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9" r:id="rId1"/>
  </p:sldMasterIdLst>
  <p:notesMasterIdLst>
    <p:notesMasterId r:id="rId14"/>
  </p:notesMasterIdLst>
  <p:sldIdLst>
    <p:sldId id="2468" r:id="rId2"/>
    <p:sldId id="258" r:id="rId3"/>
    <p:sldId id="2471" r:id="rId4"/>
    <p:sldId id="2469" r:id="rId5"/>
    <p:sldId id="2474" r:id="rId6"/>
    <p:sldId id="2472" r:id="rId7"/>
    <p:sldId id="259" r:id="rId8"/>
    <p:sldId id="283" r:id="rId9"/>
    <p:sldId id="2477" r:id="rId10"/>
    <p:sldId id="2478" r:id="rId11"/>
    <p:sldId id="264" r:id="rId12"/>
    <p:sldId id="2467" r:id="rId13"/>
  </p:sldIdLst>
  <p:sldSz cx="9144000" cy="5143500" type="screen16x9"/>
  <p:notesSz cx="6858000" cy="9144000"/>
  <p:embeddedFontLst>
    <p:embeddedFont>
      <p:font typeface="Calibri" panose="020F0502020204030204" pitchFamily="34" charset="0"/>
      <p:regular r:id="rId15"/>
      <p:bold r:id="rId16"/>
      <p:italic r:id="rId17"/>
      <p:boldItalic r:id="rId18"/>
    </p:embeddedFont>
    <p:embeddedFont>
      <p:font typeface="Catamaran Thin" pitchFamily="2" charset="77"/>
      <p:regular r:id="rId19"/>
      <p:bold r:id="rId20"/>
    </p:embeddedFont>
    <p:embeddedFont>
      <p:font typeface="Fira Sans Extra Condensed Medium" panose="020B0603050000020004" pitchFamily="34" charset="0"/>
      <p:regular r:id="rId21"/>
      <p:bold r:id="rId22"/>
      <p:italic r:id="rId23"/>
      <p:boldItalic r:id="rId24"/>
    </p:embeddedFont>
    <p:embeddedFont>
      <p:font typeface="Lato Black" panose="020F0502020204030203" pitchFamily="34" charset="0"/>
      <p:bold r:id="rId25"/>
      <p:italic r:id="rId26"/>
      <p:boldItalic r:id="rId27"/>
    </p:embeddedFont>
    <p:embeddedFont>
      <p:font typeface="Livvic" pitchFamily="2" charset="77"/>
      <p:regular r:id="rId28"/>
      <p:bold r:id="rId29"/>
      <p:italic r:id="rId30"/>
      <p:boldItalic r:id="rId31"/>
    </p:embeddedFont>
    <p:embeddedFont>
      <p:font typeface="Montserrat" pitchFamily="2" charset="77"/>
      <p:regular r:id="rId32"/>
      <p:bold r:id="rId33"/>
      <p:italic r:id="rId34"/>
      <p:boldItalic r:id="rId35"/>
    </p:embeddedFont>
    <p:embeddedFont>
      <p:font typeface="Open Sans Light" panose="020B0306030504020204" pitchFamily="34" charset="0"/>
      <p:regular r:id="rId36"/>
      <p:italic r:id="rId37"/>
    </p:embeddedFont>
    <p:embeddedFont>
      <p:font typeface="Playfair Display" pitchFamily="2" charset="77"/>
      <p:regular r:id="rId38"/>
      <p:bold r:id="rId39"/>
      <p:italic r:id="rId40"/>
      <p:boldItalic r:id="rId41"/>
    </p:embeddedFont>
    <p:embeddedFont>
      <p:font typeface="Poppins Light" panose="020B0604020202020204" pitchFamily="34" charset="0"/>
      <p:regular r:id="rId42"/>
      <p:italic r:id="rId43"/>
    </p:embeddedFont>
    <p:embeddedFont>
      <p:font typeface="Poppins SemiBold" panose="020B0604020202020204" pitchFamily="34" charset="0"/>
      <p:regular r:id="rId44"/>
      <p:bold r:id="rId45"/>
      <p:italic r:id="rId46"/>
      <p:boldItalic r:id="rId47"/>
    </p:embeddedFont>
    <p:embeddedFont>
      <p:font typeface="Questrial" pitchFamily="2" charset="77"/>
      <p:regular r:id="rId48"/>
    </p:embeddedFont>
    <p:embeddedFont>
      <p:font typeface="Raleway Black" pitchFamily="2" charset="77"/>
      <p:bold r:id="rId49"/>
      <p:italic r:id="rId50"/>
      <p:boldItalic r:id="rId51"/>
    </p:embeddedFont>
    <p:embeddedFont>
      <p:font typeface="Raleway Light" pitchFamily="2" charset="77"/>
      <p:regular r:id="rId52"/>
      <p:italic r:id="rId5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D6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FCAF469-3CDA-4480-9D07-C4270B1B5283}">
  <a:tblStyle styleId="{AFCAF469-3CDA-4480-9D07-C4270B1B528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24"/>
    <p:restoredTop sz="94621"/>
  </p:normalViewPr>
  <p:slideViewPr>
    <p:cSldViewPr snapToGrid="0" snapToObjects="1">
      <p:cViewPr varScale="1">
        <p:scale>
          <a:sx n="144" d="100"/>
          <a:sy n="144" d="100"/>
        </p:scale>
        <p:origin x="52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font" Target="fonts/font12.fntdata"/><Relationship Id="rId39" Type="http://schemas.openxmlformats.org/officeDocument/2006/relationships/font" Target="fonts/font25.fntdata"/><Relationship Id="rId21" Type="http://schemas.openxmlformats.org/officeDocument/2006/relationships/font" Target="fonts/font7.fntdata"/><Relationship Id="rId34" Type="http://schemas.openxmlformats.org/officeDocument/2006/relationships/font" Target="fonts/font20.fntdata"/><Relationship Id="rId42" Type="http://schemas.openxmlformats.org/officeDocument/2006/relationships/font" Target="fonts/font28.fntdata"/><Relationship Id="rId47" Type="http://schemas.openxmlformats.org/officeDocument/2006/relationships/font" Target="fonts/font33.fntdata"/><Relationship Id="rId50" Type="http://schemas.openxmlformats.org/officeDocument/2006/relationships/font" Target="fonts/font36.fntdata"/><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font" Target="fonts/font2.fntdata"/><Relationship Id="rId29" Type="http://schemas.openxmlformats.org/officeDocument/2006/relationships/font" Target="fonts/font15.fntdata"/><Relationship Id="rId11" Type="http://schemas.openxmlformats.org/officeDocument/2006/relationships/slide" Target="slides/slide10.xml"/><Relationship Id="rId24" Type="http://schemas.openxmlformats.org/officeDocument/2006/relationships/font" Target="fonts/font10.fntdata"/><Relationship Id="rId32" Type="http://schemas.openxmlformats.org/officeDocument/2006/relationships/font" Target="fonts/font18.fntdata"/><Relationship Id="rId37" Type="http://schemas.openxmlformats.org/officeDocument/2006/relationships/font" Target="fonts/font23.fntdata"/><Relationship Id="rId40" Type="http://schemas.openxmlformats.org/officeDocument/2006/relationships/font" Target="fonts/font26.fntdata"/><Relationship Id="rId45" Type="http://schemas.openxmlformats.org/officeDocument/2006/relationships/font" Target="fonts/font31.fntdata"/><Relationship Id="rId53" Type="http://schemas.openxmlformats.org/officeDocument/2006/relationships/font" Target="fonts/font39.fntdata"/><Relationship Id="rId5" Type="http://schemas.openxmlformats.org/officeDocument/2006/relationships/slide" Target="slides/slide4.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font" Target="fonts/font16.fntdata"/><Relationship Id="rId35" Type="http://schemas.openxmlformats.org/officeDocument/2006/relationships/font" Target="fonts/font21.fntdata"/><Relationship Id="rId43" Type="http://schemas.openxmlformats.org/officeDocument/2006/relationships/font" Target="fonts/font29.fntdata"/><Relationship Id="rId48" Type="http://schemas.openxmlformats.org/officeDocument/2006/relationships/font" Target="fonts/font34.fntdata"/><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37.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33" Type="http://schemas.openxmlformats.org/officeDocument/2006/relationships/font" Target="fonts/font19.fntdata"/><Relationship Id="rId38" Type="http://schemas.openxmlformats.org/officeDocument/2006/relationships/font" Target="fonts/font24.fntdata"/><Relationship Id="rId46" Type="http://schemas.openxmlformats.org/officeDocument/2006/relationships/font" Target="fonts/font32.fntdata"/><Relationship Id="rId20" Type="http://schemas.openxmlformats.org/officeDocument/2006/relationships/font" Target="fonts/font6.fntdata"/><Relationship Id="rId41" Type="http://schemas.openxmlformats.org/officeDocument/2006/relationships/font" Target="fonts/font27.fntdata"/><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font" Target="fonts/font14.fntdata"/><Relationship Id="rId36" Type="http://schemas.openxmlformats.org/officeDocument/2006/relationships/font" Target="fonts/font22.fntdata"/><Relationship Id="rId49" Type="http://schemas.openxmlformats.org/officeDocument/2006/relationships/font" Target="fonts/font35.fntdata"/><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font" Target="fonts/font17.fntdata"/><Relationship Id="rId44" Type="http://schemas.openxmlformats.org/officeDocument/2006/relationships/font" Target="fonts/font30.fntdata"/><Relationship Id="rId52" Type="http://schemas.openxmlformats.org/officeDocument/2006/relationships/font" Target="fonts/font3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a:t>
            </a:fld>
            <a:endParaRPr lang="en-US" dirty="0"/>
          </a:p>
        </p:txBody>
      </p:sp>
    </p:spTree>
    <p:extLst>
      <p:ext uri="{BB962C8B-B14F-4D97-AF65-F5344CB8AC3E}">
        <p14:creationId xmlns:p14="http://schemas.microsoft.com/office/powerpoint/2010/main" val="18475937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62d1bf62f3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 name="Google Shape;203;g62d1bf62f3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5158d5a3ec_0_1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5158d5a3ec_0_1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12</a:t>
            </a:fld>
            <a:endParaRPr lang="en-US" dirty="0"/>
          </a:p>
        </p:txBody>
      </p:sp>
    </p:spTree>
    <p:extLst>
      <p:ext uri="{BB962C8B-B14F-4D97-AF65-F5344CB8AC3E}">
        <p14:creationId xmlns:p14="http://schemas.microsoft.com/office/powerpoint/2010/main" val="20417217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33e13d9a7e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33e13d9a7e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solidFill>
                <a:srgbClr val="3C4043"/>
              </a:solidFill>
              <a:highlight>
                <a:srgbClr val="FFFFFF"/>
              </a:highlight>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E7432D9-C447-114D-8AE4-4B69B11377B0}" type="slidenum">
              <a:rPr lang="es-ES_tradnl" smtClean="0"/>
              <a:t>3</a:t>
            </a:fld>
            <a:endParaRPr lang="es-ES_tradnl"/>
          </a:p>
        </p:txBody>
      </p:sp>
    </p:spTree>
    <p:extLst>
      <p:ext uri="{BB962C8B-B14F-4D97-AF65-F5344CB8AC3E}">
        <p14:creationId xmlns:p14="http://schemas.microsoft.com/office/powerpoint/2010/main" val="2821031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4</a:t>
            </a:fld>
            <a:endParaRPr lang="en-US" dirty="0"/>
          </a:p>
        </p:txBody>
      </p:sp>
    </p:spTree>
    <p:extLst>
      <p:ext uri="{BB962C8B-B14F-4D97-AF65-F5344CB8AC3E}">
        <p14:creationId xmlns:p14="http://schemas.microsoft.com/office/powerpoint/2010/main" val="28586804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5</a:t>
            </a:fld>
            <a:endParaRPr lang="en-US" dirty="0"/>
          </a:p>
        </p:txBody>
      </p:sp>
    </p:spTree>
    <p:extLst>
      <p:ext uri="{BB962C8B-B14F-4D97-AF65-F5344CB8AC3E}">
        <p14:creationId xmlns:p14="http://schemas.microsoft.com/office/powerpoint/2010/main" val="14255533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9"/>
        <p:cNvGrpSpPr/>
        <p:nvPr/>
      </p:nvGrpSpPr>
      <p:grpSpPr>
        <a:xfrm>
          <a:off x="0" y="0"/>
          <a:ext cx="0" cy="0"/>
          <a:chOff x="0" y="0"/>
          <a:chExt cx="0" cy="0"/>
        </a:xfrm>
      </p:grpSpPr>
      <p:sp>
        <p:nvSpPr>
          <p:cNvPr id="570" name="Google Shape;570;g5465e7bc0b_1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1" name="Google Shape;571;g5465e7bc0b_1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34759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5522eb7919_1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5522eb7919_1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7"/>
        <p:cNvGrpSpPr/>
        <p:nvPr/>
      </p:nvGrpSpPr>
      <p:grpSpPr>
        <a:xfrm>
          <a:off x="0" y="0"/>
          <a:ext cx="0" cy="0"/>
          <a:chOff x="0" y="0"/>
          <a:chExt cx="0" cy="0"/>
        </a:xfrm>
      </p:grpSpPr>
      <p:sp>
        <p:nvSpPr>
          <p:cNvPr id="558" name="Google Shape;558;g8bfcb6685f_0_1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9" name="Google Shape;559;g8bfcb6685f_0_1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9</a:t>
            </a:fld>
            <a:endParaRPr lang="en-US" dirty="0"/>
          </a:p>
        </p:txBody>
      </p:sp>
    </p:spTree>
    <p:extLst>
      <p:ext uri="{BB962C8B-B14F-4D97-AF65-F5344CB8AC3E}">
        <p14:creationId xmlns:p14="http://schemas.microsoft.com/office/powerpoint/2010/main" val="42429194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able of contents">
  <p:cSld name="CUSTOM_12">
    <p:spTree>
      <p:nvGrpSpPr>
        <p:cNvPr id="1" name="Shape 11"/>
        <p:cNvGrpSpPr/>
        <p:nvPr/>
      </p:nvGrpSpPr>
      <p:grpSpPr>
        <a:xfrm>
          <a:off x="0" y="0"/>
          <a:ext cx="0" cy="0"/>
          <a:chOff x="0" y="0"/>
          <a:chExt cx="0" cy="0"/>
        </a:xfrm>
      </p:grpSpPr>
      <p:sp>
        <p:nvSpPr>
          <p:cNvPr id="12" name="Google Shape;12;p3"/>
          <p:cNvSpPr txBox="1">
            <a:spLocks noGrp="1"/>
          </p:cNvSpPr>
          <p:nvPr>
            <p:ph type="ctrTitle"/>
          </p:nvPr>
        </p:nvSpPr>
        <p:spPr>
          <a:xfrm>
            <a:off x="3423902" y="387473"/>
            <a:ext cx="22518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13" name="Google Shape;13;p3"/>
          <p:cNvSpPr txBox="1">
            <a:spLocks noGrp="1"/>
          </p:cNvSpPr>
          <p:nvPr>
            <p:ph type="subTitle" idx="1"/>
          </p:nvPr>
        </p:nvSpPr>
        <p:spPr>
          <a:xfrm>
            <a:off x="3423900" y="802521"/>
            <a:ext cx="1906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14" name="Google Shape;14;p3"/>
          <p:cNvSpPr txBox="1">
            <a:spLocks noGrp="1"/>
          </p:cNvSpPr>
          <p:nvPr>
            <p:ph type="title" idx="2" hasCustomPrompt="1"/>
          </p:nvPr>
        </p:nvSpPr>
        <p:spPr>
          <a:xfrm>
            <a:off x="2023007" y="654113"/>
            <a:ext cx="17391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15" name="Google Shape;15;p3"/>
          <p:cNvSpPr txBox="1">
            <a:spLocks noGrp="1"/>
          </p:cNvSpPr>
          <p:nvPr>
            <p:ph type="ctrTitle" idx="3"/>
          </p:nvPr>
        </p:nvSpPr>
        <p:spPr>
          <a:xfrm>
            <a:off x="3425264" y="1224286"/>
            <a:ext cx="22518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16" name="Google Shape;16;p3"/>
          <p:cNvSpPr txBox="1">
            <a:spLocks noGrp="1"/>
          </p:cNvSpPr>
          <p:nvPr>
            <p:ph type="subTitle" idx="4"/>
          </p:nvPr>
        </p:nvSpPr>
        <p:spPr>
          <a:xfrm>
            <a:off x="3425259" y="1638859"/>
            <a:ext cx="19767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17" name="Google Shape;17;p3"/>
          <p:cNvSpPr txBox="1">
            <a:spLocks noGrp="1"/>
          </p:cNvSpPr>
          <p:nvPr>
            <p:ph type="title" idx="5" hasCustomPrompt="1"/>
          </p:nvPr>
        </p:nvSpPr>
        <p:spPr>
          <a:xfrm>
            <a:off x="2023007" y="1488788"/>
            <a:ext cx="16152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18" name="Google Shape;18;p3"/>
          <p:cNvSpPr txBox="1">
            <a:spLocks noGrp="1"/>
          </p:cNvSpPr>
          <p:nvPr>
            <p:ph type="ctrTitle" idx="6"/>
          </p:nvPr>
        </p:nvSpPr>
        <p:spPr>
          <a:xfrm>
            <a:off x="3427999" y="2061098"/>
            <a:ext cx="22518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19" name="Google Shape;19;p3"/>
          <p:cNvSpPr txBox="1">
            <a:spLocks noGrp="1"/>
          </p:cNvSpPr>
          <p:nvPr>
            <p:ph type="subTitle" idx="7"/>
          </p:nvPr>
        </p:nvSpPr>
        <p:spPr>
          <a:xfrm>
            <a:off x="3427997" y="2475197"/>
            <a:ext cx="1906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0" name="Google Shape;20;p3"/>
          <p:cNvSpPr txBox="1">
            <a:spLocks noGrp="1"/>
          </p:cNvSpPr>
          <p:nvPr>
            <p:ph type="title" idx="8" hasCustomPrompt="1"/>
          </p:nvPr>
        </p:nvSpPr>
        <p:spPr>
          <a:xfrm>
            <a:off x="2023007" y="2323463"/>
            <a:ext cx="15735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21" name="Google Shape;21;p3"/>
          <p:cNvSpPr txBox="1">
            <a:spLocks noGrp="1"/>
          </p:cNvSpPr>
          <p:nvPr>
            <p:ph type="ctrTitle" idx="9"/>
          </p:nvPr>
        </p:nvSpPr>
        <p:spPr>
          <a:xfrm rot="5400000">
            <a:off x="6601629" y="1646270"/>
            <a:ext cx="2913300" cy="4875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22" name="Google Shape;22;p3"/>
          <p:cNvSpPr txBox="1">
            <a:spLocks noGrp="1"/>
          </p:cNvSpPr>
          <p:nvPr>
            <p:ph type="ctrTitle" idx="13"/>
          </p:nvPr>
        </p:nvSpPr>
        <p:spPr>
          <a:xfrm>
            <a:off x="3427999" y="2897911"/>
            <a:ext cx="22518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23" name="Google Shape;23;p3"/>
          <p:cNvSpPr txBox="1">
            <a:spLocks noGrp="1"/>
          </p:cNvSpPr>
          <p:nvPr>
            <p:ph type="subTitle" idx="14"/>
          </p:nvPr>
        </p:nvSpPr>
        <p:spPr>
          <a:xfrm>
            <a:off x="3427997" y="3311534"/>
            <a:ext cx="1906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4" name="Google Shape;24;p3"/>
          <p:cNvSpPr txBox="1">
            <a:spLocks noGrp="1"/>
          </p:cNvSpPr>
          <p:nvPr>
            <p:ph type="title" idx="15" hasCustomPrompt="1"/>
          </p:nvPr>
        </p:nvSpPr>
        <p:spPr>
          <a:xfrm>
            <a:off x="2023007" y="3158138"/>
            <a:ext cx="15735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25" name="Google Shape;25;p3"/>
          <p:cNvSpPr txBox="1">
            <a:spLocks noGrp="1"/>
          </p:cNvSpPr>
          <p:nvPr>
            <p:ph type="ctrTitle" idx="16"/>
          </p:nvPr>
        </p:nvSpPr>
        <p:spPr>
          <a:xfrm>
            <a:off x="3427999" y="3734723"/>
            <a:ext cx="22518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26" name="Google Shape;26;p3"/>
          <p:cNvSpPr txBox="1">
            <a:spLocks noGrp="1"/>
          </p:cNvSpPr>
          <p:nvPr>
            <p:ph type="subTitle" idx="17"/>
          </p:nvPr>
        </p:nvSpPr>
        <p:spPr>
          <a:xfrm>
            <a:off x="3427997" y="4147872"/>
            <a:ext cx="1906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7" name="Google Shape;27;p3"/>
          <p:cNvSpPr txBox="1">
            <a:spLocks noGrp="1"/>
          </p:cNvSpPr>
          <p:nvPr>
            <p:ph type="title" idx="18" hasCustomPrompt="1"/>
          </p:nvPr>
        </p:nvSpPr>
        <p:spPr>
          <a:xfrm>
            <a:off x="2023007" y="3992813"/>
            <a:ext cx="15735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text 1">
  <p:cSld name="CUSTOM_13">
    <p:spTree>
      <p:nvGrpSpPr>
        <p:cNvPr id="1" name="Shape 28"/>
        <p:cNvGrpSpPr/>
        <p:nvPr/>
      </p:nvGrpSpPr>
      <p:grpSpPr>
        <a:xfrm>
          <a:off x="0" y="0"/>
          <a:ext cx="0" cy="0"/>
          <a:chOff x="0" y="0"/>
          <a:chExt cx="0" cy="0"/>
        </a:xfrm>
      </p:grpSpPr>
      <p:sp>
        <p:nvSpPr>
          <p:cNvPr id="29" name="Google Shape;29;p4"/>
          <p:cNvSpPr txBox="1">
            <a:spLocks noGrp="1"/>
          </p:cNvSpPr>
          <p:nvPr>
            <p:ph type="title"/>
          </p:nvPr>
        </p:nvSpPr>
        <p:spPr>
          <a:xfrm>
            <a:off x="672375" y="1432475"/>
            <a:ext cx="3498000" cy="8967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000000"/>
              </a:buClr>
              <a:buSzPts val="2800"/>
              <a:buNone/>
              <a:defRPr/>
            </a:lvl1pPr>
            <a:lvl2pPr lvl="1" rtl="0">
              <a:spcBef>
                <a:spcPts val="0"/>
              </a:spcBef>
              <a:spcAft>
                <a:spcPts val="0"/>
              </a:spcAft>
              <a:buClr>
                <a:srgbClr val="000000"/>
              </a:buClr>
              <a:buSzPts val="2800"/>
              <a:buNone/>
              <a:defRPr>
                <a:solidFill>
                  <a:srgbClr val="000000"/>
                </a:solidFill>
              </a:defRPr>
            </a:lvl2pPr>
            <a:lvl3pPr lvl="2" rtl="0">
              <a:spcBef>
                <a:spcPts val="0"/>
              </a:spcBef>
              <a:spcAft>
                <a:spcPts val="0"/>
              </a:spcAft>
              <a:buClr>
                <a:srgbClr val="000000"/>
              </a:buClr>
              <a:buSzPts val="2800"/>
              <a:buNone/>
              <a:defRPr>
                <a:solidFill>
                  <a:srgbClr val="000000"/>
                </a:solidFill>
              </a:defRPr>
            </a:lvl3pPr>
            <a:lvl4pPr lvl="3" rtl="0">
              <a:spcBef>
                <a:spcPts val="0"/>
              </a:spcBef>
              <a:spcAft>
                <a:spcPts val="0"/>
              </a:spcAft>
              <a:buClr>
                <a:srgbClr val="000000"/>
              </a:buClr>
              <a:buSzPts val="2800"/>
              <a:buNone/>
              <a:defRPr>
                <a:solidFill>
                  <a:srgbClr val="000000"/>
                </a:solidFill>
              </a:defRPr>
            </a:lvl4pPr>
            <a:lvl5pPr lvl="4" rtl="0">
              <a:spcBef>
                <a:spcPts val="0"/>
              </a:spcBef>
              <a:spcAft>
                <a:spcPts val="0"/>
              </a:spcAft>
              <a:buClr>
                <a:srgbClr val="000000"/>
              </a:buClr>
              <a:buSzPts val="2800"/>
              <a:buNone/>
              <a:defRPr>
                <a:solidFill>
                  <a:srgbClr val="000000"/>
                </a:solidFill>
              </a:defRPr>
            </a:lvl5pPr>
            <a:lvl6pPr lvl="5" rtl="0">
              <a:spcBef>
                <a:spcPts val="0"/>
              </a:spcBef>
              <a:spcAft>
                <a:spcPts val="0"/>
              </a:spcAft>
              <a:buClr>
                <a:srgbClr val="000000"/>
              </a:buClr>
              <a:buSzPts val="2800"/>
              <a:buNone/>
              <a:defRPr>
                <a:solidFill>
                  <a:srgbClr val="000000"/>
                </a:solidFill>
              </a:defRPr>
            </a:lvl6pPr>
            <a:lvl7pPr lvl="6" rtl="0">
              <a:spcBef>
                <a:spcPts val="0"/>
              </a:spcBef>
              <a:spcAft>
                <a:spcPts val="0"/>
              </a:spcAft>
              <a:buClr>
                <a:srgbClr val="000000"/>
              </a:buClr>
              <a:buSzPts val="2800"/>
              <a:buNone/>
              <a:defRPr>
                <a:solidFill>
                  <a:srgbClr val="000000"/>
                </a:solidFill>
              </a:defRPr>
            </a:lvl7pPr>
            <a:lvl8pPr lvl="7" rtl="0">
              <a:spcBef>
                <a:spcPts val="0"/>
              </a:spcBef>
              <a:spcAft>
                <a:spcPts val="0"/>
              </a:spcAft>
              <a:buClr>
                <a:srgbClr val="000000"/>
              </a:buClr>
              <a:buSzPts val="2800"/>
              <a:buNone/>
              <a:defRPr>
                <a:solidFill>
                  <a:srgbClr val="000000"/>
                </a:solidFill>
              </a:defRPr>
            </a:lvl8pPr>
            <a:lvl9pPr lvl="8" rtl="0">
              <a:spcBef>
                <a:spcPts val="0"/>
              </a:spcBef>
              <a:spcAft>
                <a:spcPts val="0"/>
              </a:spcAft>
              <a:buClr>
                <a:srgbClr val="000000"/>
              </a:buClr>
              <a:buSzPts val="2800"/>
              <a:buNone/>
              <a:defRPr>
                <a:solidFill>
                  <a:srgbClr val="000000"/>
                </a:solidFill>
              </a:defRPr>
            </a:lvl9pPr>
          </a:lstStyle>
          <a:p>
            <a:endParaRPr/>
          </a:p>
        </p:txBody>
      </p:sp>
      <p:sp>
        <p:nvSpPr>
          <p:cNvPr id="30" name="Google Shape;30;p4"/>
          <p:cNvSpPr txBox="1">
            <a:spLocks noGrp="1"/>
          </p:cNvSpPr>
          <p:nvPr>
            <p:ph type="subTitle" idx="1"/>
          </p:nvPr>
        </p:nvSpPr>
        <p:spPr>
          <a:xfrm flipH="1">
            <a:off x="1667175" y="2154225"/>
            <a:ext cx="2503200" cy="1170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200"/>
              <a:buNone/>
              <a:defRPr/>
            </a:lvl1pPr>
            <a:lvl2pPr lvl="1" rtl="0">
              <a:lnSpc>
                <a:spcPct val="100000"/>
              </a:lnSpc>
              <a:spcBef>
                <a:spcPts val="0"/>
              </a:spcBef>
              <a:spcAft>
                <a:spcPts val="0"/>
              </a:spcAft>
              <a:buClr>
                <a:srgbClr val="000000"/>
              </a:buClr>
              <a:buSzPts val="2800"/>
              <a:buNone/>
              <a:defRPr sz="2800">
                <a:solidFill>
                  <a:srgbClr val="000000"/>
                </a:solidFill>
              </a:defRPr>
            </a:lvl2pPr>
            <a:lvl3pPr lvl="2" rtl="0">
              <a:lnSpc>
                <a:spcPct val="100000"/>
              </a:lnSpc>
              <a:spcBef>
                <a:spcPts val="0"/>
              </a:spcBef>
              <a:spcAft>
                <a:spcPts val="0"/>
              </a:spcAft>
              <a:buClr>
                <a:srgbClr val="000000"/>
              </a:buClr>
              <a:buSzPts val="2800"/>
              <a:buNone/>
              <a:defRPr sz="2800">
                <a:solidFill>
                  <a:srgbClr val="000000"/>
                </a:solidFill>
              </a:defRPr>
            </a:lvl3pPr>
            <a:lvl4pPr lvl="3" rtl="0">
              <a:lnSpc>
                <a:spcPct val="100000"/>
              </a:lnSpc>
              <a:spcBef>
                <a:spcPts val="0"/>
              </a:spcBef>
              <a:spcAft>
                <a:spcPts val="0"/>
              </a:spcAft>
              <a:buClr>
                <a:srgbClr val="000000"/>
              </a:buClr>
              <a:buSzPts val="2800"/>
              <a:buNone/>
              <a:defRPr sz="2800">
                <a:solidFill>
                  <a:srgbClr val="000000"/>
                </a:solidFill>
              </a:defRPr>
            </a:lvl4pPr>
            <a:lvl5pPr lvl="4" rtl="0">
              <a:lnSpc>
                <a:spcPct val="100000"/>
              </a:lnSpc>
              <a:spcBef>
                <a:spcPts val="0"/>
              </a:spcBef>
              <a:spcAft>
                <a:spcPts val="0"/>
              </a:spcAft>
              <a:buClr>
                <a:srgbClr val="000000"/>
              </a:buClr>
              <a:buSzPts val="2800"/>
              <a:buNone/>
              <a:defRPr sz="2800">
                <a:solidFill>
                  <a:srgbClr val="000000"/>
                </a:solidFill>
              </a:defRPr>
            </a:lvl5pPr>
            <a:lvl6pPr lvl="5" rtl="0">
              <a:lnSpc>
                <a:spcPct val="100000"/>
              </a:lnSpc>
              <a:spcBef>
                <a:spcPts val="0"/>
              </a:spcBef>
              <a:spcAft>
                <a:spcPts val="0"/>
              </a:spcAft>
              <a:buClr>
                <a:srgbClr val="000000"/>
              </a:buClr>
              <a:buSzPts val="2800"/>
              <a:buNone/>
              <a:defRPr sz="2800">
                <a:solidFill>
                  <a:srgbClr val="000000"/>
                </a:solidFill>
              </a:defRPr>
            </a:lvl6pPr>
            <a:lvl7pPr lvl="6" rtl="0">
              <a:lnSpc>
                <a:spcPct val="100000"/>
              </a:lnSpc>
              <a:spcBef>
                <a:spcPts val="0"/>
              </a:spcBef>
              <a:spcAft>
                <a:spcPts val="0"/>
              </a:spcAft>
              <a:buClr>
                <a:srgbClr val="000000"/>
              </a:buClr>
              <a:buSzPts val="2800"/>
              <a:buNone/>
              <a:defRPr sz="2800">
                <a:solidFill>
                  <a:srgbClr val="000000"/>
                </a:solidFill>
              </a:defRPr>
            </a:lvl7pPr>
            <a:lvl8pPr lvl="7" rtl="0">
              <a:lnSpc>
                <a:spcPct val="100000"/>
              </a:lnSpc>
              <a:spcBef>
                <a:spcPts val="0"/>
              </a:spcBef>
              <a:spcAft>
                <a:spcPts val="0"/>
              </a:spcAft>
              <a:buClr>
                <a:srgbClr val="000000"/>
              </a:buClr>
              <a:buSzPts val="2800"/>
              <a:buNone/>
              <a:defRPr sz="2800">
                <a:solidFill>
                  <a:srgbClr val="000000"/>
                </a:solidFill>
              </a:defRPr>
            </a:lvl8pPr>
            <a:lvl9pPr lvl="8" rtl="0">
              <a:lnSpc>
                <a:spcPct val="100000"/>
              </a:lnSpc>
              <a:spcBef>
                <a:spcPts val="0"/>
              </a:spcBef>
              <a:spcAft>
                <a:spcPts val="0"/>
              </a:spcAft>
              <a:buClr>
                <a:srgbClr val="000000"/>
              </a:buClr>
              <a:buSzPts val="2800"/>
              <a:buNone/>
              <a:defRPr sz="2800">
                <a:solidFill>
                  <a:srgbClr val="000000"/>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text 3">
  <p:cSld name="CUSTOM_16">
    <p:spTree>
      <p:nvGrpSpPr>
        <p:cNvPr id="1" name="Shape 55"/>
        <p:cNvGrpSpPr/>
        <p:nvPr/>
      </p:nvGrpSpPr>
      <p:grpSpPr>
        <a:xfrm>
          <a:off x="0" y="0"/>
          <a:ext cx="0" cy="0"/>
          <a:chOff x="0" y="0"/>
          <a:chExt cx="0" cy="0"/>
        </a:xfrm>
      </p:grpSpPr>
      <p:sp>
        <p:nvSpPr>
          <p:cNvPr id="56" name="Google Shape;56;p9"/>
          <p:cNvSpPr txBox="1">
            <a:spLocks noGrp="1"/>
          </p:cNvSpPr>
          <p:nvPr>
            <p:ph type="subTitle" idx="1"/>
          </p:nvPr>
        </p:nvSpPr>
        <p:spPr>
          <a:xfrm>
            <a:off x="2117847" y="3380460"/>
            <a:ext cx="2951400" cy="2952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000"/>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a:endParaRPr/>
          </a:p>
        </p:txBody>
      </p:sp>
      <p:sp>
        <p:nvSpPr>
          <p:cNvPr id="57" name="Google Shape;57;p9"/>
          <p:cNvSpPr txBox="1">
            <a:spLocks noGrp="1"/>
          </p:cNvSpPr>
          <p:nvPr>
            <p:ph type="ctrTitle"/>
          </p:nvPr>
        </p:nvSpPr>
        <p:spPr>
          <a:xfrm rot="-5400000">
            <a:off x="-343101" y="1759150"/>
            <a:ext cx="2888100" cy="897900"/>
          </a:xfrm>
          <a:prstGeom prst="rect">
            <a:avLst/>
          </a:prstGeom>
        </p:spPr>
        <p:txBody>
          <a:bodyPr spcFirstLastPara="1" wrap="square" lIns="91425" tIns="91425" rIns="91425" bIns="91425" anchor="b" anchorCtr="0">
            <a:noAutofit/>
          </a:bodyPr>
          <a:lstStyle>
            <a:lvl1pPr lvl="0" algn="r" rtl="0">
              <a:spcBef>
                <a:spcPts val="0"/>
              </a:spcBef>
              <a:spcAft>
                <a:spcPts val="0"/>
              </a:spcAft>
              <a:buSzPts val="2800"/>
              <a:buNone/>
              <a:defRPr/>
            </a:lvl1pPr>
            <a:lvl2pPr lvl="1" algn="r" rtl="0">
              <a:spcBef>
                <a:spcPts val="0"/>
              </a:spcBef>
              <a:spcAft>
                <a:spcPts val="0"/>
              </a:spcAft>
              <a:buClr>
                <a:srgbClr val="000000"/>
              </a:buClr>
              <a:buSzPts val="1600"/>
              <a:buNone/>
              <a:defRPr sz="1600">
                <a:solidFill>
                  <a:srgbClr val="000000"/>
                </a:solidFill>
              </a:defRPr>
            </a:lvl2pPr>
            <a:lvl3pPr lvl="2" algn="r" rtl="0">
              <a:spcBef>
                <a:spcPts val="0"/>
              </a:spcBef>
              <a:spcAft>
                <a:spcPts val="0"/>
              </a:spcAft>
              <a:buClr>
                <a:srgbClr val="000000"/>
              </a:buClr>
              <a:buSzPts val="1600"/>
              <a:buNone/>
              <a:defRPr sz="1600">
                <a:solidFill>
                  <a:srgbClr val="000000"/>
                </a:solidFill>
              </a:defRPr>
            </a:lvl3pPr>
            <a:lvl4pPr lvl="3" algn="r" rtl="0">
              <a:spcBef>
                <a:spcPts val="0"/>
              </a:spcBef>
              <a:spcAft>
                <a:spcPts val="0"/>
              </a:spcAft>
              <a:buClr>
                <a:srgbClr val="000000"/>
              </a:buClr>
              <a:buSzPts val="1600"/>
              <a:buNone/>
              <a:defRPr sz="1600">
                <a:solidFill>
                  <a:srgbClr val="000000"/>
                </a:solidFill>
              </a:defRPr>
            </a:lvl4pPr>
            <a:lvl5pPr lvl="4" algn="r" rtl="0">
              <a:spcBef>
                <a:spcPts val="0"/>
              </a:spcBef>
              <a:spcAft>
                <a:spcPts val="0"/>
              </a:spcAft>
              <a:buClr>
                <a:srgbClr val="000000"/>
              </a:buClr>
              <a:buSzPts val="1600"/>
              <a:buNone/>
              <a:defRPr sz="1600">
                <a:solidFill>
                  <a:srgbClr val="000000"/>
                </a:solidFill>
              </a:defRPr>
            </a:lvl5pPr>
            <a:lvl6pPr lvl="5" algn="r" rtl="0">
              <a:spcBef>
                <a:spcPts val="0"/>
              </a:spcBef>
              <a:spcAft>
                <a:spcPts val="0"/>
              </a:spcAft>
              <a:buClr>
                <a:srgbClr val="000000"/>
              </a:buClr>
              <a:buSzPts val="1600"/>
              <a:buNone/>
              <a:defRPr sz="1600">
                <a:solidFill>
                  <a:srgbClr val="000000"/>
                </a:solidFill>
              </a:defRPr>
            </a:lvl6pPr>
            <a:lvl7pPr lvl="6" algn="r" rtl="0">
              <a:spcBef>
                <a:spcPts val="0"/>
              </a:spcBef>
              <a:spcAft>
                <a:spcPts val="0"/>
              </a:spcAft>
              <a:buClr>
                <a:srgbClr val="000000"/>
              </a:buClr>
              <a:buSzPts val="1600"/>
              <a:buNone/>
              <a:defRPr sz="1600">
                <a:solidFill>
                  <a:srgbClr val="000000"/>
                </a:solidFill>
              </a:defRPr>
            </a:lvl7pPr>
            <a:lvl8pPr lvl="7" algn="r" rtl="0">
              <a:spcBef>
                <a:spcPts val="0"/>
              </a:spcBef>
              <a:spcAft>
                <a:spcPts val="0"/>
              </a:spcAft>
              <a:buClr>
                <a:srgbClr val="000000"/>
              </a:buClr>
              <a:buSzPts val="1600"/>
              <a:buNone/>
              <a:defRPr sz="1600">
                <a:solidFill>
                  <a:srgbClr val="000000"/>
                </a:solidFill>
              </a:defRPr>
            </a:lvl8pPr>
            <a:lvl9pPr lvl="8" algn="r" rtl="0">
              <a:spcBef>
                <a:spcPts val="0"/>
              </a:spcBef>
              <a:spcAft>
                <a:spcPts val="0"/>
              </a:spcAft>
              <a:buClr>
                <a:srgbClr val="000000"/>
              </a:buClr>
              <a:buSzPts val="1600"/>
              <a:buNone/>
              <a:defRPr sz="1600">
                <a:solidFill>
                  <a:srgbClr val="000000"/>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text 6">
  <p:cSld name="CUSTOM_11_1_2_1">
    <p:spTree>
      <p:nvGrpSpPr>
        <p:cNvPr id="1" name="Shape 105"/>
        <p:cNvGrpSpPr/>
        <p:nvPr/>
      </p:nvGrpSpPr>
      <p:grpSpPr>
        <a:xfrm>
          <a:off x="0" y="0"/>
          <a:ext cx="0" cy="0"/>
          <a:chOff x="0" y="0"/>
          <a:chExt cx="0" cy="0"/>
        </a:xfrm>
      </p:grpSpPr>
      <p:sp>
        <p:nvSpPr>
          <p:cNvPr id="106" name="Google Shape;106;p19"/>
          <p:cNvSpPr txBox="1">
            <a:spLocks noGrp="1"/>
          </p:cNvSpPr>
          <p:nvPr>
            <p:ph type="ctrTitle"/>
          </p:nvPr>
        </p:nvSpPr>
        <p:spPr>
          <a:xfrm>
            <a:off x="831200" y="376498"/>
            <a:ext cx="3867300" cy="2054100"/>
          </a:xfrm>
          <a:prstGeom prst="rect">
            <a:avLst/>
          </a:prstGeom>
        </p:spPr>
        <p:txBody>
          <a:bodyPr spcFirstLastPara="1" wrap="square" lIns="91425" tIns="91425" rIns="91425" bIns="91425" anchor="b" anchorCtr="0">
            <a:noAutofit/>
          </a:bodyPr>
          <a:lstStyle>
            <a:lvl1pPr lvl="0" rtl="0">
              <a:spcBef>
                <a:spcPts val="0"/>
              </a:spcBef>
              <a:spcAft>
                <a:spcPts val="0"/>
              </a:spcAft>
              <a:buSzPts val="2800"/>
              <a:buNone/>
              <a:defRPr/>
            </a:lvl1pPr>
            <a:lvl2pPr lvl="1" rtl="0">
              <a:spcBef>
                <a:spcPts val="0"/>
              </a:spcBef>
              <a:spcAft>
                <a:spcPts val="0"/>
              </a:spcAft>
              <a:buClr>
                <a:schemeClr val="lt1"/>
              </a:buClr>
              <a:buSzPts val="1600"/>
              <a:buNone/>
              <a:defRPr sz="1600">
                <a:solidFill>
                  <a:schemeClr val="lt1"/>
                </a:solidFill>
              </a:defRPr>
            </a:lvl2pPr>
            <a:lvl3pPr lvl="2" rtl="0">
              <a:spcBef>
                <a:spcPts val="0"/>
              </a:spcBef>
              <a:spcAft>
                <a:spcPts val="0"/>
              </a:spcAft>
              <a:buClr>
                <a:schemeClr val="lt1"/>
              </a:buClr>
              <a:buSzPts val="1600"/>
              <a:buNone/>
              <a:defRPr sz="1600">
                <a:solidFill>
                  <a:schemeClr val="lt1"/>
                </a:solidFill>
              </a:defRPr>
            </a:lvl3pPr>
            <a:lvl4pPr lvl="3" rtl="0">
              <a:spcBef>
                <a:spcPts val="0"/>
              </a:spcBef>
              <a:spcAft>
                <a:spcPts val="0"/>
              </a:spcAft>
              <a:buClr>
                <a:schemeClr val="lt1"/>
              </a:buClr>
              <a:buSzPts val="1600"/>
              <a:buNone/>
              <a:defRPr sz="1600">
                <a:solidFill>
                  <a:schemeClr val="lt1"/>
                </a:solidFill>
              </a:defRPr>
            </a:lvl4pPr>
            <a:lvl5pPr lvl="4" rtl="0">
              <a:spcBef>
                <a:spcPts val="0"/>
              </a:spcBef>
              <a:spcAft>
                <a:spcPts val="0"/>
              </a:spcAft>
              <a:buClr>
                <a:schemeClr val="lt1"/>
              </a:buClr>
              <a:buSzPts val="1600"/>
              <a:buNone/>
              <a:defRPr sz="1600">
                <a:solidFill>
                  <a:schemeClr val="lt1"/>
                </a:solidFill>
              </a:defRPr>
            </a:lvl5pPr>
            <a:lvl6pPr lvl="5" rtl="0">
              <a:spcBef>
                <a:spcPts val="0"/>
              </a:spcBef>
              <a:spcAft>
                <a:spcPts val="0"/>
              </a:spcAft>
              <a:buClr>
                <a:schemeClr val="lt1"/>
              </a:buClr>
              <a:buSzPts val="1600"/>
              <a:buNone/>
              <a:defRPr sz="1600">
                <a:solidFill>
                  <a:schemeClr val="lt1"/>
                </a:solidFill>
              </a:defRPr>
            </a:lvl6pPr>
            <a:lvl7pPr lvl="6" rtl="0">
              <a:spcBef>
                <a:spcPts val="0"/>
              </a:spcBef>
              <a:spcAft>
                <a:spcPts val="0"/>
              </a:spcAft>
              <a:buClr>
                <a:schemeClr val="lt1"/>
              </a:buClr>
              <a:buSzPts val="1600"/>
              <a:buNone/>
              <a:defRPr sz="1600">
                <a:solidFill>
                  <a:schemeClr val="lt1"/>
                </a:solidFill>
              </a:defRPr>
            </a:lvl7pPr>
            <a:lvl8pPr lvl="7" rtl="0">
              <a:spcBef>
                <a:spcPts val="0"/>
              </a:spcBef>
              <a:spcAft>
                <a:spcPts val="0"/>
              </a:spcAft>
              <a:buClr>
                <a:schemeClr val="lt1"/>
              </a:buClr>
              <a:buSzPts val="1600"/>
              <a:buNone/>
              <a:defRPr sz="1600">
                <a:solidFill>
                  <a:schemeClr val="lt1"/>
                </a:solidFill>
              </a:defRPr>
            </a:lvl8pPr>
            <a:lvl9pPr lvl="8" rtl="0">
              <a:spcBef>
                <a:spcPts val="0"/>
              </a:spcBef>
              <a:spcAft>
                <a:spcPts val="0"/>
              </a:spcAft>
              <a:buClr>
                <a:schemeClr val="lt1"/>
              </a:buClr>
              <a:buSzPts val="1600"/>
              <a:buNone/>
              <a:defRPr sz="1600">
                <a:solidFill>
                  <a:schemeClr val="lt1"/>
                </a:solidFill>
              </a:defRPr>
            </a:lvl9pPr>
          </a:lstStyle>
          <a:p>
            <a:endParaRPr/>
          </a:p>
        </p:txBody>
      </p:sp>
      <p:sp>
        <p:nvSpPr>
          <p:cNvPr id="107" name="Google Shape;107;p19"/>
          <p:cNvSpPr txBox="1">
            <a:spLocks noGrp="1"/>
          </p:cNvSpPr>
          <p:nvPr>
            <p:ph type="subTitle" idx="1"/>
          </p:nvPr>
        </p:nvSpPr>
        <p:spPr>
          <a:xfrm>
            <a:off x="831200" y="2314225"/>
            <a:ext cx="3081600" cy="1784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rtl="0">
              <a:lnSpc>
                <a:spcPct val="100000"/>
              </a:lnSpc>
              <a:spcBef>
                <a:spcPts val="0"/>
              </a:spcBef>
              <a:spcAft>
                <a:spcPts val="0"/>
              </a:spcAft>
              <a:buClr>
                <a:schemeClr val="lt1"/>
              </a:buClr>
              <a:buSzPts val="1200"/>
              <a:buNone/>
              <a:defRPr>
                <a:solidFill>
                  <a:schemeClr val="lt1"/>
                </a:solidFill>
              </a:defRPr>
            </a:lvl2pPr>
            <a:lvl3pPr lvl="2" rtl="0">
              <a:lnSpc>
                <a:spcPct val="100000"/>
              </a:lnSpc>
              <a:spcBef>
                <a:spcPts val="0"/>
              </a:spcBef>
              <a:spcAft>
                <a:spcPts val="0"/>
              </a:spcAft>
              <a:buClr>
                <a:schemeClr val="lt1"/>
              </a:buClr>
              <a:buSzPts val="1200"/>
              <a:buNone/>
              <a:defRPr>
                <a:solidFill>
                  <a:schemeClr val="lt1"/>
                </a:solidFill>
              </a:defRPr>
            </a:lvl3pPr>
            <a:lvl4pPr lvl="3" rtl="0">
              <a:lnSpc>
                <a:spcPct val="100000"/>
              </a:lnSpc>
              <a:spcBef>
                <a:spcPts val="0"/>
              </a:spcBef>
              <a:spcAft>
                <a:spcPts val="0"/>
              </a:spcAft>
              <a:buClr>
                <a:schemeClr val="lt1"/>
              </a:buClr>
              <a:buSzPts val="1200"/>
              <a:buNone/>
              <a:defRPr>
                <a:solidFill>
                  <a:schemeClr val="lt1"/>
                </a:solidFill>
              </a:defRPr>
            </a:lvl4pPr>
            <a:lvl5pPr lvl="4" rtl="0">
              <a:lnSpc>
                <a:spcPct val="100000"/>
              </a:lnSpc>
              <a:spcBef>
                <a:spcPts val="0"/>
              </a:spcBef>
              <a:spcAft>
                <a:spcPts val="0"/>
              </a:spcAft>
              <a:buClr>
                <a:schemeClr val="lt1"/>
              </a:buClr>
              <a:buSzPts val="1200"/>
              <a:buNone/>
              <a:defRPr>
                <a:solidFill>
                  <a:schemeClr val="lt1"/>
                </a:solidFill>
              </a:defRPr>
            </a:lvl5pPr>
            <a:lvl6pPr lvl="5" rtl="0">
              <a:lnSpc>
                <a:spcPct val="100000"/>
              </a:lnSpc>
              <a:spcBef>
                <a:spcPts val="0"/>
              </a:spcBef>
              <a:spcAft>
                <a:spcPts val="0"/>
              </a:spcAft>
              <a:buClr>
                <a:schemeClr val="lt1"/>
              </a:buClr>
              <a:buSzPts val="1200"/>
              <a:buNone/>
              <a:defRPr>
                <a:solidFill>
                  <a:schemeClr val="lt1"/>
                </a:solidFill>
              </a:defRPr>
            </a:lvl6pPr>
            <a:lvl7pPr lvl="6" rtl="0">
              <a:lnSpc>
                <a:spcPct val="100000"/>
              </a:lnSpc>
              <a:spcBef>
                <a:spcPts val="0"/>
              </a:spcBef>
              <a:spcAft>
                <a:spcPts val="0"/>
              </a:spcAft>
              <a:buClr>
                <a:schemeClr val="lt1"/>
              </a:buClr>
              <a:buSzPts val="1200"/>
              <a:buNone/>
              <a:defRPr>
                <a:solidFill>
                  <a:schemeClr val="lt1"/>
                </a:solidFill>
              </a:defRPr>
            </a:lvl7pPr>
            <a:lvl8pPr lvl="7" rtl="0">
              <a:lnSpc>
                <a:spcPct val="100000"/>
              </a:lnSpc>
              <a:spcBef>
                <a:spcPts val="0"/>
              </a:spcBef>
              <a:spcAft>
                <a:spcPts val="0"/>
              </a:spcAft>
              <a:buClr>
                <a:schemeClr val="lt1"/>
              </a:buClr>
              <a:buSzPts val="1200"/>
              <a:buNone/>
              <a:defRPr>
                <a:solidFill>
                  <a:schemeClr val="lt1"/>
                </a:solidFill>
              </a:defRPr>
            </a:lvl8pPr>
            <a:lvl9pPr lvl="8" rtl="0">
              <a:lnSpc>
                <a:spcPct val="100000"/>
              </a:lnSpc>
              <a:spcBef>
                <a:spcPts val="0"/>
              </a:spcBef>
              <a:spcAft>
                <a:spcPts val="0"/>
              </a:spcAft>
              <a:buClr>
                <a:schemeClr val="lt1"/>
              </a:buClr>
              <a:buSzPts val="1200"/>
              <a:buNone/>
              <a:defRPr>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General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698255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op center title">
    <p:spTree>
      <p:nvGrpSpPr>
        <p:cNvPr id="1" name=""/>
        <p:cNvGrpSpPr/>
        <p:nvPr/>
      </p:nvGrpSpPr>
      <p:grpSpPr>
        <a:xfrm>
          <a:off x="0" y="0"/>
          <a:ext cx="0" cy="0"/>
          <a:chOff x="0" y="0"/>
          <a:chExt cx="0" cy="0"/>
        </a:xfrm>
      </p:grpSpPr>
      <p:sp>
        <p:nvSpPr>
          <p:cNvPr id="3" name="Marcador de texto 2"/>
          <p:cNvSpPr>
            <a:spLocks noGrp="1"/>
          </p:cNvSpPr>
          <p:nvPr>
            <p:ph type="body" sz="quarter" idx="10" hasCustomPrompt="1"/>
          </p:nvPr>
        </p:nvSpPr>
        <p:spPr>
          <a:xfrm>
            <a:off x="2497073" y="372954"/>
            <a:ext cx="4163457" cy="576956"/>
          </a:xfrm>
          <a:prstGeom prst="rect">
            <a:avLst/>
          </a:prstGeom>
        </p:spPr>
        <p:txBody>
          <a:bodyPr lIns="0"/>
          <a:lstStyle>
            <a:lvl1pPr marL="0" indent="0" algn="ctr">
              <a:buNone/>
              <a:defRPr sz="4000" b="0" i="0">
                <a:solidFill>
                  <a:schemeClr val="tx1">
                    <a:lumMod val="50000"/>
                    <a:lumOff val="50000"/>
                  </a:schemeClr>
                </a:solidFill>
                <a:latin typeface="Raleway Light" charset="0"/>
                <a:ea typeface="Raleway Light" charset="0"/>
                <a:cs typeface="Raleway Light" charset="0"/>
              </a:defRPr>
            </a:lvl1pPr>
            <a:lvl2pPr marL="457200" indent="0">
              <a:buNone/>
              <a:defRPr sz="4000" b="0" i="0">
                <a:latin typeface="Raleway Light" charset="0"/>
                <a:ea typeface="Raleway Light" charset="0"/>
                <a:cs typeface="Raleway Light" charset="0"/>
              </a:defRPr>
            </a:lvl2pPr>
            <a:lvl3pPr marL="914400" indent="0">
              <a:buNone/>
              <a:defRPr sz="4000" b="0" i="0">
                <a:latin typeface="Raleway Light" charset="0"/>
                <a:ea typeface="Raleway Light" charset="0"/>
                <a:cs typeface="Raleway Light" charset="0"/>
              </a:defRPr>
            </a:lvl3pPr>
            <a:lvl4pPr marL="1371600" indent="0">
              <a:buNone/>
              <a:defRPr sz="4000" b="0" i="0">
                <a:latin typeface="Raleway Light" charset="0"/>
                <a:ea typeface="Raleway Light" charset="0"/>
                <a:cs typeface="Raleway Light" charset="0"/>
              </a:defRPr>
            </a:lvl4pPr>
            <a:lvl5pPr marL="1828800" indent="0">
              <a:buNone/>
              <a:defRPr sz="4000" b="0" i="0">
                <a:latin typeface="Raleway Light" charset="0"/>
                <a:ea typeface="Raleway Light" charset="0"/>
                <a:cs typeface="Raleway Light" charset="0"/>
              </a:defRPr>
            </a:lvl5pPr>
          </a:lstStyle>
          <a:p>
            <a:pPr lvl="0"/>
            <a:r>
              <a:rPr lang="es-ES_tradnl"/>
              <a:t>TITLE EXAMPLE</a:t>
            </a:r>
            <a:endParaRPr lang="es-ES_tradnl" dirty="0"/>
          </a:p>
        </p:txBody>
      </p:sp>
      <p:sp>
        <p:nvSpPr>
          <p:cNvPr id="4" name="Marcador de texto 2"/>
          <p:cNvSpPr>
            <a:spLocks noGrp="1"/>
          </p:cNvSpPr>
          <p:nvPr>
            <p:ph type="body" sz="quarter" idx="11" hasCustomPrompt="1"/>
          </p:nvPr>
        </p:nvSpPr>
        <p:spPr>
          <a:xfrm>
            <a:off x="2497073" y="994390"/>
            <a:ext cx="4163457" cy="221850"/>
          </a:xfrm>
          <a:prstGeom prst="rect">
            <a:avLst/>
          </a:prstGeom>
        </p:spPr>
        <p:txBody>
          <a:bodyPr lIns="0"/>
          <a:lstStyle>
            <a:lvl1pPr marL="0" indent="0" algn="ctr">
              <a:buNone/>
              <a:defRPr sz="1000" b="1" i="0" baseline="0">
                <a:solidFill>
                  <a:schemeClr val="accent2"/>
                </a:solidFill>
                <a:latin typeface="Raleway Black" charset="0"/>
                <a:ea typeface="Raleway Black" charset="0"/>
                <a:cs typeface="Raleway Black" charset="0"/>
              </a:defRPr>
            </a:lvl1pPr>
            <a:lvl2pPr marL="457200" indent="0">
              <a:buNone/>
              <a:defRPr sz="4000" b="0" i="0">
                <a:latin typeface="Raleway Light" charset="0"/>
                <a:ea typeface="Raleway Light" charset="0"/>
                <a:cs typeface="Raleway Light" charset="0"/>
              </a:defRPr>
            </a:lvl2pPr>
            <a:lvl3pPr marL="914400" indent="0">
              <a:buNone/>
              <a:defRPr sz="4000" b="0" i="0">
                <a:latin typeface="Raleway Light" charset="0"/>
                <a:ea typeface="Raleway Light" charset="0"/>
                <a:cs typeface="Raleway Light" charset="0"/>
              </a:defRPr>
            </a:lvl3pPr>
            <a:lvl4pPr marL="1371600" indent="0">
              <a:buNone/>
              <a:defRPr sz="4000" b="0" i="0">
                <a:latin typeface="Raleway Light" charset="0"/>
                <a:ea typeface="Raleway Light" charset="0"/>
                <a:cs typeface="Raleway Light" charset="0"/>
              </a:defRPr>
            </a:lvl4pPr>
            <a:lvl5pPr marL="1828800" indent="0">
              <a:buNone/>
              <a:defRPr sz="4000" b="0" i="0">
                <a:latin typeface="Raleway Light" charset="0"/>
                <a:ea typeface="Raleway Light" charset="0"/>
                <a:cs typeface="Raleway Light" charset="0"/>
              </a:defRPr>
            </a:lvl5pPr>
          </a:lstStyle>
          <a:p>
            <a:pPr lvl="0"/>
            <a:r>
              <a:rPr lang="es-ES_tradnl"/>
              <a:t>SUBTITLE EXAMPLE HERE</a:t>
            </a:r>
            <a:endParaRPr lang="es-ES_tradnl" dirty="0"/>
          </a:p>
        </p:txBody>
      </p:sp>
    </p:spTree>
    <p:extLst>
      <p:ext uri="{BB962C8B-B14F-4D97-AF65-F5344CB8AC3E}">
        <p14:creationId xmlns:p14="http://schemas.microsoft.com/office/powerpoint/2010/main" val="4070558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about us">
    <p:spTree>
      <p:nvGrpSpPr>
        <p:cNvPr id="1" name=""/>
        <p:cNvGrpSpPr/>
        <p:nvPr/>
      </p:nvGrpSpPr>
      <p:grpSpPr>
        <a:xfrm>
          <a:off x="0" y="0"/>
          <a:ext cx="0" cy="0"/>
          <a:chOff x="0" y="0"/>
          <a:chExt cx="0" cy="0"/>
        </a:xfrm>
      </p:grpSpPr>
      <p:sp>
        <p:nvSpPr>
          <p:cNvPr id="10" name="Picture Placeholder 13"/>
          <p:cNvSpPr>
            <a:spLocks noGrp="1"/>
          </p:cNvSpPr>
          <p:nvPr>
            <p:ph type="pic" sz="quarter" idx="20"/>
          </p:nvPr>
        </p:nvSpPr>
        <p:spPr>
          <a:xfrm>
            <a:off x="5922947" y="1513777"/>
            <a:ext cx="1551628" cy="2935558"/>
          </a:xfrm>
          <a:prstGeom prst="rect">
            <a:avLst/>
          </a:prstGeom>
          <a:effectLst/>
        </p:spPr>
        <p:txBody>
          <a:bodyPr>
            <a:normAutofit/>
          </a:bodyPr>
          <a:lstStyle>
            <a:lvl1pPr marL="0" indent="0">
              <a:buNone/>
              <a:defRPr sz="975" b="0" i="0">
                <a:ln>
                  <a:noFill/>
                </a:ln>
                <a:solidFill>
                  <a:schemeClr val="bg1">
                    <a:lumMod val="85000"/>
                  </a:schemeClr>
                </a:solidFill>
                <a:latin typeface="Poppins Light" charset="0"/>
                <a:ea typeface="Poppins Light" charset="0"/>
                <a:cs typeface="Poppins Light" charset="0"/>
              </a:defRPr>
            </a:lvl1pPr>
          </a:lstStyle>
          <a:p>
            <a:endParaRPr lang="en-US" dirty="0"/>
          </a:p>
        </p:txBody>
      </p:sp>
      <p:sp>
        <p:nvSpPr>
          <p:cNvPr id="11" name="Picture Placeholder 13"/>
          <p:cNvSpPr>
            <a:spLocks noGrp="1"/>
          </p:cNvSpPr>
          <p:nvPr>
            <p:ph type="pic" sz="quarter" idx="21"/>
          </p:nvPr>
        </p:nvSpPr>
        <p:spPr>
          <a:xfrm>
            <a:off x="7598126" y="1513777"/>
            <a:ext cx="1551628" cy="2935558"/>
          </a:xfrm>
          <a:prstGeom prst="rect">
            <a:avLst/>
          </a:prstGeom>
          <a:effectLst/>
        </p:spPr>
        <p:txBody>
          <a:bodyPr>
            <a:normAutofit/>
          </a:bodyPr>
          <a:lstStyle>
            <a:lvl1pPr marL="0" indent="0">
              <a:buNone/>
              <a:defRPr sz="975" b="0" i="0">
                <a:ln>
                  <a:noFill/>
                </a:ln>
                <a:solidFill>
                  <a:schemeClr val="bg1">
                    <a:lumMod val="85000"/>
                  </a:schemeClr>
                </a:solidFill>
                <a:latin typeface="Poppins Light" charset="0"/>
                <a:ea typeface="Poppins Light" charset="0"/>
                <a:cs typeface="Poppins Light" charset="0"/>
              </a:defRPr>
            </a:lvl1pPr>
          </a:lstStyle>
          <a:p>
            <a:endParaRPr lang="en-US" dirty="0"/>
          </a:p>
        </p:txBody>
      </p:sp>
      <p:sp>
        <p:nvSpPr>
          <p:cNvPr id="12" name="Picture Placeholder 13"/>
          <p:cNvSpPr>
            <a:spLocks noGrp="1"/>
          </p:cNvSpPr>
          <p:nvPr>
            <p:ph type="pic" sz="quarter" idx="22"/>
          </p:nvPr>
        </p:nvSpPr>
        <p:spPr>
          <a:xfrm>
            <a:off x="4245922" y="1513777"/>
            <a:ext cx="1551628" cy="2935558"/>
          </a:xfrm>
          <a:prstGeom prst="rect">
            <a:avLst/>
          </a:prstGeom>
          <a:effectLst/>
        </p:spPr>
        <p:txBody>
          <a:bodyPr>
            <a:normAutofit/>
          </a:bodyPr>
          <a:lstStyle>
            <a:lvl1pPr marL="0" indent="0">
              <a:buNone/>
              <a:defRPr sz="975" b="0" i="0">
                <a:ln>
                  <a:noFill/>
                </a:ln>
                <a:solidFill>
                  <a:schemeClr val="bg1">
                    <a:lumMod val="85000"/>
                  </a:schemeClr>
                </a:solidFill>
                <a:latin typeface="Poppins Light" charset="0"/>
                <a:ea typeface="Poppins Light" charset="0"/>
                <a:cs typeface="Poppins Light" charset="0"/>
              </a:defRPr>
            </a:lvl1pPr>
          </a:lstStyle>
          <a:p>
            <a:endParaRPr lang="en-US" dirty="0"/>
          </a:p>
        </p:txBody>
      </p:sp>
    </p:spTree>
    <p:extLst>
      <p:ext uri="{BB962C8B-B14F-4D97-AF65-F5344CB8AC3E}">
        <p14:creationId xmlns:p14="http://schemas.microsoft.com/office/powerpoint/2010/main" val="2553131663"/>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subtitle">
  <p:cSld name="Title + subtitle">
    <p:spTree>
      <p:nvGrpSpPr>
        <p:cNvPr id="1" name="Shape 141"/>
        <p:cNvGrpSpPr/>
        <p:nvPr/>
      </p:nvGrpSpPr>
      <p:grpSpPr>
        <a:xfrm>
          <a:off x="0" y="0"/>
          <a:ext cx="0" cy="0"/>
          <a:chOff x="0" y="0"/>
          <a:chExt cx="0" cy="0"/>
        </a:xfrm>
      </p:grpSpPr>
      <p:sp>
        <p:nvSpPr>
          <p:cNvPr id="142" name="Google Shape;142;p28"/>
          <p:cNvSpPr txBox="1">
            <a:spLocks noGrp="1"/>
          </p:cNvSpPr>
          <p:nvPr>
            <p:ph type="title"/>
          </p:nvPr>
        </p:nvSpPr>
        <p:spPr>
          <a:xfrm>
            <a:off x="666000" y="1463450"/>
            <a:ext cx="3908400" cy="16434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A6BFA5"/>
              </a:buClr>
              <a:buSzPts val="5000"/>
              <a:buFont typeface="Playfair Display"/>
              <a:buNone/>
              <a:defRPr sz="5000">
                <a:solidFill>
                  <a:srgbClr val="A6BFA5"/>
                </a:solidFill>
                <a:latin typeface="Playfair Display"/>
                <a:ea typeface="Playfair Display"/>
                <a:cs typeface="Playfair Display"/>
                <a:sym typeface="Playfair Display"/>
              </a:defRPr>
            </a:lvl1pPr>
            <a:lvl2pPr lvl="1" rtl="0">
              <a:spcBef>
                <a:spcPts val="0"/>
              </a:spcBef>
              <a:spcAft>
                <a:spcPts val="0"/>
              </a:spcAft>
              <a:buClr>
                <a:srgbClr val="A6BFA5"/>
              </a:buClr>
              <a:buSzPts val="5000"/>
              <a:buFont typeface="Playfair Display"/>
              <a:buNone/>
              <a:defRPr sz="5000">
                <a:solidFill>
                  <a:srgbClr val="A6BFA5"/>
                </a:solidFill>
                <a:latin typeface="Playfair Display"/>
                <a:ea typeface="Playfair Display"/>
                <a:cs typeface="Playfair Display"/>
                <a:sym typeface="Playfair Display"/>
              </a:defRPr>
            </a:lvl2pPr>
            <a:lvl3pPr lvl="2" rtl="0">
              <a:spcBef>
                <a:spcPts val="0"/>
              </a:spcBef>
              <a:spcAft>
                <a:spcPts val="0"/>
              </a:spcAft>
              <a:buClr>
                <a:srgbClr val="A6BFA5"/>
              </a:buClr>
              <a:buSzPts val="5000"/>
              <a:buFont typeface="Playfair Display"/>
              <a:buNone/>
              <a:defRPr sz="5000">
                <a:solidFill>
                  <a:srgbClr val="A6BFA5"/>
                </a:solidFill>
                <a:latin typeface="Playfair Display"/>
                <a:ea typeface="Playfair Display"/>
                <a:cs typeface="Playfair Display"/>
                <a:sym typeface="Playfair Display"/>
              </a:defRPr>
            </a:lvl3pPr>
            <a:lvl4pPr lvl="3" rtl="0">
              <a:spcBef>
                <a:spcPts val="0"/>
              </a:spcBef>
              <a:spcAft>
                <a:spcPts val="0"/>
              </a:spcAft>
              <a:buClr>
                <a:srgbClr val="A6BFA5"/>
              </a:buClr>
              <a:buSzPts val="5000"/>
              <a:buFont typeface="Playfair Display"/>
              <a:buNone/>
              <a:defRPr sz="5000">
                <a:solidFill>
                  <a:srgbClr val="A6BFA5"/>
                </a:solidFill>
                <a:latin typeface="Playfair Display"/>
                <a:ea typeface="Playfair Display"/>
                <a:cs typeface="Playfair Display"/>
                <a:sym typeface="Playfair Display"/>
              </a:defRPr>
            </a:lvl4pPr>
            <a:lvl5pPr lvl="4" rtl="0">
              <a:spcBef>
                <a:spcPts val="0"/>
              </a:spcBef>
              <a:spcAft>
                <a:spcPts val="0"/>
              </a:spcAft>
              <a:buClr>
                <a:srgbClr val="A6BFA5"/>
              </a:buClr>
              <a:buSzPts val="5000"/>
              <a:buFont typeface="Playfair Display"/>
              <a:buNone/>
              <a:defRPr sz="5000">
                <a:solidFill>
                  <a:srgbClr val="A6BFA5"/>
                </a:solidFill>
                <a:latin typeface="Playfair Display"/>
                <a:ea typeface="Playfair Display"/>
                <a:cs typeface="Playfair Display"/>
                <a:sym typeface="Playfair Display"/>
              </a:defRPr>
            </a:lvl5pPr>
            <a:lvl6pPr lvl="5" rtl="0">
              <a:spcBef>
                <a:spcPts val="0"/>
              </a:spcBef>
              <a:spcAft>
                <a:spcPts val="0"/>
              </a:spcAft>
              <a:buClr>
                <a:srgbClr val="A6BFA5"/>
              </a:buClr>
              <a:buSzPts val="5000"/>
              <a:buFont typeface="Playfair Display"/>
              <a:buNone/>
              <a:defRPr sz="5000">
                <a:solidFill>
                  <a:srgbClr val="A6BFA5"/>
                </a:solidFill>
                <a:latin typeface="Playfair Display"/>
                <a:ea typeface="Playfair Display"/>
                <a:cs typeface="Playfair Display"/>
                <a:sym typeface="Playfair Display"/>
              </a:defRPr>
            </a:lvl6pPr>
            <a:lvl7pPr lvl="6" rtl="0">
              <a:spcBef>
                <a:spcPts val="0"/>
              </a:spcBef>
              <a:spcAft>
                <a:spcPts val="0"/>
              </a:spcAft>
              <a:buClr>
                <a:srgbClr val="A6BFA5"/>
              </a:buClr>
              <a:buSzPts val="5000"/>
              <a:buFont typeface="Playfair Display"/>
              <a:buNone/>
              <a:defRPr sz="5000">
                <a:solidFill>
                  <a:srgbClr val="A6BFA5"/>
                </a:solidFill>
                <a:latin typeface="Playfair Display"/>
                <a:ea typeface="Playfair Display"/>
                <a:cs typeface="Playfair Display"/>
                <a:sym typeface="Playfair Display"/>
              </a:defRPr>
            </a:lvl7pPr>
            <a:lvl8pPr lvl="7" rtl="0">
              <a:spcBef>
                <a:spcPts val="0"/>
              </a:spcBef>
              <a:spcAft>
                <a:spcPts val="0"/>
              </a:spcAft>
              <a:buClr>
                <a:srgbClr val="A6BFA5"/>
              </a:buClr>
              <a:buSzPts val="5000"/>
              <a:buFont typeface="Playfair Display"/>
              <a:buNone/>
              <a:defRPr sz="5000">
                <a:solidFill>
                  <a:srgbClr val="A6BFA5"/>
                </a:solidFill>
                <a:latin typeface="Playfair Display"/>
                <a:ea typeface="Playfair Display"/>
                <a:cs typeface="Playfair Display"/>
                <a:sym typeface="Playfair Display"/>
              </a:defRPr>
            </a:lvl8pPr>
            <a:lvl9pPr lvl="8" rtl="0">
              <a:spcBef>
                <a:spcPts val="0"/>
              </a:spcBef>
              <a:spcAft>
                <a:spcPts val="0"/>
              </a:spcAft>
              <a:buClr>
                <a:srgbClr val="A6BFA5"/>
              </a:buClr>
              <a:buSzPts val="5000"/>
              <a:buFont typeface="Playfair Display"/>
              <a:buNone/>
              <a:defRPr sz="5000">
                <a:solidFill>
                  <a:srgbClr val="A6BFA5"/>
                </a:solidFill>
                <a:latin typeface="Playfair Display"/>
                <a:ea typeface="Playfair Display"/>
                <a:cs typeface="Playfair Display"/>
                <a:sym typeface="Playfair Display"/>
              </a:defRPr>
            </a:lvl9pPr>
          </a:lstStyle>
          <a:p>
            <a:endParaRPr/>
          </a:p>
        </p:txBody>
      </p:sp>
      <p:sp>
        <p:nvSpPr>
          <p:cNvPr id="143" name="Google Shape;143;p28"/>
          <p:cNvSpPr txBox="1">
            <a:spLocks noGrp="1"/>
          </p:cNvSpPr>
          <p:nvPr>
            <p:ph type="subTitle" idx="1"/>
          </p:nvPr>
        </p:nvSpPr>
        <p:spPr>
          <a:xfrm>
            <a:off x="663600" y="3034350"/>
            <a:ext cx="3908400" cy="573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000000"/>
              </a:buClr>
              <a:buSzPts val="1400"/>
              <a:buFont typeface="Montserrat"/>
              <a:buNone/>
              <a:defRPr sz="1400">
                <a:solidFill>
                  <a:srgbClr val="000000"/>
                </a:solidFill>
                <a:latin typeface="Montserrat"/>
                <a:ea typeface="Montserrat"/>
                <a:cs typeface="Montserrat"/>
                <a:sym typeface="Montserrat"/>
              </a:defRPr>
            </a:lvl1pPr>
            <a:lvl2pPr lvl="1" rtl="0">
              <a:spcBef>
                <a:spcPts val="0"/>
              </a:spcBef>
              <a:spcAft>
                <a:spcPts val="0"/>
              </a:spcAft>
              <a:buClr>
                <a:srgbClr val="000000"/>
              </a:buClr>
              <a:buSzPts val="1400"/>
              <a:buFont typeface="Montserrat"/>
              <a:buNone/>
              <a:defRPr>
                <a:solidFill>
                  <a:srgbClr val="000000"/>
                </a:solidFill>
                <a:latin typeface="Montserrat"/>
                <a:ea typeface="Montserrat"/>
                <a:cs typeface="Montserrat"/>
                <a:sym typeface="Montserrat"/>
              </a:defRPr>
            </a:lvl2pPr>
            <a:lvl3pPr lvl="2" rtl="0">
              <a:spcBef>
                <a:spcPts val="1600"/>
              </a:spcBef>
              <a:spcAft>
                <a:spcPts val="0"/>
              </a:spcAft>
              <a:buClr>
                <a:srgbClr val="000000"/>
              </a:buClr>
              <a:buSzPts val="1400"/>
              <a:buFont typeface="Montserrat"/>
              <a:buNone/>
              <a:defRPr>
                <a:solidFill>
                  <a:srgbClr val="000000"/>
                </a:solidFill>
                <a:latin typeface="Montserrat"/>
                <a:ea typeface="Montserrat"/>
                <a:cs typeface="Montserrat"/>
                <a:sym typeface="Montserrat"/>
              </a:defRPr>
            </a:lvl3pPr>
            <a:lvl4pPr lvl="3" rtl="0">
              <a:spcBef>
                <a:spcPts val="1600"/>
              </a:spcBef>
              <a:spcAft>
                <a:spcPts val="0"/>
              </a:spcAft>
              <a:buClr>
                <a:srgbClr val="000000"/>
              </a:buClr>
              <a:buSzPts val="1400"/>
              <a:buFont typeface="Montserrat"/>
              <a:buNone/>
              <a:defRPr>
                <a:solidFill>
                  <a:srgbClr val="000000"/>
                </a:solidFill>
                <a:latin typeface="Montserrat"/>
                <a:ea typeface="Montserrat"/>
                <a:cs typeface="Montserrat"/>
                <a:sym typeface="Montserrat"/>
              </a:defRPr>
            </a:lvl4pPr>
            <a:lvl5pPr lvl="4" rtl="0">
              <a:spcBef>
                <a:spcPts val="1600"/>
              </a:spcBef>
              <a:spcAft>
                <a:spcPts val="0"/>
              </a:spcAft>
              <a:buClr>
                <a:srgbClr val="000000"/>
              </a:buClr>
              <a:buSzPts val="1400"/>
              <a:buFont typeface="Montserrat"/>
              <a:buNone/>
              <a:defRPr>
                <a:solidFill>
                  <a:srgbClr val="000000"/>
                </a:solidFill>
                <a:latin typeface="Montserrat"/>
                <a:ea typeface="Montserrat"/>
                <a:cs typeface="Montserrat"/>
                <a:sym typeface="Montserrat"/>
              </a:defRPr>
            </a:lvl5pPr>
            <a:lvl6pPr lvl="5" rtl="0">
              <a:spcBef>
                <a:spcPts val="1600"/>
              </a:spcBef>
              <a:spcAft>
                <a:spcPts val="0"/>
              </a:spcAft>
              <a:buClr>
                <a:srgbClr val="000000"/>
              </a:buClr>
              <a:buSzPts val="1400"/>
              <a:buFont typeface="Montserrat"/>
              <a:buNone/>
              <a:defRPr>
                <a:solidFill>
                  <a:srgbClr val="000000"/>
                </a:solidFill>
                <a:latin typeface="Montserrat"/>
                <a:ea typeface="Montserrat"/>
                <a:cs typeface="Montserrat"/>
                <a:sym typeface="Montserrat"/>
              </a:defRPr>
            </a:lvl6pPr>
            <a:lvl7pPr lvl="6" rtl="0">
              <a:spcBef>
                <a:spcPts val="1600"/>
              </a:spcBef>
              <a:spcAft>
                <a:spcPts val="0"/>
              </a:spcAft>
              <a:buClr>
                <a:srgbClr val="000000"/>
              </a:buClr>
              <a:buSzPts val="1400"/>
              <a:buFont typeface="Montserrat"/>
              <a:buNone/>
              <a:defRPr>
                <a:solidFill>
                  <a:srgbClr val="000000"/>
                </a:solidFill>
                <a:latin typeface="Montserrat"/>
                <a:ea typeface="Montserrat"/>
                <a:cs typeface="Montserrat"/>
                <a:sym typeface="Montserrat"/>
              </a:defRPr>
            </a:lvl7pPr>
            <a:lvl8pPr lvl="7" rtl="0">
              <a:spcBef>
                <a:spcPts val="1600"/>
              </a:spcBef>
              <a:spcAft>
                <a:spcPts val="0"/>
              </a:spcAft>
              <a:buClr>
                <a:srgbClr val="000000"/>
              </a:buClr>
              <a:buSzPts val="1400"/>
              <a:buFont typeface="Montserrat"/>
              <a:buNone/>
              <a:defRPr>
                <a:solidFill>
                  <a:srgbClr val="000000"/>
                </a:solidFill>
                <a:latin typeface="Montserrat"/>
                <a:ea typeface="Montserrat"/>
                <a:cs typeface="Montserrat"/>
                <a:sym typeface="Montserrat"/>
              </a:defRPr>
            </a:lvl8pPr>
            <a:lvl9pPr lvl="8" rtl="0">
              <a:spcBef>
                <a:spcPts val="1600"/>
              </a:spcBef>
              <a:spcAft>
                <a:spcPts val="1600"/>
              </a:spcAft>
              <a:buClr>
                <a:srgbClr val="000000"/>
              </a:buClr>
              <a:buSzPts val="1400"/>
              <a:buFont typeface="Montserrat"/>
              <a:buNone/>
              <a:defRPr>
                <a:solidFill>
                  <a:srgbClr val="000000"/>
                </a:solidFill>
                <a:latin typeface="Montserrat"/>
                <a:ea typeface="Montserrat"/>
                <a:cs typeface="Montserrat"/>
                <a:sym typeface="Montserrat"/>
              </a:defRPr>
            </a:lvl9pPr>
          </a:lstStyle>
          <a:p>
            <a:endParaRPr/>
          </a:p>
        </p:txBody>
      </p:sp>
      <p:sp>
        <p:nvSpPr>
          <p:cNvPr id="144" name="Google Shape;144;p28"/>
          <p:cNvSpPr/>
          <p:nvPr/>
        </p:nvSpPr>
        <p:spPr>
          <a:xfrm>
            <a:off x="4572000" y="0"/>
            <a:ext cx="4572000" cy="5143500"/>
          </a:xfrm>
          <a:prstGeom prst="rect">
            <a:avLst/>
          </a:prstGeom>
          <a:solidFill>
            <a:srgbClr val="A6BF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73020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1" type="secHead">
  <p:cSld name="Section 1">
    <p:spTree>
      <p:nvGrpSpPr>
        <p:cNvPr id="1" name="Shape 35"/>
        <p:cNvGrpSpPr/>
        <p:nvPr/>
      </p:nvGrpSpPr>
      <p:grpSpPr>
        <a:xfrm>
          <a:off x="0" y="0"/>
          <a:ext cx="0" cy="0"/>
          <a:chOff x="0" y="0"/>
          <a:chExt cx="0" cy="0"/>
        </a:xfrm>
      </p:grpSpPr>
      <p:sp>
        <p:nvSpPr>
          <p:cNvPr id="36" name="Google Shape;36;p5"/>
          <p:cNvSpPr/>
          <p:nvPr/>
        </p:nvSpPr>
        <p:spPr>
          <a:xfrm>
            <a:off x="122400" y="118650"/>
            <a:ext cx="8899200" cy="4906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5"/>
          <p:cNvSpPr txBox="1">
            <a:spLocks noGrp="1"/>
          </p:cNvSpPr>
          <p:nvPr>
            <p:ph type="title"/>
          </p:nvPr>
        </p:nvSpPr>
        <p:spPr>
          <a:xfrm>
            <a:off x="5367650" y="3081050"/>
            <a:ext cx="3331200" cy="841800"/>
          </a:xfrm>
          <a:prstGeom prst="rect">
            <a:avLst/>
          </a:prstGeom>
        </p:spPr>
        <p:txBody>
          <a:bodyPr spcFirstLastPara="1" wrap="square" lIns="91425" tIns="91425" rIns="91425" bIns="91425" anchor="b" anchorCtr="0">
            <a:noAutofit/>
          </a:bodyPr>
          <a:lstStyle>
            <a:lvl1pPr lvl="0">
              <a:spcBef>
                <a:spcPts val="0"/>
              </a:spcBef>
              <a:spcAft>
                <a:spcPts val="0"/>
              </a:spcAft>
              <a:buSzPts val="3000"/>
              <a:buNone/>
              <a:defRPr sz="3000"/>
            </a:lvl1pPr>
            <a:lvl2pPr lvl="1" algn="ctr">
              <a:spcBef>
                <a:spcPts val="0"/>
              </a:spcBef>
              <a:spcAft>
                <a:spcPts val="0"/>
              </a:spcAft>
              <a:buSzPts val="3000"/>
              <a:buNone/>
              <a:defRPr sz="3000"/>
            </a:lvl2pPr>
            <a:lvl3pPr lvl="2" algn="ctr">
              <a:spcBef>
                <a:spcPts val="0"/>
              </a:spcBef>
              <a:spcAft>
                <a:spcPts val="0"/>
              </a:spcAft>
              <a:buSzPts val="3000"/>
              <a:buNone/>
              <a:defRPr sz="3000"/>
            </a:lvl3pPr>
            <a:lvl4pPr lvl="3" algn="ctr">
              <a:spcBef>
                <a:spcPts val="0"/>
              </a:spcBef>
              <a:spcAft>
                <a:spcPts val="0"/>
              </a:spcAft>
              <a:buSzPts val="3000"/>
              <a:buNone/>
              <a:defRPr sz="3000"/>
            </a:lvl4pPr>
            <a:lvl5pPr lvl="4" algn="ctr">
              <a:spcBef>
                <a:spcPts val="0"/>
              </a:spcBef>
              <a:spcAft>
                <a:spcPts val="0"/>
              </a:spcAft>
              <a:buSzPts val="3000"/>
              <a:buNone/>
              <a:defRPr sz="3000"/>
            </a:lvl5pPr>
            <a:lvl6pPr lvl="5" algn="ctr">
              <a:spcBef>
                <a:spcPts val="0"/>
              </a:spcBef>
              <a:spcAft>
                <a:spcPts val="0"/>
              </a:spcAft>
              <a:buSzPts val="3000"/>
              <a:buNone/>
              <a:defRPr sz="3000"/>
            </a:lvl6pPr>
            <a:lvl7pPr lvl="6" algn="ctr">
              <a:spcBef>
                <a:spcPts val="0"/>
              </a:spcBef>
              <a:spcAft>
                <a:spcPts val="0"/>
              </a:spcAft>
              <a:buSzPts val="3000"/>
              <a:buNone/>
              <a:defRPr sz="3000"/>
            </a:lvl7pPr>
            <a:lvl8pPr lvl="7" algn="ctr">
              <a:spcBef>
                <a:spcPts val="0"/>
              </a:spcBef>
              <a:spcAft>
                <a:spcPts val="0"/>
              </a:spcAft>
              <a:buSzPts val="3000"/>
              <a:buNone/>
              <a:defRPr sz="3000"/>
            </a:lvl8pPr>
            <a:lvl9pPr lvl="8" algn="ctr">
              <a:spcBef>
                <a:spcPts val="0"/>
              </a:spcBef>
              <a:spcAft>
                <a:spcPts val="0"/>
              </a:spcAft>
              <a:buSzPts val="3000"/>
              <a:buNone/>
              <a:defRPr sz="3000"/>
            </a:lvl9pPr>
          </a:lstStyle>
          <a:p>
            <a:endParaRPr/>
          </a:p>
        </p:txBody>
      </p:sp>
      <p:sp>
        <p:nvSpPr>
          <p:cNvPr id="38" name="Google Shape;38;p5"/>
          <p:cNvSpPr txBox="1">
            <a:spLocks noGrp="1"/>
          </p:cNvSpPr>
          <p:nvPr>
            <p:ph type="subTitle" idx="1"/>
          </p:nvPr>
        </p:nvSpPr>
        <p:spPr>
          <a:xfrm>
            <a:off x="5367650" y="3870909"/>
            <a:ext cx="1912200" cy="792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Font typeface="Questrial"/>
              <a:buNone/>
              <a:defRPr sz="1200">
                <a:latin typeface="Questrial"/>
                <a:ea typeface="Questrial"/>
                <a:cs typeface="Questrial"/>
                <a:sym typeface="Questrial"/>
              </a:defRPr>
            </a:lvl1pPr>
            <a:lvl2pPr lvl="1" rtl="0">
              <a:lnSpc>
                <a:spcPct val="100000"/>
              </a:lnSpc>
              <a:spcBef>
                <a:spcPts val="0"/>
              </a:spcBef>
              <a:spcAft>
                <a:spcPts val="0"/>
              </a:spcAft>
              <a:buSzPts val="1200"/>
              <a:buNone/>
              <a:defRPr sz="1200"/>
            </a:lvl2pPr>
            <a:lvl3pPr lvl="2" rtl="0">
              <a:lnSpc>
                <a:spcPct val="100000"/>
              </a:lnSpc>
              <a:spcBef>
                <a:spcPts val="0"/>
              </a:spcBef>
              <a:spcAft>
                <a:spcPts val="0"/>
              </a:spcAft>
              <a:buSzPts val="1200"/>
              <a:buNone/>
              <a:defRPr sz="1200"/>
            </a:lvl3pPr>
            <a:lvl4pPr lvl="3" rtl="0">
              <a:lnSpc>
                <a:spcPct val="100000"/>
              </a:lnSpc>
              <a:spcBef>
                <a:spcPts val="0"/>
              </a:spcBef>
              <a:spcAft>
                <a:spcPts val="0"/>
              </a:spcAft>
              <a:buSzPts val="1200"/>
              <a:buNone/>
              <a:defRPr sz="1200"/>
            </a:lvl4pPr>
            <a:lvl5pPr lvl="4" rtl="0">
              <a:lnSpc>
                <a:spcPct val="100000"/>
              </a:lnSpc>
              <a:spcBef>
                <a:spcPts val="0"/>
              </a:spcBef>
              <a:spcAft>
                <a:spcPts val="0"/>
              </a:spcAft>
              <a:buSzPts val="1200"/>
              <a:buNone/>
              <a:defRPr sz="1200"/>
            </a:lvl5pPr>
            <a:lvl6pPr lvl="5" rtl="0">
              <a:lnSpc>
                <a:spcPct val="100000"/>
              </a:lnSpc>
              <a:spcBef>
                <a:spcPts val="0"/>
              </a:spcBef>
              <a:spcAft>
                <a:spcPts val="0"/>
              </a:spcAft>
              <a:buSzPts val="1200"/>
              <a:buNone/>
              <a:defRPr sz="1200"/>
            </a:lvl6pPr>
            <a:lvl7pPr lvl="6" rtl="0">
              <a:lnSpc>
                <a:spcPct val="100000"/>
              </a:lnSpc>
              <a:spcBef>
                <a:spcPts val="0"/>
              </a:spcBef>
              <a:spcAft>
                <a:spcPts val="0"/>
              </a:spcAft>
              <a:buSzPts val="1200"/>
              <a:buNone/>
              <a:defRPr sz="1200"/>
            </a:lvl7pPr>
            <a:lvl8pPr lvl="7" rtl="0">
              <a:lnSpc>
                <a:spcPct val="100000"/>
              </a:lnSpc>
              <a:spcBef>
                <a:spcPts val="0"/>
              </a:spcBef>
              <a:spcAft>
                <a:spcPts val="0"/>
              </a:spcAft>
              <a:buSzPts val="1200"/>
              <a:buNone/>
              <a:defRPr sz="1200"/>
            </a:lvl8pPr>
            <a:lvl9pPr lvl="8" rtl="0">
              <a:lnSpc>
                <a:spcPct val="100000"/>
              </a:lnSpc>
              <a:spcBef>
                <a:spcPts val="0"/>
              </a:spcBef>
              <a:spcAft>
                <a:spcPts val="0"/>
              </a:spcAft>
              <a:buSzPts val="1200"/>
              <a:buNone/>
              <a:defRPr sz="1200"/>
            </a:lvl9pPr>
          </a:lstStyle>
          <a:p>
            <a:endParaRPr/>
          </a:p>
        </p:txBody>
      </p:sp>
      <p:sp>
        <p:nvSpPr>
          <p:cNvPr id="39" name="Google Shape;39;p5"/>
          <p:cNvSpPr txBox="1">
            <a:spLocks noGrp="1"/>
          </p:cNvSpPr>
          <p:nvPr>
            <p:ph type="title" idx="2" hasCustomPrompt="1"/>
          </p:nvPr>
        </p:nvSpPr>
        <p:spPr>
          <a:xfrm>
            <a:off x="3186704" y="3998318"/>
            <a:ext cx="4011300" cy="7560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5"/>
              </a:buClr>
              <a:buSzPts val="13000"/>
              <a:buNone/>
              <a:defRPr sz="13000">
                <a:solidFill>
                  <a:schemeClr val="accent5"/>
                </a:solidFill>
              </a:defRPr>
            </a:lvl1pPr>
            <a:lvl2pPr lvl="1" rtl="0">
              <a:spcBef>
                <a:spcPts val="0"/>
              </a:spcBef>
              <a:spcAft>
                <a:spcPts val="0"/>
              </a:spcAft>
              <a:buClr>
                <a:srgbClr val="E1B653"/>
              </a:buClr>
              <a:buSzPts val="13000"/>
              <a:buNone/>
              <a:defRPr sz="13000">
                <a:solidFill>
                  <a:srgbClr val="E1B653"/>
                </a:solidFill>
              </a:defRPr>
            </a:lvl2pPr>
            <a:lvl3pPr lvl="2" rtl="0">
              <a:spcBef>
                <a:spcPts val="0"/>
              </a:spcBef>
              <a:spcAft>
                <a:spcPts val="0"/>
              </a:spcAft>
              <a:buClr>
                <a:srgbClr val="E1B653"/>
              </a:buClr>
              <a:buSzPts val="13000"/>
              <a:buNone/>
              <a:defRPr sz="13000">
                <a:solidFill>
                  <a:srgbClr val="E1B653"/>
                </a:solidFill>
              </a:defRPr>
            </a:lvl3pPr>
            <a:lvl4pPr lvl="3" rtl="0">
              <a:spcBef>
                <a:spcPts val="0"/>
              </a:spcBef>
              <a:spcAft>
                <a:spcPts val="0"/>
              </a:spcAft>
              <a:buClr>
                <a:srgbClr val="E1B653"/>
              </a:buClr>
              <a:buSzPts val="13000"/>
              <a:buNone/>
              <a:defRPr sz="13000">
                <a:solidFill>
                  <a:srgbClr val="E1B653"/>
                </a:solidFill>
              </a:defRPr>
            </a:lvl4pPr>
            <a:lvl5pPr lvl="4" rtl="0">
              <a:spcBef>
                <a:spcPts val="0"/>
              </a:spcBef>
              <a:spcAft>
                <a:spcPts val="0"/>
              </a:spcAft>
              <a:buClr>
                <a:srgbClr val="E1B653"/>
              </a:buClr>
              <a:buSzPts val="13000"/>
              <a:buNone/>
              <a:defRPr sz="13000">
                <a:solidFill>
                  <a:srgbClr val="E1B653"/>
                </a:solidFill>
              </a:defRPr>
            </a:lvl5pPr>
            <a:lvl6pPr lvl="5" rtl="0">
              <a:spcBef>
                <a:spcPts val="0"/>
              </a:spcBef>
              <a:spcAft>
                <a:spcPts val="0"/>
              </a:spcAft>
              <a:buClr>
                <a:srgbClr val="E1B653"/>
              </a:buClr>
              <a:buSzPts val="13000"/>
              <a:buNone/>
              <a:defRPr sz="13000">
                <a:solidFill>
                  <a:srgbClr val="E1B653"/>
                </a:solidFill>
              </a:defRPr>
            </a:lvl6pPr>
            <a:lvl7pPr lvl="6" rtl="0">
              <a:spcBef>
                <a:spcPts val="0"/>
              </a:spcBef>
              <a:spcAft>
                <a:spcPts val="0"/>
              </a:spcAft>
              <a:buClr>
                <a:srgbClr val="E1B653"/>
              </a:buClr>
              <a:buSzPts val="13000"/>
              <a:buNone/>
              <a:defRPr sz="13000">
                <a:solidFill>
                  <a:srgbClr val="E1B653"/>
                </a:solidFill>
              </a:defRPr>
            </a:lvl7pPr>
            <a:lvl8pPr lvl="7" rtl="0">
              <a:spcBef>
                <a:spcPts val="0"/>
              </a:spcBef>
              <a:spcAft>
                <a:spcPts val="0"/>
              </a:spcAft>
              <a:buClr>
                <a:srgbClr val="E1B653"/>
              </a:buClr>
              <a:buSzPts val="13000"/>
              <a:buNone/>
              <a:defRPr sz="13000">
                <a:solidFill>
                  <a:srgbClr val="E1B653"/>
                </a:solidFill>
              </a:defRPr>
            </a:lvl8pPr>
            <a:lvl9pPr lvl="8" rtl="0">
              <a:spcBef>
                <a:spcPts val="0"/>
              </a:spcBef>
              <a:spcAft>
                <a:spcPts val="0"/>
              </a:spcAft>
              <a:buClr>
                <a:srgbClr val="E1B653"/>
              </a:buClr>
              <a:buSzPts val="13000"/>
              <a:buNone/>
              <a:defRPr sz="13000">
                <a:solidFill>
                  <a:srgbClr val="E1B653"/>
                </a:solidFill>
              </a:defRPr>
            </a:lvl9pPr>
          </a:lstStyle>
          <a:p>
            <a:r>
              <a:t>xx%</a:t>
            </a:r>
          </a:p>
        </p:txBody>
      </p:sp>
    </p:spTree>
    <p:extLst>
      <p:ext uri="{BB962C8B-B14F-4D97-AF65-F5344CB8AC3E}">
        <p14:creationId xmlns:p14="http://schemas.microsoft.com/office/powerpoint/2010/main" val="40946388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1pPr>
            <a:lvl2pPr lvl="1"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2pPr>
            <a:lvl3pPr lvl="2"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3pPr>
            <a:lvl4pPr lvl="3"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4pPr>
            <a:lvl5pPr lvl="4"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5pPr>
            <a:lvl6pPr lvl="5"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6pPr>
            <a:lvl7pPr lvl="6"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7pPr>
            <a:lvl8pPr lvl="7"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8pPr>
            <a:lvl9pPr lvl="8"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04800" rtl="0">
              <a:lnSpc>
                <a:spcPct val="115000"/>
              </a:lnSpc>
              <a:spcBef>
                <a:spcPts val="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1pPr>
            <a:lvl2pPr marL="914400" lvl="1" indent="-3048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2pPr>
            <a:lvl3pPr marL="1371600" lvl="2" indent="-3048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3pPr>
            <a:lvl4pPr marL="1828800" lvl="3" indent="-3048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4pPr>
            <a:lvl5pPr marL="2286000" lvl="4" indent="-3048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5pPr>
            <a:lvl6pPr marL="2743200" lvl="5" indent="-3048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6pPr>
            <a:lvl7pPr marL="3200400" lvl="6" indent="-3048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7pPr>
            <a:lvl8pPr marL="3657600" lvl="7" indent="-3048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8pPr>
            <a:lvl9pPr marL="4114800" lvl="8" indent="-304800" rtl="0">
              <a:lnSpc>
                <a:spcPct val="115000"/>
              </a:lnSpc>
              <a:spcBef>
                <a:spcPts val="1600"/>
              </a:spcBef>
              <a:spcAft>
                <a:spcPts val="160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5" r:id="rId3"/>
    <p:sldLayoutId id="2147483665" r:id="rId4"/>
    <p:sldLayoutId id="2147483671" r:id="rId5"/>
    <p:sldLayoutId id="2147483672" r:id="rId6"/>
    <p:sldLayoutId id="2147483675" r:id="rId7"/>
    <p:sldLayoutId id="2147483676" r:id="rId8"/>
    <p:sldLayoutId id="2147483677"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microsoft.com/office/2007/relationships/hdphoto" Target="../media/hdphoto3.wdp"/></Relationships>
</file>

<file path=ppt/slides/_rels/slide11.xml.rels><?xml version="1.0" encoding="UTF-8" standalone="yes"?>
<Relationships xmlns="http://schemas.openxmlformats.org/package/2006/relationships"><Relationship Id="rId3" Type="http://schemas.openxmlformats.org/officeDocument/2006/relationships/hyperlink" Target="http://www.appier.com/en/blog/what-does-consumer-behavior-mean-for-marketing"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oogle Shape;221;p28">
            <a:extLst>
              <a:ext uri="{FF2B5EF4-FFF2-40B4-BE49-F238E27FC236}">
                <a16:creationId xmlns:a16="http://schemas.microsoft.com/office/drawing/2014/main" id="{D244C02C-8672-234E-9816-9983BE5BBB68}"/>
              </a:ext>
            </a:extLst>
          </p:cNvPr>
          <p:cNvSpPr txBox="1">
            <a:spLocks/>
          </p:cNvSpPr>
          <p:nvPr/>
        </p:nvSpPr>
        <p:spPr>
          <a:xfrm>
            <a:off x="764027" y="1971646"/>
            <a:ext cx="7466870" cy="5727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3200" dirty="0">
                <a:solidFill>
                  <a:schemeClr val="tx1">
                    <a:lumMod val="50000"/>
                  </a:schemeClr>
                </a:solidFill>
              </a:rPr>
              <a:t>The Effect of Consumer Behavior on The Marketing Concept   </a:t>
            </a:r>
          </a:p>
        </p:txBody>
      </p:sp>
      <p:cxnSp>
        <p:nvCxnSpPr>
          <p:cNvPr id="20" name="Straight Connector 19"/>
          <p:cNvCxnSpPr>
            <a:cxnSpLocks/>
          </p:cNvCxnSpPr>
          <p:nvPr/>
        </p:nvCxnSpPr>
        <p:spPr>
          <a:xfrm>
            <a:off x="2809875" y="4494901"/>
            <a:ext cx="3524250" cy="0"/>
          </a:xfrm>
          <a:prstGeom prst="line">
            <a:avLst/>
          </a:prstGeom>
          <a:ln w="381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7E868CD-3022-7541-B0B9-7FF9CAF7A4E1}"/>
              </a:ext>
            </a:extLst>
          </p:cNvPr>
          <p:cNvCxnSpPr>
            <a:cxnSpLocks/>
          </p:cNvCxnSpPr>
          <p:nvPr/>
        </p:nvCxnSpPr>
        <p:spPr>
          <a:xfrm>
            <a:off x="2746360" y="1955164"/>
            <a:ext cx="3524250" cy="0"/>
          </a:xfrm>
          <a:prstGeom prst="line">
            <a:avLst/>
          </a:prstGeom>
          <a:ln w="381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B1BD23F-49AB-CA49-A064-42DF2BB2669A}"/>
              </a:ext>
            </a:extLst>
          </p:cNvPr>
          <p:cNvSpPr txBox="1"/>
          <p:nvPr/>
        </p:nvSpPr>
        <p:spPr>
          <a:xfrm>
            <a:off x="2833383" y="3184174"/>
            <a:ext cx="3477235" cy="1169551"/>
          </a:xfrm>
          <a:prstGeom prst="rect">
            <a:avLst/>
          </a:prstGeom>
          <a:noFill/>
        </p:spPr>
        <p:txBody>
          <a:bodyPr wrap="none" rtlCol="0" anchor="ctr" anchorCtr="0">
            <a:spAutoFit/>
          </a:bodyPr>
          <a:lstStyle/>
          <a:p>
            <a:pPr algn="ctr"/>
            <a:r>
              <a:rPr lang="en-US" b="1" spc="225" dirty="0">
                <a:solidFill>
                  <a:schemeClr val="tx1">
                    <a:lumMod val="75000"/>
                  </a:schemeClr>
                </a:solidFill>
                <a:latin typeface="Poppins SemiBold" charset="0"/>
                <a:ea typeface="Poppins SemiBold" charset="0"/>
                <a:cs typeface="Poppins SemiBold" charset="0"/>
              </a:rPr>
              <a:t>Prepared and presented by:</a:t>
            </a:r>
          </a:p>
          <a:p>
            <a:pPr algn="ctr"/>
            <a:r>
              <a:rPr lang="en-US" b="1" spc="225" dirty="0">
                <a:solidFill>
                  <a:schemeClr val="tx1">
                    <a:lumMod val="75000"/>
                  </a:schemeClr>
                </a:solidFill>
                <a:latin typeface="Poppins SemiBold" charset="0"/>
                <a:ea typeface="Poppins SemiBold" charset="0"/>
                <a:cs typeface="Poppins SemiBold" charset="0"/>
              </a:rPr>
              <a:t>Alaa S Rashwan 3313</a:t>
            </a:r>
          </a:p>
          <a:p>
            <a:pPr algn="ctr"/>
            <a:r>
              <a:rPr lang="en-US" b="1" spc="225" dirty="0">
                <a:solidFill>
                  <a:schemeClr val="tx1">
                    <a:lumMod val="75000"/>
                  </a:schemeClr>
                </a:solidFill>
                <a:latin typeface="Poppins SemiBold" charset="0"/>
                <a:ea typeface="Poppins SemiBold" charset="0"/>
                <a:cs typeface="Poppins SemiBold" charset="0"/>
              </a:rPr>
              <a:t>Heba N Bushiha 3285</a:t>
            </a:r>
          </a:p>
          <a:p>
            <a:pPr algn="ctr"/>
            <a:r>
              <a:rPr lang="en-US" b="1" spc="225" dirty="0">
                <a:solidFill>
                  <a:schemeClr val="tx1">
                    <a:lumMod val="75000"/>
                  </a:schemeClr>
                </a:solidFill>
                <a:latin typeface="Poppins SemiBold" charset="0"/>
                <a:ea typeface="Poppins SemiBold" charset="0"/>
                <a:cs typeface="Poppins SemiBold" charset="0"/>
              </a:rPr>
              <a:t>Fatima A Eldukaly 3163</a:t>
            </a:r>
          </a:p>
          <a:p>
            <a:pPr algn="ctr"/>
            <a:r>
              <a:rPr lang="en-US" b="1" spc="225" dirty="0">
                <a:solidFill>
                  <a:schemeClr val="tx1">
                    <a:lumMod val="75000"/>
                  </a:schemeClr>
                </a:solidFill>
                <a:latin typeface="Poppins SemiBold" charset="0"/>
                <a:ea typeface="Poppins SemiBold" charset="0"/>
                <a:cs typeface="Poppins SemiBold" charset="0"/>
              </a:rPr>
              <a:t>Hajer K Elsaaiti 3178  </a:t>
            </a:r>
          </a:p>
        </p:txBody>
      </p:sp>
      <p:sp>
        <p:nvSpPr>
          <p:cNvPr id="10" name="TextBox 22">
            <a:extLst>
              <a:ext uri="{FF2B5EF4-FFF2-40B4-BE49-F238E27FC236}">
                <a16:creationId xmlns:a16="http://schemas.microsoft.com/office/drawing/2014/main" id="{9B1BD23F-49AB-CA49-A064-42DF2BB2669A}"/>
              </a:ext>
            </a:extLst>
          </p:cNvPr>
          <p:cNvSpPr txBox="1"/>
          <p:nvPr/>
        </p:nvSpPr>
        <p:spPr>
          <a:xfrm>
            <a:off x="2942389" y="372064"/>
            <a:ext cx="3110147" cy="646331"/>
          </a:xfrm>
          <a:prstGeom prst="rect">
            <a:avLst/>
          </a:prstGeom>
          <a:noFill/>
        </p:spPr>
        <p:txBody>
          <a:bodyPr wrap="none" rtlCol="0" anchor="ctr" anchorCtr="0">
            <a:spAutoFit/>
          </a:bodyPr>
          <a:lstStyle/>
          <a:p>
            <a:pPr algn="ctr"/>
            <a:r>
              <a:rPr lang="en-US" sz="1800" spc="225" dirty="0">
                <a:solidFill>
                  <a:schemeClr val="tx1">
                    <a:lumMod val="50000"/>
                  </a:schemeClr>
                </a:solidFill>
                <a:latin typeface="Poppins SemiBold" charset="0"/>
                <a:ea typeface="Poppins SemiBold" charset="0"/>
                <a:cs typeface="Poppins SemiBold" charset="0"/>
              </a:rPr>
              <a:t>Libyan International</a:t>
            </a:r>
          </a:p>
          <a:p>
            <a:pPr algn="ctr"/>
            <a:r>
              <a:rPr lang="en-US" sz="1800" spc="225" dirty="0">
                <a:solidFill>
                  <a:schemeClr val="tx1">
                    <a:lumMod val="50000"/>
                  </a:schemeClr>
                </a:solidFill>
                <a:latin typeface="Poppins SemiBold" charset="0"/>
                <a:ea typeface="Poppins SemiBold" charset="0"/>
                <a:cs typeface="Poppins SemiBold" charset="0"/>
              </a:rPr>
              <a:t> Medical University</a:t>
            </a:r>
          </a:p>
        </p:txBody>
      </p:sp>
      <p:sp>
        <p:nvSpPr>
          <p:cNvPr id="11" name="TextBox 22">
            <a:extLst>
              <a:ext uri="{FF2B5EF4-FFF2-40B4-BE49-F238E27FC236}">
                <a16:creationId xmlns:a16="http://schemas.microsoft.com/office/drawing/2014/main" id="{9B1BD23F-49AB-CA49-A064-42DF2BB2669A}"/>
              </a:ext>
            </a:extLst>
          </p:cNvPr>
          <p:cNvSpPr txBox="1"/>
          <p:nvPr/>
        </p:nvSpPr>
        <p:spPr>
          <a:xfrm>
            <a:off x="2931236" y="1076296"/>
            <a:ext cx="3137397" cy="523220"/>
          </a:xfrm>
          <a:prstGeom prst="rect">
            <a:avLst/>
          </a:prstGeom>
          <a:noFill/>
        </p:spPr>
        <p:txBody>
          <a:bodyPr wrap="none" rtlCol="0" anchor="ctr" anchorCtr="0">
            <a:spAutoFit/>
          </a:bodyPr>
          <a:lstStyle/>
          <a:p>
            <a:pPr algn="ctr"/>
            <a:r>
              <a:rPr lang="en-US" spc="225" dirty="0">
                <a:solidFill>
                  <a:schemeClr val="tx1">
                    <a:lumMod val="50000"/>
                  </a:schemeClr>
                </a:solidFill>
                <a:latin typeface="Poppins SemiBold" charset="0"/>
                <a:ea typeface="Poppins SemiBold" charset="0"/>
                <a:cs typeface="Poppins SemiBold" charset="0"/>
              </a:rPr>
              <a:t>Faculty of</a:t>
            </a:r>
          </a:p>
          <a:p>
            <a:pPr algn="ctr"/>
            <a:r>
              <a:rPr lang="en-US" spc="225" dirty="0">
                <a:solidFill>
                  <a:schemeClr val="tx1">
                    <a:lumMod val="50000"/>
                  </a:schemeClr>
                </a:solidFill>
                <a:latin typeface="Poppins SemiBold" charset="0"/>
                <a:ea typeface="Poppins SemiBold" charset="0"/>
                <a:cs typeface="Poppins SemiBold" charset="0"/>
              </a:rPr>
              <a:t> Business Administration</a:t>
            </a:r>
          </a:p>
        </p:txBody>
      </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9369" y="229022"/>
            <a:ext cx="1246542" cy="932414"/>
          </a:xfrm>
          <a:prstGeom prst="rect">
            <a:avLst/>
          </a:prstGeom>
        </p:spPr>
      </p:pic>
      <p:pic>
        <p:nvPicPr>
          <p:cNvPr id="3" name="صورة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4036" y="223407"/>
            <a:ext cx="1123552" cy="1123552"/>
          </a:xfrm>
          <a:prstGeom prst="rect">
            <a:avLst/>
          </a:prstGeom>
        </p:spPr>
      </p:pic>
    </p:spTree>
    <p:extLst>
      <p:ext uri="{BB962C8B-B14F-4D97-AF65-F5344CB8AC3E}">
        <p14:creationId xmlns:p14="http://schemas.microsoft.com/office/powerpoint/2010/main" val="21853113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p159:morph option="byObject"/>
      </p:transition>
    </mc:Choice>
    <mc:Fallback xmlns="">
      <p:transition spd="slow" advClick="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9" name="Google Shape;209;p32"/>
          <p:cNvSpPr/>
          <p:nvPr/>
        </p:nvSpPr>
        <p:spPr>
          <a:xfrm>
            <a:off x="290834" y="1059371"/>
            <a:ext cx="4065774" cy="3699356"/>
          </a:xfrm>
          <a:prstGeom prst="rect">
            <a:avLst/>
          </a:prstGeom>
          <a:solidFill>
            <a:schemeClr val="accent1">
              <a:lumMod val="60000"/>
              <a:lumOff val="40000"/>
              <a:alpha val="20540"/>
            </a:schemeClr>
          </a:solidFill>
          <a:ln>
            <a:solidFill>
              <a:schemeClr val="accent3">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 name="Oval 8">
            <a:extLst>
              <a:ext uri="{FF2B5EF4-FFF2-40B4-BE49-F238E27FC236}">
                <a16:creationId xmlns:a16="http://schemas.microsoft.com/office/drawing/2014/main" id="{413F101C-B8F6-FC45-9450-E90331E9435F}"/>
              </a:ext>
            </a:extLst>
          </p:cNvPr>
          <p:cNvSpPr/>
          <p:nvPr/>
        </p:nvSpPr>
        <p:spPr>
          <a:xfrm>
            <a:off x="8357110" y="223407"/>
            <a:ext cx="508984"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10</a:t>
            </a:r>
          </a:p>
        </p:txBody>
      </p:sp>
      <p:sp>
        <p:nvSpPr>
          <p:cNvPr id="3" name="Subtitle 2">
            <a:extLst>
              <a:ext uri="{FF2B5EF4-FFF2-40B4-BE49-F238E27FC236}">
                <a16:creationId xmlns:a16="http://schemas.microsoft.com/office/drawing/2014/main" id="{1D52C25A-B0EC-BD44-9BC2-64B89ECF2E5E}"/>
              </a:ext>
            </a:extLst>
          </p:cNvPr>
          <p:cNvSpPr>
            <a:spLocks noGrp="1"/>
          </p:cNvSpPr>
          <p:nvPr>
            <p:ph type="subTitle" idx="1"/>
          </p:nvPr>
        </p:nvSpPr>
        <p:spPr>
          <a:xfrm>
            <a:off x="4469111" y="1181324"/>
            <a:ext cx="4473922" cy="3351155"/>
          </a:xfrm>
        </p:spPr>
        <p:txBody>
          <a:bodyPr/>
          <a:lstStyle/>
          <a:p>
            <a:endParaRPr lang="en-US" dirty="0"/>
          </a:p>
          <a:p>
            <a:pPr marL="495300" indent="-342900">
              <a:buFont typeface="Wingdings" pitchFamily="2" charset="2"/>
              <a:buChar char="v"/>
            </a:pPr>
            <a:r>
              <a:rPr lang="en-US" sz="2000" dirty="0"/>
              <a:t>In conclusion, the consumer buying behaviour get effected by some factors that will differs the buying behaviour of consumers.</a:t>
            </a:r>
          </a:p>
          <a:p>
            <a:pPr marL="495300" indent="-342900">
              <a:buFont typeface="Wingdings" pitchFamily="2" charset="2"/>
              <a:buChar char="v"/>
            </a:pPr>
            <a:r>
              <a:rPr lang="en-US" sz="2000" dirty="0"/>
              <a:t>Marketers should study the consumer behaviour in order to choose their marketing concept.</a:t>
            </a:r>
          </a:p>
          <a:p>
            <a:pPr marL="495300" indent="-342900">
              <a:buFont typeface="Wingdings" pitchFamily="2" charset="2"/>
              <a:buChar char="v"/>
            </a:pPr>
            <a:r>
              <a:rPr lang="en-US" sz="2000" dirty="0"/>
              <a:t>Marketing concept has a direct influence on consumer </a:t>
            </a:r>
            <a:r>
              <a:rPr lang="en-US" sz="2000"/>
              <a:t>buying behaviour.</a:t>
            </a:r>
            <a:endParaRPr lang="en-US" sz="2000" dirty="0"/>
          </a:p>
          <a:p>
            <a:pPr marL="152400" indent="0"/>
            <a:br>
              <a:rPr lang="en-US" sz="1400" dirty="0">
                <a:solidFill>
                  <a:schemeClr val="tx1"/>
                </a:solidFill>
              </a:rPr>
            </a:br>
            <a:endParaRPr lang="en-US" sz="1400" dirty="0">
              <a:solidFill>
                <a:schemeClr val="tx1"/>
              </a:solidFill>
            </a:endParaRPr>
          </a:p>
          <a:p>
            <a:pPr algn="just">
              <a:buFont typeface="Arial" panose="020B0604020202020204" pitchFamily="34" charset="0"/>
              <a:buChar char="•"/>
            </a:pPr>
            <a:endParaRPr lang="en-US" sz="1400" dirty="0">
              <a:solidFill>
                <a:schemeClr val="tx1"/>
              </a:solidFill>
            </a:endParaRPr>
          </a:p>
          <a:p>
            <a:pPr algn="just">
              <a:buFont typeface="Arial" panose="020B0604020202020204" pitchFamily="34" charset="0"/>
              <a:buChar char="•"/>
            </a:pPr>
            <a:endParaRPr lang="en-LY" dirty="0"/>
          </a:p>
        </p:txBody>
      </p:sp>
      <p:sp>
        <p:nvSpPr>
          <p:cNvPr id="6" name="Google Shape;166;p27">
            <a:extLst>
              <a:ext uri="{FF2B5EF4-FFF2-40B4-BE49-F238E27FC236}">
                <a16:creationId xmlns:a16="http://schemas.microsoft.com/office/drawing/2014/main" id="{CF587875-7CDD-DEFA-0B85-9C8D19EDE798}"/>
              </a:ext>
            </a:extLst>
          </p:cNvPr>
          <p:cNvSpPr txBox="1">
            <a:spLocks noGrp="1"/>
          </p:cNvSpPr>
          <p:nvPr>
            <p:ph type="title"/>
          </p:nvPr>
        </p:nvSpPr>
        <p:spPr>
          <a:xfrm>
            <a:off x="4821616" y="611021"/>
            <a:ext cx="4044478" cy="89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sz="3200" dirty="0"/>
              <a:t>Conclusion</a:t>
            </a:r>
            <a:endParaRPr sz="3200" dirty="0"/>
          </a:p>
        </p:txBody>
      </p:sp>
      <p:pic>
        <p:nvPicPr>
          <p:cNvPr id="3074" name="Picture 2" descr="Business cartoon Images | Free Vectors, Stock Photos &amp; PSD">
            <a:extLst>
              <a:ext uri="{FF2B5EF4-FFF2-40B4-BE49-F238E27FC236}">
                <a16:creationId xmlns:a16="http://schemas.microsoft.com/office/drawing/2014/main" id="{A44540C8-4ADA-A2B3-8CB7-E8FA550AE9CA}"/>
              </a:ext>
            </a:extLst>
          </p:cNvPr>
          <p:cNvPicPr>
            <a:picLocks noChangeAspect="1" noChangeArrowheads="1"/>
          </p:cNvPicPr>
          <p:nvPr/>
        </p:nvPicPr>
        <p:blipFill>
          <a:blip r:embed="rId3">
            <a:alphaModFix amt="85000"/>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val="0"/>
              </a:ext>
            </a:extLst>
          </a:blip>
          <a:srcRect/>
          <a:stretch>
            <a:fillRect/>
          </a:stretch>
        </p:blipFill>
        <p:spPr bwMode="auto">
          <a:xfrm flipH="1">
            <a:off x="633290" y="1297379"/>
            <a:ext cx="3380861" cy="322333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DCCBA020-A1DC-1323-B040-3BF7355AF618}"/>
              </a:ext>
            </a:extLst>
          </p:cNvPr>
          <p:cNvSpPr txBox="1"/>
          <p:nvPr/>
        </p:nvSpPr>
        <p:spPr>
          <a:xfrm>
            <a:off x="7135825" y="4604838"/>
            <a:ext cx="1944299" cy="307777"/>
          </a:xfrm>
          <a:prstGeom prst="rect">
            <a:avLst/>
          </a:prstGeom>
          <a:noFill/>
        </p:spPr>
        <p:txBody>
          <a:bodyPr wrap="square" rtlCol="0">
            <a:spAutoFit/>
          </a:bodyPr>
          <a:lstStyle/>
          <a:p>
            <a:r>
              <a:rPr lang="en-LY" dirty="0"/>
              <a:t>Fatima Eldukaly</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32"/>
          <p:cNvSpPr/>
          <p:nvPr/>
        </p:nvSpPr>
        <p:spPr>
          <a:xfrm rot="5400000">
            <a:off x="-752200" y="2013850"/>
            <a:ext cx="4059900" cy="1115700"/>
          </a:xfrm>
          <a:prstGeom prst="rect">
            <a:avLst/>
          </a:prstGeom>
          <a:solidFill>
            <a:schemeClr val="accent1">
              <a:lumMod val="60000"/>
              <a:lumOff val="40000"/>
            </a:schemeClr>
          </a:solidFill>
          <a:ln>
            <a:solidFill>
              <a:schemeClr val="accent1">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32"/>
          <p:cNvSpPr txBox="1">
            <a:spLocks noGrp="1"/>
          </p:cNvSpPr>
          <p:nvPr>
            <p:ph type="ctrTitle"/>
          </p:nvPr>
        </p:nvSpPr>
        <p:spPr>
          <a:xfrm rot="-5400000">
            <a:off x="-343101" y="1759150"/>
            <a:ext cx="2888100" cy="8979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s" dirty="0">
                <a:solidFill>
                  <a:schemeClr val="lt1"/>
                </a:solidFill>
              </a:rPr>
              <a:t>REFERNCES</a:t>
            </a:r>
            <a:endParaRPr dirty="0">
              <a:solidFill>
                <a:schemeClr val="lt1"/>
              </a:solidFill>
            </a:endParaRPr>
          </a:p>
        </p:txBody>
      </p:sp>
      <p:sp>
        <p:nvSpPr>
          <p:cNvPr id="224" name="Google Shape;224;p32"/>
          <p:cNvSpPr txBox="1">
            <a:spLocks noGrp="1"/>
          </p:cNvSpPr>
          <p:nvPr>
            <p:ph type="subTitle" idx="1"/>
          </p:nvPr>
        </p:nvSpPr>
        <p:spPr>
          <a:xfrm>
            <a:off x="1903502" y="764050"/>
            <a:ext cx="6731855" cy="2967978"/>
          </a:xfrm>
          <a:prstGeom prst="rect">
            <a:avLst/>
          </a:prstGeom>
        </p:spPr>
        <p:txBody>
          <a:bodyPr spcFirstLastPara="1" wrap="square" lIns="91425" tIns="91425" rIns="91425" bIns="91425" anchor="t" anchorCtr="0">
            <a:noAutofit/>
          </a:bodyPr>
          <a:lstStyle/>
          <a:p>
            <a:pPr marL="457200" indent="-457200">
              <a:lnSpc>
                <a:spcPct val="100000"/>
              </a:lnSpc>
              <a:buFont typeface="Arial" panose="020B0604020202020204" pitchFamily="34" charset="0"/>
              <a:buChar char="•"/>
            </a:pPr>
            <a:r>
              <a:rPr lang="en-US" sz="1800" dirty="0">
                <a:effectLst/>
                <a:latin typeface="Times New Roman" panose="02020603050405020304" pitchFamily="18" charset="0"/>
              </a:rPr>
              <a:t>“What Does Consumer Behavior Mean for Marketing?” </a:t>
            </a:r>
            <a:r>
              <a:rPr lang="en-US" sz="1800" i="1" dirty="0" err="1">
                <a:effectLst/>
                <a:latin typeface="Times New Roman" panose="02020603050405020304" pitchFamily="18" charset="0"/>
              </a:rPr>
              <a:t>Www.appier.com</a:t>
            </a:r>
            <a:r>
              <a:rPr lang="en-US" sz="1800" dirty="0">
                <a:effectLst/>
                <a:latin typeface="Times New Roman" panose="02020603050405020304" pitchFamily="18" charset="0"/>
              </a:rPr>
              <a:t>, </a:t>
            </a:r>
            <a:r>
              <a:rPr lang="en-US" sz="1800" dirty="0">
                <a:effectLst/>
                <a:latin typeface="Times New Roman" panose="02020603050405020304" pitchFamily="18" charset="0"/>
                <a:hlinkClick r:id="rId3"/>
              </a:rPr>
              <a:t>www.appier.com/en/blog/what-does-consumer-behavior-mean-for-marketing</a:t>
            </a:r>
            <a:r>
              <a:rPr lang="en-US" sz="1800" dirty="0">
                <a:effectLst/>
                <a:latin typeface="Times New Roman" panose="02020603050405020304" pitchFamily="18" charset="0"/>
              </a:rPr>
              <a:t>.</a:t>
            </a:r>
          </a:p>
          <a:p>
            <a:pPr marL="457200" indent="-457200">
              <a:lnSpc>
                <a:spcPct val="100000"/>
              </a:lnSpc>
              <a:buFont typeface="Arial" panose="020B0604020202020204" pitchFamily="34" charset="0"/>
              <a:buChar char="•"/>
            </a:pPr>
            <a:endParaRPr lang="en-US" sz="1800" dirty="0">
              <a:latin typeface="Times New Roman" panose="02020603050405020304" pitchFamily="18" charset="0"/>
            </a:endParaRPr>
          </a:p>
          <a:p>
            <a:pPr marL="457200" indent="-457200">
              <a:lnSpc>
                <a:spcPct val="100000"/>
              </a:lnSpc>
              <a:buFont typeface="Arial" panose="020B0604020202020204" pitchFamily="34" charset="0"/>
              <a:buChar char="•"/>
            </a:pPr>
            <a:r>
              <a:rPr lang="en-US" sz="1800" dirty="0">
                <a:effectLst/>
                <a:latin typeface="Times New Roman" panose="02020603050405020304" pitchFamily="18" charset="0"/>
              </a:rPr>
              <a:t>“What Are the 5 Factors Influencing Consumer Behavior? - </a:t>
            </a:r>
            <a:r>
              <a:rPr lang="en-US" sz="1800" dirty="0" err="1">
                <a:effectLst/>
                <a:latin typeface="Times New Roman" panose="02020603050405020304" pitchFamily="18" charset="0"/>
              </a:rPr>
              <a:t>Clootrack</a:t>
            </a:r>
            <a:r>
              <a:rPr lang="en-US" sz="1800" dirty="0">
                <a:effectLst/>
                <a:latin typeface="Times New Roman" panose="02020603050405020304" pitchFamily="18" charset="0"/>
              </a:rPr>
              <a:t>.” </a:t>
            </a:r>
            <a:r>
              <a:rPr lang="en-US" sz="1800" dirty="0" err="1">
                <a:effectLst/>
                <a:latin typeface="Times New Roman" panose="02020603050405020304" pitchFamily="18" charset="0"/>
              </a:rPr>
              <a:t>Www.clootrack.com</a:t>
            </a:r>
            <a:r>
              <a:rPr lang="en-US" sz="1800" dirty="0">
                <a:effectLst/>
                <a:latin typeface="Times New Roman" panose="02020603050405020304" pitchFamily="18" charset="0"/>
              </a:rPr>
              <a:t>, </a:t>
            </a:r>
            <a:r>
              <a:rPr lang="en-US" sz="1800" dirty="0" err="1">
                <a:effectLst/>
                <a:latin typeface="Times New Roman" panose="02020603050405020304" pitchFamily="18" charset="0"/>
              </a:rPr>
              <a:t>www.clootrack.com</a:t>
            </a:r>
            <a:r>
              <a:rPr lang="en-US" sz="1800" dirty="0">
                <a:effectLst/>
                <a:latin typeface="Times New Roman" panose="02020603050405020304" pitchFamily="18" charset="0"/>
              </a:rPr>
              <a:t>/</a:t>
            </a:r>
            <a:r>
              <a:rPr lang="en-US" sz="1800" dirty="0" err="1">
                <a:effectLst/>
                <a:latin typeface="Times New Roman" panose="02020603050405020304" pitchFamily="18" charset="0"/>
              </a:rPr>
              <a:t>knowledge_base</a:t>
            </a:r>
            <a:r>
              <a:rPr lang="en-US" sz="1800" dirty="0">
                <a:effectLst/>
                <a:latin typeface="Times New Roman" panose="02020603050405020304" pitchFamily="18" charset="0"/>
              </a:rPr>
              <a:t>/major-factors-influencing-consumer-behavior#:~:text=Cultural%20Factors%20have%20a%20strong.</a:t>
            </a:r>
          </a:p>
          <a:p>
            <a:pPr marL="457200" indent="-457200">
              <a:lnSpc>
                <a:spcPct val="100000"/>
              </a:lnSpc>
              <a:buFont typeface="Arial" panose="020B0604020202020204" pitchFamily="34" charset="0"/>
              <a:buChar char="•"/>
            </a:pPr>
            <a:endParaRPr lang="en-US" sz="1800" dirty="0">
              <a:effectLst/>
              <a:latin typeface="Times New Roman" panose="02020603050405020304" pitchFamily="18" charset="0"/>
            </a:endParaRPr>
          </a:p>
          <a:p>
            <a:pPr marL="457200" indent="-457200">
              <a:lnSpc>
                <a:spcPct val="200000"/>
              </a:lnSpc>
            </a:pPr>
            <a:endParaRPr lang="en-US" sz="1800" dirty="0">
              <a:effectLst/>
              <a:latin typeface="Times New Roman" panose="02020603050405020304" pitchFamily="18" charset="0"/>
            </a:endParaRPr>
          </a:p>
          <a:p>
            <a:pPr marL="285750" lvl="0" indent="-285750">
              <a:spcAft>
                <a:spcPts val="1600"/>
              </a:spcAft>
              <a:buFont typeface="Courier New" panose="02070309020205020404" pitchFamily="49" charset="0"/>
              <a:buChar char="o"/>
            </a:pPr>
            <a:endParaRPr lang="en-US" sz="1300" dirty="0">
              <a:solidFill>
                <a:schemeClr val="tx1">
                  <a:lumMod val="50000"/>
                </a:schemeClr>
              </a:solidFill>
            </a:endParaRPr>
          </a:p>
          <a:p>
            <a:pPr marL="285750" indent="-285750">
              <a:spcAft>
                <a:spcPts val="1600"/>
              </a:spcAft>
              <a:buFont typeface="Courier New" panose="02070309020205020404" pitchFamily="49" charset="0"/>
              <a:buChar char="o"/>
            </a:pPr>
            <a:endParaRPr lang="en-US" sz="1300" dirty="0">
              <a:solidFill>
                <a:schemeClr val="tx1">
                  <a:lumMod val="50000"/>
                </a:schemeClr>
              </a:solidFill>
            </a:endParaRPr>
          </a:p>
          <a:p>
            <a:pPr marL="0" indent="0">
              <a:spcAft>
                <a:spcPts val="1600"/>
              </a:spcAft>
            </a:pPr>
            <a:r>
              <a:rPr lang="en-US" sz="1300" dirty="0">
                <a:solidFill>
                  <a:schemeClr val="tx1">
                    <a:lumMod val="50000"/>
                  </a:schemeClr>
                </a:solidFill>
              </a:rPr>
              <a:t>‌</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Hexagon 7">
            <a:extLst>
              <a:ext uri="{FF2B5EF4-FFF2-40B4-BE49-F238E27FC236}">
                <a16:creationId xmlns:a16="http://schemas.microsoft.com/office/drawing/2014/main" id="{848DBD50-D29C-154E-BC7C-F3512DC27413}"/>
              </a:ext>
            </a:extLst>
          </p:cNvPr>
          <p:cNvSpPr/>
          <p:nvPr/>
        </p:nvSpPr>
        <p:spPr>
          <a:xfrm flipV="1">
            <a:off x="4499934" y="2050698"/>
            <a:ext cx="604421" cy="521052"/>
          </a:xfrm>
          <a:prstGeom prst="hexagon">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21" name="TextBox 20"/>
          <p:cNvSpPr txBox="1"/>
          <p:nvPr/>
        </p:nvSpPr>
        <p:spPr>
          <a:xfrm>
            <a:off x="2430564" y="1851576"/>
            <a:ext cx="4349269" cy="957955"/>
          </a:xfrm>
          <a:prstGeom prst="rect">
            <a:avLst/>
          </a:prstGeom>
          <a:noFill/>
        </p:spPr>
        <p:txBody>
          <a:bodyPr wrap="none" rtlCol="0">
            <a:spAutoFit/>
          </a:bodyPr>
          <a:lstStyle/>
          <a:p>
            <a:pPr algn="ctr"/>
            <a:r>
              <a:rPr lang="en-US" sz="5625" b="1" spc="300" dirty="0">
                <a:solidFill>
                  <a:schemeClr val="tx2"/>
                </a:solidFill>
                <a:effectLst>
                  <a:outerShdw blurRad="38100" dist="38100" dir="2700000" algn="tl">
                    <a:srgbClr val="000000">
                      <a:alpha val="43137"/>
                    </a:srgbClr>
                  </a:outerShdw>
                </a:effectLst>
                <a:latin typeface="Lato Black" charset="0"/>
                <a:ea typeface="Lato Black" charset="0"/>
                <a:cs typeface="Lato Black" charset="0"/>
              </a:rPr>
              <a:t>THANK YOU </a:t>
            </a:r>
          </a:p>
        </p:txBody>
      </p:sp>
      <p:cxnSp>
        <p:nvCxnSpPr>
          <p:cNvPr id="20" name="Straight Connector 19"/>
          <p:cNvCxnSpPr>
            <a:cxnSpLocks/>
          </p:cNvCxnSpPr>
          <p:nvPr/>
        </p:nvCxnSpPr>
        <p:spPr>
          <a:xfrm>
            <a:off x="2888206" y="3418256"/>
            <a:ext cx="3524250" cy="0"/>
          </a:xfrm>
          <a:prstGeom prst="line">
            <a:avLst/>
          </a:prstGeom>
          <a:ln w="762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7E868CD-3022-7541-B0B9-7FF9CAF7A4E1}"/>
              </a:ext>
            </a:extLst>
          </p:cNvPr>
          <p:cNvCxnSpPr>
            <a:cxnSpLocks/>
          </p:cNvCxnSpPr>
          <p:nvPr/>
        </p:nvCxnSpPr>
        <p:spPr>
          <a:xfrm>
            <a:off x="2825453" y="1525412"/>
            <a:ext cx="3524250" cy="0"/>
          </a:xfrm>
          <a:prstGeom prst="line">
            <a:avLst/>
          </a:prstGeom>
          <a:ln w="762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393742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p159:morph option="byObject"/>
      </p:transition>
    </mc:Choice>
    <mc:Fallback xmlns="">
      <p:transition spd="slow" advClick="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140"/>
        <p:cNvGrpSpPr/>
        <p:nvPr/>
      </p:nvGrpSpPr>
      <p:grpSpPr>
        <a:xfrm>
          <a:off x="0" y="0"/>
          <a:ext cx="0" cy="0"/>
          <a:chOff x="0" y="0"/>
          <a:chExt cx="0" cy="0"/>
        </a:xfrm>
      </p:grpSpPr>
      <p:sp>
        <p:nvSpPr>
          <p:cNvPr id="141" name="Google Shape;141;p26"/>
          <p:cNvSpPr txBox="1">
            <a:spLocks noGrp="1"/>
          </p:cNvSpPr>
          <p:nvPr>
            <p:ph type="ctrTitle" idx="9"/>
          </p:nvPr>
        </p:nvSpPr>
        <p:spPr>
          <a:xfrm rot="5400000">
            <a:off x="6672869" y="1646270"/>
            <a:ext cx="2913300" cy="487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sz="2400"/>
              <a:t>TABLE OF CONTENTS</a:t>
            </a:r>
            <a:endParaRPr sz="2400"/>
          </a:p>
        </p:txBody>
      </p:sp>
      <p:sp>
        <p:nvSpPr>
          <p:cNvPr id="142" name="Google Shape;142;p26"/>
          <p:cNvSpPr/>
          <p:nvPr/>
        </p:nvSpPr>
        <p:spPr>
          <a:xfrm rot="-5400000" flipH="1">
            <a:off x="-957850" y="957900"/>
            <a:ext cx="5140800" cy="3225000"/>
          </a:xfrm>
          <a:prstGeom prst="rect">
            <a:avLst/>
          </a:prstGeom>
          <a:solidFill>
            <a:schemeClr val="accent3"/>
          </a:solidFill>
          <a:ln>
            <a:solidFill>
              <a:schemeClr val="accent1">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4" name="Google Shape;144;p26"/>
          <p:cNvSpPr txBox="1">
            <a:spLocks noGrp="1"/>
          </p:cNvSpPr>
          <p:nvPr>
            <p:ph type="ctrTitle" idx="6"/>
          </p:nvPr>
        </p:nvSpPr>
        <p:spPr>
          <a:xfrm>
            <a:off x="3410140" y="2322369"/>
            <a:ext cx="3716800" cy="577800"/>
          </a:xfrm>
          <a:prstGeom prst="rect">
            <a:avLst/>
          </a:prstGeom>
        </p:spPr>
        <p:txBody>
          <a:bodyPr spcFirstLastPara="1" wrap="square" lIns="91425" tIns="91425" rIns="91425" bIns="91425" anchor="b" anchorCtr="0">
            <a:noAutofit/>
          </a:bodyPr>
          <a:lstStyle/>
          <a:p>
            <a:r>
              <a:rPr lang="en-US" sz="1600" dirty="0">
                <a:solidFill>
                  <a:schemeClr val="tx1">
                    <a:lumMod val="75000"/>
                  </a:schemeClr>
                </a:solidFill>
                <a:latin typeface="Calibri" panose="020F0502020204030204" pitchFamily="34" charset="0"/>
                <a:cs typeface="Calibri" panose="020F0502020204030204" pitchFamily="34" charset="0"/>
              </a:rPr>
              <a:t>What is Marketing Concept?</a:t>
            </a:r>
            <a:endParaRPr sz="1600" dirty="0">
              <a:solidFill>
                <a:schemeClr val="tx1">
                  <a:lumMod val="75000"/>
                </a:schemeClr>
              </a:solidFill>
              <a:latin typeface="Calibri" panose="020F0502020204030204" pitchFamily="34" charset="0"/>
              <a:cs typeface="Calibri" panose="020F0502020204030204" pitchFamily="34" charset="0"/>
            </a:endParaRPr>
          </a:p>
        </p:txBody>
      </p:sp>
      <p:sp>
        <p:nvSpPr>
          <p:cNvPr id="145" name="Google Shape;145;p26"/>
          <p:cNvSpPr txBox="1">
            <a:spLocks noGrp="1"/>
          </p:cNvSpPr>
          <p:nvPr>
            <p:ph type="title" idx="8"/>
          </p:nvPr>
        </p:nvSpPr>
        <p:spPr>
          <a:xfrm>
            <a:off x="2076047" y="2501896"/>
            <a:ext cx="1501893" cy="355903"/>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dirty="0">
                <a:solidFill>
                  <a:schemeClr val="lt1"/>
                </a:solidFill>
              </a:rPr>
              <a:t>03</a:t>
            </a:r>
            <a:endParaRPr dirty="0">
              <a:solidFill>
                <a:schemeClr val="lt1"/>
              </a:solidFill>
            </a:endParaRPr>
          </a:p>
        </p:txBody>
      </p:sp>
      <p:sp>
        <p:nvSpPr>
          <p:cNvPr id="146" name="Google Shape;146;p26"/>
          <p:cNvSpPr txBox="1">
            <a:spLocks noGrp="1"/>
          </p:cNvSpPr>
          <p:nvPr>
            <p:ph type="ctrTitle"/>
          </p:nvPr>
        </p:nvSpPr>
        <p:spPr>
          <a:xfrm>
            <a:off x="3410141" y="973504"/>
            <a:ext cx="2251800" cy="577800"/>
          </a:xfrm>
          <a:prstGeom prst="rect">
            <a:avLst/>
          </a:prstGeom>
        </p:spPr>
        <p:txBody>
          <a:bodyPr spcFirstLastPara="1" wrap="square" lIns="91425" tIns="91425" rIns="91425" bIns="91425" anchor="b" anchorCtr="0">
            <a:noAutofit/>
          </a:bodyPr>
          <a:lstStyle/>
          <a:p>
            <a:pPr marL="0" lvl="0" indent="0" rtl="0">
              <a:spcBef>
                <a:spcPts val="0"/>
              </a:spcBef>
              <a:spcAft>
                <a:spcPts val="0"/>
              </a:spcAft>
              <a:buClr>
                <a:schemeClr val="dk1"/>
              </a:buClr>
              <a:buSzPts val="1100"/>
              <a:buFont typeface="Arial"/>
              <a:buNone/>
            </a:pPr>
            <a:endParaRPr sz="1600" dirty="0">
              <a:solidFill>
                <a:schemeClr val="tx1">
                  <a:lumMod val="75000"/>
                </a:schemeClr>
              </a:solidFill>
              <a:latin typeface="Calibri" panose="020F0502020204030204" pitchFamily="34" charset="0"/>
              <a:cs typeface="Calibri" panose="020F0502020204030204" pitchFamily="34" charset="0"/>
            </a:endParaRPr>
          </a:p>
          <a:p>
            <a:pPr marL="0" lvl="0" indent="0" rtl="0">
              <a:spcBef>
                <a:spcPts val="0"/>
              </a:spcBef>
              <a:spcAft>
                <a:spcPts val="0"/>
              </a:spcAft>
              <a:buNone/>
            </a:pPr>
            <a:r>
              <a:rPr lang="es" sz="1600" dirty="0">
                <a:solidFill>
                  <a:schemeClr val="tx1">
                    <a:lumMod val="75000"/>
                  </a:schemeClr>
                </a:solidFill>
                <a:latin typeface="Calibri" panose="020F0502020204030204" pitchFamily="34" charset="0"/>
                <a:cs typeface="Calibri" panose="020F0502020204030204" pitchFamily="34" charset="0"/>
              </a:rPr>
              <a:t>I</a:t>
            </a:r>
            <a:r>
              <a:rPr lang="en-US" sz="1600" dirty="0">
                <a:solidFill>
                  <a:schemeClr val="tx1">
                    <a:lumMod val="75000"/>
                  </a:schemeClr>
                </a:solidFill>
                <a:latin typeface="Calibri" panose="020F0502020204030204" pitchFamily="34" charset="0"/>
                <a:cs typeface="Calibri" panose="020F0502020204030204" pitchFamily="34" charset="0"/>
              </a:rPr>
              <a:t>n</a:t>
            </a:r>
            <a:r>
              <a:rPr lang="es" sz="1600" dirty="0">
                <a:solidFill>
                  <a:schemeClr val="tx1">
                    <a:lumMod val="75000"/>
                  </a:schemeClr>
                </a:solidFill>
                <a:latin typeface="Calibri" panose="020F0502020204030204" pitchFamily="34" charset="0"/>
                <a:cs typeface="Calibri" panose="020F0502020204030204" pitchFamily="34" charset="0"/>
              </a:rPr>
              <a:t>troduction</a:t>
            </a:r>
            <a:endParaRPr sz="1600" dirty="0">
              <a:solidFill>
                <a:schemeClr val="tx1">
                  <a:lumMod val="75000"/>
                </a:schemeClr>
              </a:solidFill>
              <a:latin typeface="Calibri" panose="020F0502020204030204" pitchFamily="34" charset="0"/>
              <a:cs typeface="Calibri" panose="020F0502020204030204" pitchFamily="34" charset="0"/>
            </a:endParaRPr>
          </a:p>
        </p:txBody>
      </p:sp>
      <p:sp>
        <p:nvSpPr>
          <p:cNvPr id="148" name="Google Shape;148;p26"/>
          <p:cNvSpPr txBox="1">
            <a:spLocks noGrp="1"/>
          </p:cNvSpPr>
          <p:nvPr>
            <p:ph type="title" idx="2"/>
          </p:nvPr>
        </p:nvSpPr>
        <p:spPr>
          <a:xfrm>
            <a:off x="2095945" y="1125919"/>
            <a:ext cx="1659957" cy="355903"/>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dirty="0">
                <a:solidFill>
                  <a:schemeClr val="lt1"/>
                </a:solidFill>
              </a:rPr>
              <a:t>01</a:t>
            </a:r>
            <a:endParaRPr dirty="0">
              <a:solidFill>
                <a:schemeClr val="lt1"/>
              </a:solidFill>
            </a:endParaRPr>
          </a:p>
        </p:txBody>
      </p:sp>
      <p:sp>
        <p:nvSpPr>
          <p:cNvPr id="149" name="Google Shape;149;p26"/>
          <p:cNvSpPr txBox="1">
            <a:spLocks noGrp="1"/>
          </p:cNvSpPr>
          <p:nvPr>
            <p:ph type="ctrTitle" idx="3"/>
          </p:nvPr>
        </p:nvSpPr>
        <p:spPr>
          <a:xfrm>
            <a:off x="3410141" y="1604115"/>
            <a:ext cx="3651900" cy="577800"/>
          </a:xfrm>
          <a:prstGeom prst="rect">
            <a:avLst/>
          </a:prstGeom>
        </p:spPr>
        <p:txBody>
          <a:bodyPr spcFirstLastPara="1" wrap="square" lIns="91425" tIns="91425" rIns="91425" bIns="91425" anchor="b" anchorCtr="0">
            <a:noAutofit/>
          </a:bodyPr>
          <a:lstStyle/>
          <a:p>
            <a:pPr lvl="0"/>
            <a:r>
              <a:rPr lang="en-US" sz="1600" dirty="0">
                <a:solidFill>
                  <a:schemeClr val="tx1">
                    <a:lumMod val="75000"/>
                  </a:schemeClr>
                </a:solidFill>
                <a:latin typeface="Calibri" panose="020F0502020204030204" pitchFamily="34" charset="0"/>
                <a:cs typeface="Calibri" panose="020F0502020204030204" pitchFamily="34" charset="0"/>
              </a:rPr>
              <a:t>Factors of Consumer Behaviour </a:t>
            </a:r>
          </a:p>
        </p:txBody>
      </p:sp>
      <p:sp>
        <p:nvSpPr>
          <p:cNvPr id="151" name="Google Shape;151;p26"/>
          <p:cNvSpPr txBox="1">
            <a:spLocks noGrp="1"/>
          </p:cNvSpPr>
          <p:nvPr>
            <p:ph type="title" idx="5"/>
          </p:nvPr>
        </p:nvSpPr>
        <p:spPr>
          <a:xfrm>
            <a:off x="2095945" y="1774024"/>
            <a:ext cx="1541695" cy="355903"/>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dirty="0">
                <a:solidFill>
                  <a:schemeClr val="lt1"/>
                </a:solidFill>
              </a:rPr>
              <a:t>02</a:t>
            </a:r>
            <a:endParaRPr dirty="0">
              <a:solidFill>
                <a:schemeClr val="lt1"/>
              </a:solidFill>
            </a:endParaRPr>
          </a:p>
        </p:txBody>
      </p:sp>
      <p:sp>
        <p:nvSpPr>
          <p:cNvPr id="154" name="Google Shape;154;p26"/>
          <p:cNvSpPr txBox="1">
            <a:spLocks noGrp="1"/>
          </p:cNvSpPr>
          <p:nvPr>
            <p:ph type="title" idx="15"/>
          </p:nvPr>
        </p:nvSpPr>
        <p:spPr>
          <a:xfrm>
            <a:off x="2095947" y="3227289"/>
            <a:ext cx="1501893" cy="355903"/>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dirty="0">
                <a:solidFill>
                  <a:schemeClr val="lt1"/>
                </a:solidFill>
              </a:rPr>
              <a:t>04</a:t>
            </a:r>
            <a:endParaRPr dirty="0">
              <a:solidFill>
                <a:schemeClr val="lt1"/>
              </a:solidFill>
            </a:endParaRPr>
          </a:p>
        </p:txBody>
      </p:sp>
      <p:sp>
        <p:nvSpPr>
          <p:cNvPr id="157" name="Google Shape;157;p26"/>
          <p:cNvSpPr txBox="1">
            <a:spLocks noGrp="1"/>
          </p:cNvSpPr>
          <p:nvPr>
            <p:ph type="title" idx="18"/>
          </p:nvPr>
        </p:nvSpPr>
        <p:spPr>
          <a:xfrm>
            <a:off x="2095947" y="3897584"/>
            <a:ext cx="1501893" cy="355903"/>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dirty="0">
                <a:solidFill>
                  <a:schemeClr val="lt1"/>
                </a:solidFill>
              </a:rPr>
              <a:t>05</a:t>
            </a:r>
            <a:endParaRPr dirty="0">
              <a:solidFill>
                <a:schemeClr val="lt1"/>
              </a:solidFill>
            </a:endParaRPr>
          </a:p>
        </p:txBody>
      </p:sp>
      <p:sp>
        <p:nvSpPr>
          <p:cNvPr id="32" name="Google Shape;155;p26">
            <a:extLst>
              <a:ext uri="{FF2B5EF4-FFF2-40B4-BE49-F238E27FC236}">
                <a16:creationId xmlns:a16="http://schemas.microsoft.com/office/drawing/2014/main" id="{7AA537EC-D434-5A40-8B33-DFF3A00B8214}"/>
              </a:ext>
            </a:extLst>
          </p:cNvPr>
          <p:cNvSpPr txBox="1">
            <a:spLocks/>
          </p:cNvSpPr>
          <p:nvPr/>
        </p:nvSpPr>
        <p:spPr>
          <a:xfrm>
            <a:off x="3441938" y="3808875"/>
            <a:ext cx="2251800" cy="577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9pPr>
          </a:lstStyle>
          <a:p>
            <a:r>
              <a:rPr lang="en-US" sz="1600" dirty="0">
                <a:solidFill>
                  <a:schemeClr val="tx1">
                    <a:lumMod val="75000"/>
                  </a:schemeClr>
                </a:solidFill>
                <a:latin typeface="Calibri" panose="020F0502020204030204" pitchFamily="34" charset="0"/>
                <a:cs typeface="Calibri" panose="020F0502020204030204" pitchFamily="34" charset="0"/>
              </a:rPr>
              <a:t>References</a:t>
            </a:r>
          </a:p>
        </p:txBody>
      </p:sp>
      <p:sp>
        <p:nvSpPr>
          <p:cNvPr id="18" name="Oval 17">
            <a:extLst>
              <a:ext uri="{FF2B5EF4-FFF2-40B4-BE49-F238E27FC236}">
                <a16:creationId xmlns:a16="http://schemas.microsoft.com/office/drawing/2014/main" id="{7F6C740B-E41C-3D4D-8538-5379F68F4E19}"/>
              </a:ext>
            </a:extLst>
          </p:cNvPr>
          <p:cNvSpPr/>
          <p:nvPr/>
        </p:nvSpPr>
        <p:spPr>
          <a:xfrm>
            <a:off x="8654903" y="167326"/>
            <a:ext cx="264187" cy="266044"/>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2</a:t>
            </a:r>
          </a:p>
        </p:txBody>
      </p:sp>
      <p:sp>
        <p:nvSpPr>
          <p:cNvPr id="4" name="Google Shape;144;p26">
            <a:extLst>
              <a:ext uri="{FF2B5EF4-FFF2-40B4-BE49-F238E27FC236}">
                <a16:creationId xmlns:a16="http://schemas.microsoft.com/office/drawing/2014/main" id="{A3743068-720A-0775-BBE9-B90FFC41482C}"/>
              </a:ext>
            </a:extLst>
          </p:cNvPr>
          <p:cNvSpPr txBox="1">
            <a:spLocks/>
          </p:cNvSpPr>
          <p:nvPr/>
        </p:nvSpPr>
        <p:spPr>
          <a:xfrm>
            <a:off x="3410140" y="3010271"/>
            <a:ext cx="3716800" cy="577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9pPr>
          </a:lstStyle>
          <a:p>
            <a:r>
              <a:rPr lang="en-US" sz="1600" dirty="0">
                <a:solidFill>
                  <a:schemeClr val="tx1">
                    <a:lumMod val="75000"/>
                  </a:schemeClr>
                </a:solidFill>
                <a:latin typeface="Calibri" panose="020F0502020204030204" pitchFamily="34" charset="0"/>
                <a:cs typeface="Calibri" panose="020F0502020204030204" pitchFamily="34" charset="0"/>
              </a:rPr>
              <a:t>Conclusion</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8"/>
                                        </p:tgtEl>
                                        <p:attrNameLst>
                                          <p:attrName>style.visibility</p:attrName>
                                        </p:attrNameLst>
                                      </p:cBhvr>
                                      <p:to>
                                        <p:strVal val="visible"/>
                                      </p:to>
                                    </p:set>
                                    <p:animEffect transition="in" filter="fade">
                                      <p:cBhvr>
                                        <p:cTn id="7" dur="500"/>
                                        <p:tgtEl>
                                          <p:spTgt spid="14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6"/>
                                        </p:tgtEl>
                                        <p:attrNameLst>
                                          <p:attrName>style.visibility</p:attrName>
                                        </p:attrNameLst>
                                      </p:cBhvr>
                                      <p:to>
                                        <p:strVal val="visible"/>
                                      </p:to>
                                    </p:set>
                                    <p:animEffect transition="in" filter="fade">
                                      <p:cBhvr>
                                        <p:cTn id="10" dur="500"/>
                                        <p:tgtEl>
                                          <p:spTgt spid="14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1"/>
                                        </p:tgtEl>
                                        <p:attrNameLst>
                                          <p:attrName>style.visibility</p:attrName>
                                        </p:attrNameLst>
                                      </p:cBhvr>
                                      <p:to>
                                        <p:strVal val="visible"/>
                                      </p:to>
                                    </p:set>
                                    <p:animEffect transition="in" filter="fade">
                                      <p:cBhvr>
                                        <p:cTn id="15" dur="500"/>
                                        <p:tgtEl>
                                          <p:spTgt spid="15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49"/>
                                        </p:tgtEl>
                                        <p:attrNameLst>
                                          <p:attrName>style.visibility</p:attrName>
                                        </p:attrNameLst>
                                      </p:cBhvr>
                                      <p:to>
                                        <p:strVal val="visible"/>
                                      </p:to>
                                    </p:set>
                                    <p:animEffect transition="in" filter="fade">
                                      <p:cBhvr>
                                        <p:cTn id="18" dur="500"/>
                                        <p:tgtEl>
                                          <p:spTgt spid="14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45"/>
                                        </p:tgtEl>
                                        <p:attrNameLst>
                                          <p:attrName>style.visibility</p:attrName>
                                        </p:attrNameLst>
                                      </p:cBhvr>
                                      <p:to>
                                        <p:strVal val="visible"/>
                                      </p:to>
                                    </p:set>
                                    <p:animEffect transition="in" filter="fade">
                                      <p:cBhvr>
                                        <p:cTn id="23" dur="500"/>
                                        <p:tgtEl>
                                          <p:spTgt spid="14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44"/>
                                        </p:tgtEl>
                                        <p:attrNameLst>
                                          <p:attrName>style.visibility</p:attrName>
                                        </p:attrNameLst>
                                      </p:cBhvr>
                                      <p:to>
                                        <p:strVal val="visible"/>
                                      </p:to>
                                    </p:set>
                                    <p:animEffect transition="in" filter="fade">
                                      <p:cBhvr>
                                        <p:cTn id="26" dur="500"/>
                                        <p:tgtEl>
                                          <p:spTgt spid="14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54"/>
                                        </p:tgtEl>
                                        <p:attrNameLst>
                                          <p:attrName>style.visibility</p:attrName>
                                        </p:attrNameLst>
                                      </p:cBhvr>
                                      <p:to>
                                        <p:strVal val="visible"/>
                                      </p:to>
                                    </p:set>
                                    <p:animEffect transition="in" filter="fade">
                                      <p:cBhvr>
                                        <p:cTn id="31" dur="500"/>
                                        <p:tgtEl>
                                          <p:spTgt spid="15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57"/>
                                        </p:tgtEl>
                                        <p:attrNameLst>
                                          <p:attrName>style.visibility</p:attrName>
                                        </p:attrNameLst>
                                      </p:cBhvr>
                                      <p:to>
                                        <p:strVal val="visible"/>
                                      </p:to>
                                    </p:set>
                                    <p:animEffect transition="in" filter="fade">
                                      <p:cBhvr>
                                        <p:cTn id="39" dur="500"/>
                                        <p:tgtEl>
                                          <p:spTgt spid="15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fade">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 grpId="0"/>
      <p:bldP spid="145" grpId="0"/>
      <p:bldP spid="146" grpId="0"/>
      <p:bldP spid="148" grpId="0"/>
      <p:bldP spid="149" grpId="0"/>
      <p:bldP spid="151" grpId="0"/>
      <p:bldP spid="154" grpId="0"/>
      <p:bldP spid="157" grpId="0"/>
      <p:bldP spid="32"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رابط مستقيم 2"/>
          <p:cNvCxnSpPr/>
          <p:nvPr/>
        </p:nvCxnSpPr>
        <p:spPr>
          <a:xfrm>
            <a:off x="432618" y="1368092"/>
            <a:ext cx="1920240" cy="0"/>
          </a:xfrm>
          <a:prstGeom prst="line">
            <a:avLst/>
          </a:prstGeom>
          <a:ln w="381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6" name="Subtitle 2">
            <a:extLst>
              <a:ext uri="{FF2B5EF4-FFF2-40B4-BE49-F238E27FC236}">
                <a16:creationId xmlns:a16="http://schemas.microsoft.com/office/drawing/2014/main" id="{E47C7CC7-2DD7-F34A-BA48-6DE83BF041E0}"/>
              </a:ext>
            </a:extLst>
          </p:cNvPr>
          <p:cNvSpPr txBox="1">
            <a:spLocks/>
          </p:cNvSpPr>
          <p:nvPr/>
        </p:nvSpPr>
        <p:spPr>
          <a:xfrm>
            <a:off x="276443" y="1769505"/>
            <a:ext cx="4012558" cy="2718076"/>
          </a:xfrm>
          <a:prstGeom prst="rect">
            <a:avLst/>
          </a:prstGeom>
        </p:spPr>
        <p:txBody>
          <a:bodyPr vert="horz" wrap="square" lIns="81559" tIns="40779" rIns="81559" bIns="4077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342900" indent="-342900" algn="l">
              <a:buSzPct val="100000"/>
              <a:buFont typeface="Wingdings" pitchFamily="2" charset="2"/>
              <a:buChar char="Ø"/>
            </a:pPr>
            <a:r>
              <a:rPr lang="en-US" sz="1800" dirty="0">
                <a:solidFill>
                  <a:schemeClr val="tx1">
                    <a:lumMod val="50000"/>
                  </a:schemeClr>
                </a:solidFill>
              </a:rPr>
              <a:t>Consumer behavior shows how consumers make decisions about what to buy, when to buy it, and how to do so. As well as purchasing behavior, it also involves how consumers think about numerous  brands, how they choose between them.</a:t>
            </a:r>
            <a:endParaRPr lang="es-ES_tradnl" sz="1800" dirty="0">
              <a:solidFill>
                <a:schemeClr val="tx1">
                  <a:lumMod val="50000"/>
                </a:schemeClr>
              </a:solidFill>
            </a:endParaRPr>
          </a:p>
        </p:txBody>
      </p:sp>
      <p:sp>
        <p:nvSpPr>
          <p:cNvPr id="22" name="Google Shape;176;p28">
            <a:extLst>
              <a:ext uri="{FF2B5EF4-FFF2-40B4-BE49-F238E27FC236}">
                <a16:creationId xmlns:a16="http://schemas.microsoft.com/office/drawing/2014/main" id="{1B785AA3-A37A-714A-B7EA-E4FB60B0D4DF}"/>
              </a:ext>
            </a:extLst>
          </p:cNvPr>
          <p:cNvSpPr/>
          <p:nvPr/>
        </p:nvSpPr>
        <p:spPr>
          <a:xfrm>
            <a:off x="5507172" y="1110848"/>
            <a:ext cx="3360385" cy="2892134"/>
          </a:xfrm>
          <a:prstGeom prst="rect">
            <a:avLst/>
          </a:prstGeom>
          <a:solidFill>
            <a:schemeClr val="accent1">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dirty="0"/>
              <a:t>         </a:t>
            </a:r>
            <a:endParaRPr dirty="0"/>
          </a:p>
        </p:txBody>
      </p:sp>
      <p:sp>
        <p:nvSpPr>
          <p:cNvPr id="23" name="TextBox 22">
            <a:extLst>
              <a:ext uri="{FF2B5EF4-FFF2-40B4-BE49-F238E27FC236}">
                <a16:creationId xmlns:a16="http://schemas.microsoft.com/office/drawing/2014/main" id="{15334D97-5A8E-3E42-9010-C7BCC25E0C2A}"/>
              </a:ext>
            </a:extLst>
          </p:cNvPr>
          <p:cNvSpPr txBox="1"/>
          <p:nvPr/>
        </p:nvSpPr>
        <p:spPr>
          <a:xfrm>
            <a:off x="404326" y="803865"/>
            <a:ext cx="1976823" cy="461665"/>
          </a:xfrm>
          <a:prstGeom prst="rect">
            <a:avLst/>
          </a:prstGeom>
          <a:noFill/>
        </p:spPr>
        <p:txBody>
          <a:bodyPr wrap="none" rtlCol="0">
            <a:spAutoFit/>
          </a:bodyPr>
          <a:lstStyle/>
          <a:p>
            <a:pPr algn="ctr"/>
            <a:r>
              <a:rPr lang="en-US" sz="2400" b="1" dirty="0">
                <a:solidFill>
                  <a:schemeClr val="tx1">
                    <a:lumMod val="50000"/>
                  </a:schemeClr>
                </a:solidFill>
              </a:rPr>
              <a:t>Introduction</a:t>
            </a:r>
            <a:endParaRPr lang="en-US" sz="2400" b="1" spc="300" dirty="0">
              <a:solidFill>
                <a:schemeClr val="tx1">
                  <a:lumMod val="50000"/>
                </a:schemeClr>
              </a:solidFill>
              <a:latin typeface="Lato Black" charset="0"/>
              <a:ea typeface="Lato Black" charset="0"/>
              <a:cs typeface="Lato Black" charset="0"/>
            </a:endParaRPr>
          </a:p>
        </p:txBody>
      </p:sp>
      <p:sp>
        <p:nvSpPr>
          <p:cNvPr id="8" name="Oval 7">
            <a:extLst>
              <a:ext uri="{FF2B5EF4-FFF2-40B4-BE49-F238E27FC236}">
                <a16:creationId xmlns:a16="http://schemas.microsoft.com/office/drawing/2014/main" id="{3FDAA8D6-A0E2-3E49-AFFC-4C76D8217DD2}"/>
              </a:ext>
            </a:extLst>
          </p:cNvPr>
          <p:cNvSpPr/>
          <p:nvPr/>
        </p:nvSpPr>
        <p:spPr>
          <a:xfrm>
            <a:off x="8654903" y="167326"/>
            <a:ext cx="264187" cy="266044"/>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3</a:t>
            </a:r>
          </a:p>
        </p:txBody>
      </p:sp>
      <p:pic>
        <p:nvPicPr>
          <p:cNvPr id="2050" name="Picture 2" descr="Achievement level employee interaction cartoon Vector Image">
            <a:extLst>
              <a:ext uri="{FF2B5EF4-FFF2-40B4-BE49-F238E27FC236}">
                <a16:creationId xmlns:a16="http://schemas.microsoft.com/office/drawing/2014/main" id="{C0B7A4BA-5E41-2F4A-B6AA-B90C01EE76D5}"/>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colorTemperature colorTemp="7200"/>
                    </a14:imgEffect>
                  </a14:imgLayer>
                </a14:imgProps>
              </a:ext>
              <a:ext uri="{28A0092B-C50C-407E-A947-70E740481C1C}">
                <a14:useLocalDpi xmlns:a14="http://schemas.microsoft.com/office/drawing/2010/main" val="0"/>
              </a:ext>
            </a:extLst>
          </a:blip>
          <a:srcRect b="13246"/>
          <a:stretch/>
        </p:blipFill>
        <p:spPr bwMode="auto">
          <a:xfrm>
            <a:off x="4300396" y="1769505"/>
            <a:ext cx="4237501" cy="309445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E4020C83-B0E6-70DD-A65A-5AD74CD398EF}"/>
              </a:ext>
            </a:extLst>
          </p:cNvPr>
          <p:cNvSpPr txBox="1"/>
          <p:nvPr/>
        </p:nvSpPr>
        <p:spPr>
          <a:xfrm>
            <a:off x="7251405" y="4822285"/>
            <a:ext cx="1669312" cy="307777"/>
          </a:xfrm>
          <a:prstGeom prst="rect">
            <a:avLst/>
          </a:prstGeom>
          <a:noFill/>
        </p:spPr>
        <p:txBody>
          <a:bodyPr wrap="square" rtlCol="0">
            <a:spAutoFit/>
          </a:bodyPr>
          <a:lstStyle/>
          <a:p>
            <a:pPr marR="0" algn="r" rtl="1">
              <a:lnSpc>
                <a:spcPct val="100000"/>
              </a:lnSpc>
              <a:spcBef>
                <a:spcPts val="0"/>
              </a:spcBef>
              <a:spcAft>
                <a:spcPts val="0"/>
              </a:spcAft>
              <a:buClr>
                <a:srgbClr val="000000"/>
              </a:buClr>
              <a:buFont typeface="Arial"/>
            </a:pPr>
            <a:r>
              <a:rPr lang="en-US" dirty="0"/>
              <a:t>Hajer Elsaaiti</a:t>
            </a:r>
            <a:endParaRPr lang="en-LY" dirty="0"/>
          </a:p>
        </p:txBody>
      </p:sp>
    </p:spTree>
    <p:extLst>
      <p:ext uri="{BB962C8B-B14F-4D97-AF65-F5344CB8AC3E}">
        <p14:creationId xmlns:p14="http://schemas.microsoft.com/office/powerpoint/2010/main" val="28618965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fade">
                                      <p:cBhvr>
                                        <p:cTn id="7"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0">
            <a:extLst>
              <a:ext uri="{FF2B5EF4-FFF2-40B4-BE49-F238E27FC236}">
                <a16:creationId xmlns:a16="http://schemas.microsoft.com/office/drawing/2014/main" id="{2DE8C1E7-3AE9-0C47-8CD8-CCE963BD8DD5}"/>
              </a:ext>
            </a:extLst>
          </p:cNvPr>
          <p:cNvSpPr/>
          <p:nvPr/>
        </p:nvSpPr>
        <p:spPr>
          <a:xfrm>
            <a:off x="453075" y="1234440"/>
            <a:ext cx="3743325" cy="3463084"/>
          </a:xfrm>
          <a:prstGeom prst="rect">
            <a:avLst/>
          </a:prstGeom>
          <a:solidFill>
            <a:schemeClr val="accent3"/>
          </a:solid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36" name="TextBox 35"/>
          <p:cNvSpPr txBox="1"/>
          <p:nvPr/>
        </p:nvSpPr>
        <p:spPr>
          <a:xfrm>
            <a:off x="927802" y="1226368"/>
            <a:ext cx="3435413" cy="984885"/>
          </a:xfrm>
          <a:prstGeom prst="rect">
            <a:avLst/>
          </a:prstGeom>
          <a:noFill/>
        </p:spPr>
        <p:txBody>
          <a:bodyPr wrap="square" rtlCol="0">
            <a:spAutoFit/>
          </a:bodyPr>
          <a:lstStyle/>
          <a:p>
            <a:pPr algn="just"/>
            <a:br>
              <a:rPr lang="en-US" sz="2000" dirty="0"/>
            </a:br>
            <a:r>
              <a:rPr lang="en-US" sz="2400" b="1" dirty="0"/>
              <a:t>Cultural Factors</a:t>
            </a:r>
            <a:endParaRPr lang="en-US" sz="2400" dirty="0"/>
          </a:p>
          <a:p>
            <a:endParaRPr lang="en-US" b="1" dirty="0"/>
          </a:p>
        </p:txBody>
      </p:sp>
      <p:cxnSp>
        <p:nvCxnSpPr>
          <p:cNvPr id="17" name="Straight Connector 16">
            <a:extLst>
              <a:ext uri="{FF2B5EF4-FFF2-40B4-BE49-F238E27FC236}">
                <a16:creationId xmlns:a16="http://schemas.microsoft.com/office/drawing/2014/main" id="{1B2E0F9F-A2FE-024D-A5B8-48B2829C4315}"/>
              </a:ext>
            </a:extLst>
          </p:cNvPr>
          <p:cNvCxnSpPr>
            <a:cxnSpLocks/>
          </p:cNvCxnSpPr>
          <p:nvPr/>
        </p:nvCxnSpPr>
        <p:spPr>
          <a:xfrm>
            <a:off x="3261141" y="833457"/>
            <a:ext cx="2204148" cy="0"/>
          </a:xfrm>
          <a:prstGeom prst="line">
            <a:avLst/>
          </a:prstGeom>
          <a:ln w="571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B6370D94-7186-C243-8B13-730101114221}"/>
              </a:ext>
            </a:extLst>
          </p:cNvPr>
          <p:cNvSpPr txBox="1"/>
          <p:nvPr/>
        </p:nvSpPr>
        <p:spPr>
          <a:xfrm>
            <a:off x="1565869" y="247791"/>
            <a:ext cx="5727227" cy="923330"/>
          </a:xfrm>
          <a:prstGeom prst="rect">
            <a:avLst/>
          </a:prstGeom>
          <a:noFill/>
        </p:spPr>
        <p:txBody>
          <a:bodyPr wrap="square" rtlCol="0">
            <a:spAutoFit/>
          </a:bodyPr>
          <a:lstStyle/>
          <a:p>
            <a:pPr algn="ctr"/>
            <a:r>
              <a:rPr lang="en-US" sz="2400" b="1" spc="300" dirty="0">
                <a:solidFill>
                  <a:schemeClr val="tx1">
                    <a:lumMod val="50000"/>
                  </a:schemeClr>
                </a:solidFill>
                <a:effectLst>
                  <a:outerShdw blurRad="38100" dist="38100" dir="2700000" algn="tl">
                    <a:srgbClr val="000000">
                      <a:alpha val="43137"/>
                    </a:srgbClr>
                  </a:outerShdw>
                </a:effectLst>
                <a:latin typeface="Lato Black" charset="0"/>
                <a:ea typeface="Lato Black" charset="0"/>
                <a:cs typeface="Lato Black" charset="0"/>
              </a:rPr>
              <a:t>Factors of Consumer Behaviour</a:t>
            </a:r>
          </a:p>
          <a:p>
            <a:pPr algn="ctr"/>
            <a:endParaRPr lang="en-US" sz="3000" b="1" spc="300" dirty="0">
              <a:solidFill>
                <a:schemeClr val="tx2"/>
              </a:solidFill>
              <a:effectLst>
                <a:outerShdw blurRad="38100" dist="38100" dir="2700000" algn="tl">
                  <a:srgbClr val="000000">
                    <a:alpha val="43137"/>
                  </a:srgbClr>
                </a:outerShdw>
              </a:effectLst>
              <a:latin typeface="Lato Black" charset="0"/>
              <a:ea typeface="Lato Black" charset="0"/>
              <a:cs typeface="Lato Black" charset="0"/>
            </a:endParaRPr>
          </a:p>
        </p:txBody>
      </p:sp>
      <p:sp>
        <p:nvSpPr>
          <p:cNvPr id="10" name="Oval 9">
            <a:extLst>
              <a:ext uri="{FF2B5EF4-FFF2-40B4-BE49-F238E27FC236}">
                <a16:creationId xmlns:a16="http://schemas.microsoft.com/office/drawing/2014/main" id="{A96B9A62-FF3A-C542-902A-632F017A4DDC}"/>
              </a:ext>
            </a:extLst>
          </p:cNvPr>
          <p:cNvSpPr/>
          <p:nvPr/>
        </p:nvSpPr>
        <p:spPr>
          <a:xfrm>
            <a:off x="8533226" y="247791"/>
            <a:ext cx="264187" cy="266044"/>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4</a:t>
            </a:r>
          </a:p>
        </p:txBody>
      </p:sp>
      <p:sp>
        <p:nvSpPr>
          <p:cNvPr id="3" name="Rectangle 30">
            <a:extLst>
              <a:ext uri="{FF2B5EF4-FFF2-40B4-BE49-F238E27FC236}">
                <a16:creationId xmlns:a16="http://schemas.microsoft.com/office/drawing/2014/main" id="{350A39F8-35A4-1680-1A0B-0077F63461BC}"/>
              </a:ext>
            </a:extLst>
          </p:cNvPr>
          <p:cNvSpPr/>
          <p:nvPr/>
        </p:nvSpPr>
        <p:spPr>
          <a:xfrm>
            <a:off x="4789901" y="1234440"/>
            <a:ext cx="3743325" cy="3463084"/>
          </a:xfrm>
          <a:prstGeom prst="rect">
            <a:avLst/>
          </a:prstGeom>
          <a:solidFill>
            <a:schemeClr val="accent3"/>
          </a:solid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dirty="0"/>
          </a:p>
        </p:txBody>
      </p:sp>
      <p:sp>
        <p:nvSpPr>
          <p:cNvPr id="5" name="TextBox 4">
            <a:extLst>
              <a:ext uri="{FF2B5EF4-FFF2-40B4-BE49-F238E27FC236}">
                <a16:creationId xmlns:a16="http://schemas.microsoft.com/office/drawing/2014/main" id="{4A831414-633D-3F03-E9E9-C0262E6E02CF}"/>
              </a:ext>
            </a:extLst>
          </p:cNvPr>
          <p:cNvSpPr txBox="1"/>
          <p:nvPr/>
        </p:nvSpPr>
        <p:spPr>
          <a:xfrm>
            <a:off x="5402386" y="1223339"/>
            <a:ext cx="3435413" cy="984885"/>
          </a:xfrm>
          <a:prstGeom prst="rect">
            <a:avLst/>
          </a:prstGeom>
          <a:noFill/>
        </p:spPr>
        <p:txBody>
          <a:bodyPr wrap="square" rtlCol="0">
            <a:spAutoFit/>
          </a:bodyPr>
          <a:lstStyle/>
          <a:p>
            <a:pPr algn="just"/>
            <a:br>
              <a:rPr lang="en-US" sz="2000" dirty="0"/>
            </a:br>
            <a:r>
              <a:rPr lang="en-US" sz="2400" b="1" dirty="0"/>
              <a:t>Social Factors</a:t>
            </a:r>
            <a:endParaRPr lang="en-US" sz="2400" dirty="0"/>
          </a:p>
          <a:p>
            <a:endParaRPr lang="en-US" b="1" dirty="0"/>
          </a:p>
        </p:txBody>
      </p:sp>
      <p:sp>
        <p:nvSpPr>
          <p:cNvPr id="7" name="Subtitle 2">
            <a:extLst>
              <a:ext uri="{FF2B5EF4-FFF2-40B4-BE49-F238E27FC236}">
                <a16:creationId xmlns:a16="http://schemas.microsoft.com/office/drawing/2014/main" id="{53C4E5F4-4B69-9681-1180-82175A5F64CB}"/>
              </a:ext>
            </a:extLst>
          </p:cNvPr>
          <p:cNvSpPr txBox="1">
            <a:spLocks/>
          </p:cNvSpPr>
          <p:nvPr/>
        </p:nvSpPr>
        <p:spPr>
          <a:xfrm>
            <a:off x="594174" y="2119341"/>
            <a:ext cx="3344780" cy="2053279"/>
          </a:xfrm>
          <a:prstGeom prst="rect">
            <a:avLst/>
          </a:prstGeom>
        </p:spPr>
        <p:txBody>
          <a:bodyPr vert="horz" wrap="square" lIns="81559" tIns="40779" rIns="81559" bIns="4077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342900" indent="-342900" algn="l">
              <a:buSzPct val="100000"/>
              <a:buFont typeface="Wingdings" pitchFamily="2" charset="2"/>
              <a:buChar char="Ø"/>
            </a:pPr>
            <a:r>
              <a:rPr lang="en-US" sz="1800">
                <a:solidFill>
                  <a:schemeClr val="tx1">
                    <a:lumMod val="50000"/>
                  </a:schemeClr>
                </a:solidFill>
              </a:rPr>
              <a:t>Is a set </a:t>
            </a:r>
            <a:r>
              <a:rPr lang="en-US" sz="1800" dirty="0">
                <a:solidFill>
                  <a:schemeClr val="tx1">
                    <a:lumMod val="50000"/>
                  </a:schemeClr>
                </a:solidFill>
              </a:rPr>
              <a:t>of values and perceptions a specific group of people has in a particular community and have a strong influence on consumer buying behavior.</a:t>
            </a:r>
            <a:endParaRPr lang="es-ES_tradnl" sz="1800" dirty="0">
              <a:solidFill>
                <a:schemeClr val="tx1">
                  <a:lumMod val="50000"/>
                </a:schemeClr>
              </a:solidFill>
            </a:endParaRPr>
          </a:p>
        </p:txBody>
      </p:sp>
      <p:sp>
        <p:nvSpPr>
          <p:cNvPr id="8" name="Subtitle 2">
            <a:extLst>
              <a:ext uri="{FF2B5EF4-FFF2-40B4-BE49-F238E27FC236}">
                <a16:creationId xmlns:a16="http://schemas.microsoft.com/office/drawing/2014/main" id="{C575A298-9DA1-E8D0-06C8-8230E202AA26}"/>
              </a:ext>
            </a:extLst>
          </p:cNvPr>
          <p:cNvSpPr txBox="1">
            <a:spLocks/>
          </p:cNvSpPr>
          <p:nvPr/>
        </p:nvSpPr>
        <p:spPr>
          <a:xfrm>
            <a:off x="4956716" y="1953141"/>
            <a:ext cx="3558933" cy="2718076"/>
          </a:xfrm>
          <a:prstGeom prst="rect">
            <a:avLst/>
          </a:prstGeom>
        </p:spPr>
        <p:txBody>
          <a:bodyPr vert="horz" wrap="square" lIns="81559" tIns="40779" rIns="81559" bIns="4077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342900" indent="-342900" algn="l">
              <a:buSzPct val="100000"/>
              <a:buFont typeface="Wingdings" pitchFamily="2" charset="2"/>
              <a:buChar char="Ø"/>
            </a:pPr>
            <a:r>
              <a:rPr lang="en-US" sz="1800" dirty="0">
                <a:solidFill>
                  <a:schemeClr val="tx1">
                    <a:lumMod val="50000"/>
                  </a:schemeClr>
                </a:solidFill>
              </a:rPr>
              <a:t>Is when a person get influenced by people around them and try to copy them in order to be accepted in a specific society , Some of the social factors are family, reference group and roles and status.</a:t>
            </a:r>
            <a:endParaRPr lang="es-ES_tradnl" sz="1800" dirty="0">
              <a:solidFill>
                <a:schemeClr val="tx1">
                  <a:lumMod val="50000"/>
                </a:schemeClr>
              </a:solidFill>
            </a:endParaRPr>
          </a:p>
        </p:txBody>
      </p:sp>
      <p:sp>
        <p:nvSpPr>
          <p:cNvPr id="9" name="TextBox 8">
            <a:extLst>
              <a:ext uri="{FF2B5EF4-FFF2-40B4-BE49-F238E27FC236}">
                <a16:creationId xmlns:a16="http://schemas.microsoft.com/office/drawing/2014/main" id="{693AD18B-DA73-B99D-757A-BDE57CF32FAA}"/>
              </a:ext>
            </a:extLst>
          </p:cNvPr>
          <p:cNvSpPr txBox="1"/>
          <p:nvPr/>
        </p:nvSpPr>
        <p:spPr>
          <a:xfrm>
            <a:off x="7527851" y="4760843"/>
            <a:ext cx="1807535" cy="307777"/>
          </a:xfrm>
          <a:prstGeom prst="rect">
            <a:avLst/>
          </a:prstGeom>
          <a:noFill/>
        </p:spPr>
        <p:txBody>
          <a:bodyPr wrap="square" rtlCol="0">
            <a:spAutoFit/>
          </a:bodyPr>
          <a:lstStyle/>
          <a:p>
            <a:r>
              <a:rPr lang="en-LY" dirty="0"/>
              <a:t>Heba Bushiha</a:t>
            </a:r>
          </a:p>
        </p:txBody>
      </p:sp>
    </p:spTree>
    <p:extLst>
      <p:ext uri="{BB962C8B-B14F-4D97-AF65-F5344CB8AC3E}">
        <p14:creationId xmlns:p14="http://schemas.microsoft.com/office/powerpoint/2010/main" val="37491289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p159:morph option="byObjec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animEffect transition="in" filter="fade">
                                      <p:cBhvr>
                                        <p:cTn id="7" dur="500"/>
                                        <p:tgtEl>
                                          <p:spTgt spid="3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500"/>
                                        <p:tgtEl>
                                          <p:spTgt spid="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fade">
                                      <p:cBhvr>
                                        <p:cTn id="2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30"/>
          <p:cNvSpPr/>
          <p:nvPr/>
        </p:nvSpPr>
        <p:spPr>
          <a:xfrm>
            <a:off x="600639" y="1361069"/>
            <a:ext cx="2989320" cy="635753"/>
          </a:xfrm>
          <a:prstGeom prst="rect">
            <a:avLst/>
          </a:prstGeom>
          <a:solidFill>
            <a:schemeClr val="accent1">
              <a:lumMod val="60000"/>
              <a:lumOff val="40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dirty="0"/>
          </a:p>
        </p:txBody>
      </p:sp>
      <p:cxnSp>
        <p:nvCxnSpPr>
          <p:cNvPr id="55" name="Straight Connector 54"/>
          <p:cNvCxnSpPr/>
          <p:nvPr/>
        </p:nvCxnSpPr>
        <p:spPr>
          <a:xfrm>
            <a:off x="3090705" y="906694"/>
            <a:ext cx="2926384" cy="0"/>
          </a:xfrm>
          <a:prstGeom prst="line">
            <a:avLst/>
          </a:prstGeom>
          <a:ln w="381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1069938" y="1493452"/>
            <a:ext cx="2056973" cy="369332"/>
          </a:xfrm>
          <a:prstGeom prst="rect">
            <a:avLst/>
          </a:prstGeom>
          <a:noFill/>
        </p:spPr>
        <p:txBody>
          <a:bodyPr wrap="none" rtlCol="0" anchor="ctr" anchorCtr="0">
            <a:spAutoFit/>
          </a:bodyPr>
          <a:lstStyle/>
          <a:p>
            <a:pPr algn="ctr"/>
            <a:r>
              <a:rPr lang="en-US" sz="1800" b="1" dirty="0"/>
              <a:t>Personal Factors</a:t>
            </a:r>
            <a:endParaRPr lang="en-US" sz="1800" b="1" dirty="0">
              <a:solidFill>
                <a:schemeClr val="tx2"/>
              </a:solidFill>
              <a:latin typeface="Poppins SemiBold" charset="0"/>
              <a:ea typeface="Poppins SemiBold" charset="0"/>
              <a:cs typeface="Poppins SemiBold" charset="0"/>
            </a:endParaRPr>
          </a:p>
        </p:txBody>
      </p:sp>
      <p:sp>
        <p:nvSpPr>
          <p:cNvPr id="20" name="Oval 19">
            <a:extLst>
              <a:ext uri="{FF2B5EF4-FFF2-40B4-BE49-F238E27FC236}">
                <a16:creationId xmlns:a16="http://schemas.microsoft.com/office/drawing/2014/main" id="{FFD65585-9ABA-214D-ADD6-D2C67C67B220}"/>
              </a:ext>
            </a:extLst>
          </p:cNvPr>
          <p:cNvSpPr/>
          <p:nvPr/>
        </p:nvSpPr>
        <p:spPr>
          <a:xfrm>
            <a:off x="8654903" y="167326"/>
            <a:ext cx="264187" cy="266044"/>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5</a:t>
            </a:r>
          </a:p>
        </p:txBody>
      </p:sp>
      <p:cxnSp>
        <p:nvCxnSpPr>
          <p:cNvPr id="22" name="Straight Connector 21">
            <a:extLst>
              <a:ext uri="{FF2B5EF4-FFF2-40B4-BE49-F238E27FC236}">
                <a16:creationId xmlns:a16="http://schemas.microsoft.com/office/drawing/2014/main" id="{86F80C22-0E4E-0642-9683-A6D607D06D03}"/>
              </a:ext>
            </a:extLst>
          </p:cNvPr>
          <p:cNvCxnSpPr>
            <a:cxnSpLocks/>
          </p:cNvCxnSpPr>
          <p:nvPr/>
        </p:nvCxnSpPr>
        <p:spPr>
          <a:xfrm>
            <a:off x="4572000" y="1518092"/>
            <a:ext cx="0" cy="3466749"/>
          </a:xfrm>
          <a:prstGeom prst="line">
            <a:avLst/>
          </a:prstGeom>
          <a:ln w="381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6" name="Rectangle 30">
            <a:extLst>
              <a:ext uri="{FF2B5EF4-FFF2-40B4-BE49-F238E27FC236}">
                <a16:creationId xmlns:a16="http://schemas.microsoft.com/office/drawing/2014/main" id="{156055EF-B9A9-084C-99E0-09DBE4EA3EE9}"/>
              </a:ext>
            </a:extLst>
          </p:cNvPr>
          <p:cNvSpPr/>
          <p:nvPr/>
        </p:nvSpPr>
        <p:spPr>
          <a:xfrm>
            <a:off x="5506956" y="1361067"/>
            <a:ext cx="2989320" cy="635753"/>
          </a:xfrm>
          <a:prstGeom prst="rect">
            <a:avLst/>
          </a:prstGeom>
          <a:solidFill>
            <a:schemeClr val="accent1">
              <a:lumMod val="60000"/>
              <a:lumOff val="40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3" name="TextBox 2">
            <a:extLst>
              <a:ext uri="{FF2B5EF4-FFF2-40B4-BE49-F238E27FC236}">
                <a16:creationId xmlns:a16="http://schemas.microsoft.com/office/drawing/2014/main" id="{5F62AD1F-C795-ACBE-A082-D6F05611B785}"/>
              </a:ext>
            </a:extLst>
          </p:cNvPr>
          <p:cNvSpPr txBox="1"/>
          <p:nvPr/>
        </p:nvSpPr>
        <p:spPr>
          <a:xfrm>
            <a:off x="5952969" y="1493452"/>
            <a:ext cx="2185214" cy="369332"/>
          </a:xfrm>
          <a:prstGeom prst="rect">
            <a:avLst/>
          </a:prstGeom>
          <a:noFill/>
        </p:spPr>
        <p:txBody>
          <a:bodyPr wrap="none" rtlCol="0" anchor="ctr" anchorCtr="0">
            <a:spAutoFit/>
          </a:bodyPr>
          <a:lstStyle/>
          <a:p>
            <a:pPr algn="ctr"/>
            <a:r>
              <a:rPr lang="en-US" sz="1800" b="1" dirty="0"/>
              <a:t>Economic Factors</a:t>
            </a:r>
            <a:endParaRPr lang="en-US" sz="1800" b="1" dirty="0">
              <a:solidFill>
                <a:schemeClr val="tx2"/>
              </a:solidFill>
              <a:latin typeface="Poppins SemiBold" charset="0"/>
              <a:ea typeface="Poppins SemiBold" charset="0"/>
              <a:cs typeface="Poppins SemiBold" charset="0"/>
            </a:endParaRPr>
          </a:p>
        </p:txBody>
      </p:sp>
      <p:sp>
        <p:nvSpPr>
          <p:cNvPr id="4" name="TextBox 3">
            <a:extLst>
              <a:ext uri="{FF2B5EF4-FFF2-40B4-BE49-F238E27FC236}">
                <a16:creationId xmlns:a16="http://schemas.microsoft.com/office/drawing/2014/main" id="{C43E6E52-6BD1-3EA5-A717-60A8FE1CF2A0}"/>
              </a:ext>
            </a:extLst>
          </p:cNvPr>
          <p:cNvSpPr txBox="1"/>
          <p:nvPr/>
        </p:nvSpPr>
        <p:spPr>
          <a:xfrm>
            <a:off x="1619658" y="264424"/>
            <a:ext cx="5727227" cy="923330"/>
          </a:xfrm>
          <a:prstGeom prst="rect">
            <a:avLst/>
          </a:prstGeom>
          <a:noFill/>
        </p:spPr>
        <p:txBody>
          <a:bodyPr wrap="square" rtlCol="0">
            <a:spAutoFit/>
          </a:bodyPr>
          <a:lstStyle/>
          <a:p>
            <a:pPr algn="ctr"/>
            <a:r>
              <a:rPr lang="en-US" sz="2400" b="1" spc="300" dirty="0">
                <a:solidFill>
                  <a:schemeClr val="tx1">
                    <a:lumMod val="50000"/>
                  </a:schemeClr>
                </a:solidFill>
                <a:effectLst>
                  <a:outerShdw blurRad="38100" dist="38100" dir="2700000" algn="tl">
                    <a:srgbClr val="000000">
                      <a:alpha val="43137"/>
                    </a:srgbClr>
                  </a:outerShdw>
                </a:effectLst>
                <a:latin typeface="Lato Black" charset="0"/>
                <a:ea typeface="Lato Black" charset="0"/>
                <a:cs typeface="Lato Black" charset="0"/>
              </a:rPr>
              <a:t>Factors of Consumer Behaviour</a:t>
            </a:r>
          </a:p>
          <a:p>
            <a:pPr algn="ctr"/>
            <a:endParaRPr lang="en-US" sz="3000" b="1" spc="300" dirty="0">
              <a:solidFill>
                <a:schemeClr val="tx2"/>
              </a:solidFill>
              <a:effectLst>
                <a:outerShdw blurRad="38100" dist="38100" dir="2700000" algn="tl">
                  <a:srgbClr val="000000">
                    <a:alpha val="43137"/>
                  </a:srgbClr>
                </a:outerShdw>
              </a:effectLst>
              <a:latin typeface="Lato Black" charset="0"/>
              <a:ea typeface="Lato Black" charset="0"/>
              <a:cs typeface="Lato Black" charset="0"/>
            </a:endParaRPr>
          </a:p>
        </p:txBody>
      </p:sp>
      <p:sp>
        <p:nvSpPr>
          <p:cNvPr id="5" name="Subtitle 2">
            <a:extLst>
              <a:ext uri="{FF2B5EF4-FFF2-40B4-BE49-F238E27FC236}">
                <a16:creationId xmlns:a16="http://schemas.microsoft.com/office/drawing/2014/main" id="{2560BED4-779D-248B-CA05-55AE589E6B1D}"/>
              </a:ext>
            </a:extLst>
          </p:cNvPr>
          <p:cNvSpPr txBox="1">
            <a:spLocks/>
          </p:cNvSpPr>
          <p:nvPr/>
        </p:nvSpPr>
        <p:spPr>
          <a:xfrm>
            <a:off x="600638" y="2170137"/>
            <a:ext cx="3307957" cy="2385677"/>
          </a:xfrm>
          <a:prstGeom prst="rect">
            <a:avLst/>
          </a:prstGeom>
        </p:spPr>
        <p:txBody>
          <a:bodyPr vert="horz" wrap="square" lIns="81559" tIns="40779" rIns="81559" bIns="4077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342900" indent="-342900" algn="l">
              <a:buSzPct val="100000"/>
              <a:buFont typeface="Wingdings" pitchFamily="2" charset="2"/>
              <a:buChar char="Ø"/>
            </a:pPr>
            <a:r>
              <a:rPr lang="en-US" sz="1800" dirty="0">
                <a:solidFill>
                  <a:schemeClr val="tx1">
                    <a:lumMod val="50000"/>
                  </a:schemeClr>
                </a:solidFill>
              </a:rPr>
              <a:t>Are factors that are different from a person to another,each person would have factors that are different from others such as age, income , occupation and lifestyle .</a:t>
            </a:r>
            <a:endParaRPr lang="es-ES_tradnl" sz="1800" dirty="0">
              <a:solidFill>
                <a:schemeClr val="tx1">
                  <a:lumMod val="50000"/>
                </a:schemeClr>
              </a:solidFill>
            </a:endParaRPr>
          </a:p>
        </p:txBody>
      </p:sp>
      <p:sp>
        <p:nvSpPr>
          <p:cNvPr id="6" name="Subtitle 2">
            <a:extLst>
              <a:ext uri="{FF2B5EF4-FFF2-40B4-BE49-F238E27FC236}">
                <a16:creationId xmlns:a16="http://schemas.microsoft.com/office/drawing/2014/main" id="{DFE5C6E5-951D-A465-5414-942B2E02A63A}"/>
              </a:ext>
            </a:extLst>
          </p:cNvPr>
          <p:cNvSpPr txBox="1">
            <a:spLocks/>
          </p:cNvSpPr>
          <p:nvPr/>
        </p:nvSpPr>
        <p:spPr>
          <a:xfrm>
            <a:off x="5285447" y="2286241"/>
            <a:ext cx="3369437" cy="2108678"/>
          </a:xfrm>
          <a:prstGeom prst="rect">
            <a:avLst/>
          </a:prstGeom>
        </p:spPr>
        <p:txBody>
          <a:bodyPr vert="horz" wrap="square" lIns="81559" tIns="40779" rIns="81559" bIns="4077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342900" indent="-342900" algn="l">
              <a:buSzPct val="100000"/>
              <a:buFont typeface="Wingdings" pitchFamily="2" charset="2"/>
              <a:buChar char="Ø"/>
            </a:pPr>
            <a:r>
              <a:rPr lang="en-US" sz="1800" dirty="0">
                <a:solidFill>
                  <a:schemeClr val="tx1">
                    <a:lumMod val="50000"/>
                  </a:schemeClr>
                </a:solidFill>
              </a:rPr>
              <a:t>Are the factors that the buying behaviour depends on the personal saving , income, and liquidity.</a:t>
            </a:r>
          </a:p>
          <a:p>
            <a:pPr marL="342900" indent="-342900" algn="l">
              <a:buSzPct val="100000"/>
              <a:buFont typeface="Wingdings" pitchFamily="2" charset="2"/>
              <a:buChar char="Ø"/>
            </a:pPr>
            <a:r>
              <a:rPr lang="en-US" sz="1800" dirty="0">
                <a:solidFill>
                  <a:schemeClr val="tx1">
                    <a:lumMod val="50000"/>
                  </a:schemeClr>
                </a:solidFill>
              </a:rPr>
              <a:t>It can also be affected by the economy of the nation.</a:t>
            </a:r>
            <a:endParaRPr lang="es-ES_tradnl" sz="1800" dirty="0">
              <a:solidFill>
                <a:schemeClr val="tx1">
                  <a:lumMod val="50000"/>
                </a:schemeClr>
              </a:solidFill>
            </a:endParaRPr>
          </a:p>
        </p:txBody>
      </p:sp>
      <p:sp>
        <p:nvSpPr>
          <p:cNvPr id="8" name="TextBox 7">
            <a:extLst>
              <a:ext uri="{FF2B5EF4-FFF2-40B4-BE49-F238E27FC236}">
                <a16:creationId xmlns:a16="http://schemas.microsoft.com/office/drawing/2014/main" id="{E732C004-9532-FFAD-B0F1-0AF85B53B45A}"/>
              </a:ext>
            </a:extLst>
          </p:cNvPr>
          <p:cNvSpPr txBox="1"/>
          <p:nvPr/>
        </p:nvSpPr>
        <p:spPr>
          <a:xfrm>
            <a:off x="7271062" y="4677064"/>
            <a:ext cx="1648028" cy="307777"/>
          </a:xfrm>
          <a:prstGeom prst="rect">
            <a:avLst/>
          </a:prstGeom>
          <a:noFill/>
        </p:spPr>
        <p:txBody>
          <a:bodyPr wrap="square" rtlCol="0">
            <a:spAutoFit/>
          </a:bodyPr>
          <a:lstStyle/>
          <a:p>
            <a:r>
              <a:rPr lang="en-LY" dirty="0"/>
              <a:t>Fatima Eldukaly</a:t>
            </a:r>
          </a:p>
        </p:txBody>
      </p:sp>
    </p:spTree>
    <p:extLst>
      <p:ext uri="{BB962C8B-B14F-4D97-AF65-F5344CB8AC3E}">
        <p14:creationId xmlns:p14="http://schemas.microsoft.com/office/powerpoint/2010/main" val="878677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p159:morph option="byObjec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500"/>
                                        <p:tgtEl>
                                          <p:spTgt spid="7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70" grpId="0"/>
      <p:bldP spid="26" grpId="0" animBg="1"/>
      <p:bldP spid="3"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2"/>
        <p:cNvGrpSpPr/>
        <p:nvPr/>
      </p:nvGrpSpPr>
      <p:grpSpPr>
        <a:xfrm>
          <a:off x="0" y="0"/>
          <a:ext cx="0" cy="0"/>
          <a:chOff x="0" y="0"/>
          <a:chExt cx="0" cy="0"/>
        </a:xfrm>
      </p:grpSpPr>
      <p:sp>
        <p:nvSpPr>
          <p:cNvPr id="574" name="Google Shape;574;p49"/>
          <p:cNvSpPr/>
          <p:nvPr/>
        </p:nvSpPr>
        <p:spPr>
          <a:xfrm rot="5400000">
            <a:off x="681776" y="574716"/>
            <a:ext cx="3889760" cy="4482355"/>
          </a:xfrm>
          <a:prstGeom prst="rect">
            <a:avLst/>
          </a:prstGeom>
          <a:solidFill>
            <a:schemeClr val="accent1">
              <a:lumMod val="60000"/>
              <a:lumOff val="40000"/>
              <a:alpha val="61799"/>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dirty="0"/>
          </a:p>
        </p:txBody>
      </p:sp>
      <p:sp>
        <p:nvSpPr>
          <p:cNvPr id="6" name="Oval 5">
            <a:extLst>
              <a:ext uri="{FF2B5EF4-FFF2-40B4-BE49-F238E27FC236}">
                <a16:creationId xmlns:a16="http://schemas.microsoft.com/office/drawing/2014/main" id="{03F40CD2-628B-5C4D-890D-0D277C68E20F}"/>
              </a:ext>
            </a:extLst>
          </p:cNvPr>
          <p:cNvSpPr/>
          <p:nvPr/>
        </p:nvSpPr>
        <p:spPr>
          <a:xfrm>
            <a:off x="8654903" y="167326"/>
            <a:ext cx="264187" cy="266044"/>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6</a:t>
            </a:r>
          </a:p>
        </p:txBody>
      </p:sp>
      <p:sp>
        <p:nvSpPr>
          <p:cNvPr id="9" name="Google Shape;576;p49">
            <a:extLst>
              <a:ext uri="{FF2B5EF4-FFF2-40B4-BE49-F238E27FC236}">
                <a16:creationId xmlns:a16="http://schemas.microsoft.com/office/drawing/2014/main" id="{EE587F5D-96A8-A6A9-4DC6-98CE8AE90F9B}"/>
              </a:ext>
            </a:extLst>
          </p:cNvPr>
          <p:cNvSpPr txBox="1">
            <a:spLocks/>
          </p:cNvSpPr>
          <p:nvPr/>
        </p:nvSpPr>
        <p:spPr>
          <a:xfrm>
            <a:off x="809799" y="709456"/>
            <a:ext cx="4060623" cy="846348"/>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Livvic"/>
              <a:buNone/>
              <a:defRPr sz="28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lt1"/>
              </a:buClr>
              <a:buSzPts val="1600"/>
              <a:buFont typeface="Livvic"/>
              <a:buNone/>
              <a:defRPr sz="1600" b="1" i="0" u="none" strike="noStrike" cap="none">
                <a:solidFill>
                  <a:schemeClr val="lt1"/>
                </a:solidFill>
                <a:latin typeface="Livvic"/>
                <a:ea typeface="Livvic"/>
                <a:cs typeface="Livvic"/>
                <a:sym typeface="Livvic"/>
              </a:defRPr>
            </a:lvl2pPr>
            <a:lvl3pPr marR="0" lvl="2" algn="l" rtl="0">
              <a:lnSpc>
                <a:spcPct val="100000"/>
              </a:lnSpc>
              <a:spcBef>
                <a:spcPts val="0"/>
              </a:spcBef>
              <a:spcAft>
                <a:spcPts val="0"/>
              </a:spcAft>
              <a:buClr>
                <a:schemeClr val="lt1"/>
              </a:buClr>
              <a:buSzPts val="1600"/>
              <a:buFont typeface="Livvic"/>
              <a:buNone/>
              <a:defRPr sz="1600" b="1" i="0" u="none" strike="noStrike" cap="none">
                <a:solidFill>
                  <a:schemeClr val="lt1"/>
                </a:solidFill>
                <a:latin typeface="Livvic"/>
                <a:ea typeface="Livvic"/>
                <a:cs typeface="Livvic"/>
                <a:sym typeface="Livvic"/>
              </a:defRPr>
            </a:lvl3pPr>
            <a:lvl4pPr marR="0" lvl="3" algn="l" rtl="0">
              <a:lnSpc>
                <a:spcPct val="100000"/>
              </a:lnSpc>
              <a:spcBef>
                <a:spcPts val="0"/>
              </a:spcBef>
              <a:spcAft>
                <a:spcPts val="0"/>
              </a:spcAft>
              <a:buClr>
                <a:schemeClr val="lt1"/>
              </a:buClr>
              <a:buSzPts val="1600"/>
              <a:buFont typeface="Livvic"/>
              <a:buNone/>
              <a:defRPr sz="1600" b="1" i="0" u="none" strike="noStrike" cap="none">
                <a:solidFill>
                  <a:schemeClr val="lt1"/>
                </a:solidFill>
                <a:latin typeface="Livvic"/>
                <a:ea typeface="Livvic"/>
                <a:cs typeface="Livvic"/>
                <a:sym typeface="Livvic"/>
              </a:defRPr>
            </a:lvl4pPr>
            <a:lvl5pPr marR="0" lvl="4" algn="l" rtl="0">
              <a:lnSpc>
                <a:spcPct val="100000"/>
              </a:lnSpc>
              <a:spcBef>
                <a:spcPts val="0"/>
              </a:spcBef>
              <a:spcAft>
                <a:spcPts val="0"/>
              </a:spcAft>
              <a:buClr>
                <a:schemeClr val="lt1"/>
              </a:buClr>
              <a:buSzPts val="1600"/>
              <a:buFont typeface="Livvic"/>
              <a:buNone/>
              <a:defRPr sz="1600" b="1" i="0" u="none" strike="noStrike" cap="none">
                <a:solidFill>
                  <a:schemeClr val="lt1"/>
                </a:solidFill>
                <a:latin typeface="Livvic"/>
                <a:ea typeface="Livvic"/>
                <a:cs typeface="Livvic"/>
                <a:sym typeface="Livvic"/>
              </a:defRPr>
            </a:lvl5pPr>
            <a:lvl6pPr marR="0" lvl="5" algn="l" rtl="0">
              <a:lnSpc>
                <a:spcPct val="100000"/>
              </a:lnSpc>
              <a:spcBef>
                <a:spcPts val="0"/>
              </a:spcBef>
              <a:spcAft>
                <a:spcPts val="0"/>
              </a:spcAft>
              <a:buClr>
                <a:schemeClr val="lt1"/>
              </a:buClr>
              <a:buSzPts val="1600"/>
              <a:buFont typeface="Livvic"/>
              <a:buNone/>
              <a:defRPr sz="1600" b="1" i="0" u="none" strike="noStrike" cap="none">
                <a:solidFill>
                  <a:schemeClr val="lt1"/>
                </a:solidFill>
                <a:latin typeface="Livvic"/>
                <a:ea typeface="Livvic"/>
                <a:cs typeface="Livvic"/>
                <a:sym typeface="Livvic"/>
              </a:defRPr>
            </a:lvl6pPr>
            <a:lvl7pPr marR="0" lvl="6" algn="l" rtl="0">
              <a:lnSpc>
                <a:spcPct val="100000"/>
              </a:lnSpc>
              <a:spcBef>
                <a:spcPts val="0"/>
              </a:spcBef>
              <a:spcAft>
                <a:spcPts val="0"/>
              </a:spcAft>
              <a:buClr>
                <a:schemeClr val="lt1"/>
              </a:buClr>
              <a:buSzPts val="1600"/>
              <a:buFont typeface="Livvic"/>
              <a:buNone/>
              <a:defRPr sz="1600" b="1" i="0" u="none" strike="noStrike" cap="none">
                <a:solidFill>
                  <a:schemeClr val="lt1"/>
                </a:solidFill>
                <a:latin typeface="Livvic"/>
                <a:ea typeface="Livvic"/>
                <a:cs typeface="Livvic"/>
                <a:sym typeface="Livvic"/>
              </a:defRPr>
            </a:lvl7pPr>
            <a:lvl8pPr marR="0" lvl="7" algn="l" rtl="0">
              <a:lnSpc>
                <a:spcPct val="100000"/>
              </a:lnSpc>
              <a:spcBef>
                <a:spcPts val="0"/>
              </a:spcBef>
              <a:spcAft>
                <a:spcPts val="0"/>
              </a:spcAft>
              <a:buClr>
                <a:schemeClr val="lt1"/>
              </a:buClr>
              <a:buSzPts val="1600"/>
              <a:buFont typeface="Livvic"/>
              <a:buNone/>
              <a:defRPr sz="1600" b="1" i="0" u="none" strike="noStrike" cap="none">
                <a:solidFill>
                  <a:schemeClr val="lt1"/>
                </a:solidFill>
                <a:latin typeface="Livvic"/>
                <a:ea typeface="Livvic"/>
                <a:cs typeface="Livvic"/>
                <a:sym typeface="Livvic"/>
              </a:defRPr>
            </a:lvl8pPr>
            <a:lvl9pPr marR="0" lvl="8" algn="l" rtl="0">
              <a:lnSpc>
                <a:spcPct val="100000"/>
              </a:lnSpc>
              <a:spcBef>
                <a:spcPts val="0"/>
              </a:spcBef>
              <a:spcAft>
                <a:spcPts val="0"/>
              </a:spcAft>
              <a:buClr>
                <a:schemeClr val="lt1"/>
              </a:buClr>
              <a:buSzPts val="1600"/>
              <a:buFont typeface="Livvic"/>
              <a:buNone/>
              <a:defRPr sz="1600" b="1" i="0" u="none" strike="noStrike" cap="none">
                <a:solidFill>
                  <a:schemeClr val="lt1"/>
                </a:solidFill>
                <a:latin typeface="Livvic"/>
                <a:ea typeface="Livvic"/>
                <a:cs typeface="Livvic"/>
                <a:sym typeface="Livvic"/>
              </a:defRPr>
            </a:lvl9pPr>
          </a:lstStyle>
          <a:p>
            <a:pPr fontAlgn="base"/>
            <a:r>
              <a:rPr lang="en-US" sz="2400" dirty="0">
                <a:solidFill>
                  <a:schemeClr val="tx1">
                    <a:lumMod val="50000"/>
                  </a:schemeClr>
                </a:solidFill>
                <a:latin typeface="Arial" panose="020B0604020202020204" pitchFamily="34" charset="0"/>
                <a:cs typeface="Arial" panose="020B0604020202020204" pitchFamily="34" charset="0"/>
              </a:rPr>
              <a:t>Psychological Factors</a:t>
            </a:r>
          </a:p>
        </p:txBody>
      </p:sp>
      <p:sp>
        <p:nvSpPr>
          <p:cNvPr id="12" name="TextBox 11">
            <a:extLst>
              <a:ext uri="{FF2B5EF4-FFF2-40B4-BE49-F238E27FC236}">
                <a16:creationId xmlns:a16="http://schemas.microsoft.com/office/drawing/2014/main" id="{48711F83-268E-6DAC-6DEA-5D3EFBD0843D}"/>
              </a:ext>
            </a:extLst>
          </p:cNvPr>
          <p:cNvSpPr txBox="1"/>
          <p:nvPr/>
        </p:nvSpPr>
        <p:spPr>
          <a:xfrm>
            <a:off x="1565869" y="247791"/>
            <a:ext cx="5727227" cy="923330"/>
          </a:xfrm>
          <a:prstGeom prst="rect">
            <a:avLst/>
          </a:prstGeom>
          <a:noFill/>
        </p:spPr>
        <p:txBody>
          <a:bodyPr wrap="square" rtlCol="0">
            <a:spAutoFit/>
          </a:bodyPr>
          <a:lstStyle/>
          <a:p>
            <a:pPr algn="ctr"/>
            <a:r>
              <a:rPr lang="en-US" sz="2400" b="1" spc="300" dirty="0">
                <a:solidFill>
                  <a:schemeClr val="tx1">
                    <a:lumMod val="50000"/>
                  </a:schemeClr>
                </a:solidFill>
                <a:effectLst>
                  <a:outerShdw blurRad="38100" dist="38100" dir="2700000" algn="tl">
                    <a:srgbClr val="000000">
                      <a:alpha val="43137"/>
                    </a:srgbClr>
                  </a:outerShdw>
                </a:effectLst>
                <a:latin typeface="Lato Black" charset="0"/>
                <a:ea typeface="Lato Black" charset="0"/>
                <a:cs typeface="Lato Black" charset="0"/>
              </a:rPr>
              <a:t>Factors of Consumer Behaviour</a:t>
            </a:r>
          </a:p>
          <a:p>
            <a:pPr algn="ctr"/>
            <a:endParaRPr lang="en-US" sz="3000" b="1" spc="300" dirty="0">
              <a:solidFill>
                <a:schemeClr val="tx2"/>
              </a:solidFill>
              <a:effectLst>
                <a:outerShdw blurRad="38100" dist="38100" dir="2700000" algn="tl">
                  <a:srgbClr val="000000">
                    <a:alpha val="43137"/>
                  </a:srgbClr>
                </a:outerShdw>
              </a:effectLst>
              <a:latin typeface="Lato Black" charset="0"/>
              <a:ea typeface="Lato Black" charset="0"/>
              <a:cs typeface="Lato Black" charset="0"/>
            </a:endParaRPr>
          </a:p>
        </p:txBody>
      </p:sp>
      <p:sp>
        <p:nvSpPr>
          <p:cNvPr id="17" name="TextBox 16">
            <a:extLst>
              <a:ext uri="{FF2B5EF4-FFF2-40B4-BE49-F238E27FC236}">
                <a16:creationId xmlns:a16="http://schemas.microsoft.com/office/drawing/2014/main" id="{9ED2978B-476B-B169-BE73-63CE62C8F660}"/>
              </a:ext>
            </a:extLst>
          </p:cNvPr>
          <p:cNvSpPr txBox="1"/>
          <p:nvPr/>
        </p:nvSpPr>
        <p:spPr>
          <a:xfrm>
            <a:off x="809799" y="1530119"/>
            <a:ext cx="3986316" cy="3170099"/>
          </a:xfrm>
          <a:prstGeom prst="rect">
            <a:avLst/>
          </a:prstGeom>
          <a:noFill/>
        </p:spPr>
        <p:txBody>
          <a:bodyPr wrap="square">
            <a:spAutoFit/>
          </a:bodyPr>
          <a:lstStyle/>
          <a:p>
            <a:r>
              <a:rPr lang="en-US" sz="2000" dirty="0"/>
              <a:t>Human psychology is a major determinant of consumer behavior. These factors are difficult to measure but are powerful enough to influence a buying decision.</a:t>
            </a:r>
          </a:p>
          <a:p>
            <a:r>
              <a:rPr lang="en-US" sz="2000" dirty="0"/>
              <a:t>Some of the important psychological factors are: Motivation, Perception, Learning , attitudes and beliefs.</a:t>
            </a:r>
          </a:p>
        </p:txBody>
      </p:sp>
      <p:pic>
        <p:nvPicPr>
          <p:cNvPr id="1026" name="Picture 2" descr="What are the Psychological Factors Influencing Consumer Behavior? -  Business Jargons">
            <a:extLst>
              <a:ext uri="{FF2B5EF4-FFF2-40B4-BE49-F238E27FC236}">
                <a16:creationId xmlns:a16="http://schemas.microsoft.com/office/drawing/2014/main" id="{2A6B63DF-C2E7-BB01-5A5E-5EBC16CCA98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155" y="1086874"/>
            <a:ext cx="3549231" cy="3458037"/>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B6AD1CF7-E7FB-B8D0-9D2A-67346D898FB5}"/>
              </a:ext>
            </a:extLst>
          </p:cNvPr>
          <p:cNvSpPr txBox="1"/>
          <p:nvPr/>
        </p:nvSpPr>
        <p:spPr>
          <a:xfrm>
            <a:off x="7302004" y="4700218"/>
            <a:ext cx="1690577" cy="307777"/>
          </a:xfrm>
          <a:prstGeom prst="rect">
            <a:avLst/>
          </a:prstGeom>
          <a:noFill/>
        </p:spPr>
        <p:txBody>
          <a:bodyPr wrap="square" rtlCol="0">
            <a:spAutoFit/>
          </a:bodyPr>
          <a:lstStyle/>
          <a:p>
            <a:r>
              <a:rPr lang="en-LY" dirty="0"/>
              <a:t>Alaa Rashwan</a:t>
            </a:r>
          </a:p>
        </p:txBody>
      </p:sp>
    </p:spTree>
    <p:extLst>
      <p:ext uri="{BB962C8B-B14F-4D97-AF65-F5344CB8AC3E}">
        <p14:creationId xmlns:p14="http://schemas.microsoft.com/office/powerpoint/2010/main" val="38588025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1"/>
        <p:cNvGrpSpPr/>
        <p:nvPr/>
      </p:nvGrpSpPr>
      <p:grpSpPr>
        <a:xfrm>
          <a:off x="0" y="0"/>
          <a:ext cx="0" cy="0"/>
          <a:chOff x="0" y="0"/>
          <a:chExt cx="0" cy="0"/>
        </a:xfrm>
      </p:grpSpPr>
      <p:sp>
        <p:nvSpPr>
          <p:cNvPr id="164" name="Google Shape;164;p27"/>
          <p:cNvSpPr/>
          <p:nvPr/>
        </p:nvSpPr>
        <p:spPr>
          <a:xfrm>
            <a:off x="4490104" y="851590"/>
            <a:ext cx="4291757" cy="3911097"/>
          </a:xfrm>
          <a:prstGeom prst="rect">
            <a:avLst/>
          </a:prstGeom>
          <a:solidFill>
            <a:schemeClr val="accent3">
              <a:alpha val="5843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7"/>
          <p:cNvSpPr txBox="1">
            <a:spLocks noGrp="1"/>
          </p:cNvSpPr>
          <p:nvPr>
            <p:ph type="subTitle" idx="1"/>
          </p:nvPr>
        </p:nvSpPr>
        <p:spPr>
          <a:xfrm flipH="1">
            <a:off x="511963" y="2578142"/>
            <a:ext cx="3573698" cy="1438998"/>
          </a:xfrm>
          <a:prstGeom prst="rect">
            <a:avLst/>
          </a:prstGeom>
        </p:spPr>
        <p:txBody>
          <a:bodyPr spcFirstLastPara="1" wrap="square" lIns="91425" tIns="91425" rIns="91425" bIns="91425" anchor="t" anchorCtr="0">
            <a:noAutofit/>
          </a:bodyPr>
          <a:lstStyle/>
          <a:p>
            <a:pPr marL="0" indent="0" algn="just">
              <a:buSzPts val="1100"/>
            </a:pPr>
            <a:r>
              <a:rPr lang="en-US" sz="1800" dirty="0">
                <a:solidFill>
                  <a:schemeClr val="tx1">
                    <a:lumMod val="50000"/>
                  </a:schemeClr>
                </a:solidFill>
              </a:rPr>
              <a:t>Is the collection of marketing data to focus on the consumer needs and wants and then develop a marketing strategy to satisfy their needs and wants. </a:t>
            </a:r>
            <a:endParaRPr lang="ar-SA" sz="1800" dirty="0">
              <a:solidFill>
                <a:schemeClr val="tx1">
                  <a:lumMod val="50000"/>
                </a:schemeClr>
              </a:solidFill>
            </a:endParaRPr>
          </a:p>
        </p:txBody>
      </p:sp>
      <p:sp>
        <p:nvSpPr>
          <p:cNvPr id="166" name="Google Shape;166;p27"/>
          <p:cNvSpPr txBox="1">
            <a:spLocks noGrp="1"/>
          </p:cNvSpPr>
          <p:nvPr>
            <p:ph type="title"/>
          </p:nvPr>
        </p:nvSpPr>
        <p:spPr>
          <a:xfrm>
            <a:off x="511963" y="1583951"/>
            <a:ext cx="4044478" cy="89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sz="3200" dirty="0"/>
              <a:t>What is Marketing Concept?</a:t>
            </a:r>
            <a:endParaRPr sz="3200" dirty="0"/>
          </a:p>
        </p:txBody>
      </p:sp>
      <p:sp>
        <p:nvSpPr>
          <p:cNvPr id="168" name="Google Shape;168;p27"/>
          <p:cNvSpPr/>
          <p:nvPr/>
        </p:nvSpPr>
        <p:spPr>
          <a:xfrm>
            <a:off x="0" y="1839947"/>
            <a:ext cx="362100" cy="1988700"/>
          </a:xfrm>
          <a:prstGeom prst="rect">
            <a:avLst/>
          </a:prstGeom>
          <a:solidFill>
            <a:schemeClr val="accent3">
              <a:alpha val="5843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Oval 6">
            <a:extLst>
              <a:ext uri="{FF2B5EF4-FFF2-40B4-BE49-F238E27FC236}">
                <a16:creationId xmlns:a16="http://schemas.microsoft.com/office/drawing/2014/main" id="{EC5B9BA8-60DC-5948-92B8-B5346A5EF8C9}"/>
              </a:ext>
            </a:extLst>
          </p:cNvPr>
          <p:cNvSpPr/>
          <p:nvPr/>
        </p:nvSpPr>
        <p:spPr>
          <a:xfrm>
            <a:off x="8649767" y="247791"/>
            <a:ext cx="264187" cy="266044"/>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7</a:t>
            </a:r>
          </a:p>
        </p:txBody>
      </p:sp>
      <p:pic>
        <p:nvPicPr>
          <p:cNvPr id="2050" name="Picture 2" descr="Set of business people cartoon characters Vector Image">
            <a:extLst>
              <a:ext uri="{FF2B5EF4-FFF2-40B4-BE49-F238E27FC236}">
                <a16:creationId xmlns:a16="http://schemas.microsoft.com/office/drawing/2014/main" id="{B33B9BBA-44A2-A9C6-54FD-277FDADEB545}"/>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colorTemperature colorTemp="4700"/>
                    </a14:imgEffect>
                    <a14:imgEffect>
                      <a14:saturation sat="33000"/>
                    </a14:imgEffect>
                  </a14:imgLayer>
                </a14:imgProps>
              </a:ext>
              <a:ext uri="{28A0092B-C50C-407E-A947-70E740481C1C}">
                <a14:useLocalDpi xmlns:a14="http://schemas.microsoft.com/office/drawing/2010/main" val="0"/>
              </a:ext>
            </a:extLst>
          </a:blip>
          <a:srcRect b="11111"/>
          <a:stretch/>
        </p:blipFill>
        <p:spPr bwMode="auto">
          <a:xfrm>
            <a:off x="4706305" y="1126360"/>
            <a:ext cx="3828278" cy="344564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7C75B15-92EC-FAEC-CF66-C863B2C2209B}"/>
              </a:ext>
            </a:extLst>
          </p:cNvPr>
          <p:cNvSpPr txBox="1"/>
          <p:nvPr/>
        </p:nvSpPr>
        <p:spPr>
          <a:xfrm>
            <a:off x="7272669" y="4835723"/>
            <a:ext cx="1732475" cy="307777"/>
          </a:xfrm>
          <a:prstGeom prst="rect">
            <a:avLst/>
          </a:prstGeom>
          <a:noFill/>
        </p:spPr>
        <p:txBody>
          <a:bodyPr wrap="square" rtlCol="0">
            <a:spAutoFit/>
          </a:bodyPr>
          <a:lstStyle/>
          <a:p>
            <a:r>
              <a:rPr lang="en-LY" dirty="0"/>
              <a:t>Hajer Elsaaiti</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5">
                                            <p:txEl>
                                              <p:pRg st="0" end="0"/>
                                            </p:txEl>
                                          </p:spTgt>
                                        </p:tgtEl>
                                        <p:attrNameLst>
                                          <p:attrName>style.visibility</p:attrName>
                                        </p:attrNameLst>
                                      </p:cBhvr>
                                      <p:to>
                                        <p:strVal val="visible"/>
                                      </p:to>
                                    </p:set>
                                    <p:animEffect transition="in" filter="fade">
                                      <p:cBhvr>
                                        <p:cTn id="7" dur="500"/>
                                        <p:tgtEl>
                                          <p:spTgt spid="16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60"/>
        <p:cNvGrpSpPr/>
        <p:nvPr/>
      </p:nvGrpSpPr>
      <p:grpSpPr>
        <a:xfrm>
          <a:off x="0" y="0"/>
          <a:ext cx="0" cy="0"/>
          <a:chOff x="0" y="0"/>
          <a:chExt cx="0" cy="0"/>
        </a:xfrm>
      </p:grpSpPr>
      <p:sp>
        <p:nvSpPr>
          <p:cNvPr id="561" name="Google Shape;561;p61"/>
          <p:cNvSpPr txBox="1">
            <a:spLocks noGrp="1"/>
          </p:cNvSpPr>
          <p:nvPr>
            <p:ph type="title"/>
          </p:nvPr>
        </p:nvSpPr>
        <p:spPr>
          <a:xfrm>
            <a:off x="316374" y="566862"/>
            <a:ext cx="4058401" cy="993962"/>
          </a:xfrm>
          <a:prstGeom prst="rect">
            <a:avLst/>
          </a:prstGeom>
        </p:spPr>
        <p:txBody>
          <a:bodyPr spcFirstLastPara="1" wrap="square" lIns="91425" tIns="91425" rIns="91425" bIns="91425" anchor="b" anchorCtr="0">
            <a:noAutofit/>
          </a:bodyPr>
          <a:lstStyle/>
          <a:p>
            <a:pPr lvl="0"/>
            <a:r>
              <a:rPr lang="en-US" sz="2800" b="1" dirty="0">
                <a:solidFill>
                  <a:schemeClr val="tx1">
                    <a:lumMod val="50000"/>
                  </a:schemeClr>
                </a:solidFill>
              </a:rPr>
              <a:t>Product Concept</a:t>
            </a:r>
            <a:endParaRPr sz="2800" b="1" dirty="0">
              <a:solidFill>
                <a:schemeClr val="tx1">
                  <a:lumMod val="50000"/>
                </a:schemeClr>
              </a:solidFill>
            </a:endParaRPr>
          </a:p>
        </p:txBody>
      </p:sp>
      <p:sp>
        <p:nvSpPr>
          <p:cNvPr id="562" name="Google Shape;562;p61"/>
          <p:cNvSpPr txBox="1">
            <a:spLocks noGrp="1"/>
          </p:cNvSpPr>
          <p:nvPr>
            <p:ph type="subTitle" idx="1"/>
          </p:nvPr>
        </p:nvSpPr>
        <p:spPr>
          <a:xfrm>
            <a:off x="76129" y="2024017"/>
            <a:ext cx="4419742" cy="1848301"/>
          </a:xfrm>
          <a:prstGeom prst="rect">
            <a:avLst/>
          </a:prstGeom>
        </p:spPr>
        <p:txBody>
          <a:bodyPr spcFirstLastPara="1" wrap="square" lIns="91425" tIns="91425" rIns="91425" bIns="91425" anchor="t" anchorCtr="0">
            <a:noAutofit/>
          </a:bodyPr>
          <a:lstStyle/>
          <a:p>
            <a:pPr marL="285750" lvl="0" indent="-285750">
              <a:buClr>
                <a:schemeClr val="tx1">
                  <a:lumMod val="50000"/>
                  <a:lumOff val="50000"/>
                </a:schemeClr>
              </a:buClr>
              <a:buSzPct val="100000"/>
              <a:buFont typeface="Wingdings" pitchFamily="2" charset="2"/>
              <a:buChar char="Ø"/>
            </a:pPr>
            <a:r>
              <a:rPr lang="en-US" sz="2400" dirty="0">
                <a:solidFill>
                  <a:schemeClr val="tx1">
                    <a:lumMod val="50000"/>
                  </a:schemeClr>
                </a:solidFill>
              </a:rPr>
              <a:t>Is the idea that consumers will buy the product that has high quality and performance and it would be better for them if the product is innovative. </a:t>
            </a:r>
            <a:endParaRPr sz="2400" dirty="0">
              <a:solidFill>
                <a:schemeClr val="tx1">
                  <a:lumMod val="50000"/>
                </a:schemeClr>
              </a:solidFill>
            </a:endParaRPr>
          </a:p>
        </p:txBody>
      </p:sp>
      <p:cxnSp>
        <p:nvCxnSpPr>
          <p:cNvPr id="5" name="Straight Connector 4">
            <a:extLst>
              <a:ext uri="{FF2B5EF4-FFF2-40B4-BE49-F238E27FC236}">
                <a16:creationId xmlns:a16="http://schemas.microsoft.com/office/drawing/2014/main" id="{9D464EFE-B71C-AF41-A6DA-C536AD3D480F}"/>
              </a:ext>
            </a:extLst>
          </p:cNvPr>
          <p:cNvCxnSpPr/>
          <p:nvPr/>
        </p:nvCxnSpPr>
        <p:spPr>
          <a:xfrm>
            <a:off x="441880" y="1651444"/>
            <a:ext cx="2641237" cy="0"/>
          </a:xfrm>
          <a:prstGeom prst="line">
            <a:avLst/>
          </a:prstGeom>
          <a:ln w="57150">
            <a:solidFill>
              <a:schemeClr val="accent3"/>
            </a:solidFill>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61FF6F21-4FED-FA45-ADF8-0EE296F78967}"/>
              </a:ext>
            </a:extLst>
          </p:cNvPr>
          <p:cNvSpPr/>
          <p:nvPr/>
        </p:nvSpPr>
        <p:spPr>
          <a:xfrm>
            <a:off x="8393235" y="226860"/>
            <a:ext cx="434389" cy="238320"/>
          </a:xfrm>
          <a:prstGeom prst="ellipse">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solidFill>
                  <a:schemeClr val="bg2">
                    <a:lumMod val="50000"/>
                  </a:schemeClr>
                </a:solidFill>
              </a:rPr>
              <a:t>7</a:t>
            </a:r>
          </a:p>
        </p:txBody>
      </p:sp>
      <p:sp>
        <p:nvSpPr>
          <p:cNvPr id="2" name="Rectangle 1">
            <a:extLst>
              <a:ext uri="{FF2B5EF4-FFF2-40B4-BE49-F238E27FC236}">
                <a16:creationId xmlns:a16="http://schemas.microsoft.com/office/drawing/2014/main" id="{A682AF6E-5E4C-94E9-7766-2AB7649C40CC}"/>
              </a:ext>
            </a:extLst>
          </p:cNvPr>
          <p:cNvSpPr/>
          <p:nvPr/>
        </p:nvSpPr>
        <p:spPr>
          <a:xfrm>
            <a:off x="4572000" y="0"/>
            <a:ext cx="4572000" cy="5143501"/>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dirty="0"/>
          </a:p>
        </p:txBody>
      </p:sp>
      <p:sp>
        <p:nvSpPr>
          <p:cNvPr id="4" name="Oval 3">
            <a:extLst>
              <a:ext uri="{FF2B5EF4-FFF2-40B4-BE49-F238E27FC236}">
                <a16:creationId xmlns:a16="http://schemas.microsoft.com/office/drawing/2014/main" id="{83A6A0A3-FF6A-6019-E9BD-82FE21774156}"/>
              </a:ext>
            </a:extLst>
          </p:cNvPr>
          <p:cNvSpPr/>
          <p:nvPr/>
        </p:nvSpPr>
        <p:spPr>
          <a:xfrm>
            <a:off x="8489235" y="252482"/>
            <a:ext cx="338389" cy="238320"/>
          </a:xfrm>
          <a:prstGeom prst="ellipse">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dirty="0">
                <a:solidFill>
                  <a:schemeClr val="tx1">
                    <a:lumMod val="50000"/>
                  </a:schemeClr>
                </a:solidFill>
              </a:rPr>
              <a:t>8</a:t>
            </a:r>
          </a:p>
        </p:txBody>
      </p:sp>
      <p:sp>
        <p:nvSpPr>
          <p:cNvPr id="7" name="Google Shape;561;p61">
            <a:extLst>
              <a:ext uri="{FF2B5EF4-FFF2-40B4-BE49-F238E27FC236}">
                <a16:creationId xmlns:a16="http://schemas.microsoft.com/office/drawing/2014/main" id="{6CFB65DA-3A15-3045-E7A1-4F2876187672}"/>
              </a:ext>
            </a:extLst>
          </p:cNvPr>
          <p:cNvSpPr txBox="1">
            <a:spLocks/>
          </p:cNvSpPr>
          <p:nvPr/>
        </p:nvSpPr>
        <p:spPr>
          <a:xfrm>
            <a:off x="4942162" y="566862"/>
            <a:ext cx="4058401" cy="99396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A6BFA5"/>
              </a:buClr>
              <a:buSzPts val="5000"/>
              <a:buFont typeface="Playfair Display"/>
              <a:buNone/>
              <a:defRPr sz="5000" b="1" i="0" u="none" strike="noStrike" cap="none">
                <a:solidFill>
                  <a:srgbClr val="A6BFA5"/>
                </a:solidFill>
                <a:latin typeface="Playfair Display"/>
                <a:ea typeface="Playfair Display"/>
                <a:cs typeface="Playfair Display"/>
                <a:sym typeface="Playfair Display"/>
              </a:defRPr>
            </a:lvl1pPr>
            <a:lvl2pPr marR="0" lvl="1" algn="l" rtl="0">
              <a:lnSpc>
                <a:spcPct val="100000"/>
              </a:lnSpc>
              <a:spcBef>
                <a:spcPts val="0"/>
              </a:spcBef>
              <a:spcAft>
                <a:spcPts val="0"/>
              </a:spcAft>
              <a:buClr>
                <a:srgbClr val="A6BFA5"/>
              </a:buClr>
              <a:buSzPts val="5000"/>
              <a:buFont typeface="Playfair Display"/>
              <a:buNone/>
              <a:defRPr sz="5000" b="1" i="0" u="none" strike="noStrike" cap="none">
                <a:solidFill>
                  <a:srgbClr val="A6BFA5"/>
                </a:solidFill>
                <a:latin typeface="Playfair Display"/>
                <a:ea typeface="Playfair Display"/>
                <a:cs typeface="Playfair Display"/>
                <a:sym typeface="Playfair Display"/>
              </a:defRPr>
            </a:lvl2pPr>
            <a:lvl3pPr marR="0" lvl="2" algn="l" rtl="0">
              <a:lnSpc>
                <a:spcPct val="100000"/>
              </a:lnSpc>
              <a:spcBef>
                <a:spcPts val="0"/>
              </a:spcBef>
              <a:spcAft>
                <a:spcPts val="0"/>
              </a:spcAft>
              <a:buClr>
                <a:srgbClr val="A6BFA5"/>
              </a:buClr>
              <a:buSzPts val="5000"/>
              <a:buFont typeface="Playfair Display"/>
              <a:buNone/>
              <a:defRPr sz="5000" b="1" i="0" u="none" strike="noStrike" cap="none">
                <a:solidFill>
                  <a:srgbClr val="A6BFA5"/>
                </a:solidFill>
                <a:latin typeface="Playfair Display"/>
                <a:ea typeface="Playfair Display"/>
                <a:cs typeface="Playfair Display"/>
                <a:sym typeface="Playfair Display"/>
              </a:defRPr>
            </a:lvl3pPr>
            <a:lvl4pPr marR="0" lvl="3" algn="l" rtl="0">
              <a:lnSpc>
                <a:spcPct val="100000"/>
              </a:lnSpc>
              <a:spcBef>
                <a:spcPts val="0"/>
              </a:spcBef>
              <a:spcAft>
                <a:spcPts val="0"/>
              </a:spcAft>
              <a:buClr>
                <a:srgbClr val="A6BFA5"/>
              </a:buClr>
              <a:buSzPts val="5000"/>
              <a:buFont typeface="Playfair Display"/>
              <a:buNone/>
              <a:defRPr sz="5000" b="1" i="0" u="none" strike="noStrike" cap="none">
                <a:solidFill>
                  <a:srgbClr val="A6BFA5"/>
                </a:solidFill>
                <a:latin typeface="Playfair Display"/>
                <a:ea typeface="Playfair Display"/>
                <a:cs typeface="Playfair Display"/>
                <a:sym typeface="Playfair Display"/>
              </a:defRPr>
            </a:lvl4pPr>
            <a:lvl5pPr marR="0" lvl="4" algn="l" rtl="0">
              <a:lnSpc>
                <a:spcPct val="100000"/>
              </a:lnSpc>
              <a:spcBef>
                <a:spcPts val="0"/>
              </a:spcBef>
              <a:spcAft>
                <a:spcPts val="0"/>
              </a:spcAft>
              <a:buClr>
                <a:srgbClr val="A6BFA5"/>
              </a:buClr>
              <a:buSzPts val="5000"/>
              <a:buFont typeface="Playfair Display"/>
              <a:buNone/>
              <a:defRPr sz="5000" b="1" i="0" u="none" strike="noStrike" cap="none">
                <a:solidFill>
                  <a:srgbClr val="A6BFA5"/>
                </a:solidFill>
                <a:latin typeface="Playfair Display"/>
                <a:ea typeface="Playfair Display"/>
                <a:cs typeface="Playfair Display"/>
                <a:sym typeface="Playfair Display"/>
              </a:defRPr>
            </a:lvl5pPr>
            <a:lvl6pPr marR="0" lvl="5" algn="l" rtl="0">
              <a:lnSpc>
                <a:spcPct val="100000"/>
              </a:lnSpc>
              <a:spcBef>
                <a:spcPts val="0"/>
              </a:spcBef>
              <a:spcAft>
                <a:spcPts val="0"/>
              </a:spcAft>
              <a:buClr>
                <a:srgbClr val="A6BFA5"/>
              </a:buClr>
              <a:buSzPts val="5000"/>
              <a:buFont typeface="Playfair Display"/>
              <a:buNone/>
              <a:defRPr sz="5000" b="1" i="0" u="none" strike="noStrike" cap="none">
                <a:solidFill>
                  <a:srgbClr val="A6BFA5"/>
                </a:solidFill>
                <a:latin typeface="Playfair Display"/>
                <a:ea typeface="Playfair Display"/>
                <a:cs typeface="Playfair Display"/>
                <a:sym typeface="Playfair Display"/>
              </a:defRPr>
            </a:lvl6pPr>
            <a:lvl7pPr marR="0" lvl="6" algn="l" rtl="0">
              <a:lnSpc>
                <a:spcPct val="100000"/>
              </a:lnSpc>
              <a:spcBef>
                <a:spcPts val="0"/>
              </a:spcBef>
              <a:spcAft>
                <a:spcPts val="0"/>
              </a:spcAft>
              <a:buClr>
                <a:srgbClr val="A6BFA5"/>
              </a:buClr>
              <a:buSzPts val="5000"/>
              <a:buFont typeface="Playfair Display"/>
              <a:buNone/>
              <a:defRPr sz="5000" b="1" i="0" u="none" strike="noStrike" cap="none">
                <a:solidFill>
                  <a:srgbClr val="A6BFA5"/>
                </a:solidFill>
                <a:latin typeface="Playfair Display"/>
                <a:ea typeface="Playfair Display"/>
                <a:cs typeface="Playfair Display"/>
                <a:sym typeface="Playfair Display"/>
              </a:defRPr>
            </a:lvl7pPr>
            <a:lvl8pPr marR="0" lvl="7" algn="l" rtl="0">
              <a:lnSpc>
                <a:spcPct val="100000"/>
              </a:lnSpc>
              <a:spcBef>
                <a:spcPts val="0"/>
              </a:spcBef>
              <a:spcAft>
                <a:spcPts val="0"/>
              </a:spcAft>
              <a:buClr>
                <a:srgbClr val="A6BFA5"/>
              </a:buClr>
              <a:buSzPts val="5000"/>
              <a:buFont typeface="Playfair Display"/>
              <a:buNone/>
              <a:defRPr sz="5000" b="1" i="0" u="none" strike="noStrike" cap="none">
                <a:solidFill>
                  <a:srgbClr val="A6BFA5"/>
                </a:solidFill>
                <a:latin typeface="Playfair Display"/>
                <a:ea typeface="Playfair Display"/>
                <a:cs typeface="Playfair Display"/>
                <a:sym typeface="Playfair Display"/>
              </a:defRPr>
            </a:lvl8pPr>
            <a:lvl9pPr marR="0" lvl="8" algn="l" rtl="0">
              <a:lnSpc>
                <a:spcPct val="100000"/>
              </a:lnSpc>
              <a:spcBef>
                <a:spcPts val="0"/>
              </a:spcBef>
              <a:spcAft>
                <a:spcPts val="0"/>
              </a:spcAft>
              <a:buClr>
                <a:srgbClr val="A6BFA5"/>
              </a:buClr>
              <a:buSzPts val="5000"/>
              <a:buFont typeface="Playfair Display"/>
              <a:buNone/>
              <a:defRPr sz="5000" b="1" i="0" u="none" strike="noStrike" cap="none">
                <a:solidFill>
                  <a:srgbClr val="A6BFA5"/>
                </a:solidFill>
                <a:latin typeface="Playfair Display"/>
                <a:ea typeface="Playfair Display"/>
                <a:cs typeface="Playfair Display"/>
                <a:sym typeface="Playfair Display"/>
              </a:defRPr>
            </a:lvl9pPr>
          </a:lstStyle>
          <a:p>
            <a:r>
              <a:rPr lang="en-US" sz="2800" dirty="0">
                <a:solidFill>
                  <a:schemeClr val="tx1">
                    <a:lumMod val="50000"/>
                  </a:schemeClr>
                </a:solidFill>
              </a:rPr>
              <a:t>Production Concept</a:t>
            </a:r>
          </a:p>
        </p:txBody>
      </p:sp>
      <p:cxnSp>
        <p:nvCxnSpPr>
          <p:cNvPr id="10" name="Straight Connector 9">
            <a:extLst>
              <a:ext uri="{FF2B5EF4-FFF2-40B4-BE49-F238E27FC236}">
                <a16:creationId xmlns:a16="http://schemas.microsoft.com/office/drawing/2014/main" id="{53F84451-107B-38BC-A449-BC6AEA82178A}"/>
              </a:ext>
            </a:extLst>
          </p:cNvPr>
          <p:cNvCxnSpPr>
            <a:cxnSpLocks/>
          </p:cNvCxnSpPr>
          <p:nvPr/>
        </p:nvCxnSpPr>
        <p:spPr>
          <a:xfrm>
            <a:off x="5171750" y="1633576"/>
            <a:ext cx="2823934" cy="0"/>
          </a:xfrm>
          <a:prstGeom prst="line">
            <a:avLst/>
          </a:prstGeom>
          <a:ln w="53975">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Google Shape;562;p61">
            <a:extLst>
              <a:ext uri="{FF2B5EF4-FFF2-40B4-BE49-F238E27FC236}">
                <a16:creationId xmlns:a16="http://schemas.microsoft.com/office/drawing/2014/main" id="{BD61D721-9D7E-E9D6-4667-F5F69CCDDD14}"/>
              </a:ext>
            </a:extLst>
          </p:cNvPr>
          <p:cNvSpPr txBox="1">
            <a:spLocks/>
          </p:cNvSpPr>
          <p:nvPr/>
        </p:nvSpPr>
        <p:spPr>
          <a:xfrm>
            <a:off x="4724258" y="2024017"/>
            <a:ext cx="4276305" cy="184830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l" rtl="0">
              <a:lnSpc>
                <a:spcPct val="100000"/>
              </a:lnSpc>
              <a:spcBef>
                <a:spcPts val="0"/>
              </a:spcBef>
              <a:spcAft>
                <a:spcPts val="0"/>
              </a:spcAft>
              <a:buClr>
                <a:srgbClr val="000000"/>
              </a:buClr>
              <a:buSzPts val="1400"/>
              <a:buFont typeface="Montserrat"/>
              <a:buNone/>
              <a:defRPr sz="1400" b="0" i="0" u="none" strike="noStrike" cap="none">
                <a:solidFill>
                  <a:srgbClr val="000000"/>
                </a:solidFill>
                <a:latin typeface="Montserrat"/>
                <a:ea typeface="Montserrat"/>
                <a:cs typeface="Montserrat"/>
                <a:sym typeface="Montserrat"/>
              </a:defRPr>
            </a:lvl1pPr>
            <a:lvl2pPr marL="914400" marR="0" lvl="1" indent="-304800" algn="l" rtl="0">
              <a:lnSpc>
                <a:spcPct val="115000"/>
              </a:lnSpc>
              <a:spcBef>
                <a:spcPts val="0"/>
              </a:spcBef>
              <a:spcAft>
                <a:spcPts val="0"/>
              </a:spcAft>
              <a:buClr>
                <a:srgbClr val="000000"/>
              </a:buClr>
              <a:buSzPts val="1400"/>
              <a:buFont typeface="Montserrat"/>
              <a:buNone/>
              <a:defRPr sz="1200" b="0" i="0" u="none" strike="noStrike" cap="none">
                <a:solidFill>
                  <a:srgbClr val="000000"/>
                </a:solidFill>
                <a:latin typeface="Montserrat"/>
                <a:ea typeface="Montserrat"/>
                <a:cs typeface="Montserrat"/>
                <a:sym typeface="Montserrat"/>
              </a:defRPr>
            </a:lvl2pPr>
            <a:lvl3pPr marL="1371600" marR="0" lvl="2" indent="-304800" algn="l" rtl="0">
              <a:lnSpc>
                <a:spcPct val="115000"/>
              </a:lnSpc>
              <a:spcBef>
                <a:spcPts val="1600"/>
              </a:spcBef>
              <a:spcAft>
                <a:spcPts val="0"/>
              </a:spcAft>
              <a:buClr>
                <a:srgbClr val="000000"/>
              </a:buClr>
              <a:buSzPts val="1400"/>
              <a:buFont typeface="Montserrat"/>
              <a:buNone/>
              <a:defRPr sz="1200" b="0" i="0" u="none" strike="noStrike" cap="none">
                <a:solidFill>
                  <a:srgbClr val="000000"/>
                </a:solidFill>
                <a:latin typeface="Montserrat"/>
                <a:ea typeface="Montserrat"/>
                <a:cs typeface="Montserrat"/>
                <a:sym typeface="Montserrat"/>
              </a:defRPr>
            </a:lvl3pPr>
            <a:lvl4pPr marL="1828800" marR="0" lvl="3" indent="-304800" algn="l" rtl="0">
              <a:lnSpc>
                <a:spcPct val="115000"/>
              </a:lnSpc>
              <a:spcBef>
                <a:spcPts val="1600"/>
              </a:spcBef>
              <a:spcAft>
                <a:spcPts val="0"/>
              </a:spcAft>
              <a:buClr>
                <a:srgbClr val="000000"/>
              </a:buClr>
              <a:buSzPts val="1400"/>
              <a:buFont typeface="Montserrat"/>
              <a:buNone/>
              <a:defRPr sz="1200" b="0" i="0" u="none" strike="noStrike" cap="none">
                <a:solidFill>
                  <a:srgbClr val="000000"/>
                </a:solidFill>
                <a:latin typeface="Montserrat"/>
                <a:ea typeface="Montserrat"/>
                <a:cs typeface="Montserrat"/>
                <a:sym typeface="Montserrat"/>
              </a:defRPr>
            </a:lvl4pPr>
            <a:lvl5pPr marL="2286000" marR="0" lvl="4" indent="-304800" algn="l" rtl="0">
              <a:lnSpc>
                <a:spcPct val="115000"/>
              </a:lnSpc>
              <a:spcBef>
                <a:spcPts val="1600"/>
              </a:spcBef>
              <a:spcAft>
                <a:spcPts val="0"/>
              </a:spcAft>
              <a:buClr>
                <a:srgbClr val="000000"/>
              </a:buClr>
              <a:buSzPts val="1400"/>
              <a:buFont typeface="Montserrat"/>
              <a:buNone/>
              <a:defRPr sz="1200" b="0" i="0" u="none" strike="noStrike" cap="none">
                <a:solidFill>
                  <a:srgbClr val="000000"/>
                </a:solidFill>
                <a:latin typeface="Montserrat"/>
                <a:ea typeface="Montserrat"/>
                <a:cs typeface="Montserrat"/>
                <a:sym typeface="Montserrat"/>
              </a:defRPr>
            </a:lvl5pPr>
            <a:lvl6pPr marL="2743200" marR="0" lvl="5" indent="-304800" algn="l" rtl="0">
              <a:lnSpc>
                <a:spcPct val="115000"/>
              </a:lnSpc>
              <a:spcBef>
                <a:spcPts val="1600"/>
              </a:spcBef>
              <a:spcAft>
                <a:spcPts val="0"/>
              </a:spcAft>
              <a:buClr>
                <a:srgbClr val="000000"/>
              </a:buClr>
              <a:buSzPts val="1400"/>
              <a:buFont typeface="Montserrat"/>
              <a:buNone/>
              <a:defRPr sz="1200" b="0" i="0" u="none" strike="noStrike" cap="none">
                <a:solidFill>
                  <a:srgbClr val="000000"/>
                </a:solidFill>
                <a:latin typeface="Montserrat"/>
                <a:ea typeface="Montserrat"/>
                <a:cs typeface="Montserrat"/>
                <a:sym typeface="Montserrat"/>
              </a:defRPr>
            </a:lvl6pPr>
            <a:lvl7pPr marL="3200400" marR="0" lvl="6" indent="-304800" algn="l" rtl="0">
              <a:lnSpc>
                <a:spcPct val="115000"/>
              </a:lnSpc>
              <a:spcBef>
                <a:spcPts val="1600"/>
              </a:spcBef>
              <a:spcAft>
                <a:spcPts val="0"/>
              </a:spcAft>
              <a:buClr>
                <a:srgbClr val="000000"/>
              </a:buClr>
              <a:buSzPts val="1400"/>
              <a:buFont typeface="Montserrat"/>
              <a:buNone/>
              <a:defRPr sz="1200" b="0" i="0" u="none" strike="noStrike" cap="none">
                <a:solidFill>
                  <a:srgbClr val="000000"/>
                </a:solidFill>
                <a:latin typeface="Montserrat"/>
                <a:ea typeface="Montserrat"/>
                <a:cs typeface="Montserrat"/>
                <a:sym typeface="Montserrat"/>
              </a:defRPr>
            </a:lvl7pPr>
            <a:lvl8pPr marL="3657600" marR="0" lvl="7" indent="-304800" algn="l" rtl="0">
              <a:lnSpc>
                <a:spcPct val="115000"/>
              </a:lnSpc>
              <a:spcBef>
                <a:spcPts val="1600"/>
              </a:spcBef>
              <a:spcAft>
                <a:spcPts val="0"/>
              </a:spcAft>
              <a:buClr>
                <a:srgbClr val="000000"/>
              </a:buClr>
              <a:buSzPts val="1400"/>
              <a:buFont typeface="Montserrat"/>
              <a:buNone/>
              <a:defRPr sz="1200" b="0" i="0" u="none" strike="noStrike" cap="none">
                <a:solidFill>
                  <a:srgbClr val="000000"/>
                </a:solidFill>
                <a:latin typeface="Montserrat"/>
                <a:ea typeface="Montserrat"/>
                <a:cs typeface="Montserrat"/>
                <a:sym typeface="Montserrat"/>
              </a:defRPr>
            </a:lvl8pPr>
            <a:lvl9pPr marL="4114800" marR="0" lvl="8" indent="-304800" algn="l" rtl="0">
              <a:lnSpc>
                <a:spcPct val="115000"/>
              </a:lnSpc>
              <a:spcBef>
                <a:spcPts val="1600"/>
              </a:spcBef>
              <a:spcAft>
                <a:spcPts val="1600"/>
              </a:spcAft>
              <a:buClr>
                <a:srgbClr val="000000"/>
              </a:buClr>
              <a:buSzPts val="1400"/>
              <a:buFont typeface="Montserrat"/>
              <a:buNone/>
              <a:defRPr sz="1200" b="0" i="0" u="none" strike="noStrike" cap="none">
                <a:solidFill>
                  <a:srgbClr val="000000"/>
                </a:solidFill>
                <a:latin typeface="Montserrat"/>
                <a:ea typeface="Montserrat"/>
                <a:cs typeface="Montserrat"/>
                <a:sym typeface="Montserrat"/>
              </a:defRPr>
            </a:lvl9pPr>
          </a:lstStyle>
          <a:p>
            <a:pPr marL="285750" indent="-285750" algn="just">
              <a:buClr>
                <a:schemeClr val="tx1">
                  <a:lumMod val="50000"/>
                  <a:lumOff val="50000"/>
                </a:schemeClr>
              </a:buClr>
              <a:buSzPct val="100000"/>
              <a:buFont typeface="Wingdings" pitchFamily="2" charset="2"/>
              <a:buChar char="Ø"/>
            </a:pPr>
            <a:r>
              <a:rPr lang="en-US" sz="2400" dirty="0"/>
              <a:t>The marketing strategy starts with production because consumers will buy the product that is cheap and available at the same time has good quality </a:t>
            </a:r>
            <a:r>
              <a:rPr lang="en-US" sz="1500" dirty="0"/>
              <a:t>.</a:t>
            </a:r>
          </a:p>
        </p:txBody>
      </p:sp>
      <p:sp>
        <p:nvSpPr>
          <p:cNvPr id="14" name="TextBox 13">
            <a:extLst>
              <a:ext uri="{FF2B5EF4-FFF2-40B4-BE49-F238E27FC236}">
                <a16:creationId xmlns:a16="http://schemas.microsoft.com/office/drawing/2014/main" id="{863DA2F6-787B-70F4-1537-D4A6C8BF4225}"/>
              </a:ext>
            </a:extLst>
          </p:cNvPr>
          <p:cNvSpPr txBox="1"/>
          <p:nvPr/>
        </p:nvSpPr>
        <p:spPr>
          <a:xfrm>
            <a:off x="7596860" y="4762751"/>
            <a:ext cx="1547140" cy="307777"/>
          </a:xfrm>
          <a:prstGeom prst="rect">
            <a:avLst/>
          </a:prstGeom>
          <a:noFill/>
        </p:spPr>
        <p:txBody>
          <a:bodyPr wrap="square" rtlCol="0">
            <a:spAutoFit/>
          </a:bodyPr>
          <a:lstStyle/>
          <a:p>
            <a:r>
              <a:rPr lang="en-LY" dirty="0"/>
              <a:t>Heba Bushiha</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0">
            <a:extLst>
              <a:ext uri="{FF2B5EF4-FFF2-40B4-BE49-F238E27FC236}">
                <a16:creationId xmlns:a16="http://schemas.microsoft.com/office/drawing/2014/main" id="{2DE8C1E7-3AE9-0C47-8CD8-CCE963BD8DD5}"/>
              </a:ext>
            </a:extLst>
          </p:cNvPr>
          <p:cNvSpPr/>
          <p:nvPr/>
        </p:nvSpPr>
        <p:spPr>
          <a:xfrm>
            <a:off x="247478" y="669851"/>
            <a:ext cx="4173876" cy="4027674"/>
          </a:xfrm>
          <a:prstGeom prst="rect">
            <a:avLst/>
          </a:prstGeom>
          <a:solidFill>
            <a:schemeClr val="accent3"/>
          </a:solid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36" name="TextBox 35"/>
          <p:cNvSpPr txBox="1"/>
          <p:nvPr/>
        </p:nvSpPr>
        <p:spPr>
          <a:xfrm>
            <a:off x="985941" y="956614"/>
            <a:ext cx="3435413" cy="461665"/>
          </a:xfrm>
          <a:prstGeom prst="rect">
            <a:avLst/>
          </a:prstGeom>
          <a:noFill/>
        </p:spPr>
        <p:txBody>
          <a:bodyPr wrap="square" rtlCol="0">
            <a:spAutoFit/>
          </a:bodyPr>
          <a:lstStyle/>
          <a:p>
            <a:r>
              <a:rPr lang="en-US" sz="2400" b="1" dirty="0"/>
              <a:t>Selling Concept</a:t>
            </a:r>
          </a:p>
        </p:txBody>
      </p:sp>
      <p:sp>
        <p:nvSpPr>
          <p:cNvPr id="10" name="Oval 9">
            <a:extLst>
              <a:ext uri="{FF2B5EF4-FFF2-40B4-BE49-F238E27FC236}">
                <a16:creationId xmlns:a16="http://schemas.microsoft.com/office/drawing/2014/main" id="{A96B9A62-FF3A-C542-902A-632F017A4DDC}"/>
              </a:ext>
            </a:extLst>
          </p:cNvPr>
          <p:cNvSpPr/>
          <p:nvPr/>
        </p:nvSpPr>
        <p:spPr>
          <a:xfrm>
            <a:off x="8533226" y="247791"/>
            <a:ext cx="264187" cy="266044"/>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9</a:t>
            </a:r>
          </a:p>
        </p:txBody>
      </p:sp>
      <p:sp>
        <p:nvSpPr>
          <p:cNvPr id="2" name="Rectangle 30">
            <a:extLst>
              <a:ext uri="{FF2B5EF4-FFF2-40B4-BE49-F238E27FC236}">
                <a16:creationId xmlns:a16="http://schemas.microsoft.com/office/drawing/2014/main" id="{2CAE37B8-8692-A9D6-287B-65FF954A7FB9}"/>
              </a:ext>
            </a:extLst>
          </p:cNvPr>
          <p:cNvSpPr/>
          <p:nvPr/>
        </p:nvSpPr>
        <p:spPr>
          <a:xfrm>
            <a:off x="4648198" y="669851"/>
            <a:ext cx="4248323" cy="4027674"/>
          </a:xfrm>
          <a:prstGeom prst="rect">
            <a:avLst/>
          </a:prstGeom>
          <a:solidFill>
            <a:schemeClr val="accent3"/>
          </a:solid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3" name="TextBox 2">
            <a:extLst>
              <a:ext uri="{FF2B5EF4-FFF2-40B4-BE49-F238E27FC236}">
                <a16:creationId xmlns:a16="http://schemas.microsoft.com/office/drawing/2014/main" id="{B834BFEE-453D-B8FC-9C23-D28ADA64000F}"/>
              </a:ext>
            </a:extLst>
          </p:cNvPr>
          <p:cNvSpPr txBox="1"/>
          <p:nvPr/>
        </p:nvSpPr>
        <p:spPr>
          <a:xfrm>
            <a:off x="5097813" y="904618"/>
            <a:ext cx="3435413" cy="461665"/>
          </a:xfrm>
          <a:prstGeom prst="rect">
            <a:avLst/>
          </a:prstGeom>
          <a:noFill/>
        </p:spPr>
        <p:txBody>
          <a:bodyPr wrap="square" rtlCol="0">
            <a:spAutoFit/>
          </a:bodyPr>
          <a:lstStyle/>
          <a:p>
            <a:r>
              <a:rPr lang="en-US" sz="2400" b="1" dirty="0"/>
              <a:t>Marketing Concept</a:t>
            </a:r>
          </a:p>
        </p:txBody>
      </p:sp>
      <p:sp>
        <p:nvSpPr>
          <p:cNvPr id="4" name="Google Shape;562;p61">
            <a:extLst>
              <a:ext uri="{FF2B5EF4-FFF2-40B4-BE49-F238E27FC236}">
                <a16:creationId xmlns:a16="http://schemas.microsoft.com/office/drawing/2014/main" id="{34BF02FB-7BC1-4281-783B-1D5A3152C019}"/>
              </a:ext>
            </a:extLst>
          </p:cNvPr>
          <p:cNvSpPr txBox="1">
            <a:spLocks/>
          </p:cNvSpPr>
          <p:nvPr/>
        </p:nvSpPr>
        <p:spPr>
          <a:xfrm>
            <a:off x="831040" y="1876921"/>
            <a:ext cx="4419742" cy="1848301"/>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chemeClr val="tx1">
                  <a:lumMod val="50000"/>
                  <a:lumOff val="50000"/>
                </a:schemeClr>
              </a:buClr>
              <a:buSzPct val="100000"/>
              <a:buFont typeface="Wingdings" pitchFamily="2" charset="2"/>
              <a:buChar char="Ø"/>
            </a:pPr>
            <a:endParaRPr lang="en-US" sz="2400" dirty="0">
              <a:solidFill>
                <a:schemeClr val="tx1">
                  <a:lumMod val="50000"/>
                </a:schemeClr>
              </a:solidFill>
            </a:endParaRPr>
          </a:p>
        </p:txBody>
      </p:sp>
      <p:sp>
        <p:nvSpPr>
          <p:cNvPr id="6" name="Google Shape;562;p61">
            <a:extLst>
              <a:ext uri="{FF2B5EF4-FFF2-40B4-BE49-F238E27FC236}">
                <a16:creationId xmlns:a16="http://schemas.microsoft.com/office/drawing/2014/main" id="{D9D53092-2AF7-5BAE-40A2-2F80B5DC4826}"/>
              </a:ext>
            </a:extLst>
          </p:cNvPr>
          <p:cNvSpPr txBox="1">
            <a:spLocks/>
          </p:cNvSpPr>
          <p:nvPr/>
        </p:nvSpPr>
        <p:spPr>
          <a:xfrm>
            <a:off x="323677" y="1705042"/>
            <a:ext cx="3870833" cy="2488465"/>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400" dirty="0">
                <a:effectLst/>
                <a:latin typeface="Helvetica Neue" panose="02000503000000020004" pitchFamily="2" charset="0"/>
              </a:rPr>
              <a:t>Is the idea that consumers will  not buy the product until the company show them the benefits of the product and persuade them to buy it .</a:t>
            </a:r>
          </a:p>
        </p:txBody>
      </p:sp>
      <p:sp>
        <p:nvSpPr>
          <p:cNvPr id="9" name="Google Shape;562;p61">
            <a:extLst>
              <a:ext uri="{FF2B5EF4-FFF2-40B4-BE49-F238E27FC236}">
                <a16:creationId xmlns:a16="http://schemas.microsoft.com/office/drawing/2014/main" id="{66E9302F-31FC-AA2B-3729-B976885C6ACF}"/>
              </a:ext>
            </a:extLst>
          </p:cNvPr>
          <p:cNvSpPr txBox="1">
            <a:spLocks/>
          </p:cNvSpPr>
          <p:nvPr/>
        </p:nvSpPr>
        <p:spPr>
          <a:xfrm>
            <a:off x="4794486" y="1474674"/>
            <a:ext cx="4179393" cy="2488465"/>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400" dirty="0">
                <a:effectLst/>
                <a:latin typeface="Helvetica Neue" panose="02000503000000020004" pitchFamily="2" charset="0"/>
              </a:rPr>
              <a:t>Is the concept of competition and its goal to put the brand and the product ahead of competitors.</a:t>
            </a:r>
          </a:p>
          <a:p>
            <a:r>
              <a:rPr lang="en-US" sz="2400" dirty="0">
                <a:latin typeface="Helvetica Neue" panose="02000503000000020004" pitchFamily="2" charset="0"/>
              </a:rPr>
              <a:t>Marketing concepts have direct influence on the consumers buying behaviour.</a:t>
            </a:r>
            <a:endParaRPr lang="en-US" sz="2400" dirty="0">
              <a:effectLst/>
              <a:latin typeface="Helvetica Neue" panose="02000503000000020004" pitchFamily="2" charset="0"/>
            </a:endParaRPr>
          </a:p>
        </p:txBody>
      </p:sp>
      <p:sp>
        <p:nvSpPr>
          <p:cNvPr id="12" name="TextBox 11">
            <a:extLst>
              <a:ext uri="{FF2B5EF4-FFF2-40B4-BE49-F238E27FC236}">
                <a16:creationId xmlns:a16="http://schemas.microsoft.com/office/drawing/2014/main" id="{D44F3345-1F85-2403-18CF-8E238BCDF681}"/>
              </a:ext>
            </a:extLst>
          </p:cNvPr>
          <p:cNvSpPr txBox="1"/>
          <p:nvPr/>
        </p:nvSpPr>
        <p:spPr>
          <a:xfrm>
            <a:off x="7602279" y="4805916"/>
            <a:ext cx="1371600" cy="307777"/>
          </a:xfrm>
          <a:prstGeom prst="rect">
            <a:avLst/>
          </a:prstGeom>
          <a:noFill/>
        </p:spPr>
        <p:txBody>
          <a:bodyPr wrap="square" rtlCol="0">
            <a:spAutoFit/>
          </a:bodyPr>
          <a:lstStyle/>
          <a:p>
            <a:r>
              <a:rPr lang="en-LY" dirty="0"/>
              <a:t>A</a:t>
            </a:r>
            <a:r>
              <a:rPr lang="en-US" dirty="0"/>
              <a:t>l</a:t>
            </a:r>
            <a:r>
              <a:rPr lang="en-LY" dirty="0"/>
              <a:t>aa Rashwan</a:t>
            </a:r>
          </a:p>
        </p:txBody>
      </p:sp>
    </p:spTree>
    <p:extLst>
      <p:ext uri="{BB962C8B-B14F-4D97-AF65-F5344CB8AC3E}">
        <p14:creationId xmlns:p14="http://schemas.microsoft.com/office/powerpoint/2010/main" val="31473707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p159:morph option="byObject"/>
      </p:transition>
    </mc:Choice>
    <mc:Fallback xmlns="">
      <p:transition spd="slow" advClick="0">
        <p:fade/>
      </p:transition>
    </mc:Fallback>
  </mc:AlternateContent>
</p:sld>
</file>

<file path=ppt/theme/theme1.xml><?xml version="1.0" encoding="utf-8"?>
<a:theme xmlns:a="http://schemas.openxmlformats.org/drawingml/2006/main" name="Engineering Project Proposal by Slidesgo">
  <a:themeElements>
    <a:clrScheme name="Simple Light">
      <a:dk1>
        <a:srgbClr val="434343"/>
      </a:dk1>
      <a:lt1>
        <a:srgbClr val="FFFFFF"/>
      </a:lt1>
      <a:dk2>
        <a:srgbClr val="595959"/>
      </a:dk2>
      <a:lt2>
        <a:srgbClr val="EEEEEE"/>
      </a:lt2>
      <a:accent1>
        <a:srgbClr val="A16685"/>
      </a:accent1>
      <a:accent2>
        <a:srgbClr val="212121"/>
      </a:accent2>
      <a:accent3>
        <a:srgbClr val="D4AFC3"/>
      </a:accent3>
      <a:accent4>
        <a:srgbClr val="AD3E79"/>
      </a:accent4>
      <a:accent5>
        <a:srgbClr val="CF6DA1"/>
      </a:accent5>
      <a:accent6>
        <a:srgbClr val="6E3855"/>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2739</TotalTime>
  <Words>676</Words>
  <Application>Microsoft Macintosh PowerPoint</Application>
  <PresentationFormat>On-screen Show (16:9)</PresentationFormat>
  <Paragraphs>96</Paragraphs>
  <Slides>12</Slides>
  <Notes>12</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12</vt:i4>
      </vt:variant>
    </vt:vector>
  </HeadingPairs>
  <TitlesOfParts>
    <vt:vector size="31" baseType="lpstr">
      <vt:lpstr>Arial</vt:lpstr>
      <vt:lpstr>Courier New</vt:lpstr>
      <vt:lpstr>Open Sans Light</vt:lpstr>
      <vt:lpstr>Raleway Light</vt:lpstr>
      <vt:lpstr>Calibri</vt:lpstr>
      <vt:lpstr>Poppins Light</vt:lpstr>
      <vt:lpstr>Wingdings</vt:lpstr>
      <vt:lpstr>Raleway Black</vt:lpstr>
      <vt:lpstr>Fira Sans Extra Condensed Medium</vt:lpstr>
      <vt:lpstr>Playfair Display</vt:lpstr>
      <vt:lpstr>Lato Black</vt:lpstr>
      <vt:lpstr>Catamaran Thin</vt:lpstr>
      <vt:lpstr>Livvic</vt:lpstr>
      <vt:lpstr>Times New Roman</vt:lpstr>
      <vt:lpstr>Montserrat</vt:lpstr>
      <vt:lpstr>Questrial</vt:lpstr>
      <vt:lpstr>Helvetica Neue</vt:lpstr>
      <vt:lpstr>Poppins SemiBold</vt:lpstr>
      <vt:lpstr>Engineering Project Proposal by Slidesgo</vt:lpstr>
      <vt:lpstr>PowerPoint Presentation</vt:lpstr>
      <vt:lpstr>TABLE OF CONTENTS</vt:lpstr>
      <vt:lpstr>PowerPoint Presentation</vt:lpstr>
      <vt:lpstr>PowerPoint Presentation</vt:lpstr>
      <vt:lpstr>PowerPoint Presentation</vt:lpstr>
      <vt:lpstr>PowerPoint Presentation</vt:lpstr>
      <vt:lpstr>What is Marketing Concept?</vt:lpstr>
      <vt:lpstr>Product Concept</vt:lpstr>
      <vt:lpstr>PowerPoint Presentation</vt:lpstr>
      <vt:lpstr>Conclusion</vt:lpstr>
      <vt:lpstr>REFERNCES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ENGINEERING PROJECT PROPOSAL</dc:title>
  <cp:lastModifiedBy>Microsoft Office User</cp:lastModifiedBy>
  <cp:revision>132</cp:revision>
  <dcterms:modified xsi:type="dcterms:W3CDTF">2022-12-30T22:48:22Z</dcterms:modified>
</cp:coreProperties>
</file>