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4"/>
  </p:sldMasterIdLst>
  <p:notesMasterIdLst>
    <p:notesMasterId r:id="rId17"/>
  </p:notesMasterIdLst>
  <p:handoutMasterIdLst>
    <p:handoutMasterId r:id="rId18"/>
  </p:handoutMasterIdLst>
  <p:sldIdLst>
    <p:sldId id="256" r:id="rId5"/>
    <p:sldId id="257" r:id="rId6"/>
    <p:sldId id="258" r:id="rId7"/>
    <p:sldId id="269" r:id="rId8"/>
    <p:sldId id="265" r:id="rId9"/>
    <p:sldId id="272" r:id="rId10"/>
    <p:sldId id="270" r:id="rId11"/>
    <p:sldId id="260" r:id="rId12"/>
    <p:sldId id="261" r:id="rId13"/>
    <p:sldId id="266" r:id="rId14"/>
    <p:sldId id="273" r:id="rId15"/>
    <p:sldId id="27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898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1B3676-0219-4612-AE24-1128926BEB90}" v="840" dt="2022-11-30T10:14:57.44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704" autoAdjust="0"/>
  </p:normalViewPr>
  <p:slideViewPr>
    <p:cSldViewPr snapToGrid="0">
      <p:cViewPr varScale="1">
        <p:scale>
          <a:sx n="73" d="100"/>
          <a:sy n="73" d="100"/>
        </p:scale>
        <p:origin x="380" y="3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7F456E-01A6-4013-ACA5-F5492591A24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84983A3-9B9B-4D61-97C9-B9E239A315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6F32FC-4BD9-442A-A8C6-51598C909FE3}" type="datetimeFigureOut">
              <a:rPr lang="en-US" smtClean="0"/>
              <a:t>2/14/2023</a:t>
            </a:fld>
            <a:endParaRPr lang="en-US" dirty="0"/>
          </a:p>
        </p:txBody>
      </p:sp>
      <p:sp>
        <p:nvSpPr>
          <p:cNvPr id="4" name="Footer Placeholder 3">
            <a:extLst>
              <a:ext uri="{FF2B5EF4-FFF2-40B4-BE49-F238E27FC236}">
                <a16:creationId xmlns:a16="http://schemas.microsoft.com/office/drawing/2014/main" id="{5EEABE74-7A97-4D17-8390-42ADD25C33C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42C1DBD-1052-425E-BF3C-983304BED5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EEFA9E-C190-4F5C-8394-BD5F1CD55C02}" type="slidenum">
              <a:rPr lang="en-US" smtClean="0"/>
              <a:t>‹#›</a:t>
            </a:fld>
            <a:endParaRPr lang="en-US" dirty="0"/>
          </a:p>
        </p:txBody>
      </p:sp>
    </p:spTree>
    <p:extLst>
      <p:ext uri="{BB962C8B-B14F-4D97-AF65-F5344CB8AC3E}">
        <p14:creationId xmlns:p14="http://schemas.microsoft.com/office/powerpoint/2010/main" val="2324801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371FA-A98D-41E8-93F4-09945841298A}" type="datetimeFigureOut">
              <a:rPr lang="en-US" smtClean="0"/>
              <a:t>2/14/2023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289C57-55D7-40A4-A101-E74FAC7A092B}" type="slidenum">
              <a:rPr lang="en-US" smtClean="0"/>
              <a:t>‹#›</a:t>
            </a:fld>
            <a:endParaRPr lang="en-US" dirty="0"/>
          </a:p>
        </p:txBody>
      </p:sp>
    </p:spTree>
    <p:extLst>
      <p:ext uri="{BB962C8B-B14F-4D97-AF65-F5344CB8AC3E}">
        <p14:creationId xmlns:p14="http://schemas.microsoft.com/office/powerpoint/2010/main" val="2839902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anchor="b">
            <a:noAutofit/>
          </a:bodyPr>
          <a:lstStyle>
            <a:lvl1pPr algn="l">
              <a:defRPr sz="3600" spc="150" baseline="0"/>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416041" y="5586890"/>
            <a:ext cx="4941770" cy="396660"/>
          </a:xfrm>
        </p:spPr>
        <p:txBody>
          <a:bodyPr>
            <a:norm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8" name="Graphic 7">
            <a:extLst>
              <a:ext uri="{FF2B5EF4-FFF2-40B4-BE49-F238E27FC236}">
                <a16:creationId xmlns:a16="http://schemas.microsoft.com/office/drawing/2014/main" id="{A04F1E16-9A84-4D0E-9706-79C396AF6AE6}"/>
              </a:ext>
            </a:extLst>
          </p:cNvPr>
          <p:cNvPicPr>
            <a:picLocks noChangeAspect="1"/>
          </p:cNvPicPr>
          <p:nvPr userDrawn="1"/>
        </p:nvPicPr>
        <p:blipFill rotWithShape="1">
          <a:blip r:embed="rId2">
            <a:extLst>
              <a:ext uri="{96DAC541-7B7A-43D3-8B79-37D633B846F1}">
                <asvg:svgBlip xmlns="" xmlns:asvg="http://schemas.microsoft.com/office/drawing/2016/SVG/main" r:embed="rId3"/>
              </a:ext>
            </a:extLst>
          </a:blip>
          <a:srcRect l="9358" t="23650" b="-1"/>
          <a:stretch/>
        </p:blipFill>
        <p:spPr>
          <a:xfrm>
            <a:off x="0" y="0"/>
            <a:ext cx="9488312" cy="5054323"/>
          </a:xfrm>
          <a:prstGeom prst="rect">
            <a:avLst/>
          </a:prstGeom>
        </p:spPr>
      </p:pic>
    </p:spTree>
    <p:extLst>
      <p:ext uri="{BB962C8B-B14F-4D97-AF65-F5344CB8AC3E}">
        <p14:creationId xmlns:p14="http://schemas.microsoft.com/office/powerpoint/2010/main" val="1776826555"/>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rt Art">
    <p:bg>
      <p:bgRef idx="1001">
        <a:schemeClr val="bg1"/>
      </p:bgRef>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786F69D-D4FA-4075-A7EC-8D31A184F630}"/>
              </a:ext>
              <a:ext uri="{C183D7F6-B498-43B3-948B-1728B52AA6E4}">
                <adec:decorative xmlns="" xmlns:adec="http://schemas.microsoft.com/office/drawing/2017/decorative" val="1"/>
              </a:ext>
            </a:extLst>
          </p:cNvPr>
          <p:cNvGrpSpPr/>
          <p:nvPr userDrawn="1"/>
        </p:nvGrpSpPr>
        <p:grpSpPr>
          <a:xfrm>
            <a:off x="0" y="0"/>
            <a:ext cx="2590800" cy="1027906"/>
            <a:chOff x="0" y="0"/>
            <a:chExt cx="2590800" cy="1027906"/>
          </a:xfrm>
        </p:grpSpPr>
        <p:cxnSp>
          <p:nvCxnSpPr>
            <p:cNvPr id="10" name="Straight Connector 9">
              <a:extLst>
                <a:ext uri="{FF2B5EF4-FFF2-40B4-BE49-F238E27FC236}">
                  <a16:creationId xmlns:a16="http://schemas.microsoft.com/office/drawing/2014/main" id="{66988B2D-0240-4256-8268-4B9FF1E72363}"/>
                </a:ext>
              </a:extLst>
            </p:cNvPr>
            <p:cNvCxnSpPr>
              <a:cxnSpLocks/>
            </p:cNvCxnSpPr>
            <p:nvPr userDrawn="1"/>
          </p:nvCxnSpPr>
          <p:spPr>
            <a:xfrm flipV="1">
              <a:off x="0" y="0"/>
              <a:ext cx="259080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8EEAAE1-3D04-41C3-B2D2-B3BEF34C3B27}"/>
                </a:ext>
              </a:extLst>
            </p:cNvPr>
            <p:cNvCxnSpPr>
              <a:cxnSpLocks/>
            </p:cNvCxnSpPr>
            <p:nvPr userDrawn="1"/>
          </p:nvCxnSpPr>
          <p:spPr>
            <a:xfrm flipH="1">
              <a:off x="0" y="0"/>
              <a:ext cx="704850" cy="10279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7" name="SmartArt Placeholder 6">
            <a:extLst>
              <a:ext uri="{FF2B5EF4-FFF2-40B4-BE49-F238E27FC236}">
                <a16:creationId xmlns:a16="http://schemas.microsoft.com/office/drawing/2014/main" id="{156CA116-0F6E-4EE9-B34F-03BA07161A7A}"/>
              </a:ext>
            </a:extLst>
          </p:cNvPr>
          <p:cNvSpPr>
            <a:spLocks noGrp="1"/>
          </p:cNvSpPr>
          <p:nvPr>
            <p:ph type="dgm" sz="quarter" idx="15"/>
          </p:nvPr>
        </p:nvSpPr>
        <p:spPr>
          <a:xfrm>
            <a:off x="838200" y="2111375"/>
            <a:ext cx="10515600" cy="3744913"/>
          </a:xfrm>
        </p:spPr>
        <p:txBody>
          <a:bodyPr/>
          <a:lstStyle/>
          <a:p>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68311559"/>
      </p:ext>
    </p:extLst>
  </p:cSld>
  <p:clrMapOvr>
    <a:overrideClrMapping bg1="lt1" tx1="dk1" bg2="lt2" tx2="dk2" accent1="accent1" accent2="accent2" accent3="accent3" accent4="accent4" accent5="accent5" accent6="accent6" hlink="hlink" folHlink="folHlink"/>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12" name="Graphic 10">
            <a:extLst>
              <a:ext uri="{FF2B5EF4-FFF2-40B4-BE49-F238E27FC236}">
                <a16:creationId xmlns:a16="http://schemas.microsoft.com/office/drawing/2014/main" id="{9D2AF524-D4B4-4A3A-9CE4-EDAFE1D5A37B}"/>
              </a:ext>
              <a:ext uri="{C183D7F6-B498-43B3-948B-1728B52AA6E4}">
                <adec:decorative xmlns=""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TITLE</a:t>
            </a:r>
          </a:p>
        </p:txBody>
      </p:sp>
      <p:sp>
        <p:nvSpPr>
          <p:cNvPr id="16" name="Text Placeholder 15">
            <a:extLst>
              <a:ext uri="{FF2B5EF4-FFF2-40B4-BE49-F238E27FC236}">
                <a16:creationId xmlns:a16="http://schemas.microsoft.com/office/drawing/2014/main" id="{3BABF6CA-407C-4BF0-8234-1321A676E756}"/>
              </a:ext>
            </a:extLst>
          </p:cNvPr>
          <p:cNvSpPr>
            <a:spLocks noGrp="1"/>
          </p:cNvSpPr>
          <p:nvPr>
            <p:ph type="body" sz="quarter" idx="13"/>
          </p:nvPr>
        </p:nvSpPr>
        <p:spPr>
          <a:xfrm>
            <a:off x="166074" y="1507772"/>
            <a:ext cx="2141764" cy="514350"/>
          </a:xfrm>
        </p:spPr>
        <p:txBody>
          <a:bodyPr anchor="ctr">
            <a:normAutofit/>
          </a:bodyPr>
          <a:lstStyle>
            <a:lvl1pPr marL="0" indent="0" algn="r">
              <a:buNone/>
              <a:defRPr sz="2000"/>
            </a:lvl1pPr>
          </a:lstStyle>
          <a:p>
            <a:pPr lvl="0"/>
            <a:r>
              <a:rPr lang="en-US"/>
              <a:t>Click to edit</a:t>
            </a:r>
          </a:p>
        </p:txBody>
      </p:sp>
      <p:sp>
        <p:nvSpPr>
          <p:cNvPr id="17" name="Text Placeholder 15">
            <a:extLst>
              <a:ext uri="{FF2B5EF4-FFF2-40B4-BE49-F238E27FC236}">
                <a16:creationId xmlns:a16="http://schemas.microsoft.com/office/drawing/2014/main" id="{76D8129B-5B68-421C-968C-3663C86EFC7C}"/>
              </a:ext>
            </a:extLst>
          </p:cNvPr>
          <p:cNvSpPr>
            <a:spLocks noGrp="1"/>
          </p:cNvSpPr>
          <p:nvPr>
            <p:ph type="body" sz="quarter" idx="14"/>
          </p:nvPr>
        </p:nvSpPr>
        <p:spPr>
          <a:xfrm>
            <a:off x="732131" y="2584097"/>
            <a:ext cx="2141764" cy="514350"/>
          </a:xfrm>
        </p:spPr>
        <p:txBody>
          <a:bodyPr anchor="ctr">
            <a:normAutofit/>
          </a:bodyPr>
          <a:lstStyle>
            <a:lvl1pPr marL="0" indent="0" algn="r">
              <a:buNone/>
              <a:defRPr sz="2000"/>
            </a:lvl1pPr>
          </a:lstStyle>
          <a:p>
            <a:pPr lvl="0"/>
            <a:r>
              <a:rPr lang="en-US"/>
              <a:t>Click to edit</a:t>
            </a:r>
          </a:p>
        </p:txBody>
      </p:sp>
      <p:sp>
        <p:nvSpPr>
          <p:cNvPr id="18" name="Text Placeholder 15">
            <a:extLst>
              <a:ext uri="{FF2B5EF4-FFF2-40B4-BE49-F238E27FC236}">
                <a16:creationId xmlns:a16="http://schemas.microsoft.com/office/drawing/2014/main" id="{6C741DCA-8EBD-44F5-9D38-E938A628ADCD}"/>
              </a:ext>
            </a:extLst>
          </p:cNvPr>
          <p:cNvSpPr>
            <a:spLocks noGrp="1"/>
          </p:cNvSpPr>
          <p:nvPr>
            <p:ph type="body" sz="quarter" idx="15"/>
          </p:nvPr>
        </p:nvSpPr>
        <p:spPr>
          <a:xfrm>
            <a:off x="1338556" y="3660422"/>
            <a:ext cx="2141764" cy="514350"/>
          </a:xfrm>
        </p:spPr>
        <p:txBody>
          <a:bodyPr anchor="ctr">
            <a:normAutofit/>
          </a:bodyPr>
          <a:lstStyle>
            <a:lvl1pPr marL="0" indent="0" algn="r">
              <a:buNone/>
              <a:defRPr sz="2000"/>
            </a:lvl1pPr>
          </a:lstStyle>
          <a:p>
            <a:pPr lvl="0"/>
            <a:r>
              <a:rPr lang="en-US"/>
              <a:t>Click to edit</a:t>
            </a:r>
          </a:p>
        </p:txBody>
      </p:sp>
      <p:sp>
        <p:nvSpPr>
          <p:cNvPr id="19" name="Text Placeholder 15">
            <a:extLst>
              <a:ext uri="{FF2B5EF4-FFF2-40B4-BE49-F238E27FC236}">
                <a16:creationId xmlns:a16="http://schemas.microsoft.com/office/drawing/2014/main" id="{5C43C6B1-A1BD-4A90-8B4B-F361C1BEDD26}"/>
              </a:ext>
            </a:extLst>
          </p:cNvPr>
          <p:cNvSpPr>
            <a:spLocks noGrp="1"/>
          </p:cNvSpPr>
          <p:nvPr>
            <p:ph type="body" sz="quarter" idx="16"/>
          </p:nvPr>
        </p:nvSpPr>
        <p:spPr>
          <a:xfrm>
            <a:off x="1922756" y="4736748"/>
            <a:ext cx="2141764" cy="514350"/>
          </a:xfrm>
        </p:spPr>
        <p:txBody>
          <a:bodyPr anchor="ctr">
            <a:normAutofit/>
          </a:bodyPr>
          <a:lstStyle>
            <a:lvl1pPr marL="0" indent="0" algn="r">
              <a:buNone/>
              <a:defRPr sz="2000"/>
            </a:lvl1pPr>
          </a:lstStyle>
          <a:p>
            <a:pPr lvl="0"/>
            <a:r>
              <a:rPr lang="en-US"/>
              <a:t>Click to edit</a:t>
            </a:r>
          </a:p>
        </p:txBody>
      </p:sp>
      <p:sp>
        <p:nvSpPr>
          <p:cNvPr id="34" name="Text Placeholder 15">
            <a:extLst>
              <a:ext uri="{FF2B5EF4-FFF2-40B4-BE49-F238E27FC236}">
                <a16:creationId xmlns:a16="http://schemas.microsoft.com/office/drawing/2014/main" id="{0C66E1BD-33F0-4B94-BF94-CD4698F85C3D}"/>
              </a:ext>
            </a:extLst>
          </p:cNvPr>
          <p:cNvSpPr>
            <a:spLocks noGrp="1"/>
          </p:cNvSpPr>
          <p:nvPr>
            <p:ph type="body" sz="quarter" idx="17" hasCustomPrompt="1"/>
          </p:nvPr>
        </p:nvSpPr>
        <p:spPr>
          <a:xfrm>
            <a:off x="4401536" y="1613528"/>
            <a:ext cx="5102680" cy="1010842"/>
          </a:xfrm>
        </p:spPr>
        <p:txBody>
          <a:bodyPr anchor="t">
            <a:normAutofit/>
          </a:bodyPr>
          <a:lstStyle>
            <a:lvl1pPr marL="0" indent="0" algn="l">
              <a:lnSpc>
                <a:spcPct val="100000"/>
              </a:lnSpc>
              <a:buNone/>
              <a:defRPr sz="1400" spc="50" baseline="0"/>
            </a:lvl1pPr>
          </a:lstStyle>
          <a:p>
            <a:pPr lvl="0"/>
            <a:r>
              <a:rPr lang="en-US" dirty="0"/>
              <a:t>Click to edit master text style</a:t>
            </a:r>
          </a:p>
        </p:txBody>
      </p:sp>
      <p:sp>
        <p:nvSpPr>
          <p:cNvPr id="35" name="Text Placeholder 15">
            <a:extLst>
              <a:ext uri="{FF2B5EF4-FFF2-40B4-BE49-F238E27FC236}">
                <a16:creationId xmlns:a16="http://schemas.microsoft.com/office/drawing/2014/main" id="{2D4661B1-6559-407A-9AEC-A46A0570AE8F}"/>
              </a:ext>
            </a:extLst>
          </p:cNvPr>
          <p:cNvSpPr>
            <a:spLocks noGrp="1"/>
          </p:cNvSpPr>
          <p:nvPr>
            <p:ph type="body" sz="quarter" idx="18" hasCustomPrompt="1"/>
          </p:nvPr>
        </p:nvSpPr>
        <p:spPr>
          <a:xfrm>
            <a:off x="4986029" y="268256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6" name="Text Placeholder 15">
            <a:extLst>
              <a:ext uri="{FF2B5EF4-FFF2-40B4-BE49-F238E27FC236}">
                <a16:creationId xmlns:a16="http://schemas.microsoft.com/office/drawing/2014/main" id="{DCC983F7-6A25-42C0-811C-EA32138C5B80}"/>
              </a:ext>
            </a:extLst>
          </p:cNvPr>
          <p:cNvSpPr>
            <a:spLocks noGrp="1"/>
          </p:cNvSpPr>
          <p:nvPr>
            <p:ph type="body" sz="quarter" idx="19" hasCustomPrompt="1"/>
          </p:nvPr>
        </p:nvSpPr>
        <p:spPr>
          <a:xfrm>
            <a:off x="5576938" y="375539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7" name="Text Placeholder 15">
            <a:extLst>
              <a:ext uri="{FF2B5EF4-FFF2-40B4-BE49-F238E27FC236}">
                <a16:creationId xmlns:a16="http://schemas.microsoft.com/office/drawing/2014/main" id="{E83DA0EB-27DD-416A-8DA5-4AFDC8587E5C}"/>
              </a:ext>
            </a:extLst>
          </p:cNvPr>
          <p:cNvSpPr>
            <a:spLocks noGrp="1"/>
          </p:cNvSpPr>
          <p:nvPr>
            <p:ph type="body" sz="quarter" idx="20" hasCustomPrompt="1"/>
          </p:nvPr>
        </p:nvSpPr>
        <p:spPr>
          <a:xfrm>
            <a:off x="6175280" y="4824430"/>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5" name="Date Placeholder 4">
            <a:extLst>
              <a:ext uri="{FF2B5EF4-FFF2-40B4-BE49-F238E27FC236}">
                <a16:creationId xmlns:a16="http://schemas.microsoft.com/office/drawing/2014/main" id="{874DC36F-5D3E-439D-80B5-32633FC34434}"/>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6" name="Footer Placeholder 5">
            <a:extLst>
              <a:ext uri="{FF2B5EF4-FFF2-40B4-BE49-F238E27FC236}">
                <a16:creationId xmlns:a16="http://schemas.microsoft.com/office/drawing/2014/main" id="{6C710A8A-CEC9-4787-A745-C28DD965F7DD}"/>
              </a:ext>
            </a:extLst>
          </p:cNvPr>
          <p:cNvSpPr>
            <a:spLocks noGrp="1"/>
          </p:cNvSpPr>
          <p:nvPr>
            <p:ph type="ftr" sz="quarter" idx="11"/>
          </p:nvPr>
        </p:nvSpPr>
        <p:spPr>
          <a:xfrm>
            <a:off x="6749143" y="6356350"/>
            <a:ext cx="3775981" cy="365125"/>
          </a:xfrm>
        </p:spPr>
        <p:txBody>
          <a:bodyPr/>
          <a:lstStyle>
            <a:lvl1pPr>
              <a:defRPr sz="900"/>
            </a:lvl1pPr>
          </a:lstStyle>
          <a:p>
            <a:r>
              <a:rPr lang="en-US" dirty="0"/>
              <a:t>PRESENTATION TITLE</a:t>
            </a:r>
          </a:p>
        </p:txBody>
      </p:sp>
      <p:sp>
        <p:nvSpPr>
          <p:cNvPr id="7" name="Slide Number Placeholder 6">
            <a:extLst>
              <a:ext uri="{FF2B5EF4-FFF2-40B4-BE49-F238E27FC236}">
                <a16:creationId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a:lstStyle>
            <a:lvl1pPr>
              <a:defRPr sz="900"/>
            </a:lvl1pPr>
          </a:lstStyle>
          <a:p>
            <a:fld id="{A49DFD55-3C28-40EF-9E31-A92D2E4017FF}" type="slidenum">
              <a:rPr lang="en-US" smtClean="0"/>
              <a:pPr/>
              <a:t>‹#›</a:t>
            </a:fld>
            <a:endParaRPr lang="en-US" dirty="0"/>
          </a:p>
        </p:txBody>
      </p:sp>
      <p:cxnSp>
        <p:nvCxnSpPr>
          <p:cNvPr id="3" name="Straight Connector 2">
            <a:extLst>
              <a:ext uri="{FF2B5EF4-FFF2-40B4-BE49-F238E27FC236}">
                <a16:creationId xmlns:a16="http://schemas.microsoft.com/office/drawing/2014/main" id="{D3795F91-C721-4363-956D-756673AE7957}"/>
              </a:ext>
              <a:ext uri="{C183D7F6-B498-43B3-948B-1728B52AA6E4}">
                <adec:decorative xmlns="" xmlns:adec="http://schemas.microsoft.com/office/drawing/2017/decorative" val="1"/>
              </a:ext>
            </a:extLst>
          </p:cNvPr>
          <p:cNvCxnSpPr>
            <a:cxnSpLocks/>
          </p:cNvCxnSpPr>
          <p:nvPr userDrawn="1"/>
        </p:nvCxnSpPr>
        <p:spPr>
          <a:xfrm>
            <a:off x="4353515" y="502393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4" name="Straight Connector 3">
            <a:extLst>
              <a:ext uri="{FF2B5EF4-FFF2-40B4-BE49-F238E27FC236}">
                <a16:creationId xmlns:a16="http://schemas.microsoft.com/office/drawing/2014/main" id="{8AC14461-E27D-413D-B31A-47B74646AF25}"/>
              </a:ext>
              <a:ext uri="{C183D7F6-B498-43B3-948B-1728B52AA6E4}">
                <adec:decorative xmlns="" xmlns:adec="http://schemas.microsoft.com/office/drawing/2017/decorative" val="1"/>
              </a:ext>
            </a:extLst>
          </p:cNvPr>
          <p:cNvCxnSpPr>
            <a:cxnSpLocks/>
          </p:cNvCxnSpPr>
          <p:nvPr userDrawn="1"/>
        </p:nvCxnSpPr>
        <p:spPr>
          <a:xfrm>
            <a:off x="3759917" y="3948451"/>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8" name="Straight Connector 7">
            <a:extLst>
              <a:ext uri="{FF2B5EF4-FFF2-40B4-BE49-F238E27FC236}">
                <a16:creationId xmlns:a16="http://schemas.microsoft.com/office/drawing/2014/main" id="{4D6AEA4C-7710-4829-BA87-8DD77F15932C}"/>
              </a:ext>
              <a:ext uri="{C183D7F6-B498-43B3-948B-1728B52AA6E4}">
                <adec:decorative xmlns="" xmlns:adec="http://schemas.microsoft.com/office/drawing/2017/decorative" val="1"/>
              </a:ext>
            </a:extLst>
          </p:cNvPr>
          <p:cNvCxnSpPr>
            <a:cxnSpLocks/>
          </p:cNvCxnSpPr>
          <p:nvPr userDrawn="1"/>
        </p:nvCxnSpPr>
        <p:spPr>
          <a:xfrm>
            <a:off x="3173453" y="2872686"/>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9" name="Straight Connector 8">
            <a:extLst>
              <a:ext uri="{FF2B5EF4-FFF2-40B4-BE49-F238E27FC236}">
                <a16:creationId xmlns:a16="http://schemas.microsoft.com/office/drawing/2014/main" id="{E9BD473E-6203-491C-87AC-54AC0AB23333}"/>
              </a:ext>
              <a:ext uri="{C183D7F6-B498-43B3-948B-1728B52AA6E4}">
                <adec:decorative xmlns="" xmlns:adec="http://schemas.microsoft.com/office/drawing/2017/decorative" val="1"/>
              </a:ext>
            </a:extLst>
          </p:cNvPr>
          <p:cNvCxnSpPr>
            <a:cxnSpLocks/>
          </p:cNvCxnSpPr>
          <p:nvPr userDrawn="1"/>
        </p:nvCxnSpPr>
        <p:spPr>
          <a:xfrm>
            <a:off x="2586263" y="179608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165259451"/>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Two Conten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2933700" y="3834606"/>
            <a:ext cx="3924300"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7410173" y="3834606"/>
            <a:ext cx="3943627"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pic>
        <p:nvPicPr>
          <p:cNvPr id="11" name="Graphic 10">
            <a:extLst>
              <a:ext uri="{FF2B5EF4-FFF2-40B4-BE49-F238E27FC236}">
                <a16:creationId xmlns:a16="http://schemas.microsoft.com/office/drawing/2014/main" id="{EE24E1DB-1F20-4C28-8069-D9219D1F8BBD}"/>
              </a:ext>
            </a:extLst>
          </p:cNvPr>
          <p:cNvPicPr>
            <a:picLocks noChangeAspect="1"/>
          </p:cNvPicPr>
          <p:nvPr userDrawn="1"/>
        </p:nvPicPr>
        <p:blipFill rotWithShape="1">
          <a:blip r:embed="rId2">
            <a:extLst>
              <a:ext uri="{96DAC541-7B7A-43D3-8B79-37D633B846F1}">
                <asvg:svgBlip xmlns=""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2432451945"/>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1243104"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4647665" y="3834606"/>
            <a:ext cx="2896671"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1" name="Text Placeholder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8066421"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10" name="Group 9">
            <a:extLst>
              <a:ext uri="{FF2B5EF4-FFF2-40B4-BE49-F238E27FC236}">
                <a16:creationId xmlns:a16="http://schemas.microsoft.com/office/drawing/2014/main" id="{B2368EF4-1233-48C7-8DB5-75844BFCD594}"/>
              </a:ext>
              <a:ext uri="{C183D7F6-B498-43B3-948B-1728B52AA6E4}">
                <adec:decorative xmlns="" xmlns:adec="http://schemas.microsoft.com/office/drawing/2017/decorative" val="1"/>
              </a:ext>
            </a:extLst>
          </p:cNvPr>
          <p:cNvGrpSpPr/>
          <p:nvPr userDrawn="1"/>
        </p:nvGrpSpPr>
        <p:grpSpPr>
          <a:xfrm>
            <a:off x="0" y="0"/>
            <a:ext cx="2238376" cy="3105150"/>
            <a:chOff x="0" y="0"/>
            <a:chExt cx="2238376" cy="3105150"/>
          </a:xfrm>
        </p:grpSpPr>
        <p:cxnSp>
          <p:nvCxnSpPr>
            <p:cNvPr id="16" name="Straight Connector 15">
              <a:extLst>
                <a:ext uri="{FF2B5EF4-FFF2-40B4-BE49-F238E27FC236}">
                  <a16:creationId xmlns:a16="http://schemas.microsoft.com/office/drawing/2014/main" id="{463D7850-C2A6-43CE-BBE4-8E81A0A593BF}"/>
                </a:ext>
              </a:extLst>
            </p:cNvPr>
            <p:cNvCxnSpPr>
              <a:cxnSpLocks/>
            </p:cNvCxnSpPr>
            <p:nvPr userDrawn="1"/>
          </p:nvCxnSpPr>
          <p:spPr>
            <a:xfrm flipH="1">
              <a:off x="0" y="0"/>
              <a:ext cx="1238250" cy="310515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AD3E03-2E3B-440C-9105-6F9D33006D66}"/>
                </a:ext>
              </a:extLst>
            </p:cNvPr>
            <p:cNvCxnSpPr>
              <a:cxnSpLocks/>
            </p:cNvCxnSpPr>
            <p:nvPr userDrawn="1"/>
          </p:nvCxnSpPr>
          <p:spPr>
            <a:xfrm flipH="1">
              <a:off x="0" y="0"/>
              <a:ext cx="2238376" cy="2476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18896713"/>
      </p:ext>
    </p:extLst>
  </p:cSld>
  <p:clrMapOvr>
    <a:overrideClrMapping bg1="lt1" tx1="dk1" bg2="lt2" tx2="dk2" accent1="accent1" accent2="accent2" accent3="accent3" accent4="accent4" accent5="accent5" accent6="accent6" hlink="hlink" folHlink="folHlink"/>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ummar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54768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4" name="Group 3">
            <a:extLst>
              <a:ext uri="{FF2B5EF4-FFF2-40B4-BE49-F238E27FC236}">
                <a16:creationId xmlns:a16="http://schemas.microsoft.com/office/drawing/2014/main" id="{D74AA03A-263D-4B5F-B05B-7D6923A9A4D3}"/>
              </a:ext>
            </a:extLst>
          </p:cNvPr>
          <p:cNvGrpSpPr/>
          <p:nvPr userDrawn="1"/>
        </p:nvGrpSpPr>
        <p:grpSpPr>
          <a:xfrm>
            <a:off x="0" y="0"/>
            <a:ext cx="4762501" cy="5186363"/>
            <a:chOff x="0" y="0"/>
            <a:chExt cx="4762501" cy="5186363"/>
          </a:xfrm>
        </p:grpSpPr>
        <p:cxnSp>
          <p:nvCxnSpPr>
            <p:cNvPr id="23" name="Straight Connector 22">
              <a:extLst>
                <a:ext uri="{FF2B5EF4-FFF2-40B4-BE49-F238E27FC236}">
                  <a16:creationId xmlns:a16="http://schemas.microsoft.com/office/drawing/2014/main" id="{D87F08D6-2CA7-4A5A-BE34-07113DCA535D}"/>
                </a:ext>
              </a:extLst>
            </p:cNvPr>
            <p:cNvCxnSpPr>
              <a:cxnSpLocks/>
            </p:cNvCxnSpPr>
            <p:nvPr userDrawn="1"/>
          </p:nvCxnSpPr>
          <p:spPr>
            <a:xfrm flipH="1" flipV="1">
              <a:off x="0" y="876300"/>
              <a:ext cx="4762500" cy="16287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768C87F-B9C3-4DFF-8454-F3F52CE4346B}"/>
                </a:ext>
              </a:extLst>
            </p:cNvPr>
            <p:cNvCxnSpPr>
              <a:cxnSpLocks/>
            </p:cNvCxnSpPr>
            <p:nvPr userDrawn="1"/>
          </p:nvCxnSpPr>
          <p:spPr>
            <a:xfrm flipH="1" flipV="1">
              <a:off x="2638425" y="0"/>
              <a:ext cx="2124076" cy="51863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Date Placeholder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a:lstStyle>
            <a:lvl1pPr>
              <a:defRPr sz="900"/>
            </a:lvl1pPr>
          </a:lstStyle>
          <a:p>
            <a:r>
              <a:rPr lang="en-US" dirty="0"/>
              <a:t>20XX</a:t>
            </a:r>
          </a:p>
        </p:txBody>
      </p:sp>
      <p:sp>
        <p:nvSpPr>
          <p:cNvPr id="22" name="Footer Placeholder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a:lstStyle>
            <a:lvl1pPr>
              <a:defRPr sz="900"/>
            </a:lvl1pPr>
          </a:lstStyle>
          <a:p>
            <a:r>
              <a:rPr lang="en-US" dirty="0"/>
              <a:t>PRESENTATION TITLE</a:t>
            </a:r>
          </a:p>
        </p:txBody>
      </p:sp>
      <p:sp>
        <p:nvSpPr>
          <p:cNvPr id="24" name="Slide Number Placehold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17780591"/>
      </p:ext>
    </p:extLst>
  </p:cSld>
  <p:clrMapOvr>
    <a:masterClrMapping/>
  </p:clrMapOvr>
  <p:hf hdr="0" dt="0"/>
  <p:extLst>
    <p:ext uri="{DCECCB84-F9BA-43D5-87BE-67443E8EF086}">
      <p15:sldGuideLst xmlns:p15="http://schemas.microsoft.com/office/powerpoint/2012/main">
        <p15:guide id="1" pos="300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losing">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anchor="b">
            <a:noAutofit/>
          </a:bodyPr>
          <a:lstStyle>
            <a:lvl1pPr algn="l">
              <a:defRPr sz="3600" spc="150" baseline="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4267200" y="3238103"/>
            <a:ext cx="4179570" cy="1371997"/>
          </a:xfrm>
        </p:spPr>
        <p:txBody>
          <a:bodyPr>
            <a:normAutofit/>
          </a:bodyPr>
          <a:lstStyle>
            <a:lvl1pPr marL="0" indent="0" algn="l">
              <a:lnSpc>
                <a:spcPct val="150000"/>
              </a:lnSpc>
              <a:buNone/>
              <a:defRPr sz="1400"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6" name="Graphic 5">
            <a:extLst>
              <a:ext uri="{FF2B5EF4-FFF2-40B4-BE49-F238E27FC236}">
                <a16:creationId xmlns:a16="http://schemas.microsoft.com/office/drawing/2014/main" id="{ED3361C9-310A-4255-A94E-B77588962DA5}"/>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0" y="0"/>
            <a:ext cx="3176938" cy="6858000"/>
          </a:xfrm>
          <a:prstGeom prst="rect">
            <a:avLst/>
          </a:prstGeom>
        </p:spPr>
      </p:pic>
      <p:sp>
        <p:nvSpPr>
          <p:cNvPr id="9" name="Date Placeholder 6">
            <a:extLst>
              <a:ext uri="{FF2B5EF4-FFF2-40B4-BE49-F238E27FC236}">
                <a16:creationId xmlns:a16="http://schemas.microsoft.com/office/drawing/2014/main" id="{BF358517-D7B7-40D0-A9D0-B650C80898AC}"/>
              </a:ext>
            </a:extLst>
          </p:cNvPr>
          <p:cNvSpPr>
            <a:spLocks noGrp="1"/>
          </p:cNvSpPr>
          <p:nvPr>
            <p:ph type="dt" sz="half" idx="10"/>
          </p:nvPr>
        </p:nvSpPr>
        <p:spPr>
          <a:xfrm>
            <a:off x="4267200" y="6356350"/>
            <a:ext cx="1774371" cy="365125"/>
          </a:xfrm>
        </p:spPr>
        <p:txBody>
          <a:bodyPr/>
          <a:lstStyle>
            <a:lvl1pPr>
              <a:defRPr sz="900"/>
            </a:lvl1pPr>
          </a:lstStyle>
          <a:p>
            <a:r>
              <a:rPr lang="en-US" dirty="0"/>
              <a:t>20XX</a:t>
            </a:r>
          </a:p>
        </p:txBody>
      </p:sp>
      <p:sp>
        <p:nvSpPr>
          <p:cNvPr id="10" name="Footer Placeholder 7">
            <a:extLst>
              <a:ext uri="{FF2B5EF4-FFF2-40B4-BE49-F238E27FC236}">
                <a16:creationId xmlns:a16="http://schemas.microsoft.com/office/drawing/2014/main" id="{6026D44C-0B39-4DE1-A0FC-5615DDAAE3CE}"/>
              </a:ext>
            </a:extLst>
          </p:cNvPr>
          <p:cNvSpPr>
            <a:spLocks noGrp="1"/>
          </p:cNvSpPr>
          <p:nvPr>
            <p:ph type="ftr" sz="quarter" idx="11"/>
          </p:nvPr>
        </p:nvSpPr>
        <p:spPr>
          <a:xfrm>
            <a:off x="6479721" y="6356350"/>
            <a:ext cx="2661557" cy="365125"/>
          </a:xfrm>
        </p:spPr>
        <p:txBody>
          <a:bodyPr/>
          <a:lstStyle>
            <a:lvl1pPr>
              <a:defRPr sz="900"/>
            </a:lvl1pPr>
          </a:lstStyle>
          <a:p>
            <a:r>
              <a:rPr lang="en-US" dirty="0"/>
              <a:t>PRESENTATION TITLE</a:t>
            </a:r>
          </a:p>
        </p:txBody>
      </p:sp>
      <p:sp>
        <p:nvSpPr>
          <p:cNvPr id="11" name="Slide Number Placeholder 8">
            <a:extLst>
              <a:ext uri="{FF2B5EF4-FFF2-40B4-BE49-F238E27FC236}">
                <a16:creationId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1291140423"/>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bg>
      <p:bgPr>
        <a:solidFill>
          <a:schemeClr val="tx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514C6BF-376E-43E8-881D-2E767426990A}"/>
              </a:ext>
            </a:extLst>
          </p:cNvPr>
          <p:cNvPicPr>
            <a:picLocks noChangeAspect="1"/>
          </p:cNvPicPr>
          <p:nvPr userDrawn="1"/>
        </p:nvPicPr>
        <p:blipFill rotWithShape="1">
          <a:blip r:embed="rId2">
            <a:extLst>
              <a:ext uri="{96DAC541-7B7A-43D3-8B79-37D633B846F1}">
                <asvg:svgBlip xmlns="" xmlns:asvg="http://schemas.microsoft.com/office/drawing/2016/SVG/main" r:embed="rId3"/>
              </a:ext>
            </a:extLst>
          </a:blip>
          <a:srcRect t="18301" r="28341" b="23071"/>
          <a:stretch/>
        </p:blipFill>
        <p:spPr>
          <a:xfrm>
            <a:off x="5488815" y="0"/>
            <a:ext cx="6703185" cy="6858000"/>
          </a:xfrm>
          <a:prstGeom prst="rect">
            <a:avLst/>
          </a:prstGeom>
        </p:spPr>
      </p:pic>
      <p:sp>
        <p:nvSpPr>
          <p:cNvPr id="2" name="Title 1">
            <a:extLst>
              <a:ext uri="{FF2B5EF4-FFF2-40B4-BE49-F238E27FC236}">
                <a16:creationId xmlns:a16="http://schemas.microsoft.com/office/drawing/2014/main" id="{3F0A9B92-C2D0-466A-A680-A35832C452B3}"/>
              </a:ext>
            </a:extLst>
          </p:cNvPr>
          <p:cNvSpPr>
            <a:spLocks noGrp="1"/>
          </p:cNvSpPr>
          <p:nvPr>
            <p:ph type="title" hasCustomPrompt="1"/>
          </p:nvPr>
        </p:nvSpPr>
        <p:spPr>
          <a:xfrm>
            <a:off x="1333500" y="1020445"/>
            <a:ext cx="2895600" cy="1325563"/>
          </a:xfrm>
        </p:spPr>
        <p:txBody>
          <a:bodyPr anchor="b">
            <a:normAutofit/>
          </a:bodyPr>
          <a:lstStyle>
            <a:lvl1pPr>
              <a:defRPr sz="2800" spc="150" baseline="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2DA41CE6-5A88-4C5C-B2A4-6A5D2153B16F}"/>
              </a:ext>
            </a:extLst>
          </p:cNvPr>
          <p:cNvSpPr>
            <a:spLocks noGrp="1"/>
          </p:cNvSpPr>
          <p:nvPr>
            <p:ph idx="1"/>
          </p:nvPr>
        </p:nvSpPr>
        <p:spPr>
          <a:xfrm>
            <a:off x="1333500" y="2924175"/>
            <a:ext cx="2895600" cy="2519363"/>
          </a:xfrm>
        </p:spPr>
        <p:txBody>
          <a:bodyPr>
            <a:normAutofit/>
          </a:bodyPr>
          <a:lstStyle>
            <a:lvl1pPr marL="0" indent="0">
              <a:lnSpc>
                <a:spcPct val="150000"/>
              </a:lnSpc>
              <a:buNone/>
              <a:defRPr sz="1400">
                <a:solidFill>
                  <a:schemeClr val="bg1"/>
                </a:solidFill>
              </a:defRPr>
            </a:lvl1pPr>
            <a:lvl2pPr marL="457200" indent="0">
              <a:lnSpc>
                <a:spcPct val="150000"/>
              </a:lnSpc>
              <a:buNone/>
              <a:defRPr sz="1400">
                <a:solidFill>
                  <a:schemeClr val="bg1"/>
                </a:solidFill>
              </a:defRPr>
            </a:lvl2pPr>
            <a:lvl3pPr marL="914400" indent="0">
              <a:lnSpc>
                <a:spcPct val="150000"/>
              </a:lnSpc>
              <a:buNone/>
              <a:defRPr sz="1400">
                <a:solidFill>
                  <a:schemeClr val="bg1"/>
                </a:solidFill>
              </a:defRPr>
            </a:lvl3pPr>
            <a:lvl4pPr marL="1371600" indent="0">
              <a:lnSpc>
                <a:spcPct val="150000"/>
              </a:lnSpc>
              <a:buNone/>
              <a:defRPr sz="1400">
                <a:solidFill>
                  <a:schemeClr val="bg1"/>
                </a:solidFill>
              </a:defRPr>
            </a:lvl4pPr>
            <a:lvl5pPr marL="1828800" indent="0">
              <a:lnSpc>
                <a:spcPct val="150000"/>
              </a:lnSpc>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9F5093-3C53-4152-B8FE-0522E0795269}"/>
              </a:ext>
            </a:extLst>
          </p:cNvPr>
          <p:cNvSpPr>
            <a:spLocks noGrp="1"/>
          </p:cNvSpPr>
          <p:nvPr>
            <p:ph type="dt" sz="half" idx="10"/>
          </p:nvPr>
        </p:nvSpPr>
        <p:spPr>
          <a:xfrm>
            <a:off x="1333500" y="6356350"/>
            <a:ext cx="985157"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7727F11D-8AF8-44D6-A48B-D8C7779B8B08}"/>
              </a:ext>
            </a:extLst>
          </p:cNvPr>
          <p:cNvSpPr>
            <a:spLocks noGrp="1"/>
          </p:cNvSpPr>
          <p:nvPr>
            <p:ph type="ftr" sz="quarter" idx="11"/>
          </p:nvPr>
        </p:nvSpPr>
        <p:spPr>
          <a:xfrm>
            <a:off x="2669886" y="6356349"/>
            <a:ext cx="2482842"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82124936"/>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roduc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13620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11EBF9-6826-475B-8079-C11128991BAE}"/>
              </a:ext>
            </a:extLst>
          </p:cNvPr>
          <p:cNvSpPr>
            <a:spLocks noGrp="1"/>
          </p:cNvSpPr>
          <p:nvPr>
            <p:ph type="dt" sz="half" idx="10"/>
          </p:nvPr>
        </p:nvSpPr>
        <p:spPr>
          <a:xfrm>
            <a:off x="838200" y="6356350"/>
            <a:ext cx="1219200"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3FB726A3-DF54-47D2-8C3A-34FD43A19E8E}"/>
              </a:ext>
            </a:extLst>
          </p:cNvPr>
          <p:cNvSpPr>
            <a:spLocks noGrp="1"/>
          </p:cNvSpPr>
          <p:nvPr>
            <p:ph type="ftr" sz="quarter" idx="11"/>
          </p:nvPr>
        </p:nvSpPr>
        <p:spPr>
          <a:xfrm>
            <a:off x="2463800" y="6356350"/>
            <a:ext cx="3479800"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D0CD125A-4493-4967-9146-841D0EF3BC63}"/>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7" name="Group 6">
            <a:extLst>
              <a:ext uri="{FF2B5EF4-FFF2-40B4-BE49-F238E27FC236}">
                <a16:creationId xmlns:a16="http://schemas.microsoft.com/office/drawing/2014/main" id="{D7A1CF8B-3479-49A3-A30E-2F2ECE962075}"/>
              </a:ext>
            </a:extLst>
          </p:cNvPr>
          <p:cNvGrpSpPr/>
          <p:nvPr userDrawn="1"/>
        </p:nvGrpSpPr>
        <p:grpSpPr>
          <a:xfrm>
            <a:off x="6953250" y="-25401"/>
            <a:ext cx="5238750" cy="6902451"/>
            <a:chOff x="6953250" y="-25401"/>
            <a:chExt cx="5238750" cy="6902451"/>
          </a:xfrm>
        </p:grpSpPr>
        <p:cxnSp>
          <p:nvCxnSpPr>
            <p:cNvPr id="14" name="Straight Connector 13">
              <a:extLst>
                <a:ext uri="{FF2B5EF4-FFF2-40B4-BE49-F238E27FC236}">
                  <a16:creationId xmlns:a16="http://schemas.microsoft.com/office/drawing/2014/main" id="{49FBD260-5143-4B12-B9F8-33E48D548909}"/>
                </a:ext>
              </a:extLst>
            </p:cNvPr>
            <p:cNvCxnSpPr/>
            <p:nvPr userDrawn="1"/>
          </p:nvCxnSpPr>
          <p:spPr>
            <a:xfrm>
              <a:off x="9096375" y="1497012"/>
              <a:ext cx="30956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87F08D6-2CA7-4A5A-BE34-07113DCA535D}"/>
                </a:ext>
              </a:extLst>
            </p:cNvPr>
            <p:cNvCxnSpPr/>
            <p:nvPr userDrawn="1"/>
          </p:nvCxnSpPr>
          <p:spPr>
            <a:xfrm flipH="1">
              <a:off x="6953250" y="-25401"/>
              <a:ext cx="3790950" cy="69024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9735939"/>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Brea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991350" y="2148840"/>
            <a:ext cx="4179570" cy="1715531"/>
          </a:xfrm>
        </p:spPr>
        <p:txBody>
          <a:bodyPr anchor="b">
            <a:noAutofit/>
          </a:bodyPr>
          <a:lstStyle>
            <a:lvl1pPr algn="l">
              <a:defRPr sz="3600" spc="150" baseline="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991350" y="3962003"/>
            <a:ext cx="4179570" cy="365125"/>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5" name="Graphic 4">
            <a:extLst>
              <a:ext uri="{FF2B5EF4-FFF2-40B4-BE49-F238E27FC236}">
                <a16:creationId xmlns:a16="http://schemas.microsoft.com/office/drawing/2014/main" id="{F05D2CCB-CCFC-4A8A-ADA9-C1E4D13B9681}"/>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2699512310"/>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
        <p:nvSpPr>
          <p:cNvPr id="7" name="Chart Placeholder 6">
            <a:extLst>
              <a:ext uri="{FF2B5EF4-FFF2-40B4-BE49-F238E27FC236}">
                <a16:creationId xmlns:a16="http://schemas.microsoft.com/office/drawing/2014/main" id="{08AF2DB4-A973-4307-B59C-6058A138835C}"/>
              </a:ext>
            </a:extLst>
          </p:cNvPr>
          <p:cNvSpPr>
            <a:spLocks noGrp="1"/>
          </p:cNvSpPr>
          <p:nvPr>
            <p:ph type="chart" sz="quarter" idx="13"/>
          </p:nvPr>
        </p:nvSpPr>
        <p:spPr>
          <a:xfrm>
            <a:off x="838200" y="2111608"/>
            <a:ext cx="10515600" cy="3744912"/>
          </a:xfrm>
        </p:spPr>
        <p:txBody>
          <a:bodyPr/>
          <a:lstStyle/>
          <a:p>
            <a:endParaRPr lang="en-US" dirty="0"/>
          </a:p>
        </p:txBody>
      </p:sp>
    </p:spTree>
    <p:extLst>
      <p:ext uri="{BB962C8B-B14F-4D97-AF65-F5344CB8AC3E}">
        <p14:creationId xmlns:p14="http://schemas.microsoft.com/office/powerpoint/2010/main" val="1485277703"/>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8" name="Table Placeholder 7">
            <a:extLst>
              <a:ext uri="{FF2B5EF4-FFF2-40B4-BE49-F238E27FC236}">
                <a16:creationId xmlns:a16="http://schemas.microsoft.com/office/drawing/2014/main" id="{C3975522-461E-4D79-B5B9-BF9471B54688}"/>
              </a:ext>
            </a:extLst>
          </p:cNvPr>
          <p:cNvSpPr>
            <a:spLocks noGrp="1"/>
          </p:cNvSpPr>
          <p:nvPr>
            <p:ph type="tbl" sz="quarter" idx="14"/>
          </p:nvPr>
        </p:nvSpPr>
        <p:spPr>
          <a:xfrm>
            <a:off x="838200" y="2111381"/>
            <a:ext cx="10515600" cy="3744913"/>
          </a:xfrm>
        </p:spPr>
        <p:txBody>
          <a:bodyPr/>
          <a:lstStyle/>
          <a:p>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3370680036"/>
      </p:ext>
    </p:extLst>
  </p:cSld>
  <p:clrMapOvr>
    <a:overrideClrMapping bg1="lt1" tx1="dk1" bg2="lt2" tx2="dk2" accent1="accent1" accent2="accent2" accent3="accent3" accent4="accent4" accent5="accent5" accent6="accent6" hlink="hlink" folHlink="folHlink"/>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AEE644D4-F9A4-4237-BD5C-4B97ABA9337E}"/>
              </a:ext>
              <a:ext uri="{C183D7F6-B498-43B3-948B-1728B52AA6E4}">
                <adec:decorative xmlns="" xmlns:adec="http://schemas.microsoft.com/office/drawing/2017/decorative" val="1"/>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0" y="0"/>
            <a:ext cx="5581650" cy="6858000"/>
          </a:xfrm>
          <a:prstGeom prst="rect">
            <a:avLst/>
          </a:prstGeom>
        </p:spPr>
      </p:pic>
      <p:sp>
        <p:nvSpPr>
          <p:cNvPr id="2" name="Title 1">
            <a:extLst>
              <a:ext uri="{FF2B5EF4-FFF2-40B4-BE49-F238E27FC236}">
                <a16:creationId xmlns:a16="http://schemas.microsoft.com/office/drawing/2014/main" id="{C2FF67A8-55FA-435D-A18C-96D63D22B53E}"/>
              </a:ext>
            </a:extLst>
          </p:cNvPr>
          <p:cNvSpPr>
            <a:spLocks noGrp="1"/>
          </p:cNvSpPr>
          <p:nvPr>
            <p:ph type="title" hasCustomPrompt="1"/>
          </p:nvPr>
        </p:nvSpPr>
        <p:spPr>
          <a:xfrm>
            <a:off x="4657724" y="2809875"/>
            <a:ext cx="6696075" cy="1909763"/>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10" name="Subtitle 2">
            <a:extLst>
              <a:ext uri="{FF2B5EF4-FFF2-40B4-BE49-F238E27FC236}">
                <a16:creationId xmlns:a16="http://schemas.microsoft.com/office/drawing/2014/main" id="{104828DA-5EC5-4A00-9A7B-CD9668EF24D1}"/>
              </a:ext>
            </a:extLst>
          </p:cNvPr>
          <p:cNvSpPr>
            <a:spLocks noGrp="1"/>
          </p:cNvSpPr>
          <p:nvPr>
            <p:ph type="subTitle" idx="1"/>
          </p:nvPr>
        </p:nvSpPr>
        <p:spPr>
          <a:xfrm>
            <a:off x="4657725" y="5028803"/>
            <a:ext cx="6696074" cy="365125"/>
          </a:xfrm>
        </p:spPr>
        <p:txBody>
          <a:bodyPr anchor="b">
            <a:normAutofit/>
          </a:bodyPr>
          <a:lstStyle>
            <a:lvl1pPr marL="0" indent="0" algn="l">
              <a:buNone/>
              <a:defRPr sz="1600">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 name="Date Placeholder 2">
            <a:extLst>
              <a:ext uri="{FF2B5EF4-FFF2-40B4-BE49-F238E27FC236}">
                <a16:creationId xmlns:a16="http://schemas.microsoft.com/office/drawing/2014/main" id="{D9303E9A-96BC-4283-A6E1-5948AEB119F4}"/>
              </a:ext>
            </a:extLst>
          </p:cNvPr>
          <p:cNvSpPr>
            <a:spLocks noGrp="1"/>
          </p:cNvSpPr>
          <p:nvPr>
            <p:ph type="dt" sz="half" idx="10"/>
          </p:nvPr>
        </p:nvSpPr>
        <p:spPr>
          <a:xfrm>
            <a:off x="4676774" y="6356350"/>
            <a:ext cx="1695450" cy="365125"/>
          </a:xfrm>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45A19C49-052B-4D3E-B227-1D787463CE96}"/>
              </a:ext>
            </a:extLst>
          </p:cNvPr>
          <p:cNvSpPr>
            <a:spLocks noGrp="1"/>
          </p:cNvSpPr>
          <p:nvPr>
            <p:ph type="ftr" sz="quarter" idx="11"/>
          </p:nvPr>
        </p:nvSpPr>
        <p:spPr>
          <a:xfrm>
            <a:off x="6743699" y="6356350"/>
            <a:ext cx="2543175" cy="365125"/>
          </a:xfrm>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4E5E724A-95F0-41B6-A77E-EDD067272C27}"/>
              </a:ext>
            </a:extLst>
          </p:cNvPr>
          <p:cNvSpPr>
            <a:spLocks noGrp="1"/>
          </p:cNvSpPr>
          <p:nvPr>
            <p:ph type="sldNum" sz="quarter" idx="12"/>
          </p:nvPr>
        </p:nvSpPr>
        <p:spPr>
          <a:xfrm>
            <a:off x="9658350" y="6356350"/>
            <a:ext cx="1695450" cy="365125"/>
          </a:xfrm>
        </p:spPr>
        <p:txBody>
          <a:bodyPr/>
          <a:lstStyle>
            <a:lvl1pPr>
              <a:defRPr sz="900"/>
            </a:lvl1pPr>
          </a:lstStyle>
          <a:p>
            <a:fld id="{A49DFD55-3C28-40EF-9E31-A92D2E4017FF}" type="slidenum">
              <a:rPr lang="en-US" smtClean="0"/>
              <a:pPr/>
              <a:t>‹#›</a:t>
            </a:fld>
            <a:endParaRPr lang="en-US" dirty="0"/>
          </a:p>
        </p:txBody>
      </p:sp>
      <p:cxnSp>
        <p:nvCxnSpPr>
          <p:cNvPr id="9" name="Straight Connector 8">
            <a:extLst>
              <a:ext uri="{FF2B5EF4-FFF2-40B4-BE49-F238E27FC236}">
                <a16:creationId xmlns:a16="http://schemas.microsoft.com/office/drawing/2014/main" id="{BDAC7E4E-FE06-4E90-8107-6B543E5515ED}"/>
              </a:ext>
              <a:ext uri="{C183D7F6-B498-43B3-948B-1728B52AA6E4}">
                <adec:decorative xmlns="" xmlns:adec="http://schemas.microsoft.com/office/drawing/2017/decorative" val="1"/>
              </a:ext>
            </a:extLst>
          </p:cNvPr>
          <p:cNvCxnSpPr/>
          <p:nvPr userDrawn="1"/>
        </p:nvCxnSpPr>
        <p:spPr>
          <a:xfrm flipV="1">
            <a:off x="2209800" y="0"/>
            <a:ext cx="243840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3065686"/>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lide 4 Peop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487181" y="2886074"/>
            <a:ext cx="1845511" cy="1845511"/>
          </a:xfrm>
          <a:solidFill>
            <a:schemeClr val="bg1">
              <a:lumMod val="95000"/>
            </a:schemeClr>
          </a:solidFill>
        </p:spPr>
        <p:txBody>
          <a:bodyPr/>
          <a:lstStyle/>
          <a:p>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28568"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487181" y="5464114"/>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3836914" y="2886074"/>
            <a:ext cx="1845511" cy="1845511"/>
          </a:xfrm>
          <a:solidFill>
            <a:schemeClr val="bg1">
              <a:lumMod val="95000"/>
            </a:schemeClr>
          </a:solidFill>
        </p:spPr>
        <p:txBody>
          <a:bodyPr/>
          <a:lstStyle/>
          <a:p>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578300" y="5084524"/>
            <a:ext cx="233081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36913" y="5478796"/>
            <a:ext cx="1855949"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8" name="Picture Placeholder 10">
            <a:extLst>
              <a:ext uri="{FF2B5EF4-FFF2-40B4-BE49-F238E27FC236}">
                <a16:creationId xmlns:a16="http://schemas.microsoft.com/office/drawing/2014/main" id="{4EBC7D6F-397D-4C5A-AA62-F683F88531A2}"/>
              </a:ext>
            </a:extLst>
          </p:cNvPr>
          <p:cNvSpPr>
            <a:spLocks noGrp="1"/>
          </p:cNvSpPr>
          <p:nvPr>
            <p:ph type="pic" sz="quarter" idx="16"/>
          </p:nvPr>
        </p:nvSpPr>
        <p:spPr>
          <a:xfrm>
            <a:off x="6327578" y="2886074"/>
            <a:ext cx="1845511" cy="1845511"/>
          </a:xfrm>
          <a:solidFill>
            <a:schemeClr val="bg1">
              <a:lumMod val="95000"/>
            </a:schemeClr>
          </a:solidFill>
        </p:spPr>
        <p:txBody>
          <a:bodyPr/>
          <a:lstStyle/>
          <a:p>
            <a:pPr lvl="1"/>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068964"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327577" y="5478796"/>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8747458" y="2886074"/>
            <a:ext cx="1845511" cy="1845511"/>
          </a:xfrm>
          <a:solidFill>
            <a:schemeClr val="bg1">
              <a:lumMod val="95000"/>
            </a:schemeClr>
          </a:solidFill>
        </p:spPr>
        <p:txBody>
          <a:bodyPr/>
          <a:lstStyle/>
          <a:p>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488845" y="5084524"/>
            <a:ext cx="231770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7458" y="5464114"/>
            <a:ext cx="1845510"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4" name="Group 3">
            <a:extLst>
              <a:ext uri="{FF2B5EF4-FFF2-40B4-BE49-F238E27FC236}">
                <a16:creationId xmlns:a16="http://schemas.microsoft.com/office/drawing/2014/main" id="{73C911F2-9041-416A-B83C-F23B354E063B}"/>
              </a:ext>
              <a:ext uri="{C183D7F6-B498-43B3-948B-1728B52AA6E4}">
                <adec:decorative xmlns="" xmlns:adec="http://schemas.microsoft.com/office/drawing/2017/decorative" val="1"/>
              </a:ext>
            </a:extLst>
          </p:cNvPr>
          <p:cNvGrpSpPr/>
          <p:nvPr userDrawn="1"/>
        </p:nvGrpSpPr>
        <p:grpSpPr>
          <a:xfrm>
            <a:off x="7334250" y="0"/>
            <a:ext cx="4857750" cy="1724025"/>
            <a:chOff x="7334250" y="0"/>
            <a:chExt cx="4857750" cy="1724025"/>
          </a:xfrm>
        </p:grpSpPr>
        <p:cxnSp>
          <p:nvCxnSpPr>
            <p:cNvPr id="10" name="Straight Connector 9">
              <a:extLst>
                <a:ext uri="{FF2B5EF4-FFF2-40B4-BE49-F238E27FC236}">
                  <a16:creationId xmlns:a16="http://schemas.microsoft.com/office/drawing/2014/main" id="{4E4B72DA-52CB-4D39-A342-8857B4D959B2}"/>
                </a:ext>
              </a:extLst>
            </p:cNvPr>
            <p:cNvCxnSpPr/>
            <p:nvPr userDrawn="1"/>
          </p:nvCxnSpPr>
          <p:spPr>
            <a:xfrm flipH="1" flipV="1">
              <a:off x="7334250" y="0"/>
              <a:ext cx="485775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1D9BCDA-DFB7-41A4-A7C7-CEE86CEDCBE5}"/>
                </a:ext>
              </a:extLst>
            </p:cNvPr>
            <p:cNvCxnSpPr>
              <a:cxnSpLocks/>
            </p:cNvCxnSpPr>
            <p:nvPr userDrawn="1"/>
          </p:nvCxnSpPr>
          <p:spPr>
            <a:xfrm>
              <a:off x="11487150" y="0"/>
              <a:ext cx="704850" cy="1724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51227852"/>
      </p:ext>
    </p:extLst>
  </p:cSld>
  <p:clrMapOvr>
    <a:overrideClrMapping bg1="lt1" tx1="dk1" bg2="lt2" tx2="dk2" accent1="accent1" accent2="accent2" accent3="accent3" accent4="accent4" accent5="accent5" accent6="accent6" hlink="hlink" folHlink="folHlink"/>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Slide 8 People">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87AAB93-862D-455E-9E73-3D0DAEFDEDB4}"/>
              </a:ext>
              <a:ext uri="{C183D7F6-B498-43B3-948B-1728B52AA6E4}">
                <adec:decorative xmlns="" xmlns:adec="http://schemas.microsoft.com/office/drawing/2017/decorative" val="1"/>
              </a:ext>
            </a:extLst>
          </p:cNvPr>
          <p:cNvGrpSpPr/>
          <p:nvPr userDrawn="1"/>
        </p:nvGrpSpPr>
        <p:grpSpPr>
          <a:xfrm>
            <a:off x="0" y="473953"/>
            <a:ext cx="12192000" cy="5621336"/>
            <a:chOff x="0" y="473953"/>
            <a:chExt cx="12192000" cy="5621336"/>
          </a:xfrm>
        </p:grpSpPr>
        <p:pic>
          <p:nvPicPr>
            <p:cNvPr id="13" name="Graphic 12">
              <a:extLst>
                <a:ext uri="{FF2B5EF4-FFF2-40B4-BE49-F238E27FC236}">
                  <a16:creationId xmlns:a16="http://schemas.microsoft.com/office/drawing/2014/main" id="{B0DFD584-E5CF-41EF-B51E-679CE22DDF93}"/>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0" y="473953"/>
              <a:ext cx="2057400" cy="1647825"/>
            </a:xfrm>
            <a:prstGeom prst="rect">
              <a:avLst/>
            </a:prstGeom>
          </p:spPr>
        </p:pic>
        <p:pic>
          <p:nvPicPr>
            <p:cNvPr id="14" name="Graphic 13">
              <a:extLst>
                <a:ext uri="{FF2B5EF4-FFF2-40B4-BE49-F238E27FC236}">
                  <a16:creationId xmlns:a16="http://schemas.microsoft.com/office/drawing/2014/main" id="{E5C02DDF-25A6-42C7-9525-F279CE2095C0}"/>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11049000" y="5180889"/>
              <a:ext cx="1143000" cy="914400"/>
            </a:xfrm>
            <a:prstGeom prst="rect">
              <a:avLst/>
            </a:prstGeom>
          </p:spPr>
        </p:pic>
      </p:grpSp>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877176" y="2428875"/>
            <a:ext cx="1066800" cy="1066800"/>
          </a:xfrm>
          <a:solidFill>
            <a:schemeClr val="tx1"/>
          </a:solidFill>
        </p:spPr>
        <p:txBody>
          <a:bodyPr>
            <a:normAutofit/>
          </a:bodyPr>
          <a:lstStyle>
            <a:lvl1pPr marL="0" indent="0" algn="l">
              <a:lnSpc>
                <a:spcPct val="100000"/>
              </a:lnSpc>
              <a:buFont typeface="Arial" panose="020B0604020202020204" pitchFamily="34" charset="0"/>
              <a:buNone/>
              <a:defRPr sz="900">
                <a:solidFill>
                  <a:sysClr val="windowText" lastClr="000000"/>
                </a:solidFill>
              </a:defRPr>
            </a:lvl1pPr>
          </a:lstStyle>
          <a:p>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500168"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4226270"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849262"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49262"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32" name="Picture Placeholder 10">
            <a:extLst>
              <a:ext uri="{FF2B5EF4-FFF2-40B4-BE49-F238E27FC236}">
                <a16:creationId xmlns:a16="http://schemas.microsoft.com/office/drawing/2014/main" id="{1938DB4D-239F-4E8E-8802-0470B0131189}"/>
              </a:ext>
            </a:extLst>
          </p:cNvPr>
          <p:cNvSpPr>
            <a:spLocks noGrp="1"/>
          </p:cNvSpPr>
          <p:nvPr>
            <p:ph type="pic" sz="quarter" idx="37"/>
          </p:nvPr>
        </p:nvSpPr>
        <p:spPr>
          <a:xfrm>
            <a:off x="665558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198355" y="3654378"/>
            <a:ext cx="2105135"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095999" y="3809747"/>
            <a:ext cx="2299855"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913681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4480" y="3809747"/>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5" name="Picture Placeholder 10">
            <a:extLst>
              <a:ext uri="{FF2B5EF4-FFF2-40B4-BE49-F238E27FC236}">
                <a16:creationId xmlns:a16="http://schemas.microsoft.com/office/drawing/2014/main" id="{1EBAEB1D-A7F9-4F90-B642-4277D3802BAB}"/>
              </a:ext>
            </a:extLst>
          </p:cNvPr>
          <p:cNvSpPr>
            <a:spLocks noGrp="1"/>
          </p:cNvSpPr>
          <p:nvPr>
            <p:ph type="pic" sz="quarter" idx="26"/>
          </p:nvPr>
        </p:nvSpPr>
        <p:spPr>
          <a:xfrm>
            <a:off x="1877176"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54" name="Text Placeholder 2">
            <a:extLst>
              <a:ext uri="{FF2B5EF4-FFF2-40B4-BE49-F238E27FC236}">
                <a16:creationId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2" name="Text Placeholder 2">
            <a:extLst>
              <a:ext uri="{FF2B5EF4-FFF2-40B4-BE49-F238E27FC236}">
                <a16:creationId xmlns:a16="http://schemas.microsoft.com/office/drawing/2014/main" id="{540C455F-A23B-493F-B95E-AB485D91DA6A}"/>
              </a:ext>
            </a:extLst>
          </p:cNvPr>
          <p:cNvSpPr>
            <a:spLocks noGrp="1"/>
          </p:cNvSpPr>
          <p:nvPr>
            <p:ph type="body" idx="33" hasCustomPrompt="1"/>
          </p:nvPr>
        </p:nvSpPr>
        <p:spPr>
          <a:xfrm>
            <a:off x="1500168"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6" name="Picture Placeholder 10">
            <a:extLst>
              <a:ext uri="{FF2B5EF4-FFF2-40B4-BE49-F238E27FC236}">
                <a16:creationId xmlns:a16="http://schemas.microsoft.com/office/drawing/2014/main" id="{9461A69E-14C8-4325-89AF-D4257C1C05BA}"/>
              </a:ext>
            </a:extLst>
          </p:cNvPr>
          <p:cNvSpPr>
            <a:spLocks noGrp="1"/>
          </p:cNvSpPr>
          <p:nvPr>
            <p:ph type="pic" sz="quarter" idx="27"/>
          </p:nvPr>
        </p:nvSpPr>
        <p:spPr>
          <a:xfrm>
            <a:off x="4226270"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59" name="Text Placeholder 2">
            <a:extLst>
              <a:ext uri="{FF2B5EF4-FFF2-40B4-BE49-F238E27FC236}">
                <a16:creationId xmlns:a16="http://schemas.microsoft.com/office/drawing/2014/main" id="{6D1C374C-DAF7-40EF-B279-4EC7A2AFE6A2}"/>
              </a:ext>
            </a:extLst>
          </p:cNvPr>
          <p:cNvSpPr>
            <a:spLocks noGrp="1"/>
          </p:cNvSpPr>
          <p:nvPr>
            <p:ph type="body" idx="30" hasCustomPrompt="1"/>
          </p:nvPr>
        </p:nvSpPr>
        <p:spPr>
          <a:xfrm>
            <a:off x="3849262"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3" name="Text Placeholder 2">
            <a:extLst>
              <a:ext uri="{FF2B5EF4-FFF2-40B4-BE49-F238E27FC236}">
                <a16:creationId xmlns:a16="http://schemas.microsoft.com/office/drawing/2014/main" id="{421FF438-E4E8-4643-BCB3-4A1C12429042}"/>
              </a:ext>
            </a:extLst>
          </p:cNvPr>
          <p:cNvSpPr>
            <a:spLocks noGrp="1"/>
          </p:cNvSpPr>
          <p:nvPr>
            <p:ph type="body" idx="34" hasCustomPrompt="1"/>
          </p:nvPr>
        </p:nvSpPr>
        <p:spPr>
          <a:xfrm>
            <a:off x="3849262"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33" name="Picture Placeholder 10">
            <a:extLst>
              <a:ext uri="{FF2B5EF4-FFF2-40B4-BE49-F238E27FC236}">
                <a16:creationId xmlns:a16="http://schemas.microsoft.com/office/drawing/2014/main" id="{E029C5CA-EDDA-4BF9-9051-8B09E98EE1E2}"/>
              </a:ext>
            </a:extLst>
          </p:cNvPr>
          <p:cNvSpPr>
            <a:spLocks noGrp="1"/>
          </p:cNvSpPr>
          <p:nvPr>
            <p:ph type="pic" sz="quarter" idx="38"/>
          </p:nvPr>
        </p:nvSpPr>
        <p:spPr>
          <a:xfrm>
            <a:off x="665558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60" name="Text Placeholder 2">
            <a:extLst>
              <a:ext uri="{FF2B5EF4-FFF2-40B4-BE49-F238E27FC236}">
                <a16:creationId xmlns:a16="http://schemas.microsoft.com/office/drawing/2014/main" id="{D4FEDD19-A7BA-45BB-93A0-F1E896C9F26D}"/>
              </a:ext>
            </a:extLst>
          </p:cNvPr>
          <p:cNvSpPr>
            <a:spLocks noGrp="1"/>
          </p:cNvSpPr>
          <p:nvPr>
            <p:ph type="body" idx="31" hasCustomPrompt="1"/>
          </p:nvPr>
        </p:nvSpPr>
        <p:spPr>
          <a:xfrm>
            <a:off x="633992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4" name="Text Placeholder 2">
            <a:extLst>
              <a:ext uri="{FF2B5EF4-FFF2-40B4-BE49-F238E27FC236}">
                <a16:creationId xmlns:a16="http://schemas.microsoft.com/office/drawing/2014/main" id="{A12F0175-7AEE-46B1-9590-D4A427680DC7}"/>
              </a:ext>
            </a:extLst>
          </p:cNvPr>
          <p:cNvSpPr>
            <a:spLocks noGrp="1"/>
          </p:cNvSpPr>
          <p:nvPr>
            <p:ph type="body" idx="35" hasCustomPrompt="1"/>
          </p:nvPr>
        </p:nvSpPr>
        <p:spPr>
          <a:xfrm>
            <a:off x="6339926" y="5668583"/>
            <a:ext cx="1813474"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58" name="Picture Placeholder 10">
            <a:extLst>
              <a:ext uri="{FF2B5EF4-FFF2-40B4-BE49-F238E27FC236}">
                <a16:creationId xmlns:a16="http://schemas.microsoft.com/office/drawing/2014/main" id="{622ED9F4-EB9B-4588-8501-BFECB846EE73}"/>
              </a:ext>
            </a:extLst>
          </p:cNvPr>
          <p:cNvSpPr>
            <a:spLocks noGrp="1"/>
          </p:cNvSpPr>
          <p:nvPr>
            <p:ph type="pic" sz="quarter" idx="29"/>
          </p:nvPr>
        </p:nvSpPr>
        <p:spPr>
          <a:xfrm>
            <a:off x="913681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endParaRPr lang="en-US" dirty="0"/>
          </a:p>
        </p:txBody>
      </p:sp>
      <p:sp>
        <p:nvSpPr>
          <p:cNvPr id="61" name="Text Placeholder 2">
            <a:extLst>
              <a:ext uri="{FF2B5EF4-FFF2-40B4-BE49-F238E27FC236}">
                <a16:creationId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5" name="Text Placeholder 2">
            <a:extLst>
              <a:ext uri="{FF2B5EF4-FFF2-40B4-BE49-F238E27FC236}">
                <a16:creationId xmlns:a16="http://schemas.microsoft.com/office/drawing/2014/main" id="{04E11FE2-6320-4E8C-A5B3-8104AF329ADA}"/>
              </a:ext>
            </a:extLst>
          </p:cNvPr>
          <p:cNvSpPr>
            <a:spLocks noGrp="1"/>
          </p:cNvSpPr>
          <p:nvPr>
            <p:ph type="body" idx="36" hasCustomPrompt="1"/>
          </p:nvPr>
        </p:nvSpPr>
        <p:spPr>
          <a:xfrm>
            <a:off x="8744480" y="5668583"/>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solidFill>
                  <a:srgbClr val="898989"/>
                </a:solidFill>
              </a:defRPr>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solidFill>
                  <a:srgbClr val="898989"/>
                </a:solidFill>
              </a:defRPr>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857120649"/>
      </p:ext>
    </p:extLst>
  </p:cSld>
  <p:clrMapOvr>
    <a:overrideClrMapping bg1="dk1" tx1="lt1" bg2="dk2" tx2="lt2" accent1="accent1" accent2="accent2" accent3="accent3" accent4="accent4" accent5="accent5" accent6="accent6" hlink="hlink" folHlink="folHlink"/>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20XX</a:t>
            </a:r>
          </a:p>
        </p:txBody>
      </p:sp>
      <p:sp>
        <p:nvSpPr>
          <p:cNvPr id="5" name="Footer Placeholder 4">
            <a:extLst>
              <a:ext uri="{FF2B5EF4-FFF2-40B4-BE49-F238E27FC236}">
                <a16:creationId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PRESENTATION TITLE</a:t>
            </a:r>
          </a:p>
        </p:txBody>
      </p:sp>
      <p:sp>
        <p:nvSpPr>
          <p:cNvPr id="6" name="Slide Number Placeholder 5">
            <a:extLst>
              <a:ext uri="{FF2B5EF4-FFF2-40B4-BE49-F238E27FC236}">
                <a16:creationId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DFD55-3C28-40EF-9E31-A92D2E4017FF}" type="slidenum">
              <a:rPr lang="en-US" smtClean="0"/>
              <a:t>‹#›</a:t>
            </a:fld>
            <a:endParaRPr lang="en-US" dirty="0"/>
          </a:p>
        </p:txBody>
      </p:sp>
    </p:spTree>
    <p:extLst>
      <p:ext uri="{BB962C8B-B14F-4D97-AF65-F5344CB8AC3E}">
        <p14:creationId xmlns:p14="http://schemas.microsoft.com/office/powerpoint/2010/main" val="2319061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66" r:id="rId5"/>
    <p:sldLayoutId id="2147483667" r:id="rId6"/>
    <p:sldLayoutId id="2147483654" r:id="rId7"/>
    <p:sldLayoutId id="2147483663" r:id="rId8"/>
    <p:sldLayoutId id="2147483662" r:id="rId9"/>
    <p:sldLayoutId id="2147483668" r:id="rId10"/>
    <p:sldLayoutId id="2147483652" r:id="rId11"/>
    <p:sldLayoutId id="2147483653" r:id="rId12"/>
    <p:sldLayoutId id="2147483660" r:id="rId13"/>
    <p:sldLayoutId id="2147483664" r:id="rId14"/>
    <p:sldLayoutId id="2147483665" r:id="rId15"/>
  </p:sldLayoutIdLst>
  <p:hf hdr="0" dt="0"/>
  <p:txStyles>
    <p:titleStyle>
      <a:lvl1pPr algn="l" defTabSz="914400" rtl="0" eaLnBrk="1" latinLnBrk="0" hangingPunct="1">
        <a:lnSpc>
          <a:spcPct val="90000"/>
        </a:lnSpc>
        <a:spcBef>
          <a:spcPct val="0"/>
        </a:spcBef>
        <a:buNone/>
        <a:defRPr sz="44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hyperlink" Target="mailto:Danna_3784@limu.edu.ly"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1764091-349E-3BE5-F79A-8E94A73E557B}"/>
              </a:ext>
            </a:extLst>
          </p:cNvPr>
          <p:cNvSpPr txBox="1"/>
          <p:nvPr/>
        </p:nvSpPr>
        <p:spPr>
          <a:xfrm>
            <a:off x="3265714" y="337457"/>
            <a:ext cx="5159828" cy="646331"/>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Libyan international medical university  </a:t>
            </a:r>
          </a:p>
          <a:p>
            <a:pPr algn="ctr"/>
            <a:r>
              <a:rPr lang="en-US" dirty="0"/>
              <a:t>Faculty of business administration </a:t>
            </a:r>
          </a:p>
        </p:txBody>
      </p:sp>
      <p:pic>
        <p:nvPicPr>
          <p:cNvPr id="5" name="Picture 5" descr="Logo&#10;&#10;Description automatically generated">
            <a:extLst>
              <a:ext uri="{FF2B5EF4-FFF2-40B4-BE49-F238E27FC236}">
                <a16:creationId xmlns:a16="http://schemas.microsoft.com/office/drawing/2014/main" id="{0C6879C6-29E8-E5A6-67A2-0BB1A3431D39}"/>
              </a:ext>
            </a:extLst>
          </p:cNvPr>
          <p:cNvPicPr>
            <a:picLocks noChangeAspect="1"/>
          </p:cNvPicPr>
          <p:nvPr/>
        </p:nvPicPr>
        <p:blipFill>
          <a:blip r:embed="rId2"/>
          <a:stretch>
            <a:fillRect/>
          </a:stretch>
        </p:blipFill>
        <p:spPr>
          <a:xfrm>
            <a:off x="2321194" y="223157"/>
            <a:ext cx="990600" cy="990600"/>
          </a:xfrm>
          <a:prstGeom prst="rect">
            <a:avLst/>
          </a:prstGeom>
        </p:spPr>
      </p:pic>
      <p:pic>
        <p:nvPicPr>
          <p:cNvPr id="6" name="Picture 6" descr="Logo, company name&#10;&#10;Description automatically generated">
            <a:extLst>
              <a:ext uri="{FF2B5EF4-FFF2-40B4-BE49-F238E27FC236}">
                <a16:creationId xmlns:a16="http://schemas.microsoft.com/office/drawing/2014/main" id="{5608C37E-0C74-D3AA-68D2-6CD784328C04}"/>
              </a:ext>
            </a:extLst>
          </p:cNvPr>
          <p:cNvPicPr>
            <a:picLocks noChangeAspect="1"/>
          </p:cNvPicPr>
          <p:nvPr/>
        </p:nvPicPr>
        <p:blipFill>
          <a:blip r:embed="rId3"/>
          <a:stretch>
            <a:fillRect/>
          </a:stretch>
        </p:blipFill>
        <p:spPr>
          <a:xfrm>
            <a:off x="8201487" y="290834"/>
            <a:ext cx="1197006" cy="846158"/>
          </a:xfrm>
          <a:prstGeom prst="rect">
            <a:avLst/>
          </a:prstGeom>
        </p:spPr>
      </p:pic>
      <p:sp>
        <p:nvSpPr>
          <p:cNvPr id="7" name="TextBox 6">
            <a:extLst>
              <a:ext uri="{FF2B5EF4-FFF2-40B4-BE49-F238E27FC236}">
                <a16:creationId xmlns:a16="http://schemas.microsoft.com/office/drawing/2014/main" id="{156642BD-AE35-3D48-DAA0-CC971932E824}"/>
              </a:ext>
            </a:extLst>
          </p:cNvPr>
          <p:cNvSpPr txBox="1"/>
          <p:nvPr/>
        </p:nvSpPr>
        <p:spPr>
          <a:xfrm>
            <a:off x="828583" y="5533747"/>
            <a:ext cx="469378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Dana </a:t>
            </a:r>
            <a:r>
              <a:rPr lang="en-US" dirty="0" err="1"/>
              <a:t>Elgimbri</a:t>
            </a:r>
            <a:r>
              <a:rPr lang="en-US" dirty="0"/>
              <a:t>  3784 </a:t>
            </a:r>
          </a:p>
          <a:p>
            <a:r>
              <a:rPr lang="en-US" dirty="0">
                <a:hlinkClick r:id="rId4"/>
              </a:rPr>
              <a:t>Danna_3784@limu.edu.ly</a:t>
            </a:r>
            <a:r>
              <a:rPr lang="en-US" dirty="0"/>
              <a:t> </a:t>
            </a:r>
          </a:p>
        </p:txBody>
      </p:sp>
      <p:sp>
        <p:nvSpPr>
          <p:cNvPr id="8" name="TextBox 7"/>
          <p:cNvSpPr txBox="1"/>
          <p:nvPr/>
        </p:nvSpPr>
        <p:spPr>
          <a:xfrm>
            <a:off x="6078583" y="3023044"/>
            <a:ext cx="6113417" cy="461665"/>
          </a:xfrm>
          <a:prstGeom prst="rect">
            <a:avLst/>
          </a:prstGeom>
          <a:noFill/>
        </p:spPr>
        <p:txBody>
          <a:bodyPr wrap="square" rtlCol="0">
            <a:spAutoFit/>
          </a:bodyPr>
          <a:lstStyle/>
          <a:p>
            <a:r>
              <a:rPr lang="en-US" sz="2400" b="1" dirty="0"/>
              <a:t>The Principles of Corporate Governance</a:t>
            </a:r>
            <a:r>
              <a:rPr lang="en-US" dirty="0"/>
              <a:t> </a:t>
            </a:r>
          </a:p>
        </p:txBody>
      </p:sp>
    </p:spTree>
    <p:extLst>
      <p:ext uri="{BB962C8B-B14F-4D97-AF65-F5344CB8AC3E}">
        <p14:creationId xmlns:p14="http://schemas.microsoft.com/office/powerpoint/2010/main" val="2586058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8FC28-E0BD-4387-B8BE-9965D1A57FF1}"/>
              </a:ext>
            </a:extLst>
          </p:cNvPr>
          <p:cNvSpPr>
            <a:spLocks noGrp="1"/>
          </p:cNvSpPr>
          <p:nvPr>
            <p:ph type="title"/>
          </p:nvPr>
        </p:nvSpPr>
        <p:spPr>
          <a:xfrm>
            <a:off x="4399189" y="136753"/>
            <a:ext cx="5111750" cy="1204912"/>
          </a:xfrm>
        </p:spPr>
        <p:txBody>
          <a:bodyPr/>
          <a:lstStyle/>
          <a:p>
            <a:r>
              <a:rPr lang="en-US"/>
              <a:t>Reflection </a:t>
            </a:r>
          </a:p>
        </p:txBody>
      </p:sp>
      <p:sp>
        <p:nvSpPr>
          <p:cNvPr id="3" name="Text Placeholder 2">
            <a:extLst>
              <a:ext uri="{FF2B5EF4-FFF2-40B4-BE49-F238E27FC236}">
                <a16:creationId xmlns:a16="http://schemas.microsoft.com/office/drawing/2014/main" id="{FED19BCA-B61F-4EA6-A1FB-CCA3BD8506FB}"/>
              </a:ext>
            </a:extLst>
          </p:cNvPr>
          <p:cNvSpPr>
            <a:spLocks noGrp="1"/>
          </p:cNvSpPr>
          <p:nvPr>
            <p:ph type="body" idx="1"/>
          </p:nvPr>
        </p:nvSpPr>
        <p:spPr>
          <a:xfrm>
            <a:off x="3049361" y="1902731"/>
            <a:ext cx="5111750" cy="1525588"/>
          </a:xfrm>
        </p:spPr>
        <p:txBody>
          <a:bodyPr vert="horz" lIns="91440" tIns="45720" rIns="91440" bIns="45720" rtlCol="0" anchor="t">
            <a:normAutofit/>
          </a:bodyPr>
          <a:lstStyle/>
          <a:p>
            <a:r>
              <a:rPr lang="en-US"/>
              <a:t>In my opinion, corporate governance is inportant</a:t>
            </a:r>
            <a:endParaRPr lang="en-US" dirty="0"/>
          </a:p>
        </p:txBody>
      </p:sp>
      <p:sp>
        <p:nvSpPr>
          <p:cNvPr id="5" name="Footer Placeholder 4">
            <a:extLst>
              <a:ext uri="{FF2B5EF4-FFF2-40B4-BE49-F238E27FC236}">
                <a16:creationId xmlns:a16="http://schemas.microsoft.com/office/drawing/2014/main" id="{4135E32A-1A8C-43D2-9C6E-12887B4DEDFB}"/>
              </a:ext>
            </a:extLst>
          </p:cNvPr>
          <p:cNvSpPr>
            <a:spLocks noGrp="1"/>
          </p:cNvSpPr>
          <p:nvPr>
            <p:ph type="ftr" sz="quarter" idx="11"/>
          </p:nvPr>
        </p:nvSpPr>
        <p:spPr>
          <a:xfrm>
            <a:off x="4038600" y="6356350"/>
            <a:ext cx="4114800" cy="365125"/>
          </a:xfrm>
        </p:spPr>
        <p:txBody>
          <a:bodyPr/>
          <a:lstStyle/>
          <a:p>
            <a:r>
              <a:rPr lang="en-US" dirty="0"/>
              <a:t>PRESENTATION TITLE</a:t>
            </a:r>
          </a:p>
        </p:txBody>
      </p:sp>
      <p:sp>
        <p:nvSpPr>
          <p:cNvPr id="6" name="Slide Number Placeholder 5">
            <a:extLst>
              <a:ext uri="{FF2B5EF4-FFF2-40B4-BE49-F238E27FC236}">
                <a16:creationId xmlns:a16="http://schemas.microsoft.com/office/drawing/2014/main" id="{7C4B8313-9270-4128-8674-3A3E42B806BC}"/>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10</a:t>
            </a:fld>
            <a:endParaRPr lang="en-US" dirty="0"/>
          </a:p>
        </p:txBody>
      </p:sp>
    </p:spTree>
    <p:extLst>
      <p:ext uri="{BB962C8B-B14F-4D97-AF65-F5344CB8AC3E}">
        <p14:creationId xmlns:p14="http://schemas.microsoft.com/office/powerpoint/2010/main" val="1742861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4425A-AC96-CE80-86D4-2F33D9A65BBB}"/>
              </a:ext>
            </a:extLst>
          </p:cNvPr>
          <p:cNvSpPr>
            <a:spLocks noGrp="1"/>
          </p:cNvSpPr>
          <p:nvPr>
            <p:ph type="title"/>
          </p:nvPr>
        </p:nvSpPr>
        <p:spPr/>
        <p:txBody>
          <a:bodyPr/>
          <a:lstStyle/>
          <a:p>
            <a:r>
              <a:rPr lang="en-US"/>
              <a:t>refrences</a:t>
            </a:r>
          </a:p>
        </p:txBody>
      </p:sp>
      <p:sp>
        <p:nvSpPr>
          <p:cNvPr id="3" name="Footer Placeholder 2">
            <a:extLst>
              <a:ext uri="{FF2B5EF4-FFF2-40B4-BE49-F238E27FC236}">
                <a16:creationId xmlns:a16="http://schemas.microsoft.com/office/drawing/2014/main" id="{C188BA0D-A6C8-5330-F11B-3E6B27C2723A}"/>
              </a:ext>
            </a:extLst>
          </p:cNvPr>
          <p:cNvSpPr>
            <a:spLocks noGrp="1"/>
          </p:cNvSpPr>
          <p:nvPr>
            <p:ph type="ftr" sz="quarter" idx="11"/>
          </p:nvPr>
        </p:nvSpPr>
        <p:spPr/>
        <p:txBody>
          <a:bodyPr/>
          <a:lstStyle/>
          <a:p>
            <a:r>
              <a:rPr lang="en-US" dirty="0"/>
              <a:t>PRESENTATION TITLE</a:t>
            </a:r>
          </a:p>
        </p:txBody>
      </p:sp>
      <p:sp>
        <p:nvSpPr>
          <p:cNvPr id="4" name="Slide Number Placeholder 3">
            <a:extLst>
              <a:ext uri="{FF2B5EF4-FFF2-40B4-BE49-F238E27FC236}">
                <a16:creationId xmlns:a16="http://schemas.microsoft.com/office/drawing/2014/main" id="{A1AE49EE-17B5-D422-43CE-CA79747E08DB}"/>
              </a:ext>
            </a:extLst>
          </p:cNvPr>
          <p:cNvSpPr>
            <a:spLocks noGrp="1"/>
          </p:cNvSpPr>
          <p:nvPr>
            <p:ph type="sldNum" sz="quarter" idx="12"/>
          </p:nvPr>
        </p:nvSpPr>
        <p:spPr/>
        <p:txBody>
          <a:bodyPr/>
          <a:lstStyle/>
          <a:p>
            <a:fld id="{A49DFD55-3C28-40EF-9E31-A92D2E4017FF}" type="slidenum">
              <a:rPr lang="en-US" smtClean="0"/>
              <a:pPr/>
              <a:t>11</a:t>
            </a:fld>
            <a:endParaRPr lang="en-US" dirty="0"/>
          </a:p>
        </p:txBody>
      </p:sp>
      <p:sp>
        <p:nvSpPr>
          <p:cNvPr id="6" name="TextBox 5">
            <a:extLst>
              <a:ext uri="{FF2B5EF4-FFF2-40B4-BE49-F238E27FC236}">
                <a16:creationId xmlns:a16="http://schemas.microsoft.com/office/drawing/2014/main" id="{75F013D4-1346-EBA5-DAA0-ED263C4FE168}"/>
              </a:ext>
            </a:extLst>
          </p:cNvPr>
          <p:cNvSpPr txBox="1"/>
          <p:nvPr/>
        </p:nvSpPr>
        <p:spPr>
          <a:xfrm>
            <a:off x="2013857" y="1578428"/>
            <a:ext cx="8011885"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“Corporate Governance Definition: How It Works, Principles, and Examples.” </a:t>
            </a:r>
            <a:r>
              <a:rPr lang="en-US" i="1"/>
              <a:t>Investopedia</a:t>
            </a:r>
            <a:r>
              <a:rPr lang="en-US"/>
              <a:t>, 18 Aug. 2022, www.investopedia.com/terms/c/corporategovernance.asp.</a:t>
            </a:r>
          </a:p>
        </p:txBody>
      </p:sp>
    </p:spTree>
    <p:extLst>
      <p:ext uri="{BB962C8B-B14F-4D97-AF65-F5344CB8AC3E}">
        <p14:creationId xmlns:p14="http://schemas.microsoft.com/office/powerpoint/2010/main" val="16587242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F1EDE-5423-435C-B149-87AB1BC22B83}"/>
              </a:ext>
            </a:extLst>
          </p:cNvPr>
          <p:cNvSpPr>
            <a:spLocks noGrp="1"/>
          </p:cNvSpPr>
          <p:nvPr>
            <p:ph type="ctrTitle"/>
          </p:nvPr>
        </p:nvSpPr>
        <p:spPr>
          <a:xfrm>
            <a:off x="4539343" y="2225336"/>
            <a:ext cx="4179570" cy="1524735"/>
          </a:xfrm>
        </p:spPr>
        <p:txBody>
          <a:bodyPr/>
          <a:lstStyle/>
          <a:p>
            <a:r>
              <a:rPr lang="en-US" dirty="0"/>
              <a:t>THANK YOU</a:t>
            </a:r>
          </a:p>
        </p:txBody>
      </p:sp>
    </p:spTree>
    <p:extLst>
      <p:ext uri="{BB962C8B-B14F-4D97-AF65-F5344CB8AC3E}">
        <p14:creationId xmlns:p14="http://schemas.microsoft.com/office/powerpoint/2010/main" val="1969787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F5859-10C9-4588-9727-B9362E26C29D}"/>
              </a:ext>
            </a:extLst>
          </p:cNvPr>
          <p:cNvSpPr>
            <a:spLocks noGrp="1"/>
          </p:cNvSpPr>
          <p:nvPr>
            <p:ph type="title"/>
          </p:nvPr>
        </p:nvSpPr>
        <p:spPr>
          <a:xfrm>
            <a:off x="1202871" y="2631"/>
            <a:ext cx="4365171" cy="1325563"/>
          </a:xfrm>
        </p:spPr>
        <p:txBody>
          <a:bodyPr/>
          <a:lstStyle/>
          <a:p>
            <a:r>
              <a:rPr lang="en-US" dirty="0"/>
              <a:t>Table of contents </a:t>
            </a:r>
          </a:p>
        </p:txBody>
      </p:sp>
      <p:sp>
        <p:nvSpPr>
          <p:cNvPr id="3" name="Content Placeholder 2">
            <a:extLst>
              <a:ext uri="{FF2B5EF4-FFF2-40B4-BE49-F238E27FC236}">
                <a16:creationId xmlns:a16="http://schemas.microsoft.com/office/drawing/2014/main" id="{5671D7E5-EF66-4BCD-8DAA-E9061157F0BE}"/>
              </a:ext>
            </a:extLst>
          </p:cNvPr>
          <p:cNvSpPr>
            <a:spLocks noGrp="1"/>
          </p:cNvSpPr>
          <p:nvPr>
            <p:ph idx="1"/>
          </p:nvPr>
        </p:nvSpPr>
        <p:spPr>
          <a:xfrm>
            <a:off x="1202871" y="1628775"/>
            <a:ext cx="5610687" cy="2519363"/>
          </a:xfrm>
        </p:spPr>
        <p:txBody>
          <a:bodyPr vert="horz" lIns="91440" tIns="45720" rIns="91440" bIns="45720" rtlCol="0" anchor="t">
            <a:normAutofit fontScale="25000" lnSpcReduction="20000"/>
          </a:bodyPr>
          <a:lstStyle/>
          <a:p>
            <a:r>
              <a:rPr lang="en-US" sz="4400" b="1" dirty="0"/>
              <a:t>INTRODUCTION</a:t>
            </a:r>
            <a:r>
              <a:rPr lang="en-US" sz="4400" dirty="0">
                <a:ea typeface="+mn-lt"/>
                <a:cs typeface="+mn-lt"/>
              </a:rPr>
              <a:t> </a:t>
            </a:r>
            <a:endParaRPr lang="en-US" sz="4400" dirty="0"/>
          </a:p>
          <a:p>
            <a:r>
              <a:rPr lang="en-US" sz="4400" b="1" cap="all" dirty="0">
                <a:ea typeface="+mn-lt"/>
                <a:cs typeface="+mn-lt"/>
              </a:rPr>
              <a:t>BENEFITS OF CORPORATE GOVERNANCE</a:t>
            </a:r>
          </a:p>
          <a:p>
            <a:r>
              <a:rPr lang="en-US" sz="4400" b="1" cap="all" dirty="0">
                <a:ea typeface="+mn-lt"/>
                <a:cs typeface="+mn-lt"/>
              </a:rPr>
              <a:t>CORPORATE GOVERNANCE AND THE BOARD OF DIRECTORS </a:t>
            </a:r>
          </a:p>
          <a:p>
            <a:pPr>
              <a:lnSpc>
                <a:spcPct val="90000"/>
              </a:lnSpc>
              <a:spcBef>
                <a:spcPct val="0"/>
              </a:spcBef>
            </a:pPr>
            <a:endParaRPr lang="en-US" sz="4400" b="1" cap="all" dirty="0">
              <a:ea typeface="+mn-lt"/>
              <a:cs typeface="+mn-lt"/>
            </a:endParaRPr>
          </a:p>
          <a:p>
            <a:pPr>
              <a:lnSpc>
                <a:spcPct val="90000"/>
              </a:lnSpc>
              <a:spcBef>
                <a:spcPct val="0"/>
              </a:spcBef>
            </a:pPr>
            <a:endParaRPr lang="en-US" sz="4400" b="1" cap="all" dirty="0"/>
          </a:p>
          <a:p>
            <a:pPr>
              <a:lnSpc>
                <a:spcPct val="90000"/>
              </a:lnSpc>
              <a:spcBef>
                <a:spcPct val="0"/>
              </a:spcBef>
            </a:pPr>
            <a:r>
              <a:rPr lang="en-US" sz="4400" b="1" cap="all" dirty="0">
                <a:ea typeface="+mn-lt"/>
                <a:cs typeface="+mn-lt"/>
              </a:rPr>
              <a:t>THE PRINCIPLES OF CORPORATE GOVERNANCE </a:t>
            </a:r>
            <a:endParaRPr lang="en-US" sz="4400" cap="all" dirty="0">
              <a:ea typeface="+mn-lt"/>
              <a:cs typeface="+mn-lt"/>
            </a:endParaRPr>
          </a:p>
          <a:p>
            <a:r>
              <a:rPr lang="en-US" sz="4400" cap="all" dirty="0">
                <a:ea typeface="+mn-lt"/>
                <a:cs typeface="+mn-lt"/>
              </a:rPr>
              <a:t> CORPORATE GOVERNANCE MODELS   </a:t>
            </a:r>
            <a:endParaRPr lang="en-US" sz="4400" b="1" cap="all" dirty="0">
              <a:ea typeface="+mn-lt"/>
              <a:cs typeface="+mn-lt"/>
            </a:endParaRPr>
          </a:p>
          <a:p>
            <a:r>
              <a:rPr lang="en-US" sz="4400" cap="all" dirty="0">
                <a:ea typeface="+mn-lt"/>
                <a:cs typeface="+mn-lt"/>
              </a:rPr>
              <a:t>TYPES OF BAD GOVERNANCE PRACTICES INCLUDE </a:t>
            </a:r>
            <a:endParaRPr lang="en-US" sz="4400" dirty="0"/>
          </a:p>
          <a:p>
            <a:r>
              <a:rPr lang="en-US" sz="4400" cap="all" dirty="0">
                <a:ea typeface="+mn-lt"/>
                <a:cs typeface="+mn-lt"/>
              </a:rPr>
              <a:t>CONCLUSION </a:t>
            </a:r>
          </a:p>
          <a:p>
            <a:r>
              <a:rPr lang="en-US" sz="4400" cap="all" dirty="0"/>
              <a:t>REFLECTION </a:t>
            </a:r>
          </a:p>
          <a:p>
            <a:r>
              <a:rPr lang="en-US" sz="4400" cap="all" dirty="0"/>
              <a:t>REFERENCES </a:t>
            </a:r>
          </a:p>
          <a:p>
            <a:endParaRPr lang="en-US" sz="4400" cap="all" dirty="0"/>
          </a:p>
          <a:p>
            <a:endParaRPr lang="en-US" sz="4400" cap="all" dirty="0"/>
          </a:p>
          <a:p>
            <a:endParaRPr lang="en-US" cap="all" dirty="0"/>
          </a:p>
          <a:p>
            <a:endParaRPr lang="en-US" cap="all" dirty="0"/>
          </a:p>
          <a:p>
            <a:endParaRPr lang="en-US" cap="all" dirty="0"/>
          </a:p>
          <a:p>
            <a:endParaRPr lang="en-US" b="1" cap="all" dirty="0"/>
          </a:p>
          <a:p>
            <a:pPr>
              <a:lnSpc>
                <a:spcPct val="90000"/>
              </a:lnSpc>
              <a:spcBef>
                <a:spcPct val="0"/>
              </a:spcBef>
            </a:pPr>
            <a:endParaRPr lang="en-US" b="1" cap="all" dirty="0"/>
          </a:p>
          <a:p>
            <a:pPr>
              <a:lnSpc>
                <a:spcPct val="90000"/>
              </a:lnSpc>
              <a:spcBef>
                <a:spcPct val="0"/>
              </a:spcBef>
            </a:pPr>
            <a:endParaRPr lang="en-US" b="1" cap="all" dirty="0"/>
          </a:p>
          <a:p>
            <a:pPr>
              <a:lnSpc>
                <a:spcPct val="90000"/>
              </a:lnSpc>
              <a:spcBef>
                <a:spcPct val="0"/>
              </a:spcBef>
            </a:pPr>
            <a:endParaRPr lang="en-US" b="1" cap="all" dirty="0"/>
          </a:p>
          <a:p>
            <a:pPr>
              <a:lnSpc>
                <a:spcPct val="90000"/>
              </a:lnSpc>
              <a:spcBef>
                <a:spcPct val="0"/>
              </a:spcBef>
            </a:pPr>
            <a:endParaRPr lang="en-US" b="1" cap="all" dirty="0"/>
          </a:p>
          <a:p>
            <a:pPr>
              <a:lnSpc>
                <a:spcPct val="90000"/>
              </a:lnSpc>
              <a:spcBef>
                <a:spcPct val="0"/>
              </a:spcBef>
            </a:pPr>
            <a:endParaRPr lang="en-US" dirty="0"/>
          </a:p>
          <a:p>
            <a:endParaRPr lang="en-US" dirty="0"/>
          </a:p>
          <a:p>
            <a:r>
              <a:rPr lang="en-US" dirty="0"/>
              <a:t>Timeline</a:t>
            </a:r>
          </a:p>
          <a:p>
            <a:r>
              <a:rPr lang="en-US" dirty="0"/>
              <a:t>Summary</a:t>
            </a:r>
          </a:p>
        </p:txBody>
      </p:sp>
      <p:sp>
        <p:nvSpPr>
          <p:cNvPr id="6" name="Slide Number Placeholder 5">
            <a:extLst>
              <a:ext uri="{FF2B5EF4-FFF2-40B4-BE49-F238E27FC236}">
                <a16:creationId xmlns:a16="http://schemas.microsoft.com/office/drawing/2014/main" id="{7C991F00-87A7-45A6-8029-B097FA72498D}"/>
              </a:ext>
            </a:extLst>
          </p:cNvPr>
          <p:cNvSpPr>
            <a:spLocks noGrp="1"/>
          </p:cNvSpPr>
          <p:nvPr>
            <p:ph type="sldNum" sz="quarter" idx="12"/>
          </p:nvPr>
        </p:nvSpPr>
        <p:spPr>
          <a:xfrm>
            <a:off x="5536305" y="6356350"/>
            <a:ext cx="987552" cy="365125"/>
          </a:xfrm>
        </p:spPr>
        <p:txBody>
          <a:bodyPr/>
          <a:lstStyle/>
          <a:p>
            <a:fld id="{A49DFD55-3C28-40EF-9E31-A92D2E4017FF}" type="slidenum">
              <a:rPr lang="en-US" smtClean="0"/>
              <a:pPr/>
              <a:t>2</a:t>
            </a:fld>
            <a:endParaRPr lang="en-US" dirty="0"/>
          </a:p>
        </p:txBody>
      </p:sp>
    </p:spTree>
    <p:extLst>
      <p:ext uri="{BB962C8B-B14F-4D97-AF65-F5344CB8AC3E}">
        <p14:creationId xmlns:p14="http://schemas.microsoft.com/office/powerpoint/2010/main" val="1713219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2731C-311B-46F7-A865-6C3AF6B09A47}"/>
              </a:ext>
            </a:extLst>
          </p:cNvPr>
          <p:cNvSpPr>
            <a:spLocks noGrp="1"/>
          </p:cNvSpPr>
          <p:nvPr>
            <p:ph type="title"/>
          </p:nvPr>
        </p:nvSpPr>
        <p:spPr>
          <a:xfrm>
            <a:off x="1362075" y="1671639"/>
            <a:ext cx="5111750" cy="1204912"/>
          </a:xfrm>
        </p:spPr>
        <p:txBody>
          <a:bodyPr/>
          <a:lstStyle/>
          <a:p>
            <a:r>
              <a:rPr lang="en-US" dirty="0"/>
              <a:t>INTRODUCTION</a:t>
            </a:r>
          </a:p>
        </p:txBody>
      </p:sp>
      <p:sp>
        <p:nvSpPr>
          <p:cNvPr id="3" name="Text Placeholder 2">
            <a:extLst>
              <a:ext uri="{FF2B5EF4-FFF2-40B4-BE49-F238E27FC236}">
                <a16:creationId xmlns:a16="http://schemas.microsoft.com/office/drawing/2014/main" id="{9D5232F9-FD00-464A-9F17-619C91AEF8F3}"/>
              </a:ext>
            </a:extLst>
          </p:cNvPr>
          <p:cNvSpPr>
            <a:spLocks noGrp="1"/>
          </p:cNvSpPr>
          <p:nvPr>
            <p:ph type="body" idx="1"/>
          </p:nvPr>
        </p:nvSpPr>
        <p:spPr>
          <a:xfrm>
            <a:off x="1296761" y="3062060"/>
            <a:ext cx="5111750" cy="1525588"/>
          </a:xfrm>
        </p:spPr>
        <p:txBody>
          <a:bodyPr vert="horz" lIns="91440" tIns="45720" rIns="91440" bIns="45720" rtlCol="0" anchor="t">
            <a:normAutofit/>
          </a:bodyPr>
          <a:lstStyle/>
          <a:p>
            <a:pPr algn="just"/>
            <a:r>
              <a:rPr lang="en-US" dirty="0"/>
              <a:t>Corporate governance refers to the set of guidelines, customs, and procedures that regulate and control a business. In essence, corporate governance is striking a balance between the interests of a company's numerous stakeholders, including shareholders, senior management, clients, and suppliers.</a:t>
            </a:r>
            <a:endParaRPr lang="en-US"/>
          </a:p>
        </p:txBody>
      </p:sp>
      <p:sp>
        <p:nvSpPr>
          <p:cNvPr id="5" name="Footer Placeholder 4">
            <a:extLst>
              <a:ext uri="{FF2B5EF4-FFF2-40B4-BE49-F238E27FC236}">
                <a16:creationId xmlns:a16="http://schemas.microsoft.com/office/drawing/2014/main" id="{8D51ED20-04D4-4894-B0C2-9C541A61A734}"/>
              </a:ext>
            </a:extLst>
          </p:cNvPr>
          <p:cNvSpPr>
            <a:spLocks noGrp="1"/>
          </p:cNvSpPr>
          <p:nvPr>
            <p:ph type="ftr" sz="quarter" idx="11"/>
          </p:nvPr>
        </p:nvSpPr>
        <p:spPr>
          <a:xfrm>
            <a:off x="2463800" y="6356350"/>
            <a:ext cx="3479800" cy="365125"/>
          </a:xfrm>
        </p:spPr>
        <p:txBody>
          <a:bodyPr/>
          <a:lstStyle/>
          <a:p>
            <a:r>
              <a:rPr lang="en-US" dirty="0"/>
              <a:t>PRESENTATION TITLE</a:t>
            </a:r>
          </a:p>
        </p:txBody>
      </p:sp>
      <p:sp>
        <p:nvSpPr>
          <p:cNvPr id="6" name="Slide Number Placeholder 5">
            <a:extLst>
              <a:ext uri="{FF2B5EF4-FFF2-40B4-BE49-F238E27FC236}">
                <a16:creationId xmlns:a16="http://schemas.microsoft.com/office/drawing/2014/main" id="{7BC1787E-7110-4989-B0B8-DD4E0ACC09DF}"/>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3</a:t>
            </a:fld>
            <a:endParaRPr lang="en-US" dirty="0"/>
          </a:p>
        </p:txBody>
      </p:sp>
    </p:spTree>
    <p:extLst>
      <p:ext uri="{BB962C8B-B14F-4D97-AF65-F5344CB8AC3E}">
        <p14:creationId xmlns:p14="http://schemas.microsoft.com/office/powerpoint/2010/main" val="3571516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E5FEE2D-79E5-4C1D-8BF7-EE619CA7039A}"/>
              </a:ext>
            </a:extLst>
          </p:cNvPr>
          <p:cNvSpPr>
            <a:spLocks noGrp="1"/>
          </p:cNvSpPr>
          <p:nvPr>
            <p:ph type="title"/>
          </p:nvPr>
        </p:nvSpPr>
        <p:spPr>
          <a:xfrm>
            <a:off x="794657" y="887639"/>
            <a:ext cx="10515600" cy="1325563"/>
          </a:xfrm>
        </p:spPr>
        <p:txBody>
          <a:bodyPr/>
          <a:lstStyle/>
          <a:p>
            <a:pPr algn="l"/>
            <a:r>
              <a:rPr lang="en-US" sz="2000" b="1"/>
              <a:t>Benefits of Corporate Governance</a:t>
            </a:r>
            <a:endParaRPr lang="en-US" b="1"/>
          </a:p>
          <a:p>
            <a:pPr algn="l"/>
            <a:endParaRPr lang="en-US" dirty="0"/>
          </a:p>
        </p:txBody>
      </p:sp>
      <p:sp>
        <p:nvSpPr>
          <p:cNvPr id="8" name="Footer Placeholder 7">
            <a:extLst>
              <a:ext uri="{FF2B5EF4-FFF2-40B4-BE49-F238E27FC236}">
                <a16:creationId xmlns:a16="http://schemas.microsoft.com/office/drawing/2014/main" id="{8BA5A93F-DCAE-40B8-8E94-3239A1A6A21A}"/>
              </a:ext>
            </a:extLst>
          </p:cNvPr>
          <p:cNvSpPr>
            <a:spLocks noGrp="1"/>
          </p:cNvSpPr>
          <p:nvPr>
            <p:ph type="ftr" sz="quarter" idx="11"/>
          </p:nvPr>
        </p:nvSpPr>
        <p:spPr>
          <a:xfrm>
            <a:off x="4038600" y="6356350"/>
            <a:ext cx="4114800" cy="365125"/>
          </a:xfrm>
        </p:spPr>
        <p:txBody>
          <a:bodyPr/>
          <a:lstStyle/>
          <a:p>
            <a:r>
              <a:rPr lang="en-US" dirty="0"/>
              <a:t>PRESENTATION TITLE</a:t>
            </a:r>
          </a:p>
        </p:txBody>
      </p:sp>
      <p:sp>
        <p:nvSpPr>
          <p:cNvPr id="9" name="Slide Number Placeholder 8">
            <a:extLst>
              <a:ext uri="{FF2B5EF4-FFF2-40B4-BE49-F238E27FC236}">
                <a16:creationId xmlns:a16="http://schemas.microsoft.com/office/drawing/2014/main" id="{03091613-153A-4005-9F4D-2F185AE5F7BF}"/>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4</a:t>
            </a:fld>
            <a:endParaRPr lang="en-US" dirty="0"/>
          </a:p>
        </p:txBody>
      </p:sp>
      <p:sp>
        <p:nvSpPr>
          <p:cNvPr id="6" name="TextBox 5">
            <a:extLst>
              <a:ext uri="{FF2B5EF4-FFF2-40B4-BE49-F238E27FC236}">
                <a16:creationId xmlns:a16="http://schemas.microsoft.com/office/drawing/2014/main" id="{F9A79213-DBC8-2D7F-4F25-CF40F1DB729C}"/>
              </a:ext>
            </a:extLst>
          </p:cNvPr>
          <p:cNvSpPr txBox="1"/>
          <p:nvPr/>
        </p:nvSpPr>
        <p:spPr>
          <a:xfrm>
            <a:off x="947057" y="1752600"/>
            <a:ext cx="7783285" cy="28623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AutoNum type="arabicPeriod"/>
            </a:pPr>
            <a:r>
              <a:rPr lang="en-US" dirty="0"/>
              <a:t>Rules and controls that are transparent are created by good company governance. </a:t>
            </a:r>
          </a:p>
          <a:p>
            <a:pPr marL="342900" indent="-342900">
              <a:buAutoNum type="arabicPeriod"/>
            </a:pPr>
            <a:endParaRPr lang="en-US" dirty="0"/>
          </a:p>
          <a:p>
            <a:pPr marL="342900" indent="-342900">
              <a:buAutoNum type="arabicPeriod"/>
            </a:pPr>
            <a:r>
              <a:rPr lang="en-US" dirty="0"/>
              <a:t>It promotes trust among citizens, investors, and public servants. </a:t>
            </a:r>
          </a:p>
          <a:p>
            <a:pPr marL="342900" indent="-342900">
              <a:buAutoNum type="arabicPeriod"/>
            </a:pPr>
            <a:endParaRPr lang="en-US" dirty="0"/>
          </a:p>
          <a:p>
            <a:pPr marL="342900" indent="-342900">
              <a:buAutoNum type="arabicPeriod"/>
            </a:pPr>
            <a:endParaRPr lang="en-US" dirty="0"/>
          </a:p>
          <a:p>
            <a:pPr marL="342900" indent="-342900">
              <a:buAutoNum type="arabicPeriod"/>
            </a:pPr>
            <a:r>
              <a:rPr lang="en-US" dirty="0"/>
              <a:t>Corporate governance can give stakeholders and investors a clear picture of a company's direction and moral character. </a:t>
            </a:r>
          </a:p>
          <a:p>
            <a:pPr marL="342900" indent="-342900">
              <a:buAutoNum type="arabicPeriod"/>
            </a:pPr>
            <a:endParaRPr lang="en-US" dirty="0"/>
          </a:p>
          <a:p>
            <a:pPr marL="342900" indent="-342900">
              <a:buAutoNum type="arabicPeriod"/>
            </a:pPr>
            <a:r>
              <a:rPr lang="en-US" dirty="0"/>
              <a:t>Long-term financial viability, opportunity, and returns are encouraged.</a:t>
            </a:r>
          </a:p>
        </p:txBody>
      </p:sp>
    </p:spTree>
    <p:extLst>
      <p:ext uri="{BB962C8B-B14F-4D97-AF65-F5344CB8AC3E}">
        <p14:creationId xmlns:p14="http://schemas.microsoft.com/office/powerpoint/2010/main" val="2499682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1217838" y="431346"/>
            <a:ext cx="7926160" cy="1909763"/>
          </a:xfrm>
        </p:spPr>
        <p:txBody>
          <a:bodyPr/>
          <a:lstStyle/>
          <a:p>
            <a:r>
              <a:rPr lang="en-US" sz="2000" b="1"/>
              <a:t>Corporate Governance and the Board of Directors</a:t>
            </a:r>
          </a:p>
          <a:p>
            <a:endParaRPr lang="en-US" sz="2000" dirty="0"/>
          </a:p>
        </p:txBody>
      </p:sp>
      <p:sp>
        <p:nvSpPr>
          <p:cNvPr id="5" name="Footer Placeholder 4">
            <a:extLst>
              <a:ext uri="{FF2B5EF4-FFF2-40B4-BE49-F238E27FC236}">
                <a16:creationId xmlns:a16="http://schemas.microsoft.com/office/drawing/2014/main" id="{3555A49C-96F4-440D-B89E-A0AE94F70108}"/>
              </a:ext>
            </a:extLst>
          </p:cNvPr>
          <p:cNvSpPr>
            <a:spLocks noGrp="1"/>
          </p:cNvSpPr>
          <p:nvPr>
            <p:ph type="ftr" sz="quarter" idx="11"/>
          </p:nvPr>
        </p:nvSpPr>
        <p:spPr>
          <a:xfrm>
            <a:off x="6743699" y="6356350"/>
            <a:ext cx="2543175" cy="365125"/>
          </a:xfrm>
        </p:spPr>
        <p:txBody>
          <a:bodyPr/>
          <a:lstStyle/>
          <a:p>
            <a:r>
              <a:rPr lang="en-US" dirty="0"/>
              <a:t>PRESENTATION TITLE</a:t>
            </a:r>
          </a:p>
        </p:txBody>
      </p:sp>
      <p:sp>
        <p:nvSpPr>
          <p:cNvPr id="6" name="Slide Number Placeholder 5">
            <a:extLst>
              <a:ext uri="{FF2B5EF4-FFF2-40B4-BE49-F238E27FC236}">
                <a16:creationId xmlns:a16="http://schemas.microsoft.com/office/drawing/2014/main" id="{F2A39FA3-9AE3-4689-A469-B7D2DFCCC2D9}"/>
              </a:ext>
            </a:extLst>
          </p:cNvPr>
          <p:cNvSpPr>
            <a:spLocks noGrp="1"/>
          </p:cNvSpPr>
          <p:nvPr>
            <p:ph type="sldNum" sz="quarter" idx="12"/>
          </p:nvPr>
        </p:nvSpPr>
        <p:spPr>
          <a:xfrm>
            <a:off x="9658350" y="6356350"/>
            <a:ext cx="1695450" cy="365125"/>
          </a:xfrm>
        </p:spPr>
        <p:txBody>
          <a:bodyPr/>
          <a:lstStyle/>
          <a:p>
            <a:fld id="{A49DFD55-3C28-40EF-9E31-A92D2E4017FF}" type="slidenum">
              <a:rPr lang="en-US" smtClean="0"/>
              <a:pPr/>
              <a:t>5</a:t>
            </a:fld>
            <a:endParaRPr lang="en-US" dirty="0"/>
          </a:p>
        </p:txBody>
      </p:sp>
      <p:sp>
        <p:nvSpPr>
          <p:cNvPr id="4" name="TextBox 3">
            <a:extLst>
              <a:ext uri="{FF2B5EF4-FFF2-40B4-BE49-F238E27FC236}">
                <a16:creationId xmlns:a16="http://schemas.microsoft.com/office/drawing/2014/main" id="{898F88DD-6928-E11E-0C83-AF8A9A5ABD98}"/>
              </a:ext>
            </a:extLst>
          </p:cNvPr>
          <p:cNvSpPr txBox="1"/>
          <p:nvPr/>
        </p:nvSpPr>
        <p:spPr>
          <a:xfrm>
            <a:off x="1219199" y="2552700"/>
            <a:ext cx="9285514"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dirty="0"/>
              <a:t>The most direct stakeholder influencing corporate governance is the board of directors. Directors are chosen by the board of directors or chosen by the shareholders. They speak for the company's stockholders. Important choices including executive salary, dividend policy, and the nomination of corporate officers are up to the board. In certain circumstances, such as when shareholder votes demand certain social or environmental concerns be addressed, a board's tasks go beyond financial optimization.</a:t>
            </a:r>
            <a:endParaRPr lang="en-US"/>
          </a:p>
        </p:txBody>
      </p:sp>
    </p:spTree>
    <p:extLst>
      <p:ext uri="{BB962C8B-B14F-4D97-AF65-F5344CB8AC3E}">
        <p14:creationId xmlns:p14="http://schemas.microsoft.com/office/powerpoint/2010/main" val="744379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1217838" y="431346"/>
            <a:ext cx="7926160" cy="1909763"/>
          </a:xfrm>
        </p:spPr>
        <p:txBody>
          <a:bodyPr/>
          <a:lstStyle/>
          <a:p>
            <a:r>
              <a:rPr lang="en-US" sz="2000" b="1"/>
              <a:t>The Principles of Corporate Governance</a:t>
            </a:r>
            <a:endParaRPr lang="en-US"/>
          </a:p>
          <a:p>
            <a:r>
              <a:rPr lang="en-US" dirty="0"/>
              <a:t/>
            </a:r>
            <a:br>
              <a:rPr lang="en-US" dirty="0"/>
            </a:br>
            <a:endParaRPr lang="en-US" dirty="0"/>
          </a:p>
        </p:txBody>
      </p:sp>
      <p:sp>
        <p:nvSpPr>
          <p:cNvPr id="5" name="Footer Placeholder 4">
            <a:extLst>
              <a:ext uri="{FF2B5EF4-FFF2-40B4-BE49-F238E27FC236}">
                <a16:creationId xmlns:a16="http://schemas.microsoft.com/office/drawing/2014/main" id="{3555A49C-96F4-440D-B89E-A0AE94F70108}"/>
              </a:ext>
            </a:extLst>
          </p:cNvPr>
          <p:cNvSpPr>
            <a:spLocks noGrp="1"/>
          </p:cNvSpPr>
          <p:nvPr>
            <p:ph type="ftr" sz="quarter" idx="11"/>
          </p:nvPr>
        </p:nvSpPr>
        <p:spPr>
          <a:xfrm>
            <a:off x="6743699" y="6356350"/>
            <a:ext cx="2543175" cy="365125"/>
          </a:xfrm>
        </p:spPr>
        <p:txBody>
          <a:bodyPr/>
          <a:lstStyle/>
          <a:p>
            <a:r>
              <a:rPr lang="en-US" dirty="0"/>
              <a:t>PRESENTATION TITLE</a:t>
            </a:r>
          </a:p>
        </p:txBody>
      </p:sp>
      <p:sp>
        <p:nvSpPr>
          <p:cNvPr id="6" name="Slide Number Placeholder 5">
            <a:extLst>
              <a:ext uri="{FF2B5EF4-FFF2-40B4-BE49-F238E27FC236}">
                <a16:creationId xmlns:a16="http://schemas.microsoft.com/office/drawing/2014/main" id="{F2A39FA3-9AE3-4689-A469-B7D2DFCCC2D9}"/>
              </a:ext>
            </a:extLst>
          </p:cNvPr>
          <p:cNvSpPr>
            <a:spLocks noGrp="1"/>
          </p:cNvSpPr>
          <p:nvPr>
            <p:ph type="sldNum" sz="quarter" idx="12"/>
          </p:nvPr>
        </p:nvSpPr>
        <p:spPr>
          <a:xfrm>
            <a:off x="9658350" y="6356350"/>
            <a:ext cx="1695450" cy="365125"/>
          </a:xfrm>
        </p:spPr>
        <p:txBody>
          <a:bodyPr/>
          <a:lstStyle/>
          <a:p>
            <a:fld id="{A49DFD55-3C28-40EF-9E31-A92D2E4017FF}" type="slidenum">
              <a:rPr lang="en-US" smtClean="0"/>
              <a:pPr/>
              <a:t>6</a:t>
            </a:fld>
            <a:endParaRPr lang="en-US" dirty="0"/>
          </a:p>
        </p:txBody>
      </p:sp>
      <p:sp>
        <p:nvSpPr>
          <p:cNvPr id="4" name="TextBox 3">
            <a:extLst>
              <a:ext uri="{FF2B5EF4-FFF2-40B4-BE49-F238E27FC236}">
                <a16:creationId xmlns:a16="http://schemas.microsoft.com/office/drawing/2014/main" id="{898F88DD-6928-E11E-0C83-AF8A9A5ABD98}"/>
              </a:ext>
            </a:extLst>
          </p:cNvPr>
          <p:cNvSpPr txBox="1"/>
          <p:nvPr/>
        </p:nvSpPr>
        <p:spPr>
          <a:xfrm>
            <a:off x="1219199" y="1801586"/>
            <a:ext cx="9285514" cy="535531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just">
              <a:buAutoNum type="arabicPeriod"/>
            </a:pPr>
            <a:r>
              <a:rPr lang="en-US" b="1" dirty="0"/>
              <a:t>Fairness :</a:t>
            </a:r>
            <a:r>
              <a:rPr lang="en-US" dirty="0"/>
              <a:t> The board of directors must treat all stakeholders fairly and equally, including shareholders, employees, suppliers, and communities. </a:t>
            </a:r>
          </a:p>
          <a:p>
            <a:pPr marL="342900" indent="-342900" algn="just">
              <a:buAutoNum type="arabicPeriod"/>
            </a:pPr>
            <a:endParaRPr lang="en-US" dirty="0"/>
          </a:p>
          <a:p>
            <a:pPr marL="342900" indent="-342900" algn="just">
              <a:buAutoNum type="arabicPeriod"/>
            </a:pPr>
            <a:r>
              <a:rPr lang="en-US" b="1" dirty="0"/>
              <a:t>Transparency : </a:t>
            </a:r>
            <a:r>
              <a:rPr lang="en-US" dirty="0"/>
              <a:t>The board should inform shareholders and other stakeholders in a timely, accurate, and understandable manner about things like financial performance, conflicts of interest, and risks.</a:t>
            </a:r>
          </a:p>
          <a:p>
            <a:pPr marL="342900" indent="-342900" algn="just">
              <a:buAutoNum type="arabicPeriod"/>
            </a:pPr>
            <a:endParaRPr lang="en-US" dirty="0"/>
          </a:p>
          <a:p>
            <a:pPr marL="342900" indent="-342900" algn="just">
              <a:buAutoNum type="arabicPeriod"/>
            </a:pPr>
            <a:r>
              <a:rPr lang="en-US" b="1" dirty="0"/>
              <a:t>Risk Management : </a:t>
            </a:r>
            <a:r>
              <a:rPr lang="en-US" dirty="0"/>
              <a:t>The board and management must decide how to appropriately control risks of all kinds.  </a:t>
            </a:r>
          </a:p>
          <a:p>
            <a:pPr marL="342900" indent="-342900" algn="just">
              <a:buAutoNum type="arabicPeriod"/>
            </a:pPr>
            <a:endParaRPr lang="en-US" dirty="0"/>
          </a:p>
          <a:p>
            <a:pPr marL="342900" indent="-342900" algn="just">
              <a:buAutoNum type="arabicPeriod"/>
            </a:pPr>
            <a:r>
              <a:rPr lang="en-US" b="1" dirty="0"/>
              <a:t>Responsibility :  </a:t>
            </a:r>
            <a:r>
              <a:rPr lang="en-US" dirty="0"/>
              <a:t>The board is in charge of regulating business affairs and managerial actions. </a:t>
            </a:r>
          </a:p>
          <a:p>
            <a:pPr marL="342900" indent="-342900" algn="just">
              <a:buAutoNum type="arabicPeriod"/>
            </a:pPr>
            <a:endParaRPr lang="en-US" dirty="0"/>
          </a:p>
          <a:p>
            <a:pPr marL="342900" indent="-342900" algn="just">
              <a:buAutoNum type="arabicPeriod"/>
            </a:pPr>
            <a:r>
              <a:rPr lang="en-US" b="1" dirty="0"/>
              <a:t>Accountability : </a:t>
            </a:r>
            <a:r>
              <a:rPr lang="en-US" dirty="0"/>
              <a:t>The purpose of a company's operations and the outcomes of its behavior must be disclosed by the board.</a:t>
            </a:r>
          </a:p>
          <a:p>
            <a:pPr marL="342900" indent="-342900" algn="just">
              <a:buAutoNum type="arabicPeriod"/>
            </a:pPr>
            <a:endParaRPr lang="en-US" dirty="0"/>
          </a:p>
          <a:p>
            <a:pPr marL="342900" indent="-342900" algn="just">
              <a:buAutoNum type="arabicPeriod"/>
            </a:pPr>
            <a:endParaRPr lang="en-US" dirty="0"/>
          </a:p>
          <a:p>
            <a:pPr algn="just"/>
            <a:endParaRPr lang="en-US" dirty="0"/>
          </a:p>
          <a:p>
            <a:pPr marL="342900" indent="-342900" algn="just">
              <a:buAutoNum type="arabicPeriod"/>
            </a:pPr>
            <a:endParaRPr lang="en-US" dirty="0"/>
          </a:p>
        </p:txBody>
      </p:sp>
    </p:spTree>
    <p:extLst>
      <p:ext uri="{BB962C8B-B14F-4D97-AF65-F5344CB8AC3E}">
        <p14:creationId xmlns:p14="http://schemas.microsoft.com/office/powerpoint/2010/main" val="31377766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762301-F83A-4BEA-9D11-E6C99FB574A8}"/>
              </a:ext>
            </a:extLst>
          </p:cNvPr>
          <p:cNvSpPr>
            <a:spLocks noGrp="1"/>
          </p:cNvSpPr>
          <p:nvPr>
            <p:ph type="title"/>
          </p:nvPr>
        </p:nvSpPr>
        <p:spPr>
          <a:xfrm>
            <a:off x="-1219200" y="550183"/>
            <a:ext cx="10515600" cy="1325563"/>
          </a:xfrm>
        </p:spPr>
        <p:txBody>
          <a:bodyPr/>
          <a:lstStyle/>
          <a:p>
            <a:r>
              <a:rPr lang="en-US"/>
              <a:t>Corporate Governance Models</a:t>
            </a:r>
          </a:p>
          <a:p>
            <a:endParaRPr lang="en-US" dirty="0"/>
          </a:p>
        </p:txBody>
      </p:sp>
      <p:sp>
        <p:nvSpPr>
          <p:cNvPr id="7" name="Footer Placeholder 6">
            <a:extLst>
              <a:ext uri="{FF2B5EF4-FFF2-40B4-BE49-F238E27FC236}">
                <a16:creationId xmlns:a16="http://schemas.microsoft.com/office/drawing/2014/main" id="{4E98E6AD-9D37-499C-898E-ED12AC36D31D}"/>
              </a:ext>
            </a:extLst>
          </p:cNvPr>
          <p:cNvSpPr>
            <a:spLocks noGrp="1"/>
          </p:cNvSpPr>
          <p:nvPr>
            <p:ph type="ftr" sz="quarter" idx="11"/>
          </p:nvPr>
        </p:nvSpPr>
        <p:spPr>
          <a:xfrm>
            <a:off x="4038600" y="6356350"/>
            <a:ext cx="4114800" cy="365125"/>
          </a:xfrm>
        </p:spPr>
        <p:txBody>
          <a:bodyPr/>
          <a:lstStyle/>
          <a:p>
            <a:r>
              <a:rPr lang="en-US" dirty="0"/>
              <a:t>PRESENTATION TITLE</a:t>
            </a:r>
          </a:p>
        </p:txBody>
      </p:sp>
      <p:sp>
        <p:nvSpPr>
          <p:cNvPr id="8" name="Slide Number Placeholder 7">
            <a:extLst>
              <a:ext uri="{FF2B5EF4-FFF2-40B4-BE49-F238E27FC236}">
                <a16:creationId xmlns:a16="http://schemas.microsoft.com/office/drawing/2014/main" id="{92908AF9-2A07-4B50-BC13-471792106EC8}"/>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7</a:t>
            </a:fld>
            <a:endParaRPr lang="en-US" dirty="0"/>
          </a:p>
        </p:txBody>
      </p:sp>
      <p:sp>
        <p:nvSpPr>
          <p:cNvPr id="107" name="TextBox 106">
            <a:extLst>
              <a:ext uri="{FF2B5EF4-FFF2-40B4-BE49-F238E27FC236}">
                <a16:creationId xmlns:a16="http://schemas.microsoft.com/office/drawing/2014/main" id="{BCFA280D-2521-3B24-00E1-E83578094CB3}"/>
              </a:ext>
            </a:extLst>
          </p:cNvPr>
          <p:cNvSpPr txBox="1"/>
          <p:nvPr/>
        </p:nvSpPr>
        <p:spPr>
          <a:xfrm>
            <a:off x="849085" y="1534885"/>
            <a:ext cx="7630885"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AutoNum type="arabicPeriod"/>
            </a:pPr>
            <a:r>
              <a:rPr lang="en-US" b="1" dirty="0"/>
              <a:t>The Anglo-American Model </a:t>
            </a:r>
            <a:r>
              <a:rPr lang="en-US" dirty="0"/>
              <a:t>: </a:t>
            </a:r>
            <a:r>
              <a:rPr lang="en-US" dirty="0">
                <a:ea typeface="+mn-lt"/>
                <a:cs typeface="+mn-lt"/>
              </a:rPr>
              <a:t>The Shareholder Model, the Stewardship Model, and the Political Model are just a few variations on this model. The Shareholder Model, however, is the main model.  </a:t>
            </a:r>
          </a:p>
          <a:p>
            <a:pPr marL="342900" indent="-342900">
              <a:buAutoNum type="arabicPeriod"/>
            </a:pPr>
            <a:endParaRPr lang="en-US" dirty="0"/>
          </a:p>
          <a:p>
            <a:pPr marL="342900" indent="-342900">
              <a:buAutoNum type="arabicPeriod"/>
            </a:pPr>
            <a:r>
              <a:rPr lang="en-US" b="1" dirty="0"/>
              <a:t>The Continental Model</a:t>
            </a:r>
            <a:r>
              <a:rPr lang="en-US" dirty="0"/>
              <a:t> :  Under the Continental Model, two groups stand in for the governing body. They are the management board and the supervisory board. </a:t>
            </a:r>
          </a:p>
          <a:p>
            <a:pPr marL="342900" indent="-342900" algn="l">
              <a:buAutoNum type="arabicPeriod"/>
            </a:pPr>
            <a:endParaRPr lang="en-US" dirty="0"/>
          </a:p>
          <a:p>
            <a:pPr marL="342900" indent="-342900">
              <a:buAutoNum type="arabicPeriod"/>
            </a:pPr>
            <a:r>
              <a:rPr lang="en-US" b="1" dirty="0"/>
              <a:t>The Japanese Model </a:t>
            </a:r>
            <a:r>
              <a:rPr lang="en-US" dirty="0"/>
              <a:t>: The big shareholders known as Keiretsu, who may have investments in similar companies or business partnerships, management, and the government are the main participants in the Japanese Model of corporate governance. </a:t>
            </a:r>
          </a:p>
          <a:p>
            <a:pPr marL="342900" indent="-342900">
              <a:buAutoNum type="arabicPeriod"/>
            </a:pPr>
            <a:endParaRPr lang="en-US" dirty="0"/>
          </a:p>
          <a:p>
            <a:endParaRPr lang="en-US" dirty="0"/>
          </a:p>
          <a:p>
            <a:pPr marL="342900" indent="-342900">
              <a:buAutoNum type="arabicPeriod"/>
            </a:pPr>
            <a:endParaRPr lang="en-US" dirty="0"/>
          </a:p>
        </p:txBody>
      </p:sp>
    </p:spTree>
    <p:extLst>
      <p:ext uri="{BB962C8B-B14F-4D97-AF65-F5344CB8AC3E}">
        <p14:creationId xmlns:p14="http://schemas.microsoft.com/office/powerpoint/2010/main" val="28963854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40014-73D5-419B-8867-972BB18D52D4}"/>
              </a:ext>
            </a:extLst>
          </p:cNvPr>
          <p:cNvSpPr>
            <a:spLocks noGrp="1"/>
          </p:cNvSpPr>
          <p:nvPr>
            <p:ph type="title"/>
          </p:nvPr>
        </p:nvSpPr>
        <p:spPr>
          <a:xfrm>
            <a:off x="1148444" y="554720"/>
            <a:ext cx="9575573" cy="1325563"/>
          </a:xfrm>
        </p:spPr>
        <p:txBody>
          <a:bodyPr>
            <a:normAutofit/>
          </a:bodyPr>
          <a:lstStyle/>
          <a:p>
            <a:r>
              <a:rPr lang="en-US" sz="2000">
                <a:ea typeface="+mj-lt"/>
                <a:cs typeface="+mj-lt"/>
              </a:rPr>
              <a:t>Types of bad governance practices include:</a:t>
            </a:r>
            <a:endParaRPr lang="en-US" sz="2000"/>
          </a:p>
        </p:txBody>
      </p:sp>
      <p:sp>
        <p:nvSpPr>
          <p:cNvPr id="8" name="Footer Placeholder 7">
            <a:extLst>
              <a:ext uri="{FF2B5EF4-FFF2-40B4-BE49-F238E27FC236}">
                <a16:creationId xmlns:a16="http://schemas.microsoft.com/office/drawing/2014/main" id="{905F172A-5D5D-43CD-A187-DA0D303F4144}"/>
              </a:ext>
            </a:extLst>
          </p:cNvPr>
          <p:cNvSpPr>
            <a:spLocks noGrp="1"/>
          </p:cNvSpPr>
          <p:nvPr>
            <p:ph type="ftr" sz="quarter" idx="11"/>
          </p:nvPr>
        </p:nvSpPr>
        <p:spPr>
          <a:xfrm>
            <a:off x="4038600" y="6356350"/>
            <a:ext cx="4114800" cy="365125"/>
          </a:xfrm>
        </p:spPr>
        <p:txBody>
          <a:bodyPr/>
          <a:lstStyle/>
          <a:p>
            <a:r>
              <a:rPr lang="en-US" dirty="0"/>
              <a:t>PRESENTATION TITLE</a:t>
            </a:r>
          </a:p>
        </p:txBody>
      </p:sp>
      <p:sp>
        <p:nvSpPr>
          <p:cNvPr id="9" name="Slide Number Placeholder 8">
            <a:extLst>
              <a:ext uri="{FF2B5EF4-FFF2-40B4-BE49-F238E27FC236}">
                <a16:creationId xmlns:a16="http://schemas.microsoft.com/office/drawing/2014/main" id="{C396FFDC-ADE8-4009-A466-A81787258E88}"/>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8</a:t>
            </a:fld>
            <a:endParaRPr lang="en-US" dirty="0"/>
          </a:p>
        </p:txBody>
      </p:sp>
      <p:sp>
        <p:nvSpPr>
          <p:cNvPr id="17" name="TextBox 16">
            <a:extLst>
              <a:ext uri="{FF2B5EF4-FFF2-40B4-BE49-F238E27FC236}">
                <a16:creationId xmlns:a16="http://schemas.microsoft.com/office/drawing/2014/main" id="{8DD754E8-FC4F-D6B0-EE33-D3DAF10772B8}"/>
              </a:ext>
            </a:extLst>
          </p:cNvPr>
          <p:cNvSpPr txBox="1"/>
          <p:nvPr/>
        </p:nvSpPr>
        <p:spPr>
          <a:xfrm>
            <a:off x="1436914" y="1850571"/>
            <a:ext cx="8958942"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AutoNum type="arabicPeriod"/>
            </a:pPr>
            <a:r>
              <a:rPr lang="en-US" dirty="0">
                <a:ea typeface="+mn-lt"/>
                <a:cs typeface="+mn-lt"/>
              </a:rPr>
              <a:t>Companies that don't cooperate with auditors well enough or choose auditors who aren't qualified enough, which leads to the release of phony or illegal financial documents </a:t>
            </a:r>
          </a:p>
          <a:p>
            <a:pPr marL="342900" indent="-342900">
              <a:buAutoNum type="arabicPeriod"/>
            </a:pPr>
            <a:endParaRPr lang="en-US" dirty="0"/>
          </a:p>
          <a:p>
            <a:pPr marL="342900" indent="-342900">
              <a:buAutoNum type="arabicPeriod"/>
            </a:pPr>
            <a:r>
              <a:rPr lang="en-US" dirty="0">
                <a:ea typeface="+mn-lt"/>
                <a:cs typeface="+mn-lt"/>
              </a:rPr>
              <a:t>Poor executive compensation plans that don't give corporate officers the best possible incentive </a:t>
            </a:r>
          </a:p>
          <a:p>
            <a:pPr marL="342900" indent="-342900">
              <a:buAutoNum type="arabicPeriod"/>
            </a:pPr>
            <a:endParaRPr lang="en-US" dirty="0"/>
          </a:p>
          <a:p>
            <a:pPr marL="342900" indent="-342900">
              <a:buAutoNum type="arabicPeriod"/>
            </a:pPr>
            <a:r>
              <a:rPr lang="en-US" dirty="0"/>
              <a:t>Ineffective incumbents being difficult for shareholders to remove due to poorly organized boards</a:t>
            </a:r>
          </a:p>
        </p:txBody>
      </p:sp>
    </p:spTree>
    <p:extLst>
      <p:ext uri="{BB962C8B-B14F-4D97-AF65-F5344CB8AC3E}">
        <p14:creationId xmlns:p14="http://schemas.microsoft.com/office/powerpoint/2010/main" val="1663780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A0637-CCAA-425E-A57A-6205AFDC8B8C}"/>
              </a:ext>
            </a:extLst>
          </p:cNvPr>
          <p:cNvSpPr>
            <a:spLocks noGrp="1"/>
          </p:cNvSpPr>
          <p:nvPr>
            <p:ph type="title"/>
          </p:nvPr>
        </p:nvSpPr>
        <p:spPr>
          <a:xfrm>
            <a:off x="2091985" y="592820"/>
            <a:ext cx="8421688" cy="1325563"/>
          </a:xfrm>
        </p:spPr>
        <p:txBody>
          <a:bodyPr/>
          <a:lstStyle/>
          <a:p>
            <a:r>
              <a:rPr lang="en-US"/>
              <a:t>Conclusion </a:t>
            </a:r>
          </a:p>
        </p:txBody>
      </p:sp>
      <p:sp>
        <p:nvSpPr>
          <p:cNvPr id="10" name="Footer Placeholder 9">
            <a:extLst>
              <a:ext uri="{FF2B5EF4-FFF2-40B4-BE49-F238E27FC236}">
                <a16:creationId xmlns:a16="http://schemas.microsoft.com/office/drawing/2014/main" id="{A865CC01-A53B-495A-820C-BEC2680EDC42}"/>
              </a:ext>
            </a:extLst>
          </p:cNvPr>
          <p:cNvSpPr>
            <a:spLocks noGrp="1"/>
          </p:cNvSpPr>
          <p:nvPr>
            <p:ph type="ftr" sz="quarter" idx="11"/>
          </p:nvPr>
        </p:nvSpPr>
        <p:spPr>
          <a:xfrm>
            <a:off x="4038600" y="6356350"/>
            <a:ext cx="4114800" cy="365125"/>
          </a:xfrm>
        </p:spPr>
        <p:txBody>
          <a:bodyPr/>
          <a:lstStyle/>
          <a:p>
            <a:r>
              <a:rPr lang="en-US" dirty="0"/>
              <a:t>PRESENTATION TITLE</a:t>
            </a:r>
          </a:p>
        </p:txBody>
      </p:sp>
      <p:sp>
        <p:nvSpPr>
          <p:cNvPr id="11" name="Slide Number Placeholder 10">
            <a:extLst>
              <a:ext uri="{FF2B5EF4-FFF2-40B4-BE49-F238E27FC236}">
                <a16:creationId xmlns:a16="http://schemas.microsoft.com/office/drawing/2014/main" id="{7AE81C1E-A7C3-40CD-9C11-0C03A2221292}"/>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9</a:t>
            </a:fld>
            <a:endParaRPr lang="en-US" dirty="0"/>
          </a:p>
        </p:txBody>
      </p:sp>
      <p:sp>
        <p:nvSpPr>
          <p:cNvPr id="23" name="TextBox 22">
            <a:extLst>
              <a:ext uri="{FF2B5EF4-FFF2-40B4-BE49-F238E27FC236}">
                <a16:creationId xmlns:a16="http://schemas.microsoft.com/office/drawing/2014/main" id="{803CF66C-D9A5-05B5-7840-1C2F5748916F}"/>
              </a:ext>
            </a:extLst>
          </p:cNvPr>
          <p:cNvSpPr txBox="1"/>
          <p:nvPr/>
        </p:nvSpPr>
        <p:spPr>
          <a:xfrm>
            <a:off x="1502228" y="1981200"/>
            <a:ext cx="9329057"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dirty="0"/>
              <a:t>Corporate governance is the term used to describe the set of rules, practices, and policies that govern and control a business. Corporate governance, which includes shareholders, senior management, customers, and suppliers, is essentially striking a balance between the interests of a company's many stakeholders. ​</a:t>
            </a:r>
          </a:p>
        </p:txBody>
      </p:sp>
    </p:spTree>
    <p:extLst>
      <p:ext uri="{BB962C8B-B14F-4D97-AF65-F5344CB8AC3E}">
        <p14:creationId xmlns:p14="http://schemas.microsoft.com/office/powerpoint/2010/main" val="1429429409"/>
      </p:ext>
    </p:extLst>
  </p:cSld>
  <p:clrMapOvr>
    <a:masterClrMapping/>
  </p:clrMapOvr>
</p:sld>
</file>

<file path=ppt/theme/theme1.xml><?xml version="1.0" encoding="utf-8"?>
<a:theme xmlns:a="http://schemas.openxmlformats.org/drawingml/2006/main" name="Office Theme">
  <a:themeElements>
    <a:clrScheme name="Custom 149">
      <a:dk1>
        <a:sysClr val="windowText" lastClr="000000"/>
      </a:dk1>
      <a:lt1>
        <a:sysClr val="window" lastClr="FFFFFF"/>
      </a:lt1>
      <a:dk2>
        <a:srgbClr val="44546A"/>
      </a:dk2>
      <a:lt2>
        <a:srgbClr val="E7E6E6"/>
      </a:lt2>
      <a:accent1>
        <a:srgbClr val="E9E6DF"/>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0" ma:contentTypeDescription="Create a new document." ma:contentTypeScope="" ma:versionID="1267097ee5f5874adfcc408041ae252e">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395891a93df65b14727750f2c06c306c"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4:TaxCatchAll" minOccurs="0"/>
                <xsd:element ref="ns2:ImageTags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D5826B4-4DD2-4A9B-8D6D-E91CF9C2316C}">
  <ds:schemaRefs>
    <ds:schemaRef ds:uri="http://schemas.microsoft.com/sharepoint/v3/contenttype/forms"/>
  </ds:schemaRefs>
</ds:datastoreItem>
</file>

<file path=customXml/itemProps2.xml><?xml version="1.0" encoding="utf-8"?>
<ds:datastoreItem xmlns:ds="http://schemas.openxmlformats.org/officeDocument/2006/customXml" ds:itemID="{4CC7F809-A434-4A8D-A127-1C50C2DB3890}">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4DC6F004-8F9D-4F40-8394-6C4C67F709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Gallery</Template>
  <TotalTime>0</TotalTime>
  <Words>336</Words>
  <Application>Microsoft Office PowerPoint</Application>
  <PresentationFormat>Widescreen</PresentationFormat>
  <Paragraphs>96</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Tenorite</vt:lpstr>
      <vt:lpstr>Office Theme</vt:lpstr>
      <vt:lpstr>PowerPoint Presentation</vt:lpstr>
      <vt:lpstr>Table of contents </vt:lpstr>
      <vt:lpstr>INTRODUCTION</vt:lpstr>
      <vt:lpstr>Benefits of Corporate Governance </vt:lpstr>
      <vt:lpstr>Corporate Governance and the Board of Directors </vt:lpstr>
      <vt:lpstr>The Principles of Corporate Governance  </vt:lpstr>
      <vt:lpstr>Corporate Governance Models </vt:lpstr>
      <vt:lpstr>Types of bad governance practices include:</vt:lpstr>
      <vt:lpstr>Conclusion </vt:lpstr>
      <vt:lpstr>Reflection </vt:lpstr>
      <vt:lpstr>refrences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corpor</dc:title>
  <dc:creator/>
  <cp:lastModifiedBy/>
  <cp:revision>225</cp:revision>
  <dcterms:created xsi:type="dcterms:W3CDTF">2021-05-30T14:07:31Z</dcterms:created>
  <dcterms:modified xsi:type="dcterms:W3CDTF">2023-02-14T07:23:34Z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