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22"/>
  </p:notesMasterIdLst>
  <p:sldIdLst>
    <p:sldId id="256" r:id="rId2"/>
    <p:sldId id="258" r:id="rId3"/>
    <p:sldId id="259" r:id="rId4"/>
    <p:sldId id="264" r:id="rId5"/>
    <p:sldId id="260" r:id="rId6"/>
    <p:sldId id="267" r:id="rId7"/>
    <p:sldId id="306" r:id="rId8"/>
    <p:sldId id="263" r:id="rId9"/>
    <p:sldId id="307" r:id="rId10"/>
    <p:sldId id="308" r:id="rId11"/>
    <p:sldId id="275" r:id="rId12"/>
    <p:sldId id="309" r:id="rId13"/>
    <p:sldId id="310" r:id="rId14"/>
    <p:sldId id="274" r:id="rId15"/>
    <p:sldId id="261" r:id="rId16"/>
    <p:sldId id="266" r:id="rId17"/>
    <p:sldId id="313" r:id="rId18"/>
    <p:sldId id="278" r:id="rId19"/>
    <p:sldId id="280" r:id="rId20"/>
    <p:sldId id="314" r:id="rId21"/>
  </p:sldIdLst>
  <p:sldSz cx="9144000" cy="5143500" type="screen16x9"/>
  <p:notesSz cx="6858000" cy="9144000"/>
  <p:embeddedFontLst>
    <p:embeddedFont>
      <p:font typeface="Catamaran" panose="020B0604020202020204" charset="0"/>
      <p:regular r:id="rId23"/>
      <p:bold r:id="rId24"/>
    </p:embeddedFont>
    <p:embeddedFont>
      <p:font typeface="Chango" panose="020B0604020202020204" charset="0"/>
      <p:regular r:id="rId25"/>
    </p:embeddedFont>
    <p:embeddedFont>
      <p:font typeface="Nunito" pitchFamily="2" charset="0"/>
      <p:regular r:id="rId26"/>
      <p:bold r:id="rId27"/>
      <p:italic r:id="rId28"/>
      <p:boldItalic r:id="rId29"/>
    </p:embeddedFont>
    <p:embeddedFont>
      <p:font typeface="Paytone One" panose="020B0604020202020204" charset="0"/>
      <p:regular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مقطع افتراضي" id="{CE00CE23-74EC-4B4A-A015-1204E37C49B1}">
          <p14:sldIdLst>
            <p14:sldId id="256"/>
            <p14:sldId id="258"/>
          </p14:sldIdLst>
        </p14:section>
        <p14:section name="مقطع بدون عنوان" id="{15DADA9F-2E96-4F36-B7D2-34F503ABB4F8}">
          <p14:sldIdLst/>
        </p14:section>
        <p14:section name="مقطع بدون عنوان" id="{A5100819-CE24-443D-949D-4766B37FC6EF}">
          <p14:sldIdLst>
            <p14:sldId id="259"/>
            <p14:sldId id="264"/>
            <p14:sldId id="260"/>
            <p14:sldId id="267"/>
            <p14:sldId id="306"/>
            <p14:sldId id="263"/>
            <p14:sldId id="307"/>
            <p14:sldId id="308"/>
            <p14:sldId id="275"/>
            <p14:sldId id="309"/>
            <p14:sldId id="310"/>
            <p14:sldId id="274"/>
            <p14:sldId id="261"/>
            <p14:sldId id="266"/>
            <p14:sldId id="313"/>
            <p14:sldId id="278"/>
            <p14:sldId id="280"/>
            <p14:sldId id="31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C8AC0D7-AE3E-41FC-9148-B908600DDE86}">
  <a:tblStyle styleId="{FC8AC0D7-AE3E-41FC-9148-B908600DDE8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0" autoAdjust="0"/>
    <p:restoredTop sz="94660"/>
  </p:normalViewPr>
  <p:slideViewPr>
    <p:cSldViewPr snapToGrid="0">
      <p:cViewPr>
        <p:scale>
          <a:sx n="86" d="100"/>
          <a:sy n="86" d="100"/>
        </p:scale>
        <p:origin x="960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6" name="Google Shape;244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7" name="Google Shape;244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2" name="Google Shape;2822;g6f3b7a675f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3" name="Google Shape;2823;g6f3b7a675f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0" name="Google Shape;3130;gc7acd109a6_0_16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1" name="Google Shape;3131;gc7acd109a6_0_16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3" name="Google Shape;3733;g6f463575ff_0_172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4" name="Google Shape;3734;g6f463575ff_0_172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" name="Google Shape;3860;g6f463575ff_0_17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1" name="Google Shape;3861;g6f463575ff_0_17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4" name="Google Shape;2634;g6f3b7a675f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5" name="Google Shape;2635;g6f3b7a675f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6" name="Google Shape;2656;g6f3b7a675f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7" name="Google Shape;2657;g6f3b7a675f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9" name="Google Shape;3099;g6f463575ff_0_170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0" name="Google Shape;3100;g6f463575ff_0_170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8" name="Google Shape;2728;g6f463575ff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9" name="Google Shape;2729;g6f463575ff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Google Shape;3135;g6f463575ff_0_170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6" name="Google Shape;3136;g6f463575ff_0_170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2" name="Google Shape;2932;g6f463575ff_0_173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3" name="Google Shape;2933;g6f463575ff_0_173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9" name="Google Shape;3579;g6f463575ff_0_172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0" name="Google Shape;3580;g6f463575ff_0_172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4" name="Google Shape;3534;g6f463575ff_0_17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5" name="Google Shape;3535;g6f463575ff_0_172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0" y="75"/>
            <a:ext cx="5143500" cy="5143500"/>
            <a:chOff x="0" y="75"/>
            <a:chExt cx="5143500" cy="5143500"/>
          </a:xfrm>
        </p:grpSpPr>
        <p:sp>
          <p:nvSpPr>
            <p:cNvPr id="10" name="Google Shape;10;p2"/>
            <p:cNvSpPr/>
            <p:nvPr/>
          </p:nvSpPr>
          <p:spPr>
            <a:xfrm>
              <a:off x="0" y="75"/>
              <a:ext cx="5143500" cy="5143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0" y="75"/>
              <a:ext cx="4238700" cy="42387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12;p2"/>
          <p:cNvGrpSpPr/>
          <p:nvPr/>
        </p:nvGrpSpPr>
        <p:grpSpPr>
          <a:xfrm>
            <a:off x="7888845" y="-688724"/>
            <a:ext cx="2462211" cy="2462211"/>
            <a:chOff x="6594675" y="2594175"/>
            <a:chExt cx="2549400" cy="2549400"/>
          </a:xfrm>
        </p:grpSpPr>
        <p:sp>
          <p:nvSpPr>
            <p:cNvPr id="13" name="Google Shape;13;p2"/>
            <p:cNvSpPr/>
            <p:nvPr/>
          </p:nvSpPr>
          <p:spPr>
            <a:xfrm rot="5400000">
              <a:off x="6594675" y="2594175"/>
              <a:ext cx="2549400" cy="2549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5400000">
              <a:off x="6594675" y="3056575"/>
              <a:ext cx="1530000" cy="153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526625" y="1432350"/>
            <a:ext cx="4869000" cy="20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900">
                <a:latin typeface="Chango"/>
                <a:ea typeface="Chango"/>
                <a:cs typeface="Chango"/>
                <a:sym typeface="Chang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526625" y="3242550"/>
            <a:ext cx="4150200" cy="46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_AND_BODY_1_1">
    <p:spTree>
      <p:nvGrpSpPr>
        <p:cNvPr id="1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9" name="Google Shape;1029;p15"/>
          <p:cNvGrpSpPr/>
          <p:nvPr/>
        </p:nvGrpSpPr>
        <p:grpSpPr>
          <a:xfrm>
            <a:off x="5925375" y="980100"/>
            <a:ext cx="2549400" cy="2549400"/>
            <a:chOff x="5925375" y="980100"/>
            <a:chExt cx="2549400" cy="2549400"/>
          </a:xfrm>
        </p:grpSpPr>
        <p:sp>
          <p:nvSpPr>
            <p:cNvPr id="1030" name="Google Shape;1030;p15"/>
            <p:cNvSpPr/>
            <p:nvPr/>
          </p:nvSpPr>
          <p:spPr>
            <a:xfrm flipH="1">
              <a:off x="5925375" y="980100"/>
              <a:ext cx="2549400" cy="2549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15"/>
            <p:cNvSpPr/>
            <p:nvPr/>
          </p:nvSpPr>
          <p:spPr>
            <a:xfrm flipH="1">
              <a:off x="6136112" y="1423797"/>
              <a:ext cx="2105700" cy="21057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2" name="Google Shape;1032;p15"/>
          <p:cNvGrpSpPr/>
          <p:nvPr/>
        </p:nvGrpSpPr>
        <p:grpSpPr>
          <a:xfrm>
            <a:off x="3297300" y="980100"/>
            <a:ext cx="2549400" cy="2549400"/>
            <a:chOff x="3297300" y="980100"/>
            <a:chExt cx="2549400" cy="2549400"/>
          </a:xfrm>
        </p:grpSpPr>
        <p:sp>
          <p:nvSpPr>
            <p:cNvPr id="1033" name="Google Shape;1033;p15"/>
            <p:cNvSpPr/>
            <p:nvPr/>
          </p:nvSpPr>
          <p:spPr>
            <a:xfrm rot="10800000">
              <a:off x="3297300" y="980100"/>
              <a:ext cx="2549400" cy="2549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15"/>
            <p:cNvSpPr/>
            <p:nvPr/>
          </p:nvSpPr>
          <p:spPr>
            <a:xfrm rot="10800000">
              <a:off x="3508037" y="980103"/>
              <a:ext cx="2105700" cy="21057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5" name="Google Shape;1035;p15"/>
          <p:cNvGrpSpPr/>
          <p:nvPr/>
        </p:nvGrpSpPr>
        <p:grpSpPr>
          <a:xfrm>
            <a:off x="669225" y="980100"/>
            <a:ext cx="2549400" cy="2549400"/>
            <a:chOff x="669225" y="980100"/>
            <a:chExt cx="2549400" cy="2549400"/>
          </a:xfrm>
        </p:grpSpPr>
        <p:sp>
          <p:nvSpPr>
            <p:cNvPr id="1036" name="Google Shape;1036;p15"/>
            <p:cNvSpPr/>
            <p:nvPr/>
          </p:nvSpPr>
          <p:spPr>
            <a:xfrm rot="5400000">
              <a:off x="669225" y="980100"/>
              <a:ext cx="2549400" cy="2549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15"/>
            <p:cNvSpPr/>
            <p:nvPr/>
          </p:nvSpPr>
          <p:spPr>
            <a:xfrm rot="5400000">
              <a:off x="669228" y="1213063"/>
              <a:ext cx="2105700" cy="21057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8" name="Google Shape;1038;p15"/>
          <p:cNvSpPr txBox="1">
            <a:spLocks noGrp="1"/>
          </p:cNvSpPr>
          <p:nvPr>
            <p:ph type="title"/>
          </p:nvPr>
        </p:nvSpPr>
        <p:spPr>
          <a:xfrm>
            <a:off x="903075" y="3297000"/>
            <a:ext cx="20817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  <p:sp>
        <p:nvSpPr>
          <p:cNvPr id="1039" name="Google Shape;1039;p15"/>
          <p:cNvSpPr txBox="1">
            <a:spLocks noGrp="1"/>
          </p:cNvSpPr>
          <p:nvPr>
            <p:ph type="subTitle" idx="1"/>
          </p:nvPr>
        </p:nvSpPr>
        <p:spPr>
          <a:xfrm>
            <a:off x="903075" y="3932300"/>
            <a:ext cx="2081700" cy="10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40" name="Google Shape;1040;p15"/>
          <p:cNvSpPr txBox="1">
            <a:spLocks noGrp="1"/>
          </p:cNvSpPr>
          <p:nvPr>
            <p:ph type="title" idx="2"/>
          </p:nvPr>
        </p:nvSpPr>
        <p:spPr>
          <a:xfrm>
            <a:off x="3531150" y="3297000"/>
            <a:ext cx="20817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  <p:sp>
        <p:nvSpPr>
          <p:cNvPr id="1041" name="Google Shape;1041;p15"/>
          <p:cNvSpPr txBox="1">
            <a:spLocks noGrp="1"/>
          </p:cNvSpPr>
          <p:nvPr>
            <p:ph type="subTitle" idx="3"/>
          </p:nvPr>
        </p:nvSpPr>
        <p:spPr>
          <a:xfrm>
            <a:off x="3531150" y="3932300"/>
            <a:ext cx="2081700" cy="10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42" name="Google Shape;1042;p15"/>
          <p:cNvSpPr txBox="1">
            <a:spLocks noGrp="1"/>
          </p:cNvSpPr>
          <p:nvPr>
            <p:ph type="title" idx="4"/>
          </p:nvPr>
        </p:nvSpPr>
        <p:spPr>
          <a:xfrm>
            <a:off x="6159225" y="3297000"/>
            <a:ext cx="20817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  <p:sp>
        <p:nvSpPr>
          <p:cNvPr id="1043" name="Google Shape;1043;p15"/>
          <p:cNvSpPr txBox="1">
            <a:spLocks noGrp="1"/>
          </p:cNvSpPr>
          <p:nvPr>
            <p:ph type="subTitle" idx="5"/>
          </p:nvPr>
        </p:nvSpPr>
        <p:spPr>
          <a:xfrm>
            <a:off x="6159225" y="3932300"/>
            <a:ext cx="2081700" cy="10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44" name="Google Shape;1044;p15"/>
          <p:cNvSpPr txBox="1">
            <a:spLocks noGrp="1"/>
          </p:cNvSpPr>
          <p:nvPr>
            <p:ph type="title" idx="6"/>
          </p:nvPr>
        </p:nvSpPr>
        <p:spPr>
          <a:xfrm>
            <a:off x="311700" y="3626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1045" name="Google Shape;1045;p15"/>
          <p:cNvGrpSpPr/>
          <p:nvPr/>
        </p:nvGrpSpPr>
        <p:grpSpPr>
          <a:xfrm>
            <a:off x="8215987" y="526632"/>
            <a:ext cx="802780" cy="800234"/>
            <a:chOff x="7716672" y="2820944"/>
            <a:chExt cx="557796" cy="556065"/>
          </a:xfrm>
        </p:grpSpPr>
        <p:sp>
          <p:nvSpPr>
            <p:cNvPr id="1046" name="Google Shape;1046;p15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15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15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15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15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15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15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15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15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15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15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15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15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15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15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15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15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15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15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15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15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15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15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15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15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15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15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15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15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15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15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15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15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15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15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15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15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3" name="Google Shape;1083;p15"/>
          <p:cNvGrpSpPr/>
          <p:nvPr/>
        </p:nvGrpSpPr>
        <p:grpSpPr>
          <a:xfrm>
            <a:off x="125237" y="126507"/>
            <a:ext cx="802780" cy="800234"/>
            <a:chOff x="7716672" y="2820944"/>
            <a:chExt cx="557796" cy="556065"/>
          </a:xfrm>
        </p:grpSpPr>
        <p:sp>
          <p:nvSpPr>
            <p:cNvPr id="1084" name="Google Shape;1084;p15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15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15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15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15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15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15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15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15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15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15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15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15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15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15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15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15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15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15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15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15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15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15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15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15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15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15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15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15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15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15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15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15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15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15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15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15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APTION_ONLY_1">
    <p:spTree>
      <p:nvGrpSpPr>
        <p:cNvPr id="1" name="Shape 1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" name="Google Shape;1262;p17"/>
          <p:cNvSpPr txBox="1">
            <a:spLocks noGrp="1"/>
          </p:cNvSpPr>
          <p:nvPr>
            <p:ph type="title"/>
          </p:nvPr>
        </p:nvSpPr>
        <p:spPr>
          <a:xfrm>
            <a:off x="311700" y="3626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1263" name="Google Shape;1263;p17"/>
          <p:cNvGrpSpPr/>
          <p:nvPr/>
        </p:nvGrpSpPr>
        <p:grpSpPr>
          <a:xfrm>
            <a:off x="8384145" y="-688724"/>
            <a:ext cx="2462211" cy="2462211"/>
            <a:chOff x="6594675" y="2594175"/>
            <a:chExt cx="2549400" cy="2549400"/>
          </a:xfrm>
        </p:grpSpPr>
        <p:sp>
          <p:nvSpPr>
            <p:cNvPr id="1264" name="Google Shape;1264;p17"/>
            <p:cNvSpPr/>
            <p:nvPr/>
          </p:nvSpPr>
          <p:spPr>
            <a:xfrm rot="5400000">
              <a:off x="6594675" y="2594175"/>
              <a:ext cx="2549400" cy="2549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17"/>
            <p:cNvSpPr/>
            <p:nvPr/>
          </p:nvSpPr>
          <p:spPr>
            <a:xfrm rot="5400000">
              <a:off x="6594675" y="3056575"/>
              <a:ext cx="1530000" cy="153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6" name="Google Shape;1266;p17"/>
          <p:cNvGrpSpPr/>
          <p:nvPr/>
        </p:nvGrpSpPr>
        <p:grpSpPr>
          <a:xfrm flipH="1">
            <a:off x="-1702355" y="3370013"/>
            <a:ext cx="2462211" cy="2462211"/>
            <a:chOff x="6594675" y="2594175"/>
            <a:chExt cx="2549400" cy="2549400"/>
          </a:xfrm>
        </p:grpSpPr>
        <p:sp>
          <p:nvSpPr>
            <p:cNvPr id="1267" name="Google Shape;1267;p17"/>
            <p:cNvSpPr/>
            <p:nvPr/>
          </p:nvSpPr>
          <p:spPr>
            <a:xfrm rot="5400000">
              <a:off x="6594675" y="2594175"/>
              <a:ext cx="2549400" cy="2549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17"/>
            <p:cNvSpPr/>
            <p:nvPr/>
          </p:nvSpPr>
          <p:spPr>
            <a:xfrm rot="5400000">
              <a:off x="6594675" y="3056575"/>
              <a:ext cx="1530000" cy="153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9" name="Google Shape;1269;p17"/>
          <p:cNvGrpSpPr/>
          <p:nvPr/>
        </p:nvGrpSpPr>
        <p:grpSpPr>
          <a:xfrm flipH="1">
            <a:off x="125237" y="100694"/>
            <a:ext cx="956397" cy="953374"/>
            <a:chOff x="7716672" y="2820944"/>
            <a:chExt cx="557796" cy="556065"/>
          </a:xfrm>
        </p:grpSpPr>
        <p:sp>
          <p:nvSpPr>
            <p:cNvPr id="1270" name="Google Shape;1270;p17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17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17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17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17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17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17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17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17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17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17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17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17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17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17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17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17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17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17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17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17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17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17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17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17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17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17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17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17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17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17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17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17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17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17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17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17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7" name="Google Shape;1307;p17"/>
          <p:cNvGrpSpPr/>
          <p:nvPr/>
        </p:nvGrpSpPr>
        <p:grpSpPr>
          <a:xfrm flipH="1">
            <a:off x="8292791" y="4216757"/>
            <a:ext cx="802780" cy="800234"/>
            <a:chOff x="7716672" y="2820944"/>
            <a:chExt cx="557796" cy="556065"/>
          </a:xfrm>
        </p:grpSpPr>
        <p:sp>
          <p:nvSpPr>
            <p:cNvPr id="1308" name="Google Shape;1308;p17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17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17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17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17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17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17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17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17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17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17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17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17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17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17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17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17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17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17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17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17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17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17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17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17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17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17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17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17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17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17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17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17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17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17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17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17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BODY_1_1_3">
    <p:spTree>
      <p:nvGrpSpPr>
        <p:cNvPr id="1" name="Shape 1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7" name="Google Shape;1727;p21"/>
          <p:cNvGrpSpPr/>
          <p:nvPr/>
        </p:nvGrpSpPr>
        <p:grpSpPr>
          <a:xfrm rot="10800000" flipH="1">
            <a:off x="7018360" y="126507"/>
            <a:ext cx="802780" cy="800234"/>
            <a:chOff x="7716672" y="2820944"/>
            <a:chExt cx="557796" cy="556065"/>
          </a:xfrm>
        </p:grpSpPr>
        <p:sp>
          <p:nvSpPr>
            <p:cNvPr id="1728" name="Google Shape;1728;p21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21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21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21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21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21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21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21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21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21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21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21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21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21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21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21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21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21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21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21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21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21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21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21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21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21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21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21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21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21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21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21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21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21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21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21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21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65" name="Google Shape;1765;p21"/>
          <p:cNvSpPr txBox="1">
            <a:spLocks noGrp="1"/>
          </p:cNvSpPr>
          <p:nvPr>
            <p:ph type="title"/>
          </p:nvPr>
        </p:nvSpPr>
        <p:spPr>
          <a:xfrm>
            <a:off x="1417551" y="1527425"/>
            <a:ext cx="2494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  <p:sp>
        <p:nvSpPr>
          <p:cNvPr id="1766" name="Google Shape;1766;p21"/>
          <p:cNvSpPr txBox="1">
            <a:spLocks noGrp="1"/>
          </p:cNvSpPr>
          <p:nvPr>
            <p:ph type="subTitle" idx="1"/>
          </p:nvPr>
        </p:nvSpPr>
        <p:spPr>
          <a:xfrm>
            <a:off x="1417551" y="1870125"/>
            <a:ext cx="2494200" cy="10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767" name="Google Shape;1767;p21"/>
          <p:cNvSpPr txBox="1">
            <a:spLocks noGrp="1"/>
          </p:cNvSpPr>
          <p:nvPr>
            <p:ph type="title" idx="2"/>
          </p:nvPr>
        </p:nvSpPr>
        <p:spPr>
          <a:xfrm>
            <a:off x="5232249" y="1527425"/>
            <a:ext cx="2494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  <p:sp>
        <p:nvSpPr>
          <p:cNvPr id="1768" name="Google Shape;1768;p21"/>
          <p:cNvSpPr txBox="1">
            <a:spLocks noGrp="1"/>
          </p:cNvSpPr>
          <p:nvPr>
            <p:ph type="subTitle" idx="3"/>
          </p:nvPr>
        </p:nvSpPr>
        <p:spPr>
          <a:xfrm>
            <a:off x="5232249" y="1870125"/>
            <a:ext cx="2494200" cy="10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769" name="Google Shape;1769;p21"/>
          <p:cNvSpPr txBox="1">
            <a:spLocks noGrp="1"/>
          </p:cNvSpPr>
          <p:nvPr>
            <p:ph type="title" idx="4"/>
          </p:nvPr>
        </p:nvSpPr>
        <p:spPr>
          <a:xfrm>
            <a:off x="311700" y="3626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1770" name="Google Shape;1770;p21"/>
          <p:cNvGrpSpPr/>
          <p:nvPr/>
        </p:nvGrpSpPr>
        <p:grpSpPr>
          <a:xfrm rot="5400000" flipH="1">
            <a:off x="1676636" y="3198843"/>
            <a:ext cx="5790729" cy="5791581"/>
            <a:chOff x="-1523966" y="1"/>
            <a:chExt cx="5143200" cy="5143500"/>
          </a:xfrm>
        </p:grpSpPr>
        <p:sp>
          <p:nvSpPr>
            <p:cNvPr id="1771" name="Google Shape;1771;p21"/>
            <p:cNvSpPr/>
            <p:nvPr/>
          </p:nvSpPr>
          <p:spPr>
            <a:xfrm flipH="1">
              <a:off x="-1523966" y="1"/>
              <a:ext cx="5143200" cy="5143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21"/>
            <p:cNvSpPr/>
            <p:nvPr/>
          </p:nvSpPr>
          <p:spPr>
            <a:xfrm flipH="1">
              <a:off x="-619166" y="452387"/>
              <a:ext cx="4238400" cy="42384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73" name="Google Shape;1773;p21"/>
          <p:cNvGrpSpPr/>
          <p:nvPr/>
        </p:nvGrpSpPr>
        <p:grpSpPr>
          <a:xfrm rot="10800000" flipH="1">
            <a:off x="8139178" y="2929955"/>
            <a:ext cx="956397" cy="953374"/>
            <a:chOff x="7716672" y="2820944"/>
            <a:chExt cx="557796" cy="556065"/>
          </a:xfrm>
        </p:grpSpPr>
        <p:sp>
          <p:nvSpPr>
            <p:cNvPr id="1774" name="Google Shape;1774;p21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21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21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21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21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21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21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21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21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21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21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21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21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21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21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21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21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21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21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21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21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21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21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21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21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21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21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21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21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21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21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21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1806;p21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21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21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21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21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11" name="Google Shape;1811;p21"/>
          <p:cNvGrpSpPr/>
          <p:nvPr/>
        </p:nvGrpSpPr>
        <p:grpSpPr>
          <a:xfrm rot="10800000" flipH="1">
            <a:off x="174201" y="4216757"/>
            <a:ext cx="802780" cy="800234"/>
            <a:chOff x="7716672" y="2820944"/>
            <a:chExt cx="557796" cy="556065"/>
          </a:xfrm>
        </p:grpSpPr>
        <p:sp>
          <p:nvSpPr>
            <p:cNvPr id="1812" name="Google Shape;1812;p21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21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21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21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21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21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21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21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21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21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21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21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21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21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21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21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21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21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21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21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21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21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21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21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21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21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21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21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21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21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21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21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21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21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21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21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21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ONE_COLUMN_TEXT_1">
    <p:spTree>
      <p:nvGrpSpPr>
        <p:cNvPr id="1" name="Shape 1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0" name="Google Shape;1850;p22"/>
          <p:cNvGrpSpPr/>
          <p:nvPr/>
        </p:nvGrpSpPr>
        <p:grpSpPr>
          <a:xfrm rot="10800000" flipH="1">
            <a:off x="1676636" y="3998943"/>
            <a:ext cx="5790729" cy="5791581"/>
            <a:chOff x="-1523966" y="1"/>
            <a:chExt cx="5143200" cy="5143500"/>
          </a:xfrm>
        </p:grpSpPr>
        <p:sp>
          <p:nvSpPr>
            <p:cNvPr id="1851" name="Google Shape;1851;p22"/>
            <p:cNvSpPr/>
            <p:nvPr/>
          </p:nvSpPr>
          <p:spPr>
            <a:xfrm flipH="1">
              <a:off x="-1523966" y="1"/>
              <a:ext cx="5143200" cy="5143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22"/>
            <p:cNvSpPr/>
            <p:nvPr/>
          </p:nvSpPr>
          <p:spPr>
            <a:xfrm flipH="1">
              <a:off x="-619166" y="452387"/>
              <a:ext cx="4238400" cy="42384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53" name="Google Shape;1853;p22"/>
          <p:cNvGrpSpPr/>
          <p:nvPr/>
        </p:nvGrpSpPr>
        <p:grpSpPr>
          <a:xfrm rot="10800000" flipH="1">
            <a:off x="1676636" y="-4647024"/>
            <a:ext cx="5790729" cy="5791581"/>
            <a:chOff x="5943634" y="1"/>
            <a:chExt cx="5143200" cy="5143500"/>
          </a:xfrm>
        </p:grpSpPr>
        <p:sp>
          <p:nvSpPr>
            <p:cNvPr id="1854" name="Google Shape;1854;p22"/>
            <p:cNvSpPr/>
            <p:nvPr/>
          </p:nvSpPr>
          <p:spPr>
            <a:xfrm>
              <a:off x="5943634" y="1"/>
              <a:ext cx="5143200" cy="5143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22"/>
            <p:cNvSpPr/>
            <p:nvPr/>
          </p:nvSpPr>
          <p:spPr>
            <a:xfrm>
              <a:off x="5943634" y="452387"/>
              <a:ext cx="4238400" cy="42384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56" name="Google Shape;1856;p22"/>
          <p:cNvSpPr txBox="1">
            <a:spLocks noGrp="1"/>
          </p:cNvSpPr>
          <p:nvPr>
            <p:ph type="title"/>
          </p:nvPr>
        </p:nvSpPr>
        <p:spPr>
          <a:xfrm>
            <a:off x="3168000" y="1294925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1857" name="Google Shape;1857;p22"/>
          <p:cNvGrpSpPr/>
          <p:nvPr/>
        </p:nvGrpSpPr>
        <p:grpSpPr>
          <a:xfrm rot="10800000" flipH="1">
            <a:off x="7967115" y="1475942"/>
            <a:ext cx="956397" cy="953374"/>
            <a:chOff x="7716672" y="2820944"/>
            <a:chExt cx="557796" cy="556065"/>
          </a:xfrm>
        </p:grpSpPr>
        <p:sp>
          <p:nvSpPr>
            <p:cNvPr id="1858" name="Google Shape;1858;p22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22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22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22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22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22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22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22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22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22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22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22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22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22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22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22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22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22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22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22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22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22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22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22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22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22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22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22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22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22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22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22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22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22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22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22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22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95" name="Google Shape;1895;p22"/>
          <p:cNvGrpSpPr/>
          <p:nvPr/>
        </p:nvGrpSpPr>
        <p:grpSpPr>
          <a:xfrm rot="10800000" flipH="1">
            <a:off x="6901498" y="126507"/>
            <a:ext cx="802780" cy="800234"/>
            <a:chOff x="7716672" y="2820944"/>
            <a:chExt cx="557796" cy="556065"/>
          </a:xfrm>
        </p:grpSpPr>
        <p:sp>
          <p:nvSpPr>
            <p:cNvPr id="1896" name="Google Shape;1896;p22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22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22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22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22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22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22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22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22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22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22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22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1908;p22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22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22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22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22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22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1914;p22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22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1916;p22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22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Google Shape;1918;p22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1919;p22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22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22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22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22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22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22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22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22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22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22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22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22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22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33" name="Google Shape;1933;p22"/>
          <p:cNvGrpSpPr/>
          <p:nvPr/>
        </p:nvGrpSpPr>
        <p:grpSpPr>
          <a:xfrm rot="10800000" flipH="1">
            <a:off x="1746551" y="3569057"/>
            <a:ext cx="802780" cy="800234"/>
            <a:chOff x="7716672" y="2820944"/>
            <a:chExt cx="557796" cy="556065"/>
          </a:xfrm>
        </p:grpSpPr>
        <p:sp>
          <p:nvSpPr>
            <p:cNvPr id="1934" name="Google Shape;1934;p22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1935;p22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1936;p22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Google Shape;1937;p22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22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22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1940;p22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Google Shape;1941;p22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1942;p22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Google Shape;1943;p22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Google Shape;1944;p22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1945;p22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Google Shape;1946;p22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1947;p22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Google Shape;1948;p22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Google Shape;1949;p22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22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22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1952;p22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22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Google Shape;1954;p22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Google Shape;1955;p22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1956;p22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1957;p22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1958;p22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22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22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1961;p22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22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22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22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22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22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" name="Google Shape;1967;p22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Google Shape;1968;p22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22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1970;p22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71" name="Google Shape;1971;p22"/>
          <p:cNvSpPr txBox="1">
            <a:spLocks noGrp="1"/>
          </p:cNvSpPr>
          <p:nvPr>
            <p:ph type="subTitle" idx="1"/>
          </p:nvPr>
        </p:nvSpPr>
        <p:spPr>
          <a:xfrm>
            <a:off x="3056100" y="2150575"/>
            <a:ext cx="3031800" cy="16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">
    <p:spTree>
      <p:nvGrpSpPr>
        <p:cNvPr id="1" name="Shape 2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6" name="Google Shape;2276;p26"/>
          <p:cNvGrpSpPr/>
          <p:nvPr/>
        </p:nvGrpSpPr>
        <p:grpSpPr>
          <a:xfrm flipH="1">
            <a:off x="-1702355" y="1340645"/>
            <a:ext cx="2462211" cy="2462211"/>
            <a:chOff x="6594675" y="2594175"/>
            <a:chExt cx="2549400" cy="2549400"/>
          </a:xfrm>
        </p:grpSpPr>
        <p:sp>
          <p:nvSpPr>
            <p:cNvPr id="2277" name="Google Shape;2277;p26"/>
            <p:cNvSpPr/>
            <p:nvPr/>
          </p:nvSpPr>
          <p:spPr>
            <a:xfrm rot="5400000">
              <a:off x="6594675" y="2594175"/>
              <a:ext cx="2549400" cy="2549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Google Shape;2278;p26"/>
            <p:cNvSpPr/>
            <p:nvPr/>
          </p:nvSpPr>
          <p:spPr>
            <a:xfrm rot="5400000">
              <a:off x="6594675" y="3056575"/>
              <a:ext cx="1530000" cy="153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79" name="Google Shape;2279;p26"/>
          <p:cNvGrpSpPr/>
          <p:nvPr/>
        </p:nvGrpSpPr>
        <p:grpSpPr>
          <a:xfrm>
            <a:off x="8384145" y="1340645"/>
            <a:ext cx="2462211" cy="2462211"/>
            <a:chOff x="6594675" y="2594175"/>
            <a:chExt cx="2549400" cy="2549400"/>
          </a:xfrm>
        </p:grpSpPr>
        <p:sp>
          <p:nvSpPr>
            <p:cNvPr id="2280" name="Google Shape;2280;p26"/>
            <p:cNvSpPr/>
            <p:nvPr/>
          </p:nvSpPr>
          <p:spPr>
            <a:xfrm rot="5400000">
              <a:off x="6594675" y="2594175"/>
              <a:ext cx="2549400" cy="2549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Google Shape;2281;p26"/>
            <p:cNvSpPr/>
            <p:nvPr/>
          </p:nvSpPr>
          <p:spPr>
            <a:xfrm rot="5400000">
              <a:off x="6594675" y="3056575"/>
              <a:ext cx="1530000" cy="153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82" name="Google Shape;2282;p26"/>
          <p:cNvGrpSpPr/>
          <p:nvPr/>
        </p:nvGrpSpPr>
        <p:grpSpPr>
          <a:xfrm rot="10800000" flipH="1">
            <a:off x="8215982" y="126507"/>
            <a:ext cx="802780" cy="800234"/>
            <a:chOff x="7716672" y="2820944"/>
            <a:chExt cx="557796" cy="556065"/>
          </a:xfrm>
        </p:grpSpPr>
        <p:sp>
          <p:nvSpPr>
            <p:cNvPr id="2283" name="Google Shape;2283;p26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Google Shape;2284;p26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Google Shape;2285;p26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Google Shape;2286;p26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Google Shape;2287;p26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Google Shape;2288;p26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Google Shape;2289;p26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Google Shape;2290;p26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Google Shape;2291;p26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Google Shape;2292;p26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3" name="Google Shape;2293;p26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Google Shape;2294;p26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Google Shape;2295;p26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Google Shape;2296;p26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Google Shape;2297;p26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8" name="Google Shape;2298;p26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9" name="Google Shape;2299;p26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Google Shape;2300;p26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1" name="Google Shape;2301;p26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2" name="Google Shape;2302;p26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3" name="Google Shape;2303;p26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4" name="Google Shape;2304;p26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Google Shape;2305;p26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Google Shape;2306;p26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Google Shape;2307;p26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Google Shape;2308;p26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9" name="Google Shape;2309;p26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0" name="Google Shape;2310;p26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Google Shape;2311;p26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Google Shape;2312;p26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Google Shape;2313;p26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Google Shape;2314;p26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Google Shape;2315;p26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6" name="Google Shape;2316;p26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7" name="Google Shape;2317;p26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Google Shape;2318;p26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9" name="Google Shape;2319;p26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20" name="Google Shape;2320;p26"/>
          <p:cNvGrpSpPr/>
          <p:nvPr/>
        </p:nvGrpSpPr>
        <p:grpSpPr>
          <a:xfrm rot="10800000" flipH="1">
            <a:off x="125235" y="4216757"/>
            <a:ext cx="802780" cy="800234"/>
            <a:chOff x="7716672" y="2820944"/>
            <a:chExt cx="557796" cy="556065"/>
          </a:xfrm>
        </p:grpSpPr>
        <p:sp>
          <p:nvSpPr>
            <p:cNvPr id="2321" name="Google Shape;2321;p26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Google Shape;2322;p26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Google Shape;2323;p26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Google Shape;2324;p26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Google Shape;2325;p26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Google Shape;2326;p26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7" name="Google Shape;2327;p26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8" name="Google Shape;2328;p26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9" name="Google Shape;2329;p26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0" name="Google Shape;2330;p26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1" name="Google Shape;2331;p26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2" name="Google Shape;2332;p26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3" name="Google Shape;2333;p26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4" name="Google Shape;2334;p26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5" name="Google Shape;2335;p26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6" name="Google Shape;2336;p26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Google Shape;2337;p26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Google Shape;2338;p26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9" name="Google Shape;2339;p26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0" name="Google Shape;2340;p26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1" name="Google Shape;2341;p26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Google Shape;2342;p26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3" name="Google Shape;2343;p26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4" name="Google Shape;2344;p26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5" name="Google Shape;2345;p26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Google Shape;2346;p26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7" name="Google Shape;2347;p26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8" name="Google Shape;2348;p26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9" name="Google Shape;2349;p26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Google Shape;2350;p26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Google Shape;2351;p26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2352;p26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2353;p26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Google Shape;2354;p26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Google Shape;2355;p26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" name="Google Shape;2356;p26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Google Shape;2357;p26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">
    <p:spTree>
      <p:nvGrpSpPr>
        <p:cNvPr id="1" name="Shape 2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9" name="Google Shape;2359;p27"/>
          <p:cNvGrpSpPr/>
          <p:nvPr/>
        </p:nvGrpSpPr>
        <p:grpSpPr>
          <a:xfrm rot="5400000" flipH="1">
            <a:off x="3340895" y="-1219205"/>
            <a:ext cx="2462211" cy="2462211"/>
            <a:chOff x="6594675" y="2594175"/>
            <a:chExt cx="2549400" cy="2549400"/>
          </a:xfrm>
        </p:grpSpPr>
        <p:sp>
          <p:nvSpPr>
            <p:cNvPr id="2360" name="Google Shape;2360;p27"/>
            <p:cNvSpPr/>
            <p:nvPr/>
          </p:nvSpPr>
          <p:spPr>
            <a:xfrm rot="5400000">
              <a:off x="6594675" y="2594175"/>
              <a:ext cx="2549400" cy="2549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2361;p27"/>
            <p:cNvSpPr/>
            <p:nvPr/>
          </p:nvSpPr>
          <p:spPr>
            <a:xfrm rot="5400000">
              <a:off x="6594675" y="3056575"/>
              <a:ext cx="1530000" cy="153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62" name="Google Shape;2362;p27"/>
          <p:cNvGrpSpPr/>
          <p:nvPr/>
        </p:nvGrpSpPr>
        <p:grpSpPr>
          <a:xfrm rot="5400000">
            <a:off x="3340895" y="3900495"/>
            <a:ext cx="2462211" cy="2462211"/>
            <a:chOff x="6594675" y="2594175"/>
            <a:chExt cx="2549400" cy="2549400"/>
          </a:xfrm>
        </p:grpSpPr>
        <p:sp>
          <p:nvSpPr>
            <p:cNvPr id="2363" name="Google Shape;2363;p27"/>
            <p:cNvSpPr/>
            <p:nvPr/>
          </p:nvSpPr>
          <p:spPr>
            <a:xfrm rot="5400000">
              <a:off x="6594675" y="2594175"/>
              <a:ext cx="2549400" cy="2549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Google Shape;2364;p27"/>
            <p:cNvSpPr/>
            <p:nvPr/>
          </p:nvSpPr>
          <p:spPr>
            <a:xfrm rot="5400000">
              <a:off x="6594675" y="3056575"/>
              <a:ext cx="1530000" cy="153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65" name="Google Shape;2365;p27"/>
          <p:cNvGrpSpPr/>
          <p:nvPr/>
        </p:nvGrpSpPr>
        <p:grpSpPr>
          <a:xfrm>
            <a:off x="8215982" y="4216757"/>
            <a:ext cx="802780" cy="800234"/>
            <a:chOff x="7716672" y="2820944"/>
            <a:chExt cx="557796" cy="556065"/>
          </a:xfrm>
        </p:grpSpPr>
        <p:sp>
          <p:nvSpPr>
            <p:cNvPr id="2366" name="Google Shape;2366;p27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Google Shape;2367;p27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Google Shape;2368;p27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Google Shape;2369;p27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Google Shape;2370;p27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Google Shape;2371;p27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Google Shape;2372;p27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Google Shape;2373;p27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Google Shape;2374;p27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Google Shape;2375;p27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Google Shape;2376;p27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Google Shape;2377;p27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8" name="Google Shape;2378;p27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Google Shape;2379;p27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0" name="Google Shape;2380;p27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1" name="Google Shape;2381;p27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2" name="Google Shape;2382;p27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Google Shape;2383;p27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4" name="Google Shape;2384;p27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5" name="Google Shape;2385;p27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Google Shape;2386;p27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7" name="Google Shape;2387;p27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8" name="Google Shape;2388;p27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9" name="Google Shape;2389;p27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0" name="Google Shape;2390;p27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1" name="Google Shape;2391;p27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2" name="Google Shape;2392;p27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3" name="Google Shape;2393;p27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27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5" name="Google Shape;2395;p27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6" name="Google Shape;2396;p27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7" name="Google Shape;2397;p27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27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" name="Google Shape;2399;p27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" name="Google Shape;2400;p27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" name="Google Shape;2401;p27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27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03" name="Google Shape;2403;p27"/>
          <p:cNvGrpSpPr/>
          <p:nvPr/>
        </p:nvGrpSpPr>
        <p:grpSpPr>
          <a:xfrm>
            <a:off x="125235" y="126507"/>
            <a:ext cx="802780" cy="800234"/>
            <a:chOff x="7716672" y="2820944"/>
            <a:chExt cx="557796" cy="556065"/>
          </a:xfrm>
        </p:grpSpPr>
        <p:sp>
          <p:nvSpPr>
            <p:cNvPr id="2404" name="Google Shape;2404;p27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Google Shape;2405;p27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Google Shape;2406;p27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Google Shape;2407;p27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Google Shape;2408;p27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Google Shape;2409;p27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Google Shape;2410;p27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Google Shape;2411;p27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Google Shape;2412;p27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2413;p27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Google Shape;2414;p27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27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27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27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27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Google Shape;2419;p27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Google Shape;2420;p27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Google Shape;2421;p27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27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Google Shape;2423;p27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4" name="Google Shape;2424;p27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Google Shape;2425;p27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Google Shape;2426;p27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Google Shape;2427;p27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Google Shape;2428;p27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Google Shape;2429;p27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Google Shape;2430;p27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Google Shape;2431;p27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Google Shape;2432;p27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3" name="Google Shape;2433;p27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Google Shape;2434;p27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Google Shape;2435;p27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2436;p27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27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27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27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27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/>
          <p:nvPr/>
        </p:nvSpPr>
        <p:spPr>
          <a:xfrm>
            <a:off x="0" y="75"/>
            <a:ext cx="5143500" cy="5143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3"/>
          <p:cNvSpPr/>
          <p:nvPr/>
        </p:nvSpPr>
        <p:spPr>
          <a:xfrm>
            <a:off x="0" y="75"/>
            <a:ext cx="4238700" cy="4238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" name="Google Shape;20;p3"/>
          <p:cNvGrpSpPr/>
          <p:nvPr/>
        </p:nvGrpSpPr>
        <p:grpSpPr>
          <a:xfrm>
            <a:off x="7888845" y="3370013"/>
            <a:ext cx="2462211" cy="2462211"/>
            <a:chOff x="6594675" y="2594175"/>
            <a:chExt cx="2549400" cy="2549400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6594675" y="2594175"/>
              <a:ext cx="2549400" cy="2549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6594675" y="3056575"/>
              <a:ext cx="1530000" cy="153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640925" y="2102750"/>
            <a:ext cx="3506700" cy="114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40925" y="3103088"/>
            <a:ext cx="2907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>
                <a:latin typeface="Nunito"/>
                <a:ea typeface="Nunito"/>
                <a:cs typeface="Nunito"/>
                <a:sym typeface="Nuni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title" idx="2" hasCustomPrompt="1"/>
          </p:nvPr>
        </p:nvSpPr>
        <p:spPr>
          <a:xfrm>
            <a:off x="640925" y="1247813"/>
            <a:ext cx="34017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2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6"/>
          <p:cNvSpPr txBox="1">
            <a:spLocks noGrp="1"/>
          </p:cNvSpPr>
          <p:nvPr>
            <p:ph type="title"/>
          </p:nvPr>
        </p:nvSpPr>
        <p:spPr>
          <a:xfrm>
            <a:off x="311700" y="3626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239" name="Google Shape;239;p6"/>
          <p:cNvGrpSpPr/>
          <p:nvPr/>
        </p:nvGrpSpPr>
        <p:grpSpPr>
          <a:xfrm flipH="1">
            <a:off x="-1702355" y="-688724"/>
            <a:ext cx="2462211" cy="2462211"/>
            <a:chOff x="6594675" y="2594175"/>
            <a:chExt cx="2549400" cy="2549400"/>
          </a:xfrm>
        </p:grpSpPr>
        <p:sp>
          <p:nvSpPr>
            <p:cNvPr id="240" name="Google Shape;240;p6"/>
            <p:cNvSpPr/>
            <p:nvPr/>
          </p:nvSpPr>
          <p:spPr>
            <a:xfrm rot="5400000">
              <a:off x="6594675" y="2594175"/>
              <a:ext cx="2549400" cy="2549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6"/>
            <p:cNvSpPr/>
            <p:nvPr/>
          </p:nvSpPr>
          <p:spPr>
            <a:xfrm rot="5400000">
              <a:off x="6594675" y="3056575"/>
              <a:ext cx="1530000" cy="153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2" name="Google Shape;242;p6"/>
          <p:cNvGrpSpPr/>
          <p:nvPr/>
        </p:nvGrpSpPr>
        <p:grpSpPr>
          <a:xfrm>
            <a:off x="8384145" y="3370013"/>
            <a:ext cx="2462211" cy="2462211"/>
            <a:chOff x="6594675" y="2594175"/>
            <a:chExt cx="2549400" cy="2549400"/>
          </a:xfrm>
        </p:grpSpPr>
        <p:sp>
          <p:nvSpPr>
            <p:cNvPr id="243" name="Google Shape;243;p6"/>
            <p:cNvSpPr/>
            <p:nvPr/>
          </p:nvSpPr>
          <p:spPr>
            <a:xfrm rot="5400000">
              <a:off x="6594675" y="2594175"/>
              <a:ext cx="2549400" cy="2549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6"/>
            <p:cNvSpPr/>
            <p:nvPr/>
          </p:nvSpPr>
          <p:spPr>
            <a:xfrm rot="5400000">
              <a:off x="6594675" y="3056575"/>
              <a:ext cx="1530000" cy="153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5" name="Google Shape;245;p6"/>
          <p:cNvGrpSpPr/>
          <p:nvPr/>
        </p:nvGrpSpPr>
        <p:grpSpPr>
          <a:xfrm>
            <a:off x="8139174" y="100694"/>
            <a:ext cx="956397" cy="953374"/>
            <a:chOff x="7716672" y="2820944"/>
            <a:chExt cx="557796" cy="556065"/>
          </a:xfrm>
        </p:grpSpPr>
        <p:sp>
          <p:nvSpPr>
            <p:cNvPr id="246" name="Google Shape;246;p6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6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6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6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6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6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6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6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6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6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6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6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6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6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6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6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6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6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6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6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6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6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6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6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6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6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6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6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6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6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6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6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6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6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6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6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6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3" name="Google Shape;283;p6"/>
          <p:cNvGrpSpPr/>
          <p:nvPr/>
        </p:nvGrpSpPr>
        <p:grpSpPr>
          <a:xfrm>
            <a:off x="6193287" y="4257532"/>
            <a:ext cx="802780" cy="800234"/>
            <a:chOff x="7716672" y="2820944"/>
            <a:chExt cx="557796" cy="556065"/>
          </a:xfrm>
        </p:grpSpPr>
        <p:sp>
          <p:nvSpPr>
            <p:cNvPr id="284" name="Google Shape;284;p6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6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6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6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6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6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6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6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6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6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6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6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6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6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6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6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6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6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6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6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6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6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6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6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6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6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6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6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6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6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6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6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6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6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6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6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6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7"/>
          <p:cNvSpPr/>
          <p:nvPr/>
        </p:nvSpPr>
        <p:spPr>
          <a:xfrm rot="10800000" flipH="1">
            <a:off x="0" y="75"/>
            <a:ext cx="5143500" cy="5143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p7"/>
          <p:cNvSpPr/>
          <p:nvPr/>
        </p:nvSpPr>
        <p:spPr>
          <a:xfrm rot="10800000" flipH="1">
            <a:off x="0" y="904875"/>
            <a:ext cx="4238700" cy="4238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7"/>
          <p:cNvSpPr txBox="1">
            <a:spLocks noGrp="1"/>
          </p:cNvSpPr>
          <p:nvPr>
            <p:ph type="title"/>
          </p:nvPr>
        </p:nvSpPr>
        <p:spPr>
          <a:xfrm>
            <a:off x="532800" y="1527700"/>
            <a:ext cx="31278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25" name="Google Shape;325;p7"/>
          <p:cNvGrpSpPr/>
          <p:nvPr/>
        </p:nvGrpSpPr>
        <p:grpSpPr>
          <a:xfrm>
            <a:off x="7888845" y="-688724"/>
            <a:ext cx="2462211" cy="2462211"/>
            <a:chOff x="6594675" y="2594175"/>
            <a:chExt cx="2549400" cy="2549400"/>
          </a:xfrm>
        </p:grpSpPr>
        <p:sp>
          <p:nvSpPr>
            <p:cNvPr id="326" name="Google Shape;326;p7"/>
            <p:cNvSpPr/>
            <p:nvPr/>
          </p:nvSpPr>
          <p:spPr>
            <a:xfrm rot="5400000">
              <a:off x="6594675" y="2594175"/>
              <a:ext cx="2549400" cy="2549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7"/>
            <p:cNvSpPr/>
            <p:nvPr/>
          </p:nvSpPr>
          <p:spPr>
            <a:xfrm rot="5400000">
              <a:off x="6594675" y="3056575"/>
              <a:ext cx="1530000" cy="153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8" name="Google Shape;328;p7"/>
          <p:cNvGrpSpPr/>
          <p:nvPr/>
        </p:nvGrpSpPr>
        <p:grpSpPr>
          <a:xfrm>
            <a:off x="1458599" y="3917894"/>
            <a:ext cx="956397" cy="953374"/>
            <a:chOff x="7716672" y="2820944"/>
            <a:chExt cx="557796" cy="556065"/>
          </a:xfrm>
        </p:grpSpPr>
        <p:sp>
          <p:nvSpPr>
            <p:cNvPr id="329" name="Google Shape;329;p7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7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7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7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7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7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7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7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7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7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7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7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7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7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7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7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7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7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7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7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7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7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7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7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7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7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7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7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7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7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7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7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7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7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7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7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7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6" name="Google Shape;366;p7"/>
          <p:cNvGrpSpPr/>
          <p:nvPr/>
        </p:nvGrpSpPr>
        <p:grpSpPr>
          <a:xfrm>
            <a:off x="7368262" y="1441157"/>
            <a:ext cx="802780" cy="800234"/>
            <a:chOff x="7716672" y="2820944"/>
            <a:chExt cx="557796" cy="556065"/>
          </a:xfrm>
        </p:grpSpPr>
        <p:sp>
          <p:nvSpPr>
            <p:cNvPr id="367" name="Google Shape;367;p7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7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7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7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7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7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7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7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7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7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7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7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7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7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7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7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7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7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7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7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7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7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7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7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7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7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7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7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7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7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7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7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7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7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7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7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7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4" name="Google Shape;404;p7"/>
          <p:cNvGrpSpPr/>
          <p:nvPr/>
        </p:nvGrpSpPr>
        <p:grpSpPr>
          <a:xfrm>
            <a:off x="5170187" y="126507"/>
            <a:ext cx="802780" cy="800234"/>
            <a:chOff x="7716672" y="2820944"/>
            <a:chExt cx="557796" cy="556065"/>
          </a:xfrm>
        </p:grpSpPr>
        <p:sp>
          <p:nvSpPr>
            <p:cNvPr id="405" name="Google Shape;405;p7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7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7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7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7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7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7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7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7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7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7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7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7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7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7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7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7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7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7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7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7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7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7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7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7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7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7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7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7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7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7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7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7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7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7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7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7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2" name="Google Shape;442;p7"/>
          <p:cNvSpPr txBox="1">
            <a:spLocks noGrp="1"/>
          </p:cNvSpPr>
          <p:nvPr>
            <p:ph type="subTitle" idx="1"/>
          </p:nvPr>
        </p:nvSpPr>
        <p:spPr>
          <a:xfrm>
            <a:off x="532800" y="2136075"/>
            <a:ext cx="3055500" cy="175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4" name="Google Shape;444;p8"/>
          <p:cNvGrpSpPr/>
          <p:nvPr/>
        </p:nvGrpSpPr>
        <p:grpSpPr>
          <a:xfrm rot="5400000">
            <a:off x="2000250" y="0"/>
            <a:ext cx="5143500" cy="5143500"/>
            <a:chOff x="0" y="75"/>
            <a:chExt cx="5143500" cy="5143500"/>
          </a:xfrm>
        </p:grpSpPr>
        <p:grpSp>
          <p:nvGrpSpPr>
            <p:cNvPr id="445" name="Google Shape;445;p8"/>
            <p:cNvGrpSpPr/>
            <p:nvPr/>
          </p:nvGrpSpPr>
          <p:grpSpPr>
            <a:xfrm>
              <a:off x="0" y="75"/>
              <a:ext cx="5143500" cy="5143500"/>
              <a:chOff x="0" y="75"/>
              <a:chExt cx="5143500" cy="5143500"/>
            </a:xfrm>
          </p:grpSpPr>
          <p:sp>
            <p:nvSpPr>
              <p:cNvPr id="446" name="Google Shape;446;p8"/>
              <p:cNvSpPr/>
              <p:nvPr/>
            </p:nvSpPr>
            <p:spPr>
              <a:xfrm>
                <a:off x="0" y="75"/>
                <a:ext cx="5143500" cy="51435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" name="Google Shape;447;p8"/>
              <p:cNvSpPr/>
              <p:nvPr/>
            </p:nvSpPr>
            <p:spPr>
              <a:xfrm>
                <a:off x="0" y="75"/>
                <a:ext cx="4238700" cy="42387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48" name="Google Shape;448;p8"/>
            <p:cNvSpPr/>
            <p:nvPr/>
          </p:nvSpPr>
          <p:spPr>
            <a:xfrm>
              <a:off x="0" y="75"/>
              <a:ext cx="4238700" cy="42387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9" name="Google Shape;449;p8"/>
          <p:cNvSpPr txBox="1">
            <a:spLocks noGrp="1"/>
          </p:cNvSpPr>
          <p:nvPr>
            <p:ph type="title"/>
          </p:nvPr>
        </p:nvSpPr>
        <p:spPr>
          <a:xfrm>
            <a:off x="1806450" y="1601400"/>
            <a:ext cx="5531100" cy="194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grpSp>
        <p:nvGrpSpPr>
          <p:cNvPr id="450" name="Google Shape;450;p8"/>
          <p:cNvGrpSpPr/>
          <p:nvPr/>
        </p:nvGrpSpPr>
        <p:grpSpPr>
          <a:xfrm>
            <a:off x="7660978" y="2095069"/>
            <a:ext cx="956397" cy="953374"/>
            <a:chOff x="7716672" y="2820944"/>
            <a:chExt cx="557796" cy="556065"/>
          </a:xfrm>
        </p:grpSpPr>
        <p:sp>
          <p:nvSpPr>
            <p:cNvPr id="451" name="Google Shape;451;p8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8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8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8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8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8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8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8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8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8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8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8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8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8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8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8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8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8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8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8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8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8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8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8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8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8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8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8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8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8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8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8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8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8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8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8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8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8" name="Google Shape;488;p8"/>
          <p:cNvGrpSpPr/>
          <p:nvPr/>
        </p:nvGrpSpPr>
        <p:grpSpPr>
          <a:xfrm>
            <a:off x="8215985" y="4216757"/>
            <a:ext cx="802780" cy="800234"/>
            <a:chOff x="7716672" y="2820944"/>
            <a:chExt cx="557796" cy="556065"/>
          </a:xfrm>
        </p:grpSpPr>
        <p:sp>
          <p:nvSpPr>
            <p:cNvPr id="489" name="Google Shape;489;p8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8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8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8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8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8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8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8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8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8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8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8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8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8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8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8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8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8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8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8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8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8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8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8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8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8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8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8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8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8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8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8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8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8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8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8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8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6" name="Google Shape;526;p8"/>
          <p:cNvGrpSpPr/>
          <p:nvPr/>
        </p:nvGrpSpPr>
        <p:grpSpPr>
          <a:xfrm>
            <a:off x="526626" y="801157"/>
            <a:ext cx="802780" cy="800234"/>
            <a:chOff x="7716672" y="2820944"/>
            <a:chExt cx="557796" cy="556065"/>
          </a:xfrm>
        </p:grpSpPr>
        <p:sp>
          <p:nvSpPr>
            <p:cNvPr id="527" name="Google Shape;527;p8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8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8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8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8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8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8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8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8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8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8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8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8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8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8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8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8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8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8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8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8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8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8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8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8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8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8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8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8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8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8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8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8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8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8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8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8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5" name="Google Shape;565;p9"/>
          <p:cNvGrpSpPr/>
          <p:nvPr/>
        </p:nvGrpSpPr>
        <p:grpSpPr>
          <a:xfrm rot="10800000" flipH="1">
            <a:off x="989035" y="126507"/>
            <a:ext cx="802780" cy="800234"/>
            <a:chOff x="7716672" y="2820944"/>
            <a:chExt cx="557796" cy="556065"/>
          </a:xfrm>
        </p:grpSpPr>
        <p:sp>
          <p:nvSpPr>
            <p:cNvPr id="566" name="Google Shape;566;p9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9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9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9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9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9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9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9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9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9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9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9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9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9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9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9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9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9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9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9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9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9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9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9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9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9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9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9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9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9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9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9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9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9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9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9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9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3" name="Google Shape;603;p9"/>
          <p:cNvGrpSpPr/>
          <p:nvPr/>
        </p:nvGrpSpPr>
        <p:grpSpPr>
          <a:xfrm>
            <a:off x="5237619" y="-247650"/>
            <a:ext cx="5790729" cy="5791581"/>
            <a:chOff x="5943634" y="1"/>
            <a:chExt cx="5143200" cy="5143500"/>
          </a:xfrm>
        </p:grpSpPr>
        <p:sp>
          <p:nvSpPr>
            <p:cNvPr id="604" name="Google Shape;604;p9"/>
            <p:cNvSpPr/>
            <p:nvPr/>
          </p:nvSpPr>
          <p:spPr>
            <a:xfrm>
              <a:off x="5943634" y="1"/>
              <a:ext cx="5143200" cy="5143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9"/>
            <p:cNvSpPr/>
            <p:nvPr/>
          </p:nvSpPr>
          <p:spPr>
            <a:xfrm>
              <a:off x="5943634" y="452387"/>
              <a:ext cx="4238400" cy="42384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6" name="Google Shape;606;p9"/>
          <p:cNvSpPr txBox="1">
            <a:spLocks noGrp="1"/>
          </p:cNvSpPr>
          <p:nvPr>
            <p:ph type="subTitle" idx="1"/>
          </p:nvPr>
        </p:nvSpPr>
        <p:spPr>
          <a:xfrm>
            <a:off x="509475" y="1228725"/>
            <a:ext cx="4138200" cy="4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aytone One"/>
              <a:buNone/>
              <a:defRPr>
                <a:latin typeface="Paytone One"/>
                <a:ea typeface="Paytone One"/>
                <a:cs typeface="Paytone One"/>
                <a:sym typeface="Paytone One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aytone One"/>
              <a:buNone/>
              <a:defRPr sz="1800">
                <a:latin typeface="Paytone One"/>
                <a:ea typeface="Paytone One"/>
                <a:cs typeface="Paytone One"/>
                <a:sym typeface="Paytone One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aytone One"/>
              <a:buNone/>
              <a:defRPr sz="1800">
                <a:latin typeface="Paytone One"/>
                <a:ea typeface="Paytone One"/>
                <a:cs typeface="Paytone One"/>
                <a:sym typeface="Paytone One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aytone One"/>
              <a:buNone/>
              <a:defRPr sz="1800">
                <a:latin typeface="Paytone One"/>
                <a:ea typeface="Paytone One"/>
                <a:cs typeface="Paytone One"/>
                <a:sym typeface="Paytone One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aytone One"/>
              <a:buNone/>
              <a:defRPr sz="1800">
                <a:latin typeface="Paytone One"/>
                <a:ea typeface="Paytone One"/>
                <a:cs typeface="Paytone One"/>
                <a:sym typeface="Paytone One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aytone One"/>
              <a:buNone/>
              <a:defRPr sz="1800">
                <a:latin typeface="Paytone One"/>
                <a:ea typeface="Paytone One"/>
                <a:cs typeface="Paytone One"/>
                <a:sym typeface="Paytone One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aytone One"/>
              <a:buNone/>
              <a:defRPr sz="1800">
                <a:latin typeface="Paytone One"/>
                <a:ea typeface="Paytone One"/>
                <a:cs typeface="Paytone One"/>
                <a:sym typeface="Paytone One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aytone One"/>
              <a:buNone/>
              <a:defRPr sz="1800">
                <a:latin typeface="Paytone One"/>
                <a:ea typeface="Paytone One"/>
                <a:cs typeface="Paytone One"/>
                <a:sym typeface="Paytone One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aytone One"/>
              <a:buNone/>
              <a:defRPr sz="1800"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endParaRPr/>
          </a:p>
        </p:txBody>
      </p:sp>
      <p:sp>
        <p:nvSpPr>
          <p:cNvPr id="607" name="Google Shape;607;p9"/>
          <p:cNvSpPr txBox="1">
            <a:spLocks noGrp="1"/>
          </p:cNvSpPr>
          <p:nvPr>
            <p:ph type="title"/>
          </p:nvPr>
        </p:nvSpPr>
        <p:spPr>
          <a:xfrm>
            <a:off x="311700" y="3626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608" name="Google Shape;608;p9"/>
          <p:cNvGrpSpPr/>
          <p:nvPr/>
        </p:nvGrpSpPr>
        <p:grpSpPr>
          <a:xfrm rot="10800000" flipH="1">
            <a:off x="5638278" y="1209667"/>
            <a:ext cx="956397" cy="953374"/>
            <a:chOff x="7716672" y="2820944"/>
            <a:chExt cx="557796" cy="556065"/>
          </a:xfrm>
        </p:grpSpPr>
        <p:sp>
          <p:nvSpPr>
            <p:cNvPr id="609" name="Google Shape;609;p9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9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9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9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9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9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9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9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9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9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9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9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9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9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9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9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9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9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9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9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9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9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9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9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9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9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9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9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9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9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9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9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9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9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9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9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9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6" name="Google Shape;646;p9"/>
          <p:cNvGrpSpPr/>
          <p:nvPr/>
        </p:nvGrpSpPr>
        <p:grpSpPr>
          <a:xfrm rot="10800000" flipH="1">
            <a:off x="4170613" y="4175120"/>
            <a:ext cx="802780" cy="800234"/>
            <a:chOff x="7716672" y="2820944"/>
            <a:chExt cx="557796" cy="556065"/>
          </a:xfrm>
        </p:grpSpPr>
        <p:sp>
          <p:nvSpPr>
            <p:cNvPr id="647" name="Google Shape;647;p9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9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9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9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9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9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9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9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9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9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9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9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9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9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9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9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9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9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9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9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9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9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9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9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9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9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9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9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9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9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9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9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9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9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9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9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9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4" name="Google Shape;684;p9"/>
          <p:cNvSpPr txBox="1">
            <a:spLocks noGrp="1"/>
          </p:cNvSpPr>
          <p:nvPr>
            <p:ph type="subTitle" idx="2"/>
          </p:nvPr>
        </p:nvSpPr>
        <p:spPr>
          <a:xfrm>
            <a:off x="509475" y="1882250"/>
            <a:ext cx="4138200" cy="23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_AND_BODY_2"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9" name="Google Shape;809;p13"/>
          <p:cNvGrpSpPr/>
          <p:nvPr/>
        </p:nvGrpSpPr>
        <p:grpSpPr>
          <a:xfrm>
            <a:off x="6354126" y="639042"/>
            <a:ext cx="4627416" cy="4627416"/>
            <a:chOff x="6594675" y="2594175"/>
            <a:chExt cx="2549400" cy="2549400"/>
          </a:xfrm>
        </p:grpSpPr>
        <p:sp>
          <p:nvSpPr>
            <p:cNvPr id="810" name="Google Shape;810;p13"/>
            <p:cNvSpPr/>
            <p:nvPr/>
          </p:nvSpPr>
          <p:spPr>
            <a:xfrm rot="5400000">
              <a:off x="6594675" y="2594175"/>
              <a:ext cx="2549400" cy="2549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13"/>
            <p:cNvSpPr/>
            <p:nvPr/>
          </p:nvSpPr>
          <p:spPr>
            <a:xfrm rot="5400000">
              <a:off x="6594675" y="3056575"/>
              <a:ext cx="1530000" cy="153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2" name="Google Shape;812;p13"/>
          <p:cNvSpPr txBox="1">
            <a:spLocks noGrp="1"/>
          </p:cNvSpPr>
          <p:nvPr>
            <p:ph type="title"/>
          </p:nvPr>
        </p:nvSpPr>
        <p:spPr>
          <a:xfrm>
            <a:off x="311700" y="3626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813" name="Google Shape;813;p13"/>
          <p:cNvGrpSpPr/>
          <p:nvPr/>
        </p:nvGrpSpPr>
        <p:grpSpPr>
          <a:xfrm>
            <a:off x="48424" y="4044494"/>
            <a:ext cx="956397" cy="953374"/>
            <a:chOff x="7716672" y="2820944"/>
            <a:chExt cx="557796" cy="556065"/>
          </a:xfrm>
        </p:grpSpPr>
        <p:sp>
          <p:nvSpPr>
            <p:cNvPr id="814" name="Google Shape;814;p13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13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13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13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13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13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13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13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13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13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13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13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13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13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13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13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13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13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13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13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13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13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13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13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13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13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13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13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13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13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13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13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13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13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13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13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13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1" name="Google Shape;851;p13"/>
          <p:cNvGrpSpPr/>
          <p:nvPr/>
        </p:nvGrpSpPr>
        <p:grpSpPr>
          <a:xfrm>
            <a:off x="6354126" y="639042"/>
            <a:ext cx="4627416" cy="4627416"/>
            <a:chOff x="6594675" y="2594175"/>
            <a:chExt cx="2549400" cy="2549400"/>
          </a:xfrm>
        </p:grpSpPr>
        <p:sp>
          <p:nvSpPr>
            <p:cNvPr id="852" name="Google Shape;852;p13"/>
            <p:cNvSpPr/>
            <p:nvPr/>
          </p:nvSpPr>
          <p:spPr>
            <a:xfrm rot="5400000">
              <a:off x="6594675" y="2594175"/>
              <a:ext cx="2549400" cy="2549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13"/>
            <p:cNvSpPr/>
            <p:nvPr/>
          </p:nvSpPr>
          <p:spPr>
            <a:xfrm rot="5400000">
              <a:off x="6594675" y="3056575"/>
              <a:ext cx="1530000" cy="153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4" name="Google Shape;854;p13"/>
          <p:cNvGrpSpPr/>
          <p:nvPr/>
        </p:nvGrpSpPr>
        <p:grpSpPr>
          <a:xfrm>
            <a:off x="125237" y="81132"/>
            <a:ext cx="802780" cy="800234"/>
            <a:chOff x="7716672" y="2820944"/>
            <a:chExt cx="557796" cy="556065"/>
          </a:xfrm>
        </p:grpSpPr>
        <p:sp>
          <p:nvSpPr>
            <p:cNvPr id="855" name="Google Shape;855;p13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13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13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13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13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13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13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13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13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13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13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13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13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13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13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13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13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13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13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13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13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13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13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13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13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13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13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13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13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13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13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13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13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13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13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13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13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2" name="Google Shape;892;p13"/>
          <p:cNvSpPr txBox="1">
            <a:spLocks noGrp="1"/>
          </p:cNvSpPr>
          <p:nvPr>
            <p:ph type="subTitle" idx="1"/>
          </p:nvPr>
        </p:nvSpPr>
        <p:spPr>
          <a:xfrm>
            <a:off x="526625" y="1009050"/>
            <a:ext cx="5519100" cy="312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Muli"/>
              <a:buChar char="○"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100"/>
              <a:buFont typeface="Muli"/>
              <a:buChar char="■"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100"/>
              <a:buFont typeface="Muli"/>
              <a:buChar char="●"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100"/>
              <a:buFont typeface="Muli"/>
              <a:buChar char="○"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100"/>
              <a:buFont typeface="Muli"/>
              <a:buChar char="■"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100"/>
              <a:buFont typeface="Muli"/>
              <a:buChar char="●"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100"/>
              <a:buFont typeface="Muli"/>
              <a:buChar char="○"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100"/>
              <a:buFont typeface="Muli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AND_BODY_1">
    <p:spTree>
      <p:nvGrpSpPr>
        <p:cNvPr id="1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Google Shape;894;p14"/>
          <p:cNvSpPr/>
          <p:nvPr/>
        </p:nvSpPr>
        <p:spPr>
          <a:xfrm>
            <a:off x="1990200" y="0"/>
            <a:ext cx="5163600" cy="5163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5" name="Google Shape;895;p14"/>
          <p:cNvSpPr/>
          <p:nvPr/>
        </p:nvSpPr>
        <p:spPr>
          <a:xfrm>
            <a:off x="2447850" y="916750"/>
            <a:ext cx="4248300" cy="4248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14"/>
          <p:cNvSpPr txBox="1">
            <a:spLocks noGrp="1"/>
          </p:cNvSpPr>
          <p:nvPr>
            <p:ph type="title"/>
          </p:nvPr>
        </p:nvSpPr>
        <p:spPr>
          <a:xfrm>
            <a:off x="1769250" y="630700"/>
            <a:ext cx="27375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00"/>
              <a:buNone/>
              <a:defRPr sz="1600">
                <a:latin typeface="Chango"/>
                <a:ea typeface="Chango"/>
                <a:cs typeface="Chango"/>
                <a:sym typeface="Chang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  <p:sp>
        <p:nvSpPr>
          <p:cNvPr id="897" name="Google Shape;897;p14"/>
          <p:cNvSpPr txBox="1">
            <a:spLocks noGrp="1"/>
          </p:cNvSpPr>
          <p:nvPr>
            <p:ph type="subTitle" idx="1"/>
          </p:nvPr>
        </p:nvSpPr>
        <p:spPr>
          <a:xfrm>
            <a:off x="1769250" y="916750"/>
            <a:ext cx="2334600" cy="56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98" name="Google Shape;898;p14"/>
          <p:cNvSpPr txBox="1">
            <a:spLocks noGrp="1"/>
          </p:cNvSpPr>
          <p:nvPr>
            <p:ph type="title" idx="2" hasCustomPrompt="1"/>
          </p:nvPr>
        </p:nvSpPr>
        <p:spPr>
          <a:xfrm>
            <a:off x="775625" y="791550"/>
            <a:ext cx="968700" cy="52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Chango"/>
                <a:ea typeface="Chango"/>
                <a:cs typeface="Chango"/>
                <a:sym typeface="Chango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99" name="Google Shape;899;p14"/>
          <p:cNvSpPr txBox="1">
            <a:spLocks noGrp="1"/>
          </p:cNvSpPr>
          <p:nvPr>
            <p:ph type="title" idx="3"/>
          </p:nvPr>
        </p:nvSpPr>
        <p:spPr>
          <a:xfrm>
            <a:off x="5630875" y="630700"/>
            <a:ext cx="27375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00"/>
              <a:buNone/>
              <a:defRPr sz="1600">
                <a:latin typeface="Chango"/>
                <a:ea typeface="Chango"/>
                <a:cs typeface="Chango"/>
                <a:sym typeface="Chang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  <p:sp>
        <p:nvSpPr>
          <p:cNvPr id="900" name="Google Shape;900;p14"/>
          <p:cNvSpPr txBox="1">
            <a:spLocks noGrp="1"/>
          </p:cNvSpPr>
          <p:nvPr>
            <p:ph type="subTitle" idx="4"/>
          </p:nvPr>
        </p:nvSpPr>
        <p:spPr>
          <a:xfrm>
            <a:off x="5630875" y="916750"/>
            <a:ext cx="2334600" cy="56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01" name="Google Shape;901;p14"/>
          <p:cNvSpPr txBox="1">
            <a:spLocks noGrp="1"/>
          </p:cNvSpPr>
          <p:nvPr>
            <p:ph type="title" idx="5" hasCustomPrompt="1"/>
          </p:nvPr>
        </p:nvSpPr>
        <p:spPr>
          <a:xfrm>
            <a:off x="4637250" y="791550"/>
            <a:ext cx="968700" cy="52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Chango"/>
                <a:ea typeface="Chango"/>
                <a:cs typeface="Chango"/>
                <a:sym typeface="Chango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02" name="Google Shape;902;p14"/>
          <p:cNvSpPr txBox="1">
            <a:spLocks noGrp="1"/>
          </p:cNvSpPr>
          <p:nvPr>
            <p:ph type="title" idx="6"/>
          </p:nvPr>
        </p:nvSpPr>
        <p:spPr>
          <a:xfrm>
            <a:off x="1769250" y="2145975"/>
            <a:ext cx="27375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00"/>
              <a:buNone/>
              <a:defRPr sz="1600">
                <a:latin typeface="Chango"/>
                <a:ea typeface="Chango"/>
                <a:cs typeface="Chango"/>
                <a:sym typeface="Chang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  <p:sp>
        <p:nvSpPr>
          <p:cNvPr id="903" name="Google Shape;903;p14"/>
          <p:cNvSpPr txBox="1">
            <a:spLocks noGrp="1"/>
          </p:cNvSpPr>
          <p:nvPr>
            <p:ph type="subTitle" idx="7"/>
          </p:nvPr>
        </p:nvSpPr>
        <p:spPr>
          <a:xfrm>
            <a:off x="1769250" y="2432025"/>
            <a:ext cx="2334600" cy="56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04" name="Google Shape;904;p14"/>
          <p:cNvSpPr txBox="1">
            <a:spLocks noGrp="1"/>
          </p:cNvSpPr>
          <p:nvPr>
            <p:ph type="title" idx="8" hasCustomPrompt="1"/>
          </p:nvPr>
        </p:nvSpPr>
        <p:spPr>
          <a:xfrm>
            <a:off x="775625" y="2306825"/>
            <a:ext cx="968700" cy="52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Chango"/>
                <a:ea typeface="Chango"/>
                <a:cs typeface="Chango"/>
                <a:sym typeface="Chango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05" name="Google Shape;905;p14"/>
          <p:cNvSpPr txBox="1">
            <a:spLocks noGrp="1"/>
          </p:cNvSpPr>
          <p:nvPr>
            <p:ph type="title" idx="9"/>
          </p:nvPr>
        </p:nvSpPr>
        <p:spPr>
          <a:xfrm>
            <a:off x="5630875" y="2145975"/>
            <a:ext cx="27375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00"/>
              <a:buNone/>
              <a:defRPr sz="1600">
                <a:latin typeface="Chango"/>
                <a:ea typeface="Chango"/>
                <a:cs typeface="Chango"/>
                <a:sym typeface="Chang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  <p:sp>
        <p:nvSpPr>
          <p:cNvPr id="906" name="Google Shape;906;p14"/>
          <p:cNvSpPr txBox="1">
            <a:spLocks noGrp="1"/>
          </p:cNvSpPr>
          <p:nvPr>
            <p:ph type="subTitle" idx="13"/>
          </p:nvPr>
        </p:nvSpPr>
        <p:spPr>
          <a:xfrm>
            <a:off x="5630875" y="2432025"/>
            <a:ext cx="2334600" cy="56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07" name="Google Shape;907;p14"/>
          <p:cNvSpPr txBox="1">
            <a:spLocks noGrp="1"/>
          </p:cNvSpPr>
          <p:nvPr>
            <p:ph type="title" idx="14" hasCustomPrompt="1"/>
          </p:nvPr>
        </p:nvSpPr>
        <p:spPr>
          <a:xfrm>
            <a:off x="4637250" y="2306825"/>
            <a:ext cx="968700" cy="52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Chango"/>
                <a:ea typeface="Chango"/>
                <a:cs typeface="Chango"/>
                <a:sym typeface="Chango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08" name="Google Shape;908;p14"/>
          <p:cNvSpPr txBox="1">
            <a:spLocks noGrp="1"/>
          </p:cNvSpPr>
          <p:nvPr>
            <p:ph type="title" idx="15"/>
          </p:nvPr>
        </p:nvSpPr>
        <p:spPr>
          <a:xfrm>
            <a:off x="1769250" y="3661250"/>
            <a:ext cx="27375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00"/>
              <a:buNone/>
              <a:defRPr sz="1600">
                <a:latin typeface="Chango"/>
                <a:ea typeface="Chango"/>
                <a:cs typeface="Chango"/>
                <a:sym typeface="Chang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  <p:sp>
        <p:nvSpPr>
          <p:cNvPr id="909" name="Google Shape;909;p14"/>
          <p:cNvSpPr txBox="1">
            <a:spLocks noGrp="1"/>
          </p:cNvSpPr>
          <p:nvPr>
            <p:ph type="subTitle" idx="16"/>
          </p:nvPr>
        </p:nvSpPr>
        <p:spPr>
          <a:xfrm>
            <a:off x="1769250" y="3947300"/>
            <a:ext cx="2334600" cy="56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10" name="Google Shape;910;p14"/>
          <p:cNvSpPr txBox="1">
            <a:spLocks noGrp="1"/>
          </p:cNvSpPr>
          <p:nvPr>
            <p:ph type="title" idx="17" hasCustomPrompt="1"/>
          </p:nvPr>
        </p:nvSpPr>
        <p:spPr>
          <a:xfrm>
            <a:off x="775625" y="3822100"/>
            <a:ext cx="968700" cy="52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Chango"/>
                <a:ea typeface="Chango"/>
                <a:cs typeface="Chango"/>
                <a:sym typeface="Chango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11" name="Google Shape;911;p14"/>
          <p:cNvSpPr txBox="1">
            <a:spLocks noGrp="1"/>
          </p:cNvSpPr>
          <p:nvPr>
            <p:ph type="title" idx="18"/>
          </p:nvPr>
        </p:nvSpPr>
        <p:spPr>
          <a:xfrm>
            <a:off x="5630875" y="3661250"/>
            <a:ext cx="27375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00"/>
              <a:buNone/>
              <a:defRPr sz="1600">
                <a:latin typeface="Chango"/>
                <a:ea typeface="Chango"/>
                <a:cs typeface="Chango"/>
                <a:sym typeface="Chang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  <p:sp>
        <p:nvSpPr>
          <p:cNvPr id="912" name="Google Shape;912;p14"/>
          <p:cNvSpPr txBox="1">
            <a:spLocks noGrp="1"/>
          </p:cNvSpPr>
          <p:nvPr>
            <p:ph type="subTitle" idx="19"/>
          </p:nvPr>
        </p:nvSpPr>
        <p:spPr>
          <a:xfrm>
            <a:off x="5630875" y="3947300"/>
            <a:ext cx="2334600" cy="56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13" name="Google Shape;913;p14"/>
          <p:cNvSpPr txBox="1">
            <a:spLocks noGrp="1"/>
          </p:cNvSpPr>
          <p:nvPr>
            <p:ph type="title" idx="20" hasCustomPrompt="1"/>
          </p:nvPr>
        </p:nvSpPr>
        <p:spPr>
          <a:xfrm>
            <a:off x="4637250" y="3822100"/>
            <a:ext cx="968700" cy="52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Chango"/>
                <a:ea typeface="Chango"/>
                <a:cs typeface="Chango"/>
                <a:sym typeface="Chango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grpSp>
        <p:nvGrpSpPr>
          <p:cNvPr id="914" name="Google Shape;914;p14"/>
          <p:cNvGrpSpPr/>
          <p:nvPr/>
        </p:nvGrpSpPr>
        <p:grpSpPr>
          <a:xfrm>
            <a:off x="8139174" y="100694"/>
            <a:ext cx="956397" cy="953374"/>
            <a:chOff x="7716672" y="2820944"/>
            <a:chExt cx="557796" cy="556065"/>
          </a:xfrm>
        </p:grpSpPr>
        <p:sp>
          <p:nvSpPr>
            <p:cNvPr id="915" name="Google Shape;915;p14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14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14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14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14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14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14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14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14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14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14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14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14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14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14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14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14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14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14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14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14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14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14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14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14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14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14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14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14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14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14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14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14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14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14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14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14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2" name="Google Shape;952;p14"/>
          <p:cNvGrpSpPr/>
          <p:nvPr/>
        </p:nvGrpSpPr>
        <p:grpSpPr>
          <a:xfrm>
            <a:off x="8215987" y="2171632"/>
            <a:ext cx="802780" cy="800234"/>
            <a:chOff x="7716672" y="2820944"/>
            <a:chExt cx="557796" cy="556065"/>
          </a:xfrm>
        </p:grpSpPr>
        <p:sp>
          <p:nvSpPr>
            <p:cNvPr id="953" name="Google Shape;953;p14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14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14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14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14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14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14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14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14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14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14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14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14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14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14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14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14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14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14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14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14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14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14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14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14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14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14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14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14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14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14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14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14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14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14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14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14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0" name="Google Shape;990;p14"/>
          <p:cNvGrpSpPr/>
          <p:nvPr/>
        </p:nvGrpSpPr>
        <p:grpSpPr>
          <a:xfrm>
            <a:off x="526637" y="2925645"/>
            <a:ext cx="802780" cy="800234"/>
            <a:chOff x="7716672" y="2820944"/>
            <a:chExt cx="557796" cy="556065"/>
          </a:xfrm>
        </p:grpSpPr>
        <p:sp>
          <p:nvSpPr>
            <p:cNvPr id="991" name="Google Shape;991;p14"/>
            <p:cNvSpPr/>
            <p:nvPr/>
          </p:nvSpPr>
          <p:spPr>
            <a:xfrm>
              <a:off x="8008233" y="2912937"/>
              <a:ext cx="66594" cy="118903"/>
            </a:xfrm>
            <a:custGeom>
              <a:avLst/>
              <a:gdLst/>
              <a:ahLst/>
              <a:cxnLst/>
              <a:rect l="l" t="t" r="r" b="b"/>
              <a:pathLst>
                <a:path w="923" h="1648" extrusionOk="0">
                  <a:moveTo>
                    <a:pt x="814" y="0"/>
                  </a:moveTo>
                  <a:lnTo>
                    <a:pt x="1" y="1438"/>
                  </a:lnTo>
                  <a:cubicBezTo>
                    <a:pt x="21" y="1581"/>
                    <a:pt x="88" y="1647"/>
                    <a:pt x="179" y="1647"/>
                  </a:cubicBezTo>
                  <a:cubicBezTo>
                    <a:pt x="208" y="1647"/>
                    <a:pt x="239" y="1641"/>
                    <a:pt x="272" y="1628"/>
                  </a:cubicBezTo>
                  <a:cubicBezTo>
                    <a:pt x="299" y="1628"/>
                    <a:pt x="353" y="1573"/>
                    <a:pt x="353" y="1546"/>
                  </a:cubicBezTo>
                  <a:lnTo>
                    <a:pt x="923" y="54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14"/>
            <p:cNvSpPr/>
            <p:nvPr/>
          </p:nvSpPr>
          <p:spPr>
            <a:xfrm>
              <a:off x="8051307" y="2888766"/>
              <a:ext cx="43146" cy="36652"/>
            </a:xfrm>
            <a:custGeom>
              <a:avLst/>
              <a:gdLst/>
              <a:ahLst/>
              <a:cxnLst/>
              <a:rect l="l" t="t" r="r" b="b"/>
              <a:pathLst>
                <a:path w="598" h="508" extrusionOk="0">
                  <a:moveTo>
                    <a:pt x="290" y="0"/>
                  </a:moveTo>
                  <a:cubicBezTo>
                    <a:pt x="188" y="0"/>
                    <a:pt x="97" y="40"/>
                    <a:pt x="55" y="145"/>
                  </a:cubicBezTo>
                  <a:cubicBezTo>
                    <a:pt x="0" y="281"/>
                    <a:pt x="55" y="416"/>
                    <a:pt x="190" y="498"/>
                  </a:cubicBezTo>
                  <a:cubicBezTo>
                    <a:pt x="221" y="504"/>
                    <a:pt x="251" y="507"/>
                    <a:pt x="281" y="507"/>
                  </a:cubicBezTo>
                  <a:cubicBezTo>
                    <a:pt x="383" y="507"/>
                    <a:pt x="474" y="467"/>
                    <a:pt x="516" y="362"/>
                  </a:cubicBezTo>
                  <a:cubicBezTo>
                    <a:pt x="597" y="227"/>
                    <a:pt x="516" y="91"/>
                    <a:pt x="380" y="10"/>
                  </a:cubicBezTo>
                  <a:cubicBezTo>
                    <a:pt x="350" y="4"/>
                    <a:pt x="319" y="0"/>
                    <a:pt x="2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14"/>
            <p:cNvSpPr/>
            <p:nvPr/>
          </p:nvSpPr>
          <p:spPr>
            <a:xfrm>
              <a:off x="8059099" y="3032274"/>
              <a:ext cx="95960" cy="43146"/>
            </a:xfrm>
            <a:custGeom>
              <a:avLst/>
              <a:gdLst/>
              <a:ahLst/>
              <a:cxnLst/>
              <a:rect l="l" t="t" r="r" b="b"/>
              <a:pathLst>
                <a:path w="1330" h="598" extrusionOk="0">
                  <a:moveTo>
                    <a:pt x="1303" y="1"/>
                  </a:moveTo>
                  <a:lnTo>
                    <a:pt x="82" y="380"/>
                  </a:lnTo>
                  <a:cubicBezTo>
                    <a:pt x="1" y="516"/>
                    <a:pt x="1" y="570"/>
                    <a:pt x="136" y="597"/>
                  </a:cubicBezTo>
                  <a:lnTo>
                    <a:pt x="218" y="597"/>
                  </a:lnTo>
                  <a:lnTo>
                    <a:pt x="1330" y="109"/>
                  </a:lnTo>
                  <a:lnTo>
                    <a:pt x="1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14"/>
            <p:cNvSpPr/>
            <p:nvPr/>
          </p:nvSpPr>
          <p:spPr>
            <a:xfrm>
              <a:off x="8145247" y="3021812"/>
              <a:ext cx="29437" cy="25830"/>
            </a:xfrm>
            <a:custGeom>
              <a:avLst/>
              <a:gdLst/>
              <a:ahLst/>
              <a:cxnLst/>
              <a:rect l="l" t="t" r="r" b="b"/>
              <a:pathLst>
                <a:path w="408" h="358" extrusionOk="0">
                  <a:moveTo>
                    <a:pt x="212" y="0"/>
                  </a:moveTo>
                  <a:cubicBezTo>
                    <a:pt x="187" y="0"/>
                    <a:pt x="162" y="4"/>
                    <a:pt x="136" y="10"/>
                  </a:cubicBezTo>
                  <a:cubicBezTo>
                    <a:pt x="27" y="37"/>
                    <a:pt x="0" y="146"/>
                    <a:pt x="27" y="254"/>
                  </a:cubicBezTo>
                  <a:cubicBezTo>
                    <a:pt x="47" y="313"/>
                    <a:pt x="109" y="357"/>
                    <a:pt x="182" y="357"/>
                  </a:cubicBezTo>
                  <a:cubicBezTo>
                    <a:pt x="211" y="357"/>
                    <a:pt x="241" y="351"/>
                    <a:pt x="272" y="336"/>
                  </a:cubicBezTo>
                  <a:cubicBezTo>
                    <a:pt x="380" y="308"/>
                    <a:pt x="407" y="200"/>
                    <a:pt x="380" y="119"/>
                  </a:cubicBezTo>
                  <a:cubicBezTo>
                    <a:pt x="359" y="36"/>
                    <a:pt x="291" y="0"/>
                    <a:pt x="2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14"/>
            <p:cNvSpPr/>
            <p:nvPr/>
          </p:nvSpPr>
          <p:spPr>
            <a:xfrm>
              <a:off x="8063067" y="3112506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217" y="1"/>
                  </a:moveTo>
                  <a:cubicBezTo>
                    <a:pt x="54" y="28"/>
                    <a:pt x="0" y="136"/>
                    <a:pt x="54" y="272"/>
                  </a:cubicBezTo>
                  <a:cubicBezTo>
                    <a:pt x="54" y="299"/>
                    <a:pt x="81" y="353"/>
                    <a:pt x="136" y="353"/>
                  </a:cubicBezTo>
                  <a:lnTo>
                    <a:pt x="1600" y="923"/>
                  </a:lnTo>
                  <a:lnTo>
                    <a:pt x="1682" y="814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14"/>
            <p:cNvSpPr/>
            <p:nvPr/>
          </p:nvSpPr>
          <p:spPr>
            <a:xfrm>
              <a:off x="8170644" y="3158826"/>
              <a:ext cx="39250" cy="37157"/>
            </a:xfrm>
            <a:custGeom>
              <a:avLst/>
              <a:gdLst/>
              <a:ahLst/>
              <a:cxnLst/>
              <a:rect l="l" t="t" r="r" b="b"/>
              <a:pathLst>
                <a:path w="544" h="515" extrusionOk="0">
                  <a:moveTo>
                    <a:pt x="263" y="0"/>
                  </a:moveTo>
                  <a:cubicBezTo>
                    <a:pt x="161" y="0"/>
                    <a:pt x="70" y="40"/>
                    <a:pt x="28" y="145"/>
                  </a:cubicBezTo>
                  <a:cubicBezTo>
                    <a:pt x="1" y="281"/>
                    <a:pt x="28" y="417"/>
                    <a:pt x="164" y="471"/>
                  </a:cubicBezTo>
                  <a:cubicBezTo>
                    <a:pt x="210" y="499"/>
                    <a:pt x="257" y="514"/>
                    <a:pt x="301" y="514"/>
                  </a:cubicBezTo>
                  <a:cubicBezTo>
                    <a:pt x="383" y="514"/>
                    <a:pt x="454" y="459"/>
                    <a:pt x="489" y="335"/>
                  </a:cubicBezTo>
                  <a:cubicBezTo>
                    <a:pt x="543" y="200"/>
                    <a:pt x="489" y="64"/>
                    <a:pt x="354" y="10"/>
                  </a:cubicBezTo>
                  <a:cubicBezTo>
                    <a:pt x="323" y="4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14"/>
            <p:cNvSpPr/>
            <p:nvPr/>
          </p:nvSpPr>
          <p:spPr>
            <a:xfrm>
              <a:off x="8019993" y="3165248"/>
              <a:ext cx="45094" cy="94084"/>
            </a:xfrm>
            <a:custGeom>
              <a:avLst/>
              <a:gdLst/>
              <a:ahLst/>
              <a:cxnLst/>
              <a:rect l="l" t="t" r="r" b="b"/>
              <a:pathLst>
                <a:path w="625" h="1304" extrusionOk="0">
                  <a:moveTo>
                    <a:pt x="107" y="1"/>
                  </a:moveTo>
                  <a:cubicBezTo>
                    <a:pt x="62" y="1"/>
                    <a:pt x="31" y="34"/>
                    <a:pt x="0" y="111"/>
                  </a:cubicBezTo>
                  <a:lnTo>
                    <a:pt x="0" y="192"/>
                  </a:lnTo>
                  <a:lnTo>
                    <a:pt x="516" y="1304"/>
                  </a:lnTo>
                  <a:lnTo>
                    <a:pt x="624" y="1277"/>
                  </a:lnTo>
                  <a:lnTo>
                    <a:pt x="245" y="56"/>
                  </a:lnTo>
                  <a:cubicBezTo>
                    <a:pt x="185" y="21"/>
                    <a:pt x="142" y="1"/>
                    <a:pt x="10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14"/>
            <p:cNvSpPr/>
            <p:nvPr/>
          </p:nvSpPr>
          <p:spPr>
            <a:xfrm>
              <a:off x="8045463" y="3250747"/>
              <a:ext cx="29365" cy="26912"/>
            </a:xfrm>
            <a:custGeom>
              <a:avLst/>
              <a:gdLst/>
              <a:ahLst/>
              <a:cxnLst/>
              <a:rect l="l" t="t" r="r" b="b"/>
              <a:pathLst>
                <a:path w="407" h="373" extrusionOk="0">
                  <a:moveTo>
                    <a:pt x="208" y="1"/>
                  </a:moveTo>
                  <a:cubicBezTo>
                    <a:pt x="185" y="1"/>
                    <a:pt x="161" y="4"/>
                    <a:pt x="136" y="11"/>
                  </a:cubicBezTo>
                  <a:cubicBezTo>
                    <a:pt x="27" y="65"/>
                    <a:pt x="0" y="146"/>
                    <a:pt x="27" y="255"/>
                  </a:cubicBezTo>
                  <a:cubicBezTo>
                    <a:pt x="48" y="338"/>
                    <a:pt x="132" y="373"/>
                    <a:pt x="207" y="373"/>
                  </a:cubicBezTo>
                  <a:cubicBezTo>
                    <a:pt x="230" y="373"/>
                    <a:pt x="252" y="370"/>
                    <a:pt x="271" y="363"/>
                  </a:cubicBezTo>
                  <a:cubicBezTo>
                    <a:pt x="380" y="336"/>
                    <a:pt x="407" y="227"/>
                    <a:pt x="380" y="119"/>
                  </a:cubicBezTo>
                  <a:cubicBezTo>
                    <a:pt x="338" y="36"/>
                    <a:pt x="281" y="1"/>
                    <a:pt x="20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14"/>
            <p:cNvSpPr/>
            <p:nvPr/>
          </p:nvSpPr>
          <p:spPr>
            <a:xfrm>
              <a:off x="7918189" y="3169793"/>
              <a:ext cx="66667" cy="118903"/>
            </a:xfrm>
            <a:custGeom>
              <a:avLst/>
              <a:gdLst/>
              <a:ahLst/>
              <a:cxnLst/>
              <a:rect l="l" t="t" r="r" b="b"/>
              <a:pathLst>
                <a:path w="924" h="1648" extrusionOk="0">
                  <a:moveTo>
                    <a:pt x="744" y="0"/>
                  </a:moveTo>
                  <a:cubicBezTo>
                    <a:pt x="716" y="0"/>
                    <a:pt x="686" y="7"/>
                    <a:pt x="652" y="20"/>
                  </a:cubicBezTo>
                  <a:cubicBezTo>
                    <a:pt x="598" y="20"/>
                    <a:pt x="571" y="48"/>
                    <a:pt x="571" y="75"/>
                  </a:cubicBezTo>
                  <a:lnTo>
                    <a:pt x="1" y="1594"/>
                  </a:lnTo>
                  <a:lnTo>
                    <a:pt x="109" y="1648"/>
                  </a:lnTo>
                  <a:lnTo>
                    <a:pt x="923" y="183"/>
                  </a:lnTo>
                  <a:cubicBezTo>
                    <a:pt x="882" y="61"/>
                    <a:pt x="827" y="0"/>
                    <a:pt x="7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14"/>
            <p:cNvSpPr/>
            <p:nvPr/>
          </p:nvSpPr>
          <p:spPr>
            <a:xfrm>
              <a:off x="7898636" y="3276216"/>
              <a:ext cx="39250" cy="35570"/>
            </a:xfrm>
            <a:custGeom>
              <a:avLst/>
              <a:gdLst/>
              <a:ahLst/>
              <a:cxnLst/>
              <a:rect l="l" t="t" r="r" b="b"/>
              <a:pathLst>
                <a:path w="544" h="493" extrusionOk="0">
                  <a:moveTo>
                    <a:pt x="286" y="1"/>
                  </a:moveTo>
                  <a:cubicBezTo>
                    <a:pt x="177" y="1"/>
                    <a:pt x="70" y="41"/>
                    <a:pt x="28" y="146"/>
                  </a:cubicBezTo>
                  <a:cubicBezTo>
                    <a:pt x="1" y="281"/>
                    <a:pt x="28" y="417"/>
                    <a:pt x="163" y="471"/>
                  </a:cubicBezTo>
                  <a:cubicBezTo>
                    <a:pt x="198" y="485"/>
                    <a:pt x="234" y="492"/>
                    <a:pt x="267" y="492"/>
                  </a:cubicBezTo>
                  <a:cubicBezTo>
                    <a:pt x="364" y="492"/>
                    <a:pt x="449" y="436"/>
                    <a:pt x="489" y="336"/>
                  </a:cubicBezTo>
                  <a:cubicBezTo>
                    <a:pt x="543" y="200"/>
                    <a:pt x="489" y="64"/>
                    <a:pt x="380" y="10"/>
                  </a:cubicBezTo>
                  <a:cubicBezTo>
                    <a:pt x="350" y="4"/>
                    <a:pt x="318" y="1"/>
                    <a:pt x="2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14"/>
            <p:cNvSpPr/>
            <p:nvPr/>
          </p:nvSpPr>
          <p:spPr>
            <a:xfrm>
              <a:off x="7837957" y="3124266"/>
              <a:ext cx="94011" cy="45094"/>
            </a:xfrm>
            <a:custGeom>
              <a:avLst/>
              <a:gdLst/>
              <a:ahLst/>
              <a:cxnLst/>
              <a:rect l="l" t="t" r="r" b="b"/>
              <a:pathLst>
                <a:path w="1303" h="625" extrusionOk="0">
                  <a:moveTo>
                    <a:pt x="1113" y="0"/>
                  </a:moveTo>
                  <a:lnTo>
                    <a:pt x="1" y="516"/>
                  </a:lnTo>
                  <a:lnTo>
                    <a:pt x="28" y="624"/>
                  </a:lnTo>
                  <a:lnTo>
                    <a:pt x="1249" y="245"/>
                  </a:lnTo>
                  <a:cubicBezTo>
                    <a:pt x="1303" y="109"/>
                    <a:pt x="1303" y="55"/>
                    <a:pt x="1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14"/>
            <p:cNvSpPr/>
            <p:nvPr/>
          </p:nvSpPr>
          <p:spPr>
            <a:xfrm>
              <a:off x="7818405" y="3150962"/>
              <a:ext cx="29437" cy="26912"/>
            </a:xfrm>
            <a:custGeom>
              <a:avLst/>
              <a:gdLst/>
              <a:ahLst/>
              <a:cxnLst/>
              <a:rect l="l" t="t" r="r" b="b"/>
              <a:pathLst>
                <a:path w="408" h="373" extrusionOk="0">
                  <a:moveTo>
                    <a:pt x="197" y="0"/>
                  </a:moveTo>
                  <a:cubicBezTo>
                    <a:pt x="176" y="0"/>
                    <a:pt x="155" y="4"/>
                    <a:pt x="136" y="10"/>
                  </a:cubicBezTo>
                  <a:cubicBezTo>
                    <a:pt x="28" y="92"/>
                    <a:pt x="1" y="173"/>
                    <a:pt x="28" y="254"/>
                  </a:cubicBezTo>
                  <a:cubicBezTo>
                    <a:pt x="48" y="337"/>
                    <a:pt x="117" y="373"/>
                    <a:pt x="184" y="373"/>
                  </a:cubicBezTo>
                  <a:cubicBezTo>
                    <a:pt x="205" y="373"/>
                    <a:pt x="226" y="369"/>
                    <a:pt x="245" y="363"/>
                  </a:cubicBezTo>
                  <a:cubicBezTo>
                    <a:pt x="353" y="309"/>
                    <a:pt x="407" y="227"/>
                    <a:pt x="353" y="119"/>
                  </a:cubicBezTo>
                  <a:cubicBezTo>
                    <a:pt x="333" y="36"/>
                    <a:pt x="264" y="0"/>
                    <a:pt x="19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14"/>
            <p:cNvSpPr/>
            <p:nvPr/>
          </p:nvSpPr>
          <p:spPr>
            <a:xfrm>
              <a:off x="7808664" y="3022534"/>
              <a:ext cx="121356" cy="66594"/>
            </a:xfrm>
            <a:custGeom>
              <a:avLst/>
              <a:gdLst/>
              <a:ahLst/>
              <a:cxnLst/>
              <a:rect l="l" t="t" r="r" b="b"/>
              <a:pathLst>
                <a:path w="1682" h="923" extrusionOk="0">
                  <a:moveTo>
                    <a:pt x="54" y="0"/>
                  </a:moveTo>
                  <a:lnTo>
                    <a:pt x="0" y="109"/>
                  </a:lnTo>
                  <a:lnTo>
                    <a:pt x="1438" y="922"/>
                  </a:lnTo>
                  <a:cubicBezTo>
                    <a:pt x="1627" y="868"/>
                    <a:pt x="1682" y="787"/>
                    <a:pt x="1627" y="651"/>
                  </a:cubicBezTo>
                  <a:cubicBezTo>
                    <a:pt x="1627" y="597"/>
                    <a:pt x="1573" y="570"/>
                    <a:pt x="1546" y="57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14"/>
            <p:cNvSpPr/>
            <p:nvPr/>
          </p:nvSpPr>
          <p:spPr>
            <a:xfrm>
              <a:off x="7783195" y="3004207"/>
              <a:ext cx="39177" cy="36652"/>
            </a:xfrm>
            <a:custGeom>
              <a:avLst/>
              <a:gdLst/>
              <a:ahLst/>
              <a:cxnLst/>
              <a:rect l="l" t="t" r="r" b="b"/>
              <a:pathLst>
                <a:path w="543" h="508" extrusionOk="0">
                  <a:moveTo>
                    <a:pt x="286" y="0"/>
                  </a:moveTo>
                  <a:cubicBezTo>
                    <a:pt x="177" y="0"/>
                    <a:pt x="70" y="40"/>
                    <a:pt x="28" y="146"/>
                  </a:cubicBezTo>
                  <a:cubicBezTo>
                    <a:pt x="0" y="281"/>
                    <a:pt x="28" y="417"/>
                    <a:pt x="163" y="498"/>
                  </a:cubicBezTo>
                  <a:cubicBezTo>
                    <a:pt x="194" y="504"/>
                    <a:pt x="224" y="508"/>
                    <a:pt x="254" y="508"/>
                  </a:cubicBezTo>
                  <a:cubicBezTo>
                    <a:pt x="357" y="508"/>
                    <a:pt x="453" y="468"/>
                    <a:pt x="516" y="363"/>
                  </a:cubicBezTo>
                  <a:cubicBezTo>
                    <a:pt x="543" y="227"/>
                    <a:pt x="516" y="91"/>
                    <a:pt x="380" y="10"/>
                  </a:cubicBezTo>
                  <a:cubicBezTo>
                    <a:pt x="350" y="4"/>
                    <a:pt x="318" y="0"/>
                    <a:pt x="28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14"/>
            <p:cNvSpPr/>
            <p:nvPr/>
          </p:nvSpPr>
          <p:spPr>
            <a:xfrm>
              <a:off x="7928001" y="2942230"/>
              <a:ext cx="43146" cy="92568"/>
            </a:xfrm>
            <a:custGeom>
              <a:avLst/>
              <a:gdLst/>
              <a:ahLst/>
              <a:cxnLst/>
              <a:rect l="l" t="t" r="r" b="b"/>
              <a:pathLst>
                <a:path w="598" h="1283" extrusionOk="0">
                  <a:moveTo>
                    <a:pt x="82" y="1"/>
                  </a:moveTo>
                  <a:lnTo>
                    <a:pt x="1" y="28"/>
                  </a:lnTo>
                  <a:lnTo>
                    <a:pt x="353" y="1249"/>
                  </a:lnTo>
                  <a:cubicBezTo>
                    <a:pt x="406" y="1270"/>
                    <a:pt x="450" y="1283"/>
                    <a:pt x="486" y="1283"/>
                  </a:cubicBezTo>
                  <a:cubicBezTo>
                    <a:pt x="544" y="1283"/>
                    <a:pt x="581" y="1250"/>
                    <a:pt x="597" y="1167"/>
                  </a:cubicBezTo>
                  <a:lnTo>
                    <a:pt x="597" y="111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14"/>
            <p:cNvSpPr/>
            <p:nvPr/>
          </p:nvSpPr>
          <p:spPr>
            <a:xfrm>
              <a:off x="7914293" y="2923976"/>
              <a:ext cx="31385" cy="25830"/>
            </a:xfrm>
            <a:custGeom>
              <a:avLst/>
              <a:gdLst/>
              <a:ahLst/>
              <a:cxnLst/>
              <a:rect l="l" t="t" r="r" b="b"/>
              <a:pathLst>
                <a:path w="435" h="358" extrusionOk="0">
                  <a:moveTo>
                    <a:pt x="224" y="0"/>
                  </a:moveTo>
                  <a:cubicBezTo>
                    <a:pt x="203" y="0"/>
                    <a:pt x="183" y="3"/>
                    <a:pt x="163" y="10"/>
                  </a:cubicBezTo>
                  <a:cubicBezTo>
                    <a:pt x="55" y="37"/>
                    <a:pt x="1" y="145"/>
                    <a:pt x="55" y="254"/>
                  </a:cubicBezTo>
                  <a:cubicBezTo>
                    <a:pt x="75" y="313"/>
                    <a:pt x="136" y="357"/>
                    <a:pt x="200" y="357"/>
                  </a:cubicBezTo>
                  <a:cubicBezTo>
                    <a:pt x="224" y="357"/>
                    <a:pt x="249" y="350"/>
                    <a:pt x="272" y="335"/>
                  </a:cubicBezTo>
                  <a:cubicBezTo>
                    <a:pt x="380" y="308"/>
                    <a:pt x="435" y="200"/>
                    <a:pt x="380" y="118"/>
                  </a:cubicBezTo>
                  <a:cubicBezTo>
                    <a:pt x="360" y="35"/>
                    <a:pt x="292" y="0"/>
                    <a:pt x="22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14"/>
            <p:cNvSpPr/>
            <p:nvPr/>
          </p:nvSpPr>
          <p:spPr>
            <a:xfrm>
              <a:off x="7861479" y="2965679"/>
              <a:ext cx="270130" cy="270202"/>
            </a:xfrm>
            <a:custGeom>
              <a:avLst/>
              <a:gdLst/>
              <a:ahLst/>
              <a:cxnLst/>
              <a:rect l="l" t="t" r="r" b="b"/>
              <a:pathLst>
                <a:path w="3744" h="3745" extrusionOk="0">
                  <a:moveTo>
                    <a:pt x="1922" y="1"/>
                  </a:moveTo>
                  <a:cubicBezTo>
                    <a:pt x="1905" y="1"/>
                    <a:pt x="1889" y="1"/>
                    <a:pt x="1872" y="1"/>
                  </a:cubicBezTo>
                  <a:cubicBezTo>
                    <a:pt x="841" y="1"/>
                    <a:pt x="0" y="815"/>
                    <a:pt x="0" y="1873"/>
                  </a:cubicBezTo>
                  <a:cubicBezTo>
                    <a:pt x="0" y="2877"/>
                    <a:pt x="814" y="3745"/>
                    <a:pt x="1872" y="3745"/>
                  </a:cubicBezTo>
                  <a:cubicBezTo>
                    <a:pt x="2875" y="3745"/>
                    <a:pt x="3743" y="2931"/>
                    <a:pt x="3743" y="1873"/>
                  </a:cubicBezTo>
                  <a:cubicBezTo>
                    <a:pt x="3743" y="832"/>
                    <a:pt x="2955" y="1"/>
                    <a:pt x="192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14"/>
            <p:cNvSpPr/>
            <p:nvPr/>
          </p:nvSpPr>
          <p:spPr>
            <a:xfrm>
              <a:off x="7967179" y="2856154"/>
              <a:ext cx="31385" cy="157648"/>
            </a:xfrm>
            <a:custGeom>
              <a:avLst/>
              <a:gdLst/>
              <a:ahLst/>
              <a:cxnLst/>
              <a:rect l="l" t="t" r="r" b="b"/>
              <a:pathLst>
                <a:path w="435" h="2185" extrusionOk="0">
                  <a:moveTo>
                    <a:pt x="136" y="1"/>
                  </a:moveTo>
                  <a:lnTo>
                    <a:pt x="0" y="2035"/>
                  </a:lnTo>
                  <a:cubicBezTo>
                    <a:pt x="74" y="2138"/>
                    <a:pt x="147" y="2185"/>
                    <a:pt x="221" y="2185"/>
                  </a:cubicBezTo>
                  <a:cubicBezTo>
                    <a:pt x="283" y="2185"/>
                    <a:pt x="345" y="2151"/>
                    <a:pt x="407" y="2089"/>
                  </a:cubicBezTo>
                  <a:cubicBezTo>
                    <a:pt x="434" y="2062"/>
                    <a:pt x="434" y="2035"/>
                    <a:pt x="434" y="1953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14"/>
            <p:cNvSpPr/>
            <p:nvPr/>
          </p:nvSpPr>
          <p:spPr>
            <a:xfrm>
              <a:off x="7961263" y="2820944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6" y="0"/>
                  </a:moveTo>
                  <a:cubicBezTo>
                    <a:pt x="136" y="0"/>
                    <a:pt x="1" y="136"/>
                    <a:pt x="1" y="326"/>
                  </a:cubicBezTo>
                  <a:cubicBezTo>
                    <a:pt x="1" y="489"/>
                    <a:pt x="136" y="624"/>
                    <a:pt x="326" y="624"/>
                  </a:cubicBezTo>
                  <a:cubicBezTo>
                    <a:pt x="489" y="624"/>
                    <a:pt x="625" y="489"/>
                    <a:pt x="625" y="326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14"/>
            <p:cNvSpPr/>
            <p:nvPr/>
          </p:nvSpPr>
          <p:spPr>
            <a:xfrm>
              <a:off x="8047699" y="2946198"/>
              <a:ext cx="95671" cy="91053"/>
            </a:xfrm>
            <a:custGeom>
              <a:avLst/>
              <a:gdLst/>
              <a:ahLst/>
              <a:cxnLst/>
              <a:rect l="l" t="t" r="r" b="b"/>
              <a:pathLst>
                <a:path w="1326" h="1262" extrusionOk="0">
                  <a:moveTo>
                    <a:pt x="1217" y="0"/>
                  </a:moveTo>
                  <a:lnTo>
                    <a:pt x="23" y="1031"/>
                  </a:lnTo>
                  <a:cubicBezTo>
                    <a:pt x="1" y="1165"/>
                    <a:pt x="52" y="1262"/>
                    <a:pt x="162" y="1262"/>
                  </a:cubicBezTo>
                  <a:cubicBezTo>
                    <a:pt x="185" y="1262"/>
                    <a:pt x="211" y="1257"/>
                    <a:pt x="240" y="1248"/>
                  </a:cubicBezTo>
                  <a:cubicBezTo>
                    <a:pt x="267" y="1248"/>
                    <a:pt x="294" y="1248"/>
                    <a:pt x="349" y="1221"/>
                  </a:cubicBezTo>
                  <a:lnTo>
                    <a:pt x="1325" y="109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14"/>
            <p:cNvSpPr/>
            <p:nvPr/>
          </p:nvSpPr>
          <p:spPr>
            <a:xfrm>
              <a:off x="8123674" y="2926573"/>
              <a:ext cx="39250" cy="35353"/>
            </a:xfrm>
            <a:custGeom>
              <a:avLst/>
              <a:gdLst/>
              <a:ahLst/>
              <a:cxnLst/>
              <a:rect l="l" t="t" r="r" b="b"/>
              <a:pathLst>
                <a:path w="544" h="490" extrusionOk="0">
                  <a:moveTo>
                    <a:pt x="262" y="1"/>
                  </a:moveTo>
                  <a:cubicBezTo>
                    <a:pt x="204" y="1"/>
                    <a:pt x="150" y="28"/>
                    <a:pt x="109" y="82"/>
                  </a:cubicBezTo>
                  <a:cubicBezTo>
                    <a:pt x="1" y="164"/>
                    <a:pt x="1" y="299"/>
                    <a:pt x="109" y="408"/>
                  </a:cubicBezTo>
                  <a:cubicBezTo>
                    <a:pt x="150" y="462"/>
                    <a:pt x="204" y="489"/>
                    <a:pt x="262" y="489"/>
                  </a:cubicBezTo>
                  <a:cubicBezTo>
                    <a:pt x="320" y="489"/>
                    <a:pt x="381" y="462"/>
                    <a:pt x="435" y="408"/>
                  </a:cubicBezTo>
                  <a:cubicBezTo>
                    <a:pt x="543" y="299"/>
                    <a:pt x="543" y="164"/>
                    <a:pt x="435" y="82"/>
                  </a:cubicBezTo>
                  <a:cubicBezTo>
                    <a:pt x="381" y="28"/>
                    <a:pt x="320" y="1"/>
                    <a:pt x="2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14"/>
            <p:cNvSpPr/>
            <p:nvPr/>
          </p:nvSpPr>
          <p:spPr>
            <a:xfrm>
              <a:off x="8078724" y="3071452"/>
              <a:ext cx="162482" cy="31385"/>
            </a:xfrm>
            <a:custGeom>
              <a:avLst/>
              <a:gdLst/>
              <a:ahLst/>
              <a:cxnLst/>
              <a:rect l="l" t="t" r="r" b="b"/>
              <a:pathLst>
                <a:path w="2252" h="435" extrusionOk="0">
                  <a:moveTo>
                    <a:pt x="217" y="0"/>
                  </a:moveTo>
                  <a:cubicBezTo>
                    <a:pt x="0" y="136"/>
                    <a:pt x="0" y="271"/>
                    <a:pt x="136" y="407"/>
                  </a:cubicBezTo>
                  <a:cubicBezTo>
                    <a:pt x="190" y="434"/>
                    <a:pt x="217" y="434"/>
                    <a:pt x="271" y="434"/>
                  </a:cubicBezTo>
                  <a:lnTo>
                    <a:pt x="2251" y="298"/>
                  </a:lnTo>
                  <a:lnTo>
                    <a:pt x="2251" y="13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14"/>
            <p:cNvSpPr/>
            <p:nvPr/>
          </p:nvSpPr>
          <p:spPr>
            <a:xfrm>
              <a:off x="8229374" y="3065536"/>
              <a:ext cx="45094" cy="45094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299" y="1"/>
                  </a:moveTo>
                  <a:cubicBezTo>
                    <a:pt x="136" y="1"/>
                    <a:pt x="1" y="136"/>
                    <a:pt x="1" y="326"/>
                  </a:cubicBezTo>
                  <a:cubicBezTo>
                    <a:pt x="1" y="489"/>
                    <a:pt x="136" y="625"/>
                    <a:pt x="299" y="625"/>
                  </a:cubicBezTo>
                  <a:cubicBezTo>
                    <a:pt x="462" y="625"/>
                    <a:pt x="624" y="489"/>
                    <a:pt x="597" y="326"/>
                  </a:cubicBezTo>
                  <a:cubicBezTo>
                    <a:pt x="597" y="136"/>
                    <a:pt x="462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14"/>
            <p:cNvSpPr/>
            <p:nvPr/>
          </p:nvSpPr>
          <p:spPr>
            <a:xfrm>
              <a:off x="8057440" y="3153271"/>
              <a:ext cx="89827" cy="94372"/>
            </a:xfrm>
            <a:custGeom>
              <a:avLst/>
              <a:gdLst/>
              <a:ahLst/>
              <a:cxnLst/>
              <a:rect l="l" t="t" r="r" b="b"/>
              <a:pathLst>
                <a:path w="1245" h="1308" extrusionOk="0">
                  <a:moveTo>
                    <a:pt x="209" y="0"/>
                  </a:moveTo>
                  <a:cubicBezTo>
                    <a:pt x="80" y="0"/>
                    <a:pt x="0" y="80"/>
                    <a:pt x="24" y="222"/>
                  </a:cubicBezTo>
                  <a:cubicBezTo>
                    <a:pt x="24" y="249"/>
                    <a:pt x="24" y="277"/>
                    <a:pt x="78" y="331"/>
                  </a:cubicBezTo>
                  <a:lnTo>
                    <a:pt x="1190" y="1307"/>
                  </a:lnTo>
                  <a:lnTo>
                    <a:pt x="1244" y="1199"/>
                  </a:lnTo>
                  <a:lnTo>
                    <a:pt x="268" y="5"/>
                  </a:lnTo>
                  <a:cubicBezTo>
                    <a:pt x="247" y="2"/>
                    <a:pt x="228" y="0"/>
                    <a:pt x="2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14"/>
            <p:cNvSpPr/>
            <p:nvPr/>
          </p:nvSpPr>
          <p:spPr>
            <a:xfrm>
              <a:off x="8133486" y="3229967"/>
              <a:ext cx="39250" cy="35281"/>
            </a:xfrm>
            <a:custGeom>
              <a:avLst/>
              <a:gdLst/>
              <a:ahLst/>
              <a:cxnLst/>
              <a:rect l="l" t="t" r="r" b="b"/>
              <a:pathLst>
                <a:path w="544" h="489" extrusionOk="0">
                  <a:moveTo>
                    <a:pt x="262" y="0"/>
                  </a:moveTo>
                  <a:cubicBezTo>
                    <a:pt x="204" y="0"/>
                    <a:pt x="150" y="27"/>
                    <a:pt x="109" y="82"/>
                  </a:cubicBezTo>
                  <a:cubicBezTo>
                    <a:pt x="1" y="163"/>
                    <a:pt x="1" y="299"/>
                    <a:pt x="109" y="407"/>
                  </a:cubicBezTo>
                  <a:cubicBezTo>
                    <a:pt x="150" y="461"/>
                    <a:pt x="204" y="488"/>
                    <a:pt x="262" y="488"/>
                  </a:cubicBezTo>
                  <a:cubicBezTo>
                    <a:pt x="319" y="488"/>
                    <a:pt x="380" y="461"/>
                    <a:pt x="435" y="407"/>
                  </a:cubicBezTo>
                  <a:cubicBezTo>
                    <a:pt x="543" y="299"/>
                    <a:pt x="543" y="163"/>
                    <a:pt x="435" y="82"/>
                  </a:cubicBezTo>
                  <a:cubicBezTo>
                    <a:pt x="380" y="27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14"/>
            <p:cNvSpPr/>
            <p:nvPr/>
          </p:nvSpPr>
          <p:spPr>
            <a:xfrm>
              <a:off x="7994524" y="3186027"/>
              <a:ext cx="31385" cy="159451"/>
            </a:xfrm>
            <a:custGeom>
              <a:avLst/>
              <a:gdLst/>
              <a:ahLst/>
              <a:cxnLst/>
              <a:rect l="l" t="t" r="r" b="b"/>
              <a:pathLst>
                <a:path w="435" h="2210" extrusionOk="0">
                  <a:moveTo>
                    <a:pt x="208" y="0"/>
                  </a:moveTo>
                  <a:cubicBezTo>
                    <a:pt x="148" y="0"/>
                    <a:pt x="88" y="34"/>
                    <a:pt x="28" y="94"/>
                  </a:cubicBezTo>
                  <a:cubicBezTo>
                    <a:pt x="1" y="148"/>
                    <a:pt x="1" y="175"/>
                    <a:pt x="1" y="229"/>
                  </a:cubicBezTo>
                  <a:lnTo>
                    <a:pt x="109" y="2209"/>
                  </a:lnTo>
                  <a:lnTo>
                    <a:pt x="299" y="2209"/>
                  </a:lnTo>
                  <a:lnTo>
                    <a:pt x="435" y="175"/>
                  </a:lnTo>
                  <a:cubicBezTo>
                    <a:pt x="359" y="54"/>
                    <a:pt x="283" y="0"/>
                    <a:pt x="2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14"/>
            <p:cNvSpPr/>
            <p:nvPr/>
          </p:nvSpPr>
          <p:spPr>
            <a:xfrm>
              <a:off x="7986732" y="3333648"/>
              <a:ext cx="43146" cy="43362"/>
            </a:xfrm>
            <a:custGeom>
              <a:avLst/>
              <a:gdLst/>
              <a:ahLst/>
              <a:cxnLst/>
              <a:rect l="l" t="t" r="r" b="b"/>
              <a:pathLst>
                <a:path w="598" h="601" extrusionOk="0">
                  <a:moveTo>
                    <a:pt x="299" y="1"/>
                  </a:moveTo>
                  <a:cubicBezTo>
                    <a:pt x="136" y="1"/>
                    <a:pt x="0" y="136"/>
                    <a:pt x="0" y="299"/>
                  </a:cubicBezTo>
                  <a:cubicBezTo>
                    <a:pt x="0" y="473"/>
                    <a:pt x="114" y="601"/>
                    <a:pt x="257" y="601"/>
                  </a:cubicBezTo>
                  <a:cubicBezTo>
                    <a:pt x="271" y="601"/>
                    <a:pt x="285" y="600"/>
                    <a:pt x="299" y="597"/>
                  </a:cubicBezTo>
                  <a:cubicBezTo>
                    <a:pt x="461" y="597"/>
                    <a:pt x="597" y="462"/>
                    <a:pt x="597" y="299"/>
                  </a:cubicBezTo>
                  <a:cubicBezTo>
                    <a:pt x="597" y="136"/>
                    <a:pt x="461" y="1"/>
                    <a:pt x="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14"/>
            <p:cNvSpPr/>
            <p:nvPr/>
          </p:nvSpPr>
          <p:spPr>
            <a:xfrm>
              <a:off x="7849718" y="3163083"/>
              <a:ext cx="95599" cy="92352"/>
            </a:xfrm>
            <a:custGeom>
              <a:avLst/>
              <a:gdLst/>
              <a:ahLst/>
              <a:cxnLst/>
              <a:rect l="l" t="t" r="r" b="b"/>
              <a:pathLst>
                <a:path w="1325" h="1280" extrusionOk="0">
                  <a:moveTo>
                    <a:pt x="1133" y="1"/>
                  </a:moveTo>
                  <a:cubicBezTo>
                    <a:pt x="1118" y="1"/>
                    <a:pt x="1102" y="2"/>
                    <a:pt x="1086" y="5"/>
                  </a:cubicBezTo>
                  <a:cubicBezTo>
                    <a:pt x="1031" y="5"/>
                    <a:pt x="1004" y="5"/>
                    <a:pt x="977" y="59"/>
                  </a:cubicBezTo>
                  <a:lnTo>
                    <a:pt x="1" y="1171"/>
                  </a:lnTo>
                  <a:lnTo>
                    <a:pt x="82" y="1280"/>
                  </a:lnTo>
                  <a:lnTo>
                    <a:pt x="1275" y="249"/>
                  </a:lnTo>
                  <a:cubicBezTo>
                    <a:pt x="1324" y="103"/>
                    <a:pt x="1264" y="1"/>
                    <a:pt x="11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14"/>
            <p:cNvSpPr/>
            <p:nvPr/>
          </p:nvSpPr>
          <p:spPr>
            <a:xfrm>
              <a:off x="7830165" y="3239707"/>
              <a:ext cx="37229" cy="35281"/>
            </a:xfrm>
            <a:custGeom>
              <a:avLst/>
              <a:gdLst/>
              <a:ahLst/>
              <a:cxnLst/>
              <a:rect l="l" t="t" r="r" b="b"/>
              <a:pathLst>
                <a:path w="516" h="489" extrusionOk="0">
                  <a:moveTo>
                    <a:pt x="231" y="1"/>
                  </a:moveTo>
                  <a:cubicBezTo>
                    <a:pt x="170" y="1"/>
                    <a:pt x="109" y="28"/>
                    <a:pt x="55" y="82"/>
                  </a:cubicBezTo>
                  <a:cubicBezTo>
                    <a:pt x="0" y="164"/>
                    <a:pt x="0" y="299"/>
                    <a:pt x="55" y="408"/>
                  </a:cubicBezTo>
                  <a:cubicBezTo>
                    <a:pt x="109" y="462"/>
                    <a:pt x="170" y="489"/>
                    <a:pt x="231" y="489"/>
                  </a:cubicBezTo>
                  <a:cubicBezTo>
                    <a:pt x="292" y="489"/>
                    <a:pt x="353" y="462"/>
                    <a:pt x="407" y="408"/>
                  </a:cubicBezTo>
                  <a:cubicBezTo>
                    <a:pt x="516" y="299"/>
                    <a:pt x="516" y="164"/>
                    <a:pt x="407" y="82"/>
                  </a:cubicBezTo>
                  <a:cubicBezTo>
                    <a:pt x="353" y="28"/>
                    <a:pt x="292" y="1"/>
                    <a:pt x="2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14"/>
            <p:cNvSpPr/>
            <p:nvPr/>
          </p:nvSpPr>
          <p:spPr>
            <a:xfrm>
              <a:off x="7751882" y="3098797"/>
              <a:ext cx="160534" cy="31385"/>
            </a:xfrm>
            <a:custGeom>
              <a:avLst/>
              <a:gdLst/>
              <a:ahLst/>
              <a:cxnLst/>
              <a:rect l="l" t="t" r="r" b="b"/>
              <a:pathLst>
                <a:path w="2225" h="435" extrusionOk="0">
                  <a:moveTo>
                    <a:pt x="1953" y="1"/>
                  </a:moveTo>
                  <a:lnTo>
                    <a:pt x="0" y="136"/>
                  </a:lnTo>
                  <a:lnTo>
                    <a:pt x="0" y="299"/>
                  </a:lnTo>
                  <a:lnTo>
                    <a:pt x="2035" y="435"/>
                  </a:lnTo>
                  <a:cubicBezTo>
                    <a:pt x="2225" y="299"/>
                    <a:pt x="2225" y="164"/>
                    <a:pt x="2089" y="28"/>
                  </a:cubicBezTo>
                  <a:cubicBezTo>
                    <a:pt x="2062" y="1"/>
                    <a:pt x="2035" y="1"/>
                    <a:pt x="19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14"/>
            <p:cNvSpPr/>
            <p:nvPr/>
          </p:nvSpPr>
          <p:spPr>
            <a:xfrm>
              <a:off x="7716672" y="3091005"/>
              <a:ext cx="45094" cy="43146"/>
            </a:xfrm>
            <a:custGeom>
              <a:avLst/>
              <a:gdLst/>
              <a:ahLst/>
              <a:cxnLst/>
              <a:rect l="l" t="t" r="r" b="b"/>
              <a:pathLst>
                <a:path w="625" h="598" extrusionOk="0">
                  <a:moveTo>
                    <a:pt x="326" y="0"/>
                  </a:moveTo>
                  <a:cubicBezTo>
                    <a:pt x="136" y="0"/>
                    <a:pt x="0" y="136"/>
                    <a:pt x="0" y="299"/>
                  </a:cubicBezTo>
                  <a:cubicBezTo>
                    <a:pt x="0" y="461"/>
                    <a:pt x="136" y="597"/>
                    <a:pt x="326" y="597"/>
                  </a:cubicBezTo>
                  <a:cubicBezTo>
                    <a:pt x="488" y="597"/>
                    <a:pt x="624" y="461"/>
                    <a:pt x="624" y="299"/>
                  </a:cubicBezTo>
                  <a:cubicBezTo>
                    <a:pt x="624" y="136"/>
                    <a:pt x="488" y="0"/>
                    <a:pt x="3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14"/>
            <p:cNvSpPr/>
            <p:nvPr/>
          </p:nvSpPr>
          <p:spPr>
            <a:xfrm>
              <a:off x="7843874" y="2953990"/>
              <a:ext cx="91198" cy="93290"/>
            </a:xfrm>
            <a:custGeom>
              <a:avLst/>
              <a:gdLst/>
              <a:ahLst/>
              <a:cxnLst/>
              <a:rect l="l" t="t" r="r" b="b"/>
              <a:pathLst>
                <a:path w="1264" h="1293" extrusionOk="0">
                  <a:moveTo>
                    <a:pt x="82" y="1"/>
                  </a:moveTo>
                  <a:lnTo>
                    <a:pt x="0" y="55"/>
                  </a:lnTo>
                  <a:lnTo>
                    <a:pt x="1004" y="1276"/>
                  </a:lnTo>
                  <a:cubicBezTo>
                    <a:pt x="1038" y="1287"/>
                    <a:pt x="1069" y="1292"/>
                    <a:pt x="1098" y="1292"/>
                  </a:cubicBezTo>
                  <a:cubicBezTo>
                    <a:pt x="1205" y="1292"/>
                    <a:pt x="1264" y="1214"/>
                    <a:pt x="1221" y="1086"/>
                  </a:cubicBezTo>
                  <a:cubicBezTo>
                    <a:pt x="1221" y="1059"/>
                    <a:pt x="1221" y="1004"/>
                    <a:pt x="1194" y="977"/>
                  </a:cubicBezTo>
                  <a:lnTo>
                    <a:pt x="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14"/>
            <p:cNvSpPr/>
            <p:nvPr/>
          </p:nvSpPr>
          <p:spPr>
            <a:xfrm>
              <a:off x="7820353" y="2935448"/>
              <a:ext cx="39250" cy="34271"/>
            </a:xfrm>
            <a:custGeom>
              <a:avLst/>
              <a:gdLst/>
              <a:ahLst/>
              <a:cxnLst/>
              <a:rect l="l" t="t" r="r" b="b"/>
              <a:pathLst>
                <a:path w="544" h="475" extrusionOk="0">
                  <a:moveTo>
                    <a:pt x="262" y="0"/>
                  </a:moveTo>
                  <a:cubicBezTo>
                    <a:pt x="204" y="0"/>
                    <a:pt x="150" y="14"/>
                    <a:pt x="109" y="41"/>
                  </a:cubicBezTo>
                  <a:cubicBezTo>
                    <a:pt x="1" y="149"/>
                    <a:pt x="1" y="285"/>
                    <a:pt x="109" y="393"/>
                  </a:cubicBezTo>
                  <a:cubicBezTo>
                    <a:pt x="150" y="448"/>
                    <a:pt x="204" y="475"/>
                    <a:pt x="262" y="475"/>
                  </a:cubicBezTo>
                  <a:cubicBezTo>
                    <a:pt x="319" y="475"/>
                    <a:pt x="380" y="448"/>
                    <a:pt x="435" y="393"/>
                  </a:cubicBezTo>
                  <a:cubicBezTo>
                    <a:pt x="543" y="285"/>
                    <a:pt x="543" y="149"/>
                    <a:pt x="435" y="41"/>
                  </a:cubicBezTo>
                  <a:cubicBezTo>
                    <a:pt x="380" y="14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14"/>
            <p:cNvSpPr/>
            <p:nvPr/>
          </p:nvSpPr>
          <p:spPr>
            <a:xfrm>
              <a:off x="7951522" y="3034006"/>
              <a:ext cx="45022" cy="45310"/>
            </a:xfrm>
            <a:custGeom>
              <a:avLst/>
              <a:gdLst/>
              <a:ahLst/>
              <a:cxnLst/>
              <a:rect l="l" t="t" r="r" b="b"/>
              <a:pathLst>
                <a:path w="624" h="628" extrusionOk="0">
                  <a:moveTo>
                    <a:pt x="361" y="1"/>
                  </a:moveTo>
                  <a:cubicBezTo>
                    <a:pt x="350" y="1"/>
                    <a:pt x="338" y="2"/>
                    <a:pt x="326" y="4"/>
                  </a:cubicBezTo>
                  <a:cubicBezTo>
                    <a:pt x="136" y="4"/>
                    <a:pt x="0" y="139"/>
                    <a:pt x="0" y="302"/>
                  </a:cubicBezTo>
                  <a:cubicBezTo>
                    <a:pt x="0" y="492"/>
                    <a:pt x="136" y="628"/>
                    <a:pt x="326" y="628"/>
                  </a:cubicBezTo>
                  <a:cubicBezTo>
                    <a:pt x="488" y="628"/>
                    <a:pt x="624" y="492"/>
                    <a:pt x="624" y="302"/>
                  </a:cubicBezTo>
                  <a:cubicBezTo>
                    <a:pt x="624" y="151"/>
                    <a:pt x="508" y="1"/>
                    <a:pt x="3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14"/>
            <p:cNvSpPr/>
            <p:nvPr/>
          </p:nvSpPr>
          <p:spPr>
            <a:xfrm>
              <a:off x="8016097" y="3120370"/>
              <a:ext cx="29365" cy="29437"/>
            </a:xfrm>
            <a:custGeom>
              <a:avLst/>
              <a:gdLst/>
              <a:ahLst/>
              <a:cxnLst/>
              <a:rect l="l" t="t" r="r" b="b"/>
              <a:pathLst>
                <a:path w="407" h="408" extrusionOk="0">
                  <a:moveTo>
                    <a:pt x="190" y="0"/>
                  </a:moveTo>
                  <a:cubicBezTo>
                    <a:pt x="109" y="0"/>
                    <a:pt x="0" y="82"/>
                    <a:pt x="0" y="190"/>
                  </a:cubicBezTo>
                  <a:cubicBezTo>
                    <a:pt x="0" y="299"/>
                    <a:pt x="109" y="407"/>
                    <a:pt x="190" y="407"/>
                  </a:cubicBezTo>
                  <a:cubicBezTo>
                    <a:pt x="299" y="407"/>
                    <a:pt x="407" y="299"/>
                    <a:pt x="407" y="190"/>
                  </a:cubicBezTo>
                  <a:cubicBezTo>
                    <a:pt x="407" y="54"/>
                    <a:pt x="326" y="0"/>
                    <a:pt x="1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14"/>
            <p:cNvSpPr/>
            <p:nvPr/>
          </p:nvSpPr>
          <p:spPr>
            <a:xfrm>
              <a:off x="7945606" y="3125854"/>
              <a:ext cx="13781" cy="16089"/>
            </a:xfrm>
            <a:custGeom>
              <a:avLst/>
              <a:gdLst/>
              <a:ahLst/>
              <a:cxnLst/>
              <a:rect l="l" t="t" r="r" b="b"/>
              <a:pathLst>
                <a:path w="191" h="223" extrusionOk="0">
                  <a:moveTo>
                    <a:pt x="112" y="0"/>
                  </a:moveTo>
                  <a:cubicBezTo>
                    <a:pt x="103" y="0"/>
                    <a:pt x="93" y="2"/>
                    <a:pt x="82" y="6"/>
                  </a:cubicBezTo>
                  <a:cubicBezTo>
                    <a:pt x="55" y="6"/>
                    <a:pt x="1" y="60"/>
                    <a:pt x="1" y="114"/>
                  </a:cubicBezTo>
                  <a:cubicBezTo>
                    <a:pt x="1" y="168"/>
                    <a:pt x="28" y="223"/>
                    <a:pt x="82" y="223"/>
                  </a:cubicBezTo>
                  <a:cubicBezTo>
                    <a:pt x="136" y="223"/>
                    <a:pt x="191" y="195"/>
                    <a:pt x="191" y="114"/>
                  </a:cubicBezTo>
                  <a:cubicBezTo>
                    <a:pt x="191" y="67"/>
                    <a:pt x="170" y="0"/>
                    <a:pt x="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14"/>
            <p:cNvSpPr/>
            <p:nvPr/>
          </p:nvSpPr>
          <p:spPr>
            <a:xfrm>
              <a:off x="8037598" y="3055795"/>
              <a:ext cx="13781" cy="15729"/>
            </a:xfrm>
            <a:custGeom>
              <a:avLst/>
              <a:gdLst/>
              <a:ahLst/>
              <a:cxnLst/>
              <a:rect l="l" t="t" r="r" b="b"/>
              <a:pathLst>
                <a:path w="191" h="218" extrusionOk="0">
                  <a:moveTo>
                    <a:pt x="109" y="0"/>
                  </a:moveTo>
                  <a:cubicBezTo>
                    <a:pt x="55" y="0"/>
                    <a:pt x="1" y="54"/>
                    <a:pt x="1" y="109"/>
                  </a:cubicBezTo>
                  <a:cubicBezTo>
                    <a:pt x="1" y="136"/>
                    <a:pt x="28" y="217"/>
                    <a:pt x="109" y="217"/>
                  </a:cubicBezTo>
                  <a:cubicBezTo>
                    <a:pt x="136" y="217"/>
                    <a:pt x="190" y="190"/>
                    <a:pt x="190" y="109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hango"/>
              <a:buNone/>
              <a:defRPr sz="2800">
                <a:solidFill>
                  <a:schemeClr val="dk2"/>
                </a:solidFill>
                <a:latin typeface="Chango"/>
                <a:ea typeface="Chango"/>
                <a:cs typeface="Chango"/>
                <a:sym typeface="Chang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tamaran"/>
              <a:buChar char="●"/>
              <a:defRPr sz="1800"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tamaran"/>
              <a:buChar char="○"/>
              <a:defRPr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tamaran"/>
              <a:buChar char="■"/>
              <a:defRPr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tamaran"/>
              <a:buChar char="●"/>
              <a:defRPr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tamaran"/>
              <a:buChar char="○"/>
              <a:defRPr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tamaran"/>
              <a:buChar char="■"/>
              <a:defRPr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tamaran"/>
              <a:buChar char="●"/>
              <a:defRPr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tamaran"/>
              <a:buChar char="○"/>
              <a:defRPr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Catamaran"/>
              <a:buChar char="■"/>
              <a:defRPr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4" r:id="rId5"/>
    <p:sldLayoutId id="2147483655" r:id="rId6"/>
    <p:sldLayoutId id="2147483658" r:id="rId7"/>
    <p:sldLayoutId id="2147483659" r:id="rId8"/>
    <p:sldLayoutId id="2147483660" r:id="rId9"/>
    <p:sldLayoutId id="2147483661" r:id="rId10"/>
    <p:sldLayoutId id="2147483663" r:id="rId11"/>
    <p:sldLayoutId id="2147483667" r:id="rId12"/>
    <p:sldLayoutId id="2147483668" r:id="rId13"/>
    <p:sldLayoutId id="2147483672" r:id="rId14"/>
    <p:sldLayoutId id="214748367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2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9" name="Google Shape;2449;p30"/>
          <p:cNvSpPr txBox="1">
            <a:spLocks noGrp="1"/>
          </p:cNvSpPr>
          <p:nvPr>
            <p:ph type="ctrTitle"/>
          </p:nvPr>
        </p:nvSpPr>
        <p:spPr>
          <a:xfrm>
            <a:off x="165253" y="1224640"/>
            <a:ext cx="4792153" cy="157364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</a:t>
            </a:r>
            <a:r>
              <a:rPr lang="en" sz="4800" dirty="0"/>
              <a:t>Influenza disease prevention</a:t>
            </a:r>
            <a:endParaRPr sz="4800" dirty="0"/>
          </a:p>
        </p:txBody>
      </p:sp>
      <p:sp>
        <p:nvSpPr>
          <p:cNvPr id="2450" name="Google Shape;2450;p30"/>
          <p:cNvSpPr txBox="1">
            <a:spLocks noGrp="1"/>
          </p:cNvSpPr>
          <p:nvPr>
            <p:ph type="subTitle" idx="1"/>
          </p:nvPr>
        </p:nvSpPr>
        <p:spPr>
          <a:xfrm>
            <a:off x="1008940" y="3114669"/>
            <a:ext cx="4150200" cy="46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latin typeface="Nunito"/>
                <a:ea typeface="Nunito"/>
                <a:cs typeface="Nunito"/>
                <a:sym typeface="Nunito"/>
              </a:rPr>
              <a:t>By Gehad Alzwai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latin typeface="Nunito"/>
                <a:ea typeface="Nunito"/>
                <a:cs typeface="Nunito"/>
                <a:sym typeface="Nunito"/>
              </a:rPr>
              <a:t>Roll no:2790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 b="1" dirty="0">
              <a:latin typeface="Nunito"/>
              <a:ea typeface="Nunito"/>
              <a:cs typeface="Nunito"/>
              <a:sym typeface="Nunito"/>
            </a:endParaRPr>
          </a:p>
        </p:txBody>
      </p:sp>
      <p:grpSp>
        <p:nvGrpSpPr>
          <p:cNvPr id="2451" name="Google Shape;2451;p30"/>
          <p:cNvGrpSpPr/>
          <p:nvPr/>
        </p:nvGrpSpPr>
        <p:grpSpPr>
          <a:xfrm>
            <a:off x="4230386" y="293069"/>
            <a:ext cx="4505468" cy="4849285"/>
            <a:chOff x="4489825" y="237094"/>
            <a:chExt cx="4505468" cy="4849285"/>
          </a:xfrm>
        </p:grpSpPr>
        <p:grpSp>
          <p:nvGrpSpPr>
            <p:cNvPr id="2452" name="Google Shape;2452;p30"/>
            <p:cNvGrpSpPr/>
            <p:nvPr/>
          </p:nvGrpSpPr>
          <p:grpSpPr>
            <a:xfrm>
              <a:off x="4489825" y="438170"/>
              <a:ext cx="4505468" cy="4648209"/>
              <a:chOff x="4759178" y="894800"/>
              <a:chExt cx="3838034" cy="4025817"/>
            </a:xfrm>
          </p:grpSpPr>
          <p:sp>
            <p:nvSpPr>
              <p:cNvPr id="2453" name="Google Shape;2453;p30"/>
              <p:cNvSpPr/>
              <p:nvPr/>
            </p:nvSpPr>
            <p:spPr>
              <a:xfrm>
                <a:off x="4759178" y="4629084"/>
                <a:ext cx="3838034" cy="291533"/>
              </a:xfrm>
              <a:custGeom>
                <a:avLst/>
                <a:gdLst/>
                <a:ahLst/>
                <a:cxnLst/>
                <a:rect l="l" t="t" r="r" b="b"/>
                <a:pathLst>
                  <a:path w="27749" h="2794" extrusionOk="0">
                    <a:moveTo>
                      <a:pt x="13861" y="0"/>
                    </a:moveTo>
                    <a:cubicBezTo>
                      <a:pt x="6212" y="0"/>
                      <a:pt x="1" y="624"/>
                      <a:pt x="1" y="1411"/>
                    </a:cubicBezTo>
                    <a:cubicBezTo>
                      <a:pt x="1" y="2170"/>
                      <a:pt x="6212" y="2794"/>
                      <a:pt x="13861" y="2794"/>
                    </a:cubicBezTo>
                    <a:cubicBezTo>
                      <a:pt x="21537" y="2794"/>
                      <a:pt x="27748" y="2170"/>
                      <a:pt x="27748" y="1411"/>
                    </a:cubicBezTo>
                    <a:cubicBezTo>
                      <a:pt x="27748" y="624"/>
                      <a:pt x="21510" y="0"/>
                      <a:pt x="13861" y="0"/>
                    </a:cubicBezTo>
                    <a:close/>
                  </a:path>
                </a:pathLst>
              </a:custGeom>
              <a:solidFill>
                <a:srgbClr val="6561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4" name="Google Shape;2454;p30"/>
              <p:cNvSpPr/>
              <p:nvPr/>
            </p:nvSpPr>
            <p:spPr>
              <a:xfrm>
                <a:off x="7038839" y="1905432"/>
                <a:ext cx="229361" cy="329216"/>
              </a:xfrm>
              <a:custGeom>
                <a:avLst/>
                <a:gdLst/>
                <a:ahLst/>
                <a:cxnLst/>
                <a:rect l="l" t="t" r="r" b="b"/>
                <a:pathLst>
                  <a:path w="2198" h="3155" extrusionOk="0">
                    <a:moveTo>
                      <a:pt x="2098" y="0"/>
                    </a:moveTo>
                    <a:cubicBezTo>
                      <a:pt x="1994" y="0"/>
                      <a:pt x="1689" y="544"/>
                      <a:pt x="1384" y="849"/>
                    </a:cubicBezTo>
                    <a:cubicBezTo>
                      <a:pt x="1031" y="1201"/>
                      <a:pt x="1031" y="1391"/>
                      <a:pt x="760" y="1744"/>
                    </a:cubicBezTo>
                    <a:cubicBezTo>
                      <a:pt x="488" y="2069"/>
                      <a:pt x="27" y="2422"/>
                      <a:pt x="27" y="2422"/>
                    </a:cubicBezTo>
                    <a:cubicBezTo>
                      <a:pt x="0" y="2503"/>
                      <a:pt x="163" y="3154"/>
                      <a:pt x="163" y="3154"/>
                    </a:cubicBezTo>
                    <a:cubicBezTo>
                      <a:pt x="163" y="3154"/>
                      <a:pt x="543" y="3154"/>
                      <a:pt x="814" y="2992"/>
                    </a:cubicBezTo>
                    <a:cubicBezTo>
                      <a:pt x="1085" y="2829"/>
                      <a:pt x="1139" y="2476"/>
                      <a:pt x="1221" y="2314"/>
                    </a:cubicBezTo>
                    <a:cubicBezTo>
                      <a:pt x="1275" y="2151"/>
                      <a:pt x="1356" y="1934"/>
                      <a:pt x="1628" y="1825"/>
                    </a:cubicBezTo>
                    <a:cubicBezTo>
                      <a:pt x="1926" y="1744"/>
                      <a:pt x="2089" y="1554"/>
                      <a:pt x="1926" y="1500"/>
                    </a:cubicBezTo>
                    <a:cubicBezTo>
                      <a:pt x="1872" y="1473"/>
                      <a:pt x="1799" y="1464"/>
                      <a:pt x="1727" y="1464"/>
                    </a:cubicBezTo>
                    <a:cubicBezTo>
                      <a:pt x="1582" y="1464"/>
                      <a:pt x="1438" y="1500"/>
                      <a:pt x="1438" y="1500"/>
                    </a:cubicBezTo>
                    <a:cubicBezTo>
                      <a:pt x="1438" y="1500"/>
                      <a:pt x="1573" y="1283"/>
                      <a:pt x="1655" y="1120"/>
                    </a:cubicBezTo>
                    <a:cubicBezTo>
                      <a:pt x="1709" y="957"/>
                      <a:pt x="2197" y="62"/>
                      <a:pt x="2116" y="8"/>
                    </a:cubicBezTo>
                    <a:cubicBezTo>
                      <a:pt x="2111" y="3"/>
                      <a:pt x="2105" y="0"/>
                      <a:pt x="2098" y="0"/>
                    </a:cubicBezTo>
                    <a:close/>
                  </a:path>
                </a:pathLst>
              </a:custGeom>
              <a:solidFill>
                <a:srgbClr val="FFB6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5" name="Google Shape;2455;p30"/>
              <p:cNvSpPr/>
              <p:nvPr/>
            </p:nvSpPr>
            <p:spPr>
              <a:xfrm>
                <a:off x="7109589" y="2143976"/>
                <a:ext cx="56662" cy="17113"/>
              </a:xfrm>
              <a:custGeom>
                <a:avLst/>
                <a:gdLst/>
                <a:ahLst/>
                <a:cxnLst/>
                <a:rect l="l" t="t" r="r" b="b"/>
                <a:pathLst>
                  <a:path w="543" h="164" fill="none" extrusionOk="0">
                    <a:moveTo>
                      <a:pt x="543" y="0"/>
                    </a:moveTo>
                    <a:cubicBezTo>
                      <a:pt x="543" y="0"/>
                      <a:pt x="353" y="163"/>
                      <a:pt x="0" y="163"/>
                    </a:cubicBezTo>
                  </a:path>
                </a:pathLst>
              </a:custGeom>
              <a:noFill/>
              <a:ln w="675" cap="rnd" cmpd="sng">
                <a:solidFill>
                  <a:srgbClr val="FB897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6" name="Google Shape;2456;p30"/>
              <p:cNvSpPr/>
              <p:nvPr/>
            </p:nvSpPr>
            <p:spPr>
              <a:xfrm>
                <a:off x="7157694" y="2056218"/>
                <a:ext cx="31201" cy="11478"/>
              </a:xfrm>
              <a:custGeom>
                <a:avLst/>
                <a:gdLst/>
                <a:ahLst/>
                <a:cxnLst/>
                <a:rect l="l" t="t" r="r" b="b"/>
                <a:pathLst>
                  <a:path w="299" h="110" fill="none" extrusionOk="0">
                    <a:moveTo>
                      <a:pt x="299" y="1"/>
                    </a:moveTo>
                    <a:lnTo>
                      <a:pt x="0" y="109"/>
                    </a:lnTo>
                  </a:path>
                </a:pathLst>
              </a:custGeom>
              <a:noFill/>
              <a:ln w="675" cap="rnd" cmpd="sng">
                <a:solidFill>
                  <a:srgbClr val="FB897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7" name="Google Shape;2457;p30"/>
              <p:cNvSpPr/>
              <p:nvPr/>
            </p:nvSpPr>
            <p:spPr>
              <a:xfrm>
                <a:off x="6220837" y="4597876"/>
                <a:ext cx="127411" cy="135965"/>
              </a:xfrm>
              <a:custGeom>
                <a:avLst/>
                <a:gdLst/>
                <a:ahLst/>
                <a:cxnLst/>
                <a:rect l="l" t="t" r="r" b="b"/>
                <a:pathLst>
                  <a:path w="1221" h="1303" extrusionOk="0">
                    <a:moveTo>
                      <a:pt x="0" y="1"/>
                    </a:moveTo>
                    <a:lnTo>
                      <a:pt x="0" y="923"/>
                    </a:lnTo>
                    <a:lnTo>
                      <a:pt x="0" y="1303"/>
                    </a:lnTo>
                    <a:lnTo>
                      <a:pt x="1221" y="1303"/>
                    </a:lnTo>
                    <a:lnTo>
                      <a:pt x="1221" y="1"/>
                    </a:lnTo>
                    <a:close/>
                  </a:path>
                </a:pathLst>
              </a:custGeom>
              <a:solidFill>
                <a:srgbClr val="FFB6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8" name="Google Shape;2458;p30"/>
              <p:cNvSpPr/>
              <p:nvPr/>
            </p:nvSpPr>
            <p:spPr>
              <a:xfrm>
                <a:off x="6220837" y="4776210"/>
                <a:ext cx="353851" cy="22748"/>
              </a:xfrm>
              <a:custGeom>
                <a:avLst/>
                <a:gdLst/>
                <a:ahLst/>
                <a:cxnLst/>
                <a:rect l="l" t="t" r="r" b="b"/>
                <a:pathLst>
                  <a:path w="3391" h="218" extrusionOk="0">
                    <a:moveTo>
                      <a:pt x="0" y="1"/>
                    </a:moveTo>
                    <a:lnTo>
                      <a:pt x="0" y="218"/>
                    </a:lnTo>
                    <a:lnTo>
                      <a:pt x="3391" y="218"/>
                    </a:lnTo>
                    <a:cubicBezTo>
                      <a:pt x="3391" y="109"/>
                      <a:pt x="3391" y="55"/>
                      <a:pt x="3364" y="1"/>
                    </a:cubicBezTo>
                    <a:close/>
                  </a:path>
                </a:pathLst>
              </a:custGeom>
              <a:solidFill>
                <a:srgbClr val="549E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9" name="Google Shape;2459;p30"/>
              <p:cNvSpPr/>
              <p:nvPr/>
            </p:nvSpPr>
            <p:spPr>
              <a:xfrm>
                <a:off x="6220837" y="4643164"/>
                <a:ext cx="345399" cy="135965"/>
              </a:xfrm>
              <a:custGeom>
                <a:avLst/>
                <a:gdLst/>
                <a:ahLst/>
                <a:cxnLst/>
                <a:rect l="l" t="t" r="r" b="b"/>
                <a:pathLst>
                  <a:path w="3310" h="1303" extrusionOk="0">
                    <a:moveTo>
                      <a:pt x="1275" y="1"/>
                    </a:moveTo>
                    <a:cubicBezTo>
                      <a:pt x="1140" y="1"/>
                      <a:pt x="1004" y="109"/>
                      <a:pt x="1004" y="272"/>
                    </a:cubicBezTo>
                    <a:cubicBezTo>
                      <a:pt x="1004" y="408"/>
                      <a:pt x="923" y="543"/>
                      <a:pt x="787" y="570"/>
                    </a:cubicBezTo>
                    <a:cubicBezTo>
                      <a:pt x="727" y="610"/>
                      <a:pt x="653" y="635"/>
                      <a:pt x="597" y="635"/>
                    </a:cubicBezTo>
                    <a:cubicBezTo>
                      <a:pt x="576" y="635"/>
                      <a:pt x="557" y="632"/>
                      <a:pt x="543" y="625"/>
                    </a:cubicBezTo>
                    <a:cubicBezTo>
                      <a:pt x="407" y="625"/>
                      <a:pt x="326" y="543"/>
                      <a:pt x="299" y="435"/>
                    </a:cubicBezTo>
                    <a:cubicBezTo>
                      <a:pt x="245" y="380"/>
                      <a:pt x="163" y="326"/>
                      <a:pt x="55" y="326"/>
                    </a:cubicBezTo>
                    <a:lnTo>
                      <a:pt x="0" y="326"/>
                    </a:lnTo>
                    <a:lnTo>
                      <a:pt x="0" y="1303"/>
                    </a:lnTo>
                    <a:lnTo>
                      <a:pt x="3310" y="1303"/>
                    </a:lnTo>
                    <a:cubicBezTo>
                      <a:pt x="3310" y="1248"/>
                      <a:pt x="3282" y="1221"/>
                      <a:pt x="3255" y="1194"/>
                    </a:cubicBezTo>
                    <a:cubicBezTo>
                      <a:pt x="3174" y="1086"/>
                      <a:pt x="3093" y="1031"/>
                      <a:pt x="2984" y="950"/>
                    </a:cubicBezTo>
                    <a:lnTo>
                      <a:pt x="1628" y="353"/>
                    </a:lnTo>
                    <a:lnTo>
                      <a:pt x="1546" y="163"/>
                    </a:lnTo>
                    <a:cubicBezTo>
                      <a:pt x="1519" y="82"/>
                      <a:pt x="1411" y="1"/>
                      <a:pt x="127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0" name="Google Shape;2460;p30"/>
              <p:cNvSpPr/>
              <p:nvPr/>
            </p:nvSpPr>
            <p:spPr>
              <a:xfrm>
                <a:off x="6619873" y="4597876"/>
                <a:ext cx="124698" cy="135965"/>
              </a:xfrm>
              <a:custGeom>
                <a:avLst/>
                <a:gdLst/>
                <a:ahLst/>
                <a:cxnLst/>
                <a:rect l="l" t="t" r="r" b="b"/>
                <a:pathLst>
                  <a:path w="1195" h="1303" extrusionOk="0">
                    <a:moveTo>
                      <a:pt x="1" y="1"/>
                    </a:moveTo>
                    <a:lnTo>
                      <a:pt x="1" y="923"/>
                    </a:lnTo>
                    <a:lnTo>
                      <a:pt x="1" y="1303"/>
                    </a:lnTo>
                    <a:lnTo>
                      <a:pt x="1194" y="1303"/>
                    </a:lnTo>
                    <a:lnTo>
                      <a:pt x="1194" y="1"/>
                    </a:lnTo>
                    <a:close/>
                  </a:path>
                </a:pathLst>
              </a:custGeom>
              <a:solidFill>
                <a:srgbClr val="FFB6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1" name="Google Shape;2461;p30"/>
              <p:cNvSpPr/>
              <p:nvPr/>
            </p:nvSpPr>
            <p:spPr>
              <a:xfrm>
                <a:off x="6619873" y="4776210"/>
                <a:ext cx="353955" cy="22748"/>
              </a:xfrm>
              <a:custGeom>
                <a:avLst/>
                <a:gdLst/>
                <a:ahLst/>
                <a:cxnLst/>
                <a:rect l="l" t="t" r="r" b="b"/>
                <a:pathLst>
                  <a:path w="3392" h="218" extrusionOk="0">
                    <a:moveTo>
                      <a:pt x="1" y="1"/>
                    </a:moveTo>
                    <a:lnTo>
                      <a:pt x="1" y="218"/>
                    </a:lnTo>
                    <a:lnTo>
                      <a:pt x="3391" y="218"/>
                    </a:lnTo>
                    <a:cubicBezTo>
                      <a:pt x="3391" y="109"/>
                      <a:pt x="3391" y="55"/>
                      <a:pt x="3364" y="1"/>
                    </a:cubicBezTo>
                    <a:close/>
                  </a:path>
                </a:pathLst>
              </a:custGeom>
              <a:solidFill>
                <a:srgbClr val="549E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2" name="Google Shape;2462;p30"/>
              <p:cNvSpPr/>
              <p:nvPr/>
            </p:nvSpPr>
            <p:spPr>
              <a:xfrm>
                <a:off x="6619873" y="4643164"/>
                <a:ext cx="348320" cy="135965"/>
              </a:xfrm>
              <a:custGeom>
                <a:avLst/>
                <a:gdLst/>
                <a:ahLst/>
                <a:cxnLst/>
                <a:rect l="l" t="t" r="r" b="b"/>
                <a:pathLst>
                  <a:path w="3338" h="1303" extrusionOk="0">
                    <a:moveTo>
                      <a:pt x="1303" y="1"/>
                    </a:moveTo>
                    <a:cubicBezTo>
                      <a:pt x="1167" y="1"/>
                      <a:pt x="1032" y="109"/>
                      <a:pt x="1032" y="272"/>
                    </a:cubicBezTo>
                    <a:cubicBezTo>
                      <a:pt x="1032" y="408"/>
                      <a:pt x="923" y="543"/>
                      <a:pt x="787" y="570"/>
                    </a:cubicBezTo>
                    <a:cubicBezTo>
                      <a:pt x="728" y="610"/>
                      <a:pt x="668" y="635"/>
                      <a:pt x="609" y="635"/>
                    </a:cubicBezTo>
                    <a:cubicBezTo>
                      <a:pt x="587" y="635"/>
                      <a:pt x="565" y="632"/>
                      <a:pt x="543" y="625"/>
                    </a:cubicBezTo>
                    <a:cubicBezTo>
                      <a:pt x="408" y="625"/>
                      <a:pt x="353" y="543"/>
                      <a:pt x="299" y="435"/>
                    </a:cubicBezTo>
                    <a:cubicBezTo>
                      <a:pt x="245" y="380"/>
                      <a:pt x="164" y="326"/>
                      <a:pt x="82" y="326"/>
                    </a:cubicBezTo>
                    <a:lnTo>
                      <a:pt x="1" y="326"/>
                    </a:lnTo>
                    <a:lnTo>
                      <a:pt x="1" y="1303"/>
                    </a:lnTo>
                    <a:lnTo>
                      <a:pt x="3337" y="1303"/>
                    </a:lnTo>
                    <a:cubicBezTo>
                      <a:pt x="3337" y="1248"/>
                      <a:pt x="3283" y="1221"/>
                      <a:pt x="3256" y="1194"/>
                    </a:cubicBezTo>
                    <a:cubicBezTo>
                      <a:pt x="3202" y="1086"/>
                      <a:pt x="3093" y="1031"/>
                      <a:pt x="2985" y="950"/>
                    </a:cubicBezTo>
                    <a:lnTo>
                      <a:pt x="1628" y="353"/>
                    </a:lnTo>
                    <a:lnTo>
                      <a:pt x="1574" y="163"/>
                    </a:lnTo>
                    <a:cubicBezTo>
                      <a:pt x="1520" y="82"/>
                      <a:pt x="1438" y="1"/>
                      <a:pt x="130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3" name="Google Shape;2463;p30"/>
              <p:cNvSpPr/>
              <p:nvPr/>
            </p:nvSpPr>
            <p:spPr>
              <a:xfrm>
                <a:off x="6084973" y="2860028"/>
                <a:ext cx="730346" cy="1763368"/>
              </a:xfrm>
              <a:custGeom>
                <a:avLst/>
                <a:gdLst/>
                <a:ahLst/>
                <a:cxnLst/>
                <a:rect l="l" t="t" r="r" b="b"/>
                <a:pathLst>
                  <a:path w="6999" h="16899" extrusionOk="0">
                    <a:moveTo>
                      <a:pt x="6998" y="1"/>
                    </a:moveTo>
                    <a:lnTo>
                      <a:pt x="245" y="82"/>
                    </a:lnTo>
                    <a:cubicBezTo>
                      <a:pt x="245" y="82"/>
                      <a:pt x="0" y="2957"/>
                      <a:pt x="326" y="4856"/>
                    </a:cubicBezTo>
                    <a:cubicBezTo>
                      <a:pt x="624" y="6863"/>
                      <a:pt x="1221" y="16899"/>
                      <a:pt x="1221" y="16899"/>
                    </a:cubicBezTo>
                    <a:lnTo>
                      <a:pt x="2686" y="16899"/>
                    </a:lnTo>
                    <a:lnTo>
                      <a:pt x="3933" y="4151"/>
                    </a:lnTo>
                    <a:lnTo>
                      <a:pt x="4937" y="16899"/>
                    </a:lnTo>
                    <a:lnTo>
                      <a:pt x="6510" y="16899"/>
                    </a:lnTo>
                    <a:lnTo>
                      <a:pt x="6998" y="1"/>
                    </a:lnTo>
                    <a:close/>
                  </a:path>
                </a:pathLst>
              </a:custGeom>
              <a:solidFill>
                <a:srgbClr val="549E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4" name="Google Shape;2464;p30"/>
              <p:cNvSpPr/>
              <p:nvPr/>
            </p:nvSpPr>
            <p:spPr>
              <a:xfrm>
                <a:off x="6495383" y="3140208"/>
                <a:ext cx="62401" cy="379408"/>
              </a:xfrm>
              <a:custGeom>
                <a:avLst/>
                <a:gdLst/>
                <a:ahLst/>
                <a:cxnLst/>
                <a:rect l="l" t="t" r="r" b="b"/>
                <a:pathLst>
                  <a:path w="598" h="3636" extrusionOk="0">
                    <a:moveTo>
                      <a:pt x="597" y="1"/>
                    </a:moveTo>
                    <a:lnTo>
                      <a:pt x="0" y="1466"/>
                    </a:lnTo>
                    <a:lnTo>
                      <a:pt x="190" y="3636"/>
                    </a:lnTo>
                    <a:lnTo>
                      <a:pt x="597" y="1"/>
                    </a:lnTo>
                    <a:close/>
                  </a:path>
                </a:pathLst>
              </a:custGeom>
              <a:solidFill>
                <a:srgbClr val="3170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5" name="Google Shape;2465;p30"/>
              <p:cNvSpPr/>
              <p:nvPr/>
            </p:nvSpPr>
            <p:spPr>
              <a:xfrm>
                <a:off x="6288769" y="1388272"/>
                <a:ext cx="314302" cy="506711"/>
              </a:xfrm>
              <a:custGeom>
                <a:avLst/>
                <a:gdLst/>
                <a:ahLst/>
                <a:cxnLst/>
                <a:rect l="l" t="t" r="r" b="b"/>
                <a:pathLst>
                  <a:path w="3012" h="4856" extrusionOk="0">
                    <a:moveTo>
                      <a:pt x="543" y="0"/>
                    </a:moveTo>
                    <a:lnTo>
                      <a:pt x="543" y="0"/>
                    </a:lnTo>
                    <a:cubicBezTo>
                      <a:pt x="706" y="733"/>
                      <a:pt x="28" y="1221"/>
                      <a:pt x="0" y="1275"/>
                    </a:cubicBezTo>
                    <a:lnTo>
                      <a:pt x="2442" y="4855"/>
                    </a:lnTo>
                    <a:lnTo>
                      <a:pt x="2984" y="2441"/>
                    </a:lnTo>
                    <a:cubicBezTo>
                      <a:pt x="2984" y="2441"/>
                      <a:pt x="2767" y="1438"/>
                      <a:pt x="3011" y="760"/>
                    </a:cubicBezTo>
                    <a:lnTo>
                      <a:pt x="1899" y="733"/>
                    </a:lnTo>
                    <a:lnTo>
                      <a:pt x="543" y="0"/>
                    </a:lnTo>
                    <a:close/>
                  </a:path>
                </a:pathLst>
              </a:custGeom>
              <a:solidFill>
                <a:srgbClr val="FFB6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6" name="Google Shape;2466;p30"/>
              <p:cNvSpPr/>
              <p:nvPr/>
            </p:nvSpPr>
            <p:spPr>
              <a:xfrm>
                <a:off x="6334057" y="1416551"/>
                <a:ext cx="269014" cy="139304"/>
              </a:xfrm>
              <a:custGeom>
                <a:avLst/>
                <a:gdLst/>
                <a:ahLst/>
                <a:cxnLst/>
                <a:rect l="l" t="t" r="r" b="b"/>
                <a:pathLst>
                  <a:path w="2578" h="1335" extrusionOk="0">
                    <a:moveTo>
                      <a:pt x="109" y="1"/>
                    </a:moveTo>
                    <a:cubicBezTo>
                      <a:pt x="109" y="1"/>
                      <a:pt x="0" y="326"/>
                      <a:pt x="0" y="462"/>
                    </a:cubicBezTo>
                    <a:cubicBezTo>
                      <a:pt x="0" y="462"/>
                      <a:pt x="801" y="1334"/>
                      <a:pt x="1604" y="1334"/>
                    </a:cubicBezTo>
                    <a:cubicBezTo>
                      <a:pt x="1906" y="1334"/>
                      <a:pt x="2209" y="1210"/>
                      <a:pt x="2469" y="869"/>
                    </a:cubicBezTo>
                    <a:cubicBezTo>
                      <a:pt x="2496" y="869"/>
                      <a:pt x="2496" y="733"/>
                      <a:pt x="2577" y="489"/>
                    </a:cubicBezTo>
                    <a:cubicBezTo>
                      <a:pt x="2577" y="489"/>
                      <a:pt x="597" y="109"/>
                      <a:pt x="109" y="1"/>
                    </a:cubicBezTo>
                    <a:close/>
                  </a:path>
                </a:pathLst>
              </a:custGeom>
              <a:solidFill>
                <a:srgbClr val="FAAA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7" name="Google Shape;2467;p30"/>
              <p:cNvSpPr/>
              <p:nvPr/>
            </p:nvSpPr>
            <p:spPr>
              <a:xfrm>
                <a:off x="6294404" y="985585"/>
                <a:ext cx="424704" cy="539372"/>
              </a:xfrm>
              <a:custGeom>
                <a:avLst/>
                <a:gdLst/>
                <a:ahLst/>
                <a:cxnLst/>
                <a:rect l="l" t="t" r="r" b="b"/>
                <a:pathLst>
                  <a:path w="4070" h="5169" extrusionOk="0">
                    <a:moveTo>
                      <a:pt x="2052" y="0"/>
                    </a:moveTo>
                    <a:cubicBezTo>
                      <a:pt x="1033" y="0"/>
                      <a:pt x="213" y="1076"/>
                      <a:pt x="109" y="2449"/>
                    </a:cubicBezTo>
                    <a:cubicBezTo>
                      <a:pt x="1" y="3859"/>
                      <a:pt x="814" y="5080"/>
                      <a:pt x="1872" y="5161"/>
                    </a:cubicBezTo>
                    <a:cubicBezTo>
                      <a:pt x="1920" y="5166"/>
                      <a:pt x="1968" y="5168"/>
                      <a:pt x="2015" y="5168"/>
                    </a:cubicBezTo>
                    <a:cubicBezTo>
                      <a:pt x="3037" y="5168"/>
                      <a:pt x="3883" y="4068"/>
                      <a:pt x="3961" y="2720"/>
                    </a:cubicBezTo>
                    <a:cubicBezTo>
                      <a:pt x="4069" y="1255"/>
                      <a:pt x="3283" y="62"/>
                      <a:pt x="2198" y="8"/>
                    </a:cubicBezTo>
                    <a:cubicBezTo>
                      <a:pt x="2149" y="3"/>
                      <a:pt x="2100" y="0"/>
                      <a:pt x="2052" y="0"/>
                    </a:cubicBezTo>
                    <a:close/>
                  </a:path>
                </a:pathLst>
              </a:custGeom>
              <a:solidFill>
                <a:srgbClr val="FFB6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8" name="Google Shape;2468;p30"/>
              <p:cNvSpPr/>
              <p:nvPr/>
            </p:nvSpPr>
            <p:spPr>
              <a:xfrm>
                <a:off x="6229498" y="1189172"/>
                <a:ext cx="106854" cy="131582"/>
              </a:xfrm>
              <a:custGeom>
                <a:avLst/>
                <a:gdLst/>
                <a:ahLst/>
                <a:cxnLst/>
                <a:rect l="l" t="t" r="r" b="b"/>
                <a:pathLst>
                  <a:path w="1024" h="1261" extrusionOk="0">
                    <a:moveTo>
                      <a:pt x="541" y="1"/>
                    </a:moveTo>
                    <a:cubicBezTo>
                      <a:pt x="0" y="1"/>
                      <a:pt x="129" y="1261"/>
                      <a:pt x="732" y="1261"/>
                    </a:cubicBezTo>
                    <a:cubicBezTo>
                      <a:pt x="749" y="1261"/>
                      <a:pt x="767" y="1260"/>
                      <a:pt x="785" y="1257"/>
                    </a:cubicBezTo>
                    <a:cubicBezTo>
                      <a:pt x="785" y="1259"/>
                      <a:pt x="786" y="1259"/>
                      <a:pt x="786" y="1259"/>
                    </a:cubicBezTo>
                    <a:cubicBezTo>
                      <a:pt x="797" y="1259"/>
                      <a:pt x="1023" y="251"/>
                      <a:pt x="785" y="145"/>
                    </a:cubicBezTo>
                    <a:cubicBezTo>
                      <a:pt x="731" y="118"/>
                      <a:pt x="677" y="64"/>
                      <a:pt x="623" y="10"/>
                    </a:cubicBezTo>
                    <a:cubicBezTo>
                      <a:pt x="594" y="4"/>
                      <a:pt x="567" y="1"/>
                      <a:pt x="541" y="1"/>
                    </a:cubicBezTo>
                    <a:close/>
                  </a:path>
                </a:pathLst>
              </a:custGeom>
              <a:solidFill>
                <a:srgbClr val="FFB6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9" name="Google Shape;2469;p30"/>
              <p:cNvSpPr/>
              <p:nvPr/>
            </p:nvSpPr>
            <p:spPr>
              <a:xfrm>
                <a:off x="6254751" y="1204303"/>
                <a:ext cx="53949" cy="110504"/>
              </a:xfrm>
              <a:custGeom>
                <a:avLst/>
                <a:gdLst/>
                <a:ahLst/>
                <a:cxnLst/>
                <a:rect l="l" t="t" r="r" b="b"/>
                <a:pathLst>
                  <a:path w="517" h="1059" extrusionOk="0">
                    <a:moveTo>
                      <a:pt x="326" y="0"/>
                    </a:moveTo>
                    <a:cubicBezTo>
                      <a:pt x="191" y="0"/>
                      <a:pt x="82" y="82"/>
                      <a:pt x="55" y="217"/>
                    </a:cubicBezTo>
                    <a:cubicBezTo>
                      <a:pt x="1" y="380"/>
                      <a:pt x="55" y="516"/>
                      <a:pt x="82" y="678"/>
                    </a:cubicBezTo>
                    <a:cubicBezTo>
                      <a:pt x="109" y="760"/>
                      <a:pt x="137" y="814"/>
                      <a:pt x="218" y="895"/>
                    </a:cubicBezTo>
                    <a:cubicBezTo>
                      <a:pt x="245" y="922"/>
                      <a:pt x="245" y="950"/>
                      <a:pt x="272" y="1004"/>
                    </a:cubicBezTo>
                    <a:lnTo>
                      <a:pt x="354" y="1058"/>
                    </a:lnTo>
                    <a:cubicBezTo>
                      <a:pt x="354" y="1058"/>
                      <a:pt x="1" y="489"/>
                      <a:pt x="109" y="244"/>
                    </a:cubicBezTo>
                    <a:cubicBezTo>
                      <a:pt x="191" y="98"/>
                      <a:pt x="321" y="69"/>
                      <a:pt x="412" y="69"/>
                    </a:cubicBezTo>
                    <a:cubicBezTo>
                      <a:pt x="473" y="69"/>
                      <a:pt x="516" y="82"/>
                      <a:pt x="516" y="82"/>
                    </a:cubicBezTo>
                    <a:cubicBezTo>
                      <a:pt x="516" y="82"/>
                      <a:pt x="489" y="55"/>
                      <a:pt x="462" y="55"/>
                    </a:cubicBezTo>
                    <a:cubicBezTo>
                      <a:pt x="408" y="0"/>
                      <a:pt x="381" y="0"/>
                      <a:pt x="326" y="0"/>
                    </a:cubicBezTo>
                    <a:close/>
                  </a:path>
                </a:pathLst>
              </a:custGeom>
              <a:solidFill>
                <a:srgbClr val="FAAA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0" name="Google Shape;2470;p30"/>
              <p:cNvSpPr/>
              <p:nvPr/>
            </p:nvSpPr>
            <p:spPr>
              <a:xfrm>
                <a:off x="6577506" y="1294879"/>
                <a:ext cx="99132" cy="48209"/>
              </a:xfrm>
              <a:custGeom>
                <a:avLst/>
                <a:gdLst/>
                <a:ahLst/>
                <a:cxnLst/>
                <a:rect l="l" t="t" r="r" b="b"/>
                <a:pathLst>
                  <a:path w="950" h="462" extrusionOk="0">
                    <a:moveTo>
                      <a:pt x="488" y="0"/>
                    </a:moveTo>
                    <a:cubicBezTo>
                      <a:pt x="244" y="0"/>
                      <a:pt x="0" y="82"/>
                      <a:pt x="0" y="217"/>
                    </a:cubicBezTo>
                    <a:cubicBezTo>
                      <a:pt x="0" y="353"/>
                      <a:pt x="217" y="461"/>
                      <a:pt x="488" y="461"/>
                    </a:cubicBezTo>
                    <a:cubicBezTo>
                      <a:pt x="705" y="461"/>
                      <a:pt x="949" y="353"/>
                      <a:pt x="949" y="217"/>
                    </a:cubicBezTo>
                    <a:cubicBezTo>
                      <a:pt x="949" y="82"/>
                      <a:pt x="759" y="0"/>
                      <a:pt x="488" y="0"/>
                    </a:cubicBezTo>
                    <a:close/>
                  </a:path>
                </a:pathLst>
              </a:custGeom>
              <a:solidFill>
                <a:srgbClr val="FB89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1" name="Google Shape;2471;p30"/>
              <p:cNvSpPr/>
              <p:nvPr/>
            </p:nvSpPr>
            <p:spPr>
              <a:xfrm>
                <a:off x="6605785" y="1218077"/>
                <a:ext cx="28383" cy="51443"/>
              </a:xfrm>
              <a:custGeom>
                <a:avLst/>
                <a:gdLst/>
                <a:ahLst/>
                <a:cxnLst/>
                <a:rect l="l" t="t" r="r" b="b"/>
                <a:pathLst>
                  <a:path w="272" h="493" extrusionOk="0">
                    <a:moveTo>
                      <a:pt x="157" y="0"/>
                    </a:moveTo>
                    <a:cubicBezTo>
                      <a:pt x="150" y="0"/>
                      <a:pt x="143" y="2"/>
                      <a:pt x="136" y="4"/>
                    </a:cubicBezTo>
                    <a:cubicBezTo>
                      <a:pt x="82" y="4"/>
                      <a:pt x="0" y="112"/>
                      <a:pt x="0" y="248"/>
                    </a:cubicBezTo>
                    <a:cubicBezTo>
                      <a:pt x="0" y="384"/>
                      <a:pt x="82" y="492"/>
                      <a:pt x="136" y="492"/>
                    </a:cubicBezTo>
                    <a:cubicBezTo>
                      <a:pt x="217" y="492"/>
                      <a:pt x="272" y="384"/>
                      <a:pt x="272" y="248"/>
                    </a:cubicBezTo>
                    <a:cubicBezTo>
                      <a:pt x="272" y="124"/>
                      <a:pt x="226" y="0"/>
                      <a:pt x="157" y="0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2" name="Google Shape;2472;p30"/>
              <p:cNvSpPr/>
              <p:nvPr/>
            </p:nvSpPr>
            <p:spPr>
              <a:xfrm>
                <a:off x="6580324" y="1178215"/>
                <a:ext cx="82123" cy="20556"/>
              </a:xfrm>
              <a:custGeom>
                <a:avLst/>
                <a:gdLst/>
                <a:ahLst/>
                <a:cxnLst/>
                <a:rect l="l" t="t" r="r" b="b"/>
                <a:pathLst>
                  <a:path w="787" h="197" extrusionOk="0">
                    <a:moveTo>
                      <a:pt x="228" y="1"/>
                    </a:moveTo>
                    <a:cubicBezTo>
                      <a:pt x="164" y="1"/>
                      <a:pt x="111" y="11"/>
                      <a:pt x="82" y="33"/>
                    </a:cubicBezTo>
                    <a:cubicBezTo>
                      <a:pt x="54" y="60"/>
                      <a:pt x="0" y="115"/>
                      <a:pt x="54" y="169"/>
                    </a:cubicBezTo>
                    <a:cubicBezTo>
                      <a:pt x="54" y="196"/>
                      <a:pt x="54" y="196"/>
                      <a:pt x="82" y="196"/>
                    </a:cubicBezTo>
                    <a:cubicBezTo>
                      <a:pt x="109" y="196"/>
                      <a:pt x="136" y="196"/>
                      <a:pt x="190" y="169"/>
                    </a:cubicBezTo>
                    <a:lnTo>
                      <a:pt x="787" y="169"/>
                    </a:lnTo>
                    <a:cubicBezTo>
                      <a:pt x="649" y="71"/>
                      <a:pt x="398" y="1"/>
                      <a:pt x="228" y="1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3" name="Google Shape;2473;p30"/>
              <p:cNvSpPr/>
              <p:nvPr/>
            </p:nvSpPr>
            <p:spPr>
              <a:xfrm>
                <a:off x="6396354" y="1289140"/>
                <a:ext cx="99132" cy="51130"/>
              </a:xfrm>
              <a:custGeom>
                <a:avLst/>
                <a:gdLst/>
                <a:ahLst/>
                <a:cxnLst/>
                <a:rect l="l" t="t" r="r" b="b"/>
                <a:pathLst>
                  <a:path w="950" h="490" extrusionOk="0">
                    <a:moveTo>
                      <a:pt x="488" y="1"/>
                    </a:moveTo>
                    <a:cubicBezTo>
                      <a:pt x="244" y="1"/>
                      <a:pt x="0" y="109"/>
                      <a:pt x="0" y="245"/>
                    </a:cubicBezTo>
                    <a:cubicBezTo>
                      <a:pt x="0" y="381"/>
                      <a:pt x="217" y="489"/>
                      <a:pt x="488" y="489"/>
                    </a:cubicBezTo>
                    <a:cubicBezTo>
                      <a:pt x="760" y="489"/>
                      <a:pt x="949" y="381"/>
                      <a:pt x="949" y="245"/>
                    </a:cubicBezTo>
                    <a:cubicBezTo>
                      <a:pt x="949" y="109"/>
                      <a:pt x="760" y="1"/>
                      <a:pt x="488" y="1"/>
                    </a:cubicBezTo>
                    <a:close/>
                  </a:path>
                </a:pathLst>
              </a:custGeom>
              <a:solidFill>
                <a:srgbClr val="FB89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4" name="Google Shape;2474;p30"/>
              <p:cNvSpPr/>
              <p:nvPr/>
            </p:nvSpPr>
            <p:spPr>
              <a:xfrm>
                <a:off x="6447277" y="1215573"/>
                <a:ext cx="28383" cy="51130"/>
              </a:xfrm>
              <a:custGeom>
                <a:avLst/>
                <a:gdLst/>
                <a:ahLst/>
                <a:cxnLst/>
                <a:rect l="l" t="t" r="r" b="b"/>
                <a:pathLst>
                  <a:path w="272" h="490" extrusionOk="0">
                    <a:moveTo>
                      <a:pt x="136" y="1"/>
                    </a:moveTo>
                    <a:cubicBezTo>
                      <a:pt x="55" y="1"/>
                      <a:pt x="0" y="109"/>
                      <a:pt x="0" y="245"/>
                    </a:cubicBezTo>
                    <a:cubicBezTo>
                      <a:pt x="0" y="381"/>
                      <a:pt x="27" y="489"/>
                      <a:pt x="136" y="489"/>
                    </a:cubicBezTo>
                    <a:cubicBezTo>
                      <a:pt x="190" y="489"/>
                      <a:pt x="272" y="381"/>
                      <a:pt x="272" y="245"/>
                    </a:cubicBezTo>
                    <a:cubicBezTo>
                      <a:pt x="272" y="109"/>
                      <a:pt x="244" y="1"/>
                      <a:pt x="136" y="1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5" name="Google Shape;2475;p30"/>
              <p:cNvSpPr/>
              <p:nvPr/>
            </p:nvSpPr>
            <p:spPr>
              <a:xfrm>
                <a:off x="6418998" y="1178111"/>
                <a:ext cx="82123" cy="20661"/>
              </a:xfrm>
              <a:custGeom>
                <a:avLst/>
                <a:gdLst/>
                <a:ahLst/>
                <a:cxnLst/>
                <a:rect l="l" t="t" r="r" b="b"/>
                <a:pathLst>
                  <a:path w="787" h="198" extrusionOk="0">
                    <a:moveTo>
                      <a:pt x="546" y="1"/>
                    </a:moveTo>
                    <a:cubicBezTo>
                      <a:pt x="377" y="1"/>
                      <a:pt x="134" y="58"/>
                      <a:pt x="0" y="116"/>
                    </a:cubicBezTo>
                    <a:lnTo>
                      <a:pt x="515" y="116"/>
                    </a:lnTo>
                    <a:cubicBezTo>
                      <a:pt x="543" y="116"/>
                      <a:pt x="570" y="116"/>
                      <a:pt x="597" y="170"/>
                    </a:cubicBezTo>
                    <a:cubicBezTo>
                      <a:pt x="651" y="170"/>
                      <a:pt x="678" y="197"/>
                      <a:pt x="705" y="197"/>
                    </a:cubicBezTo>
                    <a:cubicBezTo>
                      <a:pt x="732" y="197"/>
                      <a:pt x="732" y="197"/>
                      <a:pt x="732" y="170"/>
                    </a:cubicBezTo>
                    <a:cubicBezTo>
                      <a:pt x="787" y="116"/>
                      <a:pt x="787" y="61"/>
                      <a:pt x="705" y="34"/>
                    </a:cubicBezTo>
                    <a:cubicBezTo>
                      <a:pt x="674" y="10"/>
                      <a:pt x="616" y="1"/>
                      <a:pt x="546" y="1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6" name="Google Shape;2476;p30"/>
              <p:cNvSpPr/>
              <p:nvPr/>
            </p:nvSpPr>
            <p:spPr>
              <a:xfrm>
                <a:off x="6518027" y="1226947"/>
                <a:ext cx="31201" cy="96313"/>
              </a:xfrm>
              <a:custGeom>
                <a:avLst/>
                <a:gdLst/>
                <a:ahLst/>
                <a:cxnLst/>
                <a:rect l="l" t="t" r="r" b="b"/>
                <a:pathLst>
                  <a:path w="299" h="923" fill="none" extrusionOk="0">
                    <a:moveTo>
                      <a:pt x="163" y="0"/>
                    </a:moveTo>
                    <a:lnTo>
                      <a:pt x="299" y="787"/>
                    </a:lnTo>
                    <a:lnTo>
                      <a:pt x="0" y="922"/>
                    </a:lnTo>
                  </a:path>
                </a:pathLst>
              </a:custGeom>
              <a:noFill/>
              <a:ln w="675" cap="rnd" cmpd="sng">
                <a:solidFill>
                  <a:srgbClr val="FB897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7" name="Google Shape;2477;p30"/>
              <p:cNvSpPr/>
              <p:nvPr/>
            </p:nvSpPr>
            <p:spPr>
              <a:xfrm>
                <a:off x="6232107" y="1515580"/>
                <a:ext cx="368147" cy="509633"/>
              </a:xfrm>
              <a:custGeom>
                <a:avLst/>
                <a:gdLst/>
                <a:ahLst/>
                <a:cxnLst/>
                <a:rect l="l" t="t" r="r" b="b"/>
                <a:pathLst>
                  <a:path w="3528" h="4884" extrusionOk="0">
                    <a:moveTo>
                      <a:pt x="543" y="1"/>
                    </a:moveTo>
                    <a:lnTo>
                      <a:pt x="1" y="408"/>
                    </a:lnTo>
                    <a:lnTo>
                      <a:pt x="3012" y="4883"/>
                    </a:lnTo>
                    <a:lnTo>
                      <a:pt x="3527" y="1086"/>
                    </a:lnTo>
                    <a:lnTo>
                      <a:pt x="3527" y="1086"/>
                    </a:lnTo>
                    <a:cubicBezTo>
                      <a:pt x="3475" y="1164"/>
                      <a:pt x="3049" y="2040"/>
                      <a:pt x="2559" y="2040"/>
                    </a:cubicBezTo>
                    <a:cubicBezTo>
                      <a:pt x="2539" y="2040"/>
                      <a:pt x="2517" y="2039"/>
                      <a:pt x="2496" y="2035"/>
                    </a:cubicBezTo>
                    <a:cubicBezTo>
                      <a:pt x="2035" y="1981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rgbClr val="549E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8" name="Google Shape;2478;p30"/>
              <p:cNvSpPr/>
              <p:nvPr/>
            </p:nvSpPr>
            <p:spPr>
              <a:xfrm>
                <a:off x="6065146" y="1563789"/>
                <a:ext cx="784086" cy="1565526"/>
              </a:xfrm>
              <a:custGeom>
                <a:avLst/>
                <a:gdLst/>
                <a:ahLst/>
                <a:cxnLst/>
                <a:rect l="l" t="t" r="r" b="b"/>
                <a:pathLst>
                  <a:path w="7514" h="15003" extrusionOk="0">
                    <a:moveTo>
                      <a:pt x="1547" y="0"/>
                    </a:moveTo>
                    <a:lnTo>
                      <a:pt x="787" y="542"/>
                    </a:lnTo>
                    <a:lnTo>
                      <a:pt x="679" y="597"/>
                    </a:lnTo>
                    <a:lnTo>
                      <a:pt x="1" y="14782"/>
                    </a:lnTo>
                    <a:cubicBezTo>
                      <a:pt x="1098" y="14923"/>
                      <a:pt x="2186" y="15002"/>
                      <a:pt x="3265" y="15002"/>
                    </a:cubicBezTo>
                    <a:cubicBezTo>
                      <a:pt x="4694" y="15002"/>
                      <a:pt x="6108" y="14863"/>
                      <a:pt x="7514" y="14538"/>
                    </a:cubicBezTo>
                    <a:cubicBezTo>
                      <a:pt x="7514" y="12911"/>
                      <a:pt x="7026" y="7242"/>
                      <a:pt x="6971" y="5642"/>
                    </a:cubicBezTo>
                    <a:cubicBezTo>
                      <a:pt x="6971" y="4828"/>
                      <a:pt x="6917" y="3824"/>
                      <a:pt x="6890" y="3011"/>
                    </a:cubicBezTo>
                    <a:cubicBezTo>
                      <a:pt x="6836" y="2468"/>
                      <a:pt x="6646" y="2170"/>
                      <a:pt x="6239" y="1790"/>
                    </a:cubicBezTo>
                    <a:cubicBezTo>
                      <a:pt x="5859" y="1410"/>
                      <a:pt x="5453" y="1031"/>
                      <a:pt x="5073" y="678"/>
                    </a:cubicBezTo>
                    <a:lnTo>
                      <a:pt x="4585" y="4475"/>
                    </a:lnTo>
                    <a:lnTo>
                      <a:pt x="154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9" name="Google Shape;2479;p30"/>
              <p:cNvSpPr/>
              <p:nvPr/>
            </p:nvSpPr>
            <p:spPr>
              <a:xfrm>
                <a:off x="6764293" y="2107141"/>
                <a:ext cx="308563" cy="269008"/>
              </a:xfrm>
              <a:custGeom>
                <a:avLst/>
                <a:gdLst/>
                <a:ahLst/>
                <a:cxnLst/>
                <a:rect l="l" t="t" r="r" b="b"/>
                <a:pathLst>
                  <a:path w="2957" h="2578" extrusionOk="0">
                    <a:moveTo>
                      <a:pt x="2658" y="1"/>
                    </a:moveTo>
                    <a:lnTo>
                      <a:pt x="0" y="652"/>
                    </a:lnTo>
                    <a:lnTo>
                      <a:pt x="82" y="2578"/>
                    </a:lnTo>
                    <a:cubicBezTo>
                      <a:pt x="814" y="2333"/>
                      <a:pt x="2957" y="1520"/>
                      <a:pt x="2957" y="1520"/>
                    </a:cubicBezTo>
                    <a:lnTo>
                      <a:pt x="2658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0" name="Google Shape;2480;p30"/>
              <p:cNvSpPr/>
              <p:nvPr/>
            </p:nvSpPr>
            <p:spPr>
              <a:xfrm>
                <a:off x="6546306" y="1628799"/>
                <a:ext cx="110507" cy="396416"/>
              </a:xfrm>
              <a:custGeom>
                <a:avLst/>
                <a:gdLst/>
                <a:ahLst/>
                <a:cxnLst/>
                <a:rect l="l" t="t" r="r" b="b"/>
                <a:pathLst>
                  <a:path w="1059" h="3799" extrusionOk="0">
                    <a:moveTo>
                      <a:pt x="516" y="1"/>
                    </a:moveTo>
                    <a:lnTo>
                      <a:pt x="1" y="3798"/>
                    </a:lnTo>
                    <a:lnTo>
                      <a:pt x="923" y="2388"/>
                    </a:lnTo>
                    <a:lnTo>
                      <a:pt x="733" y="1710"/>
                    </a:lnTo>
                    <a:lnTo>
                      <a:pt x="977" y="1167"/>
                    </a:lnTo>
                    <a:lnTo>
                      <a:pt x="1058" y="543"/>
                    </a:lnTo>
                    <a:lnTo>
                      <a:pt x="516" y="1"/>
                    </a:lnTo>
                    <a:close/>
                  </a:path>
                </a:pathLst>
              </a:custGeom>
              <a:solidFill>
                <a:srgbClr val="DEEDF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1" name="Google Shape;2481;p30"/>
              <p:cNvSpPr/>
              <p:nvPr/>
            </p:nvSpPr>
            <p:spPr>
              <a:xfrm>
                <a:off x="6798207" y="2166620"/>
                <a:ext cx="28383" cy="198260"/>
              </a:xfrm>
              <a:custGeom>
                <a:avLst/>
                <a:gdLst/>
                <a:ahLst/>
                <a:cxnLst/>
                <a:rect l="l" t="t" r="r" b="b"/>
                <a:pathLst>
                  <a:path w="272" h="1900" extrusionOk="0">
                    <a:moveTo>
                      <a:pt x="1" y="0"/>
                    </a:moveTo>
                    <a:lnTo>
                      <a:pt x="28" y="1899"/>
                    </a:lnTo>
                    <a:lnTo>
                      <a:pt x="272" y="184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DEEDF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2" name="Google Shape;2482;p30"/>
              <p:cNvSpPr/>
              <p:nvPr/>
            </p:nvSpPr>
            <p:spPr>
              <a:xfrm>
                <a:off x="6546306" y="2047766"/>
                <a:ext cx="14296" cy="962397"/>
              </a:xfrm>
              <a:custGeom>
                <a:avLst/>
                <a:gdLst/>
                <a:ahLst/>
                <a:cxnLst/>
                <a:rect l="l" t="t" r="r" b="b"/>
                <a:pathLst>
                  <a:path w="137" h="9223" fill="none" extrusionOk="0">
                    <a:moveTo>
                      <a:pt x="1" y="0"/>
                    </a:moveTo>
                    <a:lnTo>
                      <a:pt x="28" y="678"/>
                    </a:lnTo>
                    <a:lnTo>
                      <a:pt x="136" y="9222"/>
                    </a:lnTo>
                  </a:path>
                </a:pathLst>
              </a:custGeom>
              <a:noFill/>
              <a:ln w="2025" cap="flat" cmpd="sng">
                <a:solidFill>
                  <a:srgbClr val="DEEDF7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3" name="Google Shape;2483;p30"/>
              <p:cNvSpPr/>
              <p:nvPr/>
            </p:nvSpPr>
            <p:spPr>
              <a:xfrm>
                <a:off x="6325605" y="1252408"/>
                <a:ext cx="382130" cy="285912"/>
              </a:xfrm>
              <a:custGeom>
                <a:avLst/>
                <a:gdLst/>
                <a:ahLst/>
                <a:cxnLst/>
                <a:rect l="l" t="t" r="r" b="b"/>
                <a:pathLst>
                  <a:path w="3662" h="2740" extrusionOk="0">
                    <a:moveTo>
                      <a:pt x="325" y="0"/>
                    </a:moveTo>
                    <a:cubicBezTo>
                      <a:pt x="325" y="0"/>
                      <a:pt x="271" y="977"/>
                      <a:pt x="136" y="1546"/>
                    </a:cubicBezTo>
                    <a:cubicBezTo>
                      <a:pt x="0" y="2116"/>
                      <a:pt x="1139" y="2713"/>
                      <a:pt x="1763" y="2740"/>
                    </a:cubicBezTo>
                    <a:cubicBezTo>
                      <a:pt x="2414" y="2740"/>
                      <a:pt x="3526" y="1899"/>
                      <a:pt x="3662" y="163"/>
                    </a:cubicBezTo>
                    <a:lnTo>
                      <a:pt x="3662" y="163"/>
                    </a:lnTo>
                    <a:cubicBezTo>
                      <a:pt x="3662" y="163"/>
                      <a:pt x="3394" y="347"/>
                      <a:pt x="3016" y="347"/>
                    </a:cubicBezTo>
                    <a:cubicBezTo>
                      <a:pt x="2913" y="347"/>
                      <a:pt x="2802" y="334"/>
                      <a:pt x="2685" y="299"/>
                    </a:cubicBezTo>
                    <a:cubicBezTo>
                      <a:pt x="2367" y="203"/>
                      <a:pt x="2217" y="164"/>
                      <a:pt x="2076" y="164"/>
                    </a:cubicBezTo>
                    <a:cubicBezTo>
                      <a:pt x="1977" y="164"/>
                      <a:pt x="1882" y="184"/>
                      <a:pt x="1736" y="217"/>
                    </a:cubicBezTo>
                    <a:cubicBezTo>
                      <a:pt x="1690" y="230"/>
                      <a:pt x="1632" y="235"/>
                      <a:pt x="1564" y="235"/>
                    </a:cubicBezTo>
                    <a:cubicBezTo>
                      <a:pt x="1193" y="235"/>
                      <a:pt x="555" y="69"/>
                      <a:pt x="3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4" name="Google Shape;2484;p30"/>
              <p:cNvSpPr/>
              <p:nvPr/>
            </p:nvSpPr>
            <p:spPr>
              <a:xfrm>
                <a:off x="6311413" y="1201485"/>
                <a:ext cx="79306" cy="68035"/>
              </a:xfrm>
              <a:custGeom>
                <a:avLst/>
                <a:gdLst/>
                <a:ahLst/>
                <a:cxnLst/>
                <a:rect l="l" t="t" r="r" b="b"/>
                <a:pathLst>
                  <a:path w="760" h="652" fill="none" extrusionOk="0">
                    <a:moveTo>
                      <a:pt x="760" y="651"/>
                    </a:moveTo>
                    <a:cubicBezTo>
                      <a:pt x="760" y="651"/>
                      <a:pt x="244" y="380"/>
                      <a:pt x="0" y="0"/>
                    </a:cubicBezTo>
                  </a:path>
                </a:pathLst>
              </a:custGeom>
              <a:noFill/>
              <a:ln w="20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5" name="Google Shape;2485;p30"/>
              <p:cNvSpPr/>
              <p:nvPr/>
            </p:nvSpPr>
            <p:spPr>
              <a:xfrm>
                <a:off x="6311413" y="1325975"/>
                <a:ext cx="48210" cy="118956"/>
              </a:xfrm>
              <a:custGeom>
                <a:avLst/>
                <a:gdLst/>
                <a:ahLst/>
                <a:cxnLst/>
                <a:rect l="l" t="t" r="r" b="b"/>
                <a:pathLst>
                  <a:path w="462" h="1140" fill="none" extrusionOk="0">
                    <a:moveTo>
                      <a:pt x="0" y="1"/>
                    </a:moveTo>
                    <a:cubicBezTo>
                      <a:pt x="0" y="1"/>
                      <a:pt x="109" y="814"/>
                      <a:pt x="461" y="1140"/>
                    </a:cubicBezTo>
                  </a:path>
                </a:pathLst>
              </a:custGeom>
              <a:noFill/>
              <a:ln w="20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6" name="Google Shape;2486;p30"/>
              <p:cNvSpPr/>
              <p:nvPr/>
            </p:nvSpPr>
            <p:spPr>
              <a:xfrm>
                <a:off x="6509574" y="1286322"/>
                <a:ext cx="68036" cy="14296"/>
              </a:xfrm>
              <a:custGeom>
                <a:avLst/>
                <a:gdLst/>
                <a:ahLst/>
                <a:cxnLst/>
                <a:rect l="l" t="t" r="r" b="b"/>
                <a:pathLst>
                  <a:path w="652" h="137" extrusionOk="0">
                    <a:moveTo>
                      <a:pt x="353" y="1"/>
                    </a:moveTo>
                    <a:cubicBezTo>
                      <a:pt x="271" y="1"/>
                      <a:pt x="244" y="1"/>
                      <a:pt x="190" y="28"/>
                    </a:cubicBezTo>
                    <a:cubicBezTo>
                      <a:pt x="109" y="28"/>
                      <a:pt x="54" y="82"/>
                      <a:pt x="0" y="109"/>
                    </a:cubicBezTo>
                    <a:lnTo>
                      <a:pt x="488" y="109"/>
                    </a:lnTo>
                    <a:cubicBezTo>
                      <a:pt x="543" y="109"/>
                      <a:pt x="597" y="136"/>
                      <a:pt x="651" y="136"/>
                    </a:cubicBezTo>
                    <a:cubicBezTo>
                      <a:pt x="624" y="109"/>
                      <a:pt x="597" y="82"/>
                      <a:pt x="515" y="28"/>
                    </a:cubicBezTo>
                    <a:cubicBezTo>
                      <a:pt x="461" y="1"/>
                      <a:pt x="407" y="1"/>
                      <a:pt x="353" y="1"/>
                    </a:cubicBezTo>
                    <a:close/>
                  </a:path>
                </a:pathLst>
              </a:custGeom>
              <a:solidFill>
                <a:srgbClr val="DEEDF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7" name="Google Shape;2487;p30"/>
              <p:cNvSpPr/>
              <p:nvPr/>
            </p:nvSpPr>
            <p:spPr>
              <a:xfrm>
                <a:off x="6421816" y="1345802"/>
                <a:ext cx="240631" cy="28383"/>
              </a:xfrm>
              <a:custGeom>
                <a:avLst/>
                <a:gdLst/>
                <a:ahLst/>
                <a:cxnLst/>
                <a:rect l="l" t="t" r="r" b="b"/>
                <a:pathLst>
                  <a:path w="2306" h="272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163" y="82"/>
                      <a:pt x="380" y="136"/>
                      <a:pt x="516" y="217"/>
                    </a:cubicBezTo>
                    <a:cubicBezTo>
                      <a:pt x="705" y="245"/>
                      <a:pt x="922" y="272"/>
                      <a:pt x="1112" y="272"/>
                    </a:cubicBezTo>
                    <a:lnTo>
                      <a:pt x="1411" y="272"/>
                    </a:lnTo>
                    <a:cubicBezTo>
                      <a:pt x="1519" y="272"/>
                      <a:pt x="1628" y="272"/>
                      <a:pt x="1736" y="245"/>
                    </a:cubicBezTo>
                    <a:cubicBezTo>
                      <a:pt x="1926" y="217"/>
                      <a:pt x="2143" y="136"/>
                      <a:pt x="2306" y="82"/>
                    </a:cubicBezTo>
                    <a:lnTo>
                      <a:pt x="2306" y="82"/>
                    </a:lnTo>
                    <a:cubicBezTo>
                      <a:pt x="2089" y="109"/>
                      <a:pt x="1926" y="136"/>
                      <a:pt x="1736" y="190"/>
                    </a:cubicBezTo>
                    <a:cubicBezTo>
                      <a:pt x="1546" y="217"/>
                      <a:pt x="1356" y="217"/>
                      <a:pt x="1167" y="217"/>
                    </a:cubicBezTo>
                    <a:cubicBezTo>
                      <a:pt x="950" y="217"/>
                      <a:pt x="787" y="190"/>
                      <a:pt x="570" y="136"/>
                    </a:cubicBezTo>
                    <a:cubicBezTo>
                      <a:pt x="380" y="109"/>
                      <a:pt x="217" y="82"/>
                      <a:pt x="0" y="0"/>
                    </a:cubicBezTo>
                    <a:close/>
                  </a:path>
                </a:pathLst>
              </a:custGeom>
              <a:solidFill>
                <a:srgbClr val="DEEDF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8" name="Google Shape;2488;p30"/>
              <p:cNvSpPr/>
              <p:nvPr/>
            </p:nvSpPr>
            <p:spPr>
              <a:xfrm>
                <a:off x="6410441" y="1402464"/>
                <a:ext cx="218091" cy="51026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489" extrusionOk="0">
                    <a:moveTo>
                      <a:pt x="1" y="0"/>
                    </a:moveTo>
                    <a:cubicBezTo>
                      <a:pt x="136" y="136"/>
                      <a:pt x="272" y="271"/>
                      <a:pt x="489" y="353"/>
                    </a:cubicBezTo>
                    <a:cubicBezTo>
                      <a:pt x="652" y="407"/>
                      <a:pt x="814" y="488"/>
                      <a:pt x="1031" y="488"/>
                    </a:cubicBezTo>
                    <a:cubicBezTo>
                      <a:pt x="1194" y="488"/>
                      <a:pt x="1411" y="488"/>
                      <a:pt x="1574" y="407"/>
                    </a:cubicBezTo>
                    <a:cubicBezTo>
                      <a:pt x="1682" y="380"/>
                      <a:pt x="1737" y="353"/>
                      <a:pt x="1845" y="325"/>
                    </a:cubicBezTo>
                    <a:cubicBezTo>
                      <a:pt x="1899" y="271"/>
                      <a:pt x="2008" y="217"/>
                      <a:pt x="2089" y="190"/>
                    </a:cubicBezTo>
                    <a:lnTo>
                      <a:pt x="2089" y="190"/>
                    </a:lnTo>
                    <a:cubicBezTo>
                      <a:pt x="1981" y="217"/>
                      <a:pt x="1899" y="244"/>
                      <a:pt x="1818" y="271"/>
                    </a:cubicBezTo>
                    <a:cubicBezTo>
                      <a:pt x="1710" y="325"/>
                      <a:pt x="1628" y="325"/>
                      <a:pt x="1547" y="353"/>
                    </a:cubicBezTo>
                    <a:cubicBezTo>
                      <a:pt x="1438" y="353"/>
                      <a:pt x="1357" y="380"/>
                      <a:pt x="1276" y="380"/>
                    </a:cubicBezTo>
                    <a:lnTo>
                      <a:pt x="1004" y="380"/>
                    </a:lnTo>
                    <a:cubicBezTo>
                      <a:pt x="814" y="380"/>
                      <a:pt x="652" y="353"/>
                      <a:pt x="489" y="271"/>
                    </a:cubicBezTo>
                    <a:cubicBezTo>
                      <a:pt x="326" y="217"/>
                      <a:pt x="136" y="136"/>
                      <a:pt x="1" y="0"/>
                    </a:cubicBezTo>
                    <a:close/>
                  </a:path>
                </a:pathLst>
              </a:custGeom>
              <a:solidFill>
                <a:srgbClr val="DEEDF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9" name="Google Shape;2489;p30"/>
              <p:cNvSpPr/>
              <p:nvPr/>
            </p:nvSpPr>
            <p:spPr>
              <a:xfrm>
                <a:off x="6849130" y="1894893"/>
                <a:ext cx="235101" cy="274643"/>
              </a:xfrm>
              <a:custGeom>
                <a:avLst/>
                <a:gdLst/>
                <a:ahLst/>
                <a:cxnLst/>
                <a:rect l="l" t="t" r="r" b="b"/>
                <a:pathLst>
                  <a:path w="2253" h="2632" extrusionOk="0">
                    <a:moveTo>
                      <a:pt x="1737" y="0"/>
                    </a:moveTo>
                    <a:lnTo>
                      <a:pt x="1" y="2225"/>
                    </a:lnTo>
                    <a:lnTo>
                      <a:pt x="516" y="2631"/>
                    </a:lnTo>
                    <a:lnTo>
                      <a:pt x="2252" y="407"/>
                    </a:lnTo>
                    <a:lnTo>
                      <a:pt x="173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0" name="Google Shape;2490;p30"/>
              <p:cNvSpPr/>
              <p:nvPr/>
            </p:nvSpPr>
            <p:spPr>
              <a:xfrm>
                <a:off x="6868957" y="1937363"/>
                <a:ext cx="181256" cy="212347"/>
              </a:xfrm>
              <a:custGeom>
                <a:avLst/>
                <a:gdLst/>
                <a:ahLst/>
                <a:cxnLst/>
                <a:rect l="l" t="t" r="r" b="b"/>
                <a:pathLst>
                  <a:path w="1737" h="2035" extrusionOk="0">
                    <a:moveTo>
                      <a:pt x="1330" y="0"/>
                    </a:moveTo>
                    <a:lnTo>
                      <a:pt x="1" y="1709"/>
                    </a:lnTo>
                    <a:lnTo>
                      <a:pt x="408" y="2035"/>
                    </a:lnTo>
                    <a:lnTo>
                      <a:pt x="1737" y="326"/>
                    </a:lnTo>
                    <a:lnTo>
                      <a:pt x="133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1" name="Google Shape;2491;p30"/>
              <p:cNvSpPr/>
              <p:nvPr/>
            </p:nvSpPr>
            <p:spPr>
              <a:xfrm>
                <a:off x="7021830" y="1894893"/>
                <a:ext cx="65219" cy="59582"/>
              </a:xfrm>
              <a:custGeom>
                <a:avLst/>
                <a:gdLst/>
                <a:ahLst/>
                <a:cxnLst/>
                <a:rect l="l" t="t" r="r" b="b"/>
                <a:pathLst>
                  <a:path w="625" h="571" extrusionOk="0">
                    <a:moveTo>
                      <a:pt x="109" y="0"/>
                    </a:moveTo>
                    <a:lnTo>
                      <a:pt x="0" y="163"/>
                    </a:lnTo>
                    <a:lnTo>
                      <a:pt x="489" y="570"/>
                    </a:lnTo>
                    <a:lnTo>
                      <a:pt x="624" y="407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2" name="Google Shape;2492;p30"/>
              <p:cNvSpPr/>
              <p:nvPr/>
            </p:nvSpPr>
            <p:spPr>
              <a:xfrm>
                <a:off x="6843495" y="2119245"/>
                <a:ext cx="73671" cy="58748"/>
              </a:xfrm>
              <a:custGeom>
                <a:avLst/>
                <a:gdLst/>
                <a:ahLst/>
                <a:cxnLst/>
                <a:rect l="l" t="t" r="r" b="b"/>
                <a:pathLst>
                  <a:path w="706" h="563" extrusionOk="0">
                    <a:moveTo>
                      <a:pt x="82" y="0"/>
                    </a:moveTo>
                    <a:cubicBezTo>
                      <a:pt x="62" y="0"/>
                      <a:pt x="41" y="7"/>
                      <a:pt x="28" y="20"/>
                    </a:cubicBezTo>
                    <a:cubicBezTo>
                      <a:pt x="1" y="48"/>
                      <a:pt x="1" y="102"/>
                      <a:pt x="28" y="129"/>
                    </a:cubicBezTo>
                    <a:lnTo>
                      <a:pt x="570" y="563"/>
                    </a:lnTo>
                    <a:lnTo>
                      <a:pt x="679" y="563"/>
                    </a:lnTo>
                    <a:cubicBezTo>
                      <a:pt x="706" y="536"/>
                      <a:pt x="706" y="481"/>
                      <a:pt x="679" y="454"/>
                    </a:cubicBezTo>
                    <a:lnTo>
                      <a:pt x="136" y="20"/>
                    </a:lnTo>
                    <a:cubicBezTo>
                      <a:pt x="123" y="7"/>
                      <a:pt x="102" y="0"/>
                      <a:pt x="82" y="0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3" name="Google Shape;2493;p30"/>
              <p:cNvSpPr/>
              <p:nvPr/>
            </p:nvSpPr>
            <p:spPr>
              <a:xfrm>
                <a:off x="6826486" y="2172986"/>
                <a:ext cx="36940" cy="35478"/>
              </a:xfrm>
              <a:custGeom>
                <a:avLst/>
                <a:gdLst/>
                <a:ahLst/>
                <a:cxnLst/>
                <a:rect l="l" t="t" r="r" b="b"/>
                <a:pathLst>
                  <a:path w="354" h="340" extrusionOk="0">
                    <a:moveTo>
                      <a:pt x="65" y="0"/>
                    </a:moveTo>
                    <a:cubicBezTo>
                      <a:pt x="55" y="0"/>
                      <a:pt x="42" y="7"/>
                      <a:pt x="28" y="21"/>
                    </a:cubicBezTo>
                    <a:lnTo>
                      <a:pt x="28" y="48"/>
                    </a:lnTo>
                    <a:cubicBezTo>
                      <a:pt x="1" y="48"/>
                      <a:pt x="1" y="75"/>
                      <a:pt x="28" y="129"/>
                    </a:cubicBezTo>
                    <a:lnTo>
                      <a:pt x="272" y="319"/>
                    </a:lnTo>
                    <a:cubicBezTo>
                      <a:pt x="286" y="333"/>
                      <a:pt x="299" y="339"/>
                      <a:pt x="309" y="339"/>
                    </a:cubicBezTo>
                    <a:cubicBezTo>
                      <a:pt x="320" y="339"/>
                      <a:pt x="326" y="333"/>
                      <a:pt x="326" y="319"/>
                    </a:cubicBezTo>
                    <a:lnTo>
                      <a:pt x="326" y="292"/>
                    </a:lnTo>
                    <a:cubicBezTo>
                      <a:pt x="354" y="292"/>
                      <a:pt x="354" y="265"/>
                      <a:pt x="326" y="211"/>
                    </a:cubicBezTo>
                    <a:lnTo>
                      <a:pt x="82" y="21"/>
                    </a:lnTo>
                    <a:cubicBezTo>
                      <a:pt x="82" y="7"/>
                      <a:pt x="76" y="0"/>
                      <a:pt x="65" y="0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4" name="Google Shape;2494;p30"/>
              <p:cNvSpPr/>
              <p:nvPr/>
            </p:nvSpPr>
            <p:spPr>
              <a:xfrm>
                <a:off x="6837860" y="2143976"/>
                <a:ext cx="48210" cy="56661"/>
              </a:xfrm>
              <a:custGeom>
                <a:avLst/>
                <a:gdLst/>
                <a:ahLst/>
                <a:cxnLst/>
                <a:rect l="l" t="t" r="r" b="b"/>
                <a:pathLst>
                  <a:path w="462" h="543" extrusionOk="0">
                    <a:moveTo>
                      <a:pt x="326" y="0"/>
                    </a:moveTo>
                    <a:lnTo>
                      <a:pt x="0" y="434"/>
                    </a:lnTo>
                    <a:lnTo>
                      <a:pt x="136" y="543"/>
                    </a:lnTo>
                    <a:lnTo>
                      <a:pt x="462" y="109"/>
                    </a:lnTo>
                    <a:lnTo>
                      <a:pt x="326" y="0"/>
                    </a:ln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5" name="Google Shape;2495;p30"/>
              <p:cNvSpPr/>
              <p:nvPr/>
            </p:nvSpPr>
            <p:spPr>
              <a:xfrm>
                <a:off x="7013378" y="1923171"/>
                <a:ext cx="17009" cy="11478"/>
              </a:xfrm>
              <a:custGeom>
                <a:avLst/>
                <a:gdLst/>
                <a:ahLst/>
                <a:cxnLst/>
                <a:rect l="l" t="t" r="r" b="b"/>
                <a:pathLst>
                  <a:path w="163" h="110" fill="none" extrusionOk="0">
                    <a:moveTo>
                      <a:pt x="0" y="1"/>
                    </a:moveTo>
                    <a:lnTo>
                      <a:pt x="163" y="109"/>
                    </a:lnTo>
                  </a:path>
                </a:pathLst>
              </a:custGeom>
              <a:noFill/>
              <a:ln w="8825" cap="rnd" cmpd="sng">
                <a:solidFill>
                  <a:srgbClr val="0E2C4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6" name="Google Shape;2496;p30"/>
              <p:cNvSpPr/>
              <p:nvPr/>
            </p:nvSpPr>
            <p:spPr>
              <a:xfrm>
                <a:off x="6996369" y="1945815"/>
                <a:ext cx="17113" cy="11478"/>
              </a:xfrm>
              <a:custGeom>
                <a:avLst/>
                <a:gdLst/>
                <a:ahLst/>
                <a:cxnLst/>
                <a:rect l="l" t="t" r="r" b="b"/>
                <a:pathLst>
                  <a:path w="164" h="110" fill="none" extrusionOk="0">
                    <a:moveTo>
                      <a:pt x="0" y="1"/>
                    </a:moveTo>
                    <a:lnTo>
                      <a:pt x="163" y="109"/>
                    </a:lnTo>
                  </a:path>
                </a:pathLst>
              </a:custGeom>
              <a:noFill/>
              <a:ln w="8825" cap="rnd" cmpd="sng">
                <a:solidFill>
                  <a:srgbClr val="0E2C4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7" name="Google Shape;2497;p30"/>
              <p:cNvSpPr/>
              <p:nvPr/>
            </p:nvSpPr>
            <p:spPr>
              <a:xfrm>
                <a:off x="6976542" y="1965642"/>
                <a:ext cx="19931" cy="14296"/>
              </a:xfrm>
              <a:custGeom>
                <a:avLst/>
                <a:gdLst/>
                <a:ahLst/>
                <a:cxnLst/>
                <a:rect l="l" t="t" r="r" b="b"/>
                <a:pathLst>
                  <a:path w="191" h="137" fill="none" extrusionOk="0">
                    <a:moveTo>
                      <a:pt x="0" y="1"/>
                    </a:moveTo>
                    <a:lnTo>
                      <a:pt x="190" y="136"/>
                    </a:lnTo>
                  </a:path>
                </a:pathLst>
              </a:custGeom>
              <a:noFill/>
              <a:ln w="8825" cap="rnd" cmpd="sng">
                <a:solidFill>
                  <a:srgbClr val="0E2C4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8" name="Google Shape;2498;p30"/>
              <p:cNvSpPr/>
              <p:nvPr/>
            </p:nvSpPr>
            <p:spPr>
              <a:xfrm>
                <a:off x="6959533" y="1991103"/>
                <a:ext cx="17113" cy="14296"/>
              </a:xfrm>
              <a:custGeom>
                <a:avLst/>
                <a:gdLst/>
                <a:ahLst/>
                <a:cxnLst/>
                <a:rect l="l" t="t" r="r" b="b"/>
                <a:pathLst>
                  <a:path w="164" h="137" fill="none" extrusionOk="0">
                    <a:moveTo>
                      <a:pt x="1" y="1"/>
                    </a:moveTo>
                    <a:lnTo>
                      <a:pt x="163" y="136"/>
                    </a:lnTo>
                  </a:path>
                </a:pathLst>
              </a:custGeom>
              <a:noFill/>
              <a:ln w="8825" cap="rnd" cmpd="sng">
                <a:solidFill>
                  <a:srgbClr val="0E2C4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9" name="Google Shape;2499;p30"/>
              <p:cNvSpPr/>
              <p:nvPr/>
            </p:nvSpPr>
            <p:spPr>
              <a:xfrm>
                <a:off x="6942628" y="2010930"/>
                <a:ext cx="17009" cy="14296"/>
              </a:xfrm>
              <a:custGeom>
                <a:avLst/>
                <a:gdLst/>
                <a:ahLst/>
                <a:cxnLst/>
                <a:rect l="l" t="t" r="r" b="b"/>
                <a:pathLst>
                  <a:path w="163" h="137" fill="none" extrusionOk="0">
                    <a:moveTo>
                      <a:pt x="0" y="1"/>
                    </a:moveTo>
                    <a:lnTo>
                      <a:pt x="163" y="136"/>
                    </a:lnTo>
                  </a:path>
                </a:pathLst>
              </a:custGeom>
              <a:noFill/>
              <a:ln w="8825" cap="rnd" cmpd="sng">
                <a:solidFill>
                  <a:srgbClr val="0E2C4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0" name="Google Shape;2500;p30"/>
              <p:cNvSpPr/>
              <p:nvPr/>
            </p:nvSpPr>
            <p:spPr>
              <a:xfrm>
                <a:off x="6925619" y="2036391"/>
                <a:ext cx="17009" cy="11478"/>
              </a:xfrm>
              <a:custGeom>
                <a:avLst/>
                <a:gdLst/>
                <a:ahLst/>
                <a:cxnLst/>
                <a:rect l="l" t="t" r="r" b="b"/>
                <a:pathLst>
                  <a:path w="163" h="110" fill="none" extrusionOk="0">
                    <a:moveTo>
                      <a:pt x="0" y="1"/>
                    </a:moveTo>
                    <a:lnTo>
                      <a:pt x="163" y="109"/>
                    </a:lnTo>
                  </a:path>
                </a:pathLst>
              </a:custGeom>
              <a:noFill/>
              <a:ln w="8825" cap="rnd" cmpd="sng">
                <a:solidFill>
                  <a:srgbClr val="0E2C4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1" name="Google Shape;2501;p30"/>
              <p:cNvSpPr/>
              <p:nvPr/>
            </p:nvSpPr>
            <p:spPr>
              <a:xfrm>
                <a:off x="6905792" y="2056218"/>
                <a:ext cx="19931" cy="17113"/>
              </a:xfrm>
              <a:custGeom>
                <a:avLst/>
                <a:gdLst/>
                <a:ahLst/>
                <a:cxnLst/>
                <a:rect l="l" t="t" r="r" b="b"/>
                <a:pathLst>
                  <a:path w="191" h="164" fill="none" extrusionOk="0">
                    <a:moveTo>
                      <a:pt x="0" y="1"/>
                    </a:moveTo>
                    <a:lnTo>
                      <a:pt x="190" y="163"/>
                    </a:lnTo>
                  </a:path>
                </a:pathLst>
              </a:custGeom>
              <a:noFill/>
              <a:ln w="8825" cap="rnd" cmpd="sng">
                <a:solidFill>
                  <a:srgbClr val="0E2C4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2" name="Google Shape;2502;p30"/>
              <p:cNvSpPr/>
              <p:nvPr/>
            </p:nvSpPr>
            <p:spPr>
              <a:xfrm>
                <a:off x="6888783" y="2078862"/>
                <a:ext cx="17113" cy="14296"/>
              </a:xfrm>
              <a:custGeom>
                <a:avLst/>
                <a:gdLst/>
                <a:ahLst/>
                <a:cxnLst/>
                <a:rect l="l" t="t" r="r" b="b"/>
                <a:pathLst>
                  <a:path w="164" h="137" fill="none" extrusionOk="0">
                    <a:moveTo>
                      <a:pt x="1" y="1"/>
                    </a:moveTo>
                    <a:lnTo>
                      <a:pt x="163" y="136"/>
                    </a:lnTo>
                  </a:path>
                </a:pathLst>
              </a:custGeom>
              <a:noFill/>
              <a:ln w="8825" cap="rnd" cmpd="sng">
                <a:solidFill>
                  <a:srgbClr val="0E2C4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3" name="Google Shape;2503;p30"/>
              <p:cNvSpPr/>
              <p:nvPr/>
            </p:nvSpPr>
            <p:spPr>
              <a:xfrm>
                <a:off x="6871774" y="2104323"/>
                <a:ext cx="17113" cy="14296"/>
              </a:xfrm>
              <a:custGeom>
                <a:avLst/>
                <a:gdLst/>
                <a:ahLst/>
                <a:cxnLst/>
                <a:rect l="l" t="t" r="r" b="b"/>
                <a:pathLst>
                  <a:path w="164" h="137" fill="none" extrusionOk="0">
                    <a:moveTo>
                      <a:pt x="1" y="1"/>
                    </a:moveTo>
                    <a:lnTo>
                      <a:pt x="164" y="136"/>
                    </a:lnTo>
                  </a:path>
                </a:pathLst>
              </a:custGeom>
              <a:noFill/>
              <a:ln w="8825" cap="rnd" cmpd="sng">
                <a:solidFill>
                  <a:srgbClr val="0E2C4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4" name="Google Shape;2504;p30"/>
              <p:cNvSpPr/>
              <p:nvPr/>
            </p:nvSpPr>
            <p:spPr>
              <a:xfrm>
                <a:off x="6897340" y="1954372"/>
                <a:ext cx="152873" cy="192521"/>
              </a:xfrm>
              <a:custGeom>
                <a:avLst/>
                <a:gdLst/>
                <a:ahLst/>
                <a:cxnLst/>
                <a:rect l="l" t="t" r="r" b="b"/>
                <a:pathLst>
                  <a:path w="1465" h="1845" extrusionOk="0">
                    <a:moveTo>
                      <a:pt x="1410" y="0"/>
                    </a:moveTo>
                    <a:lnTo>
                      <a:pt x="0" y="1790"/>
                    </a:lnTo>
                    <a:lnTo>
                      <a:pt x="54" y="1845"/>
                    </a:lnTo>
                    <a:lnTo>
                      <a:pt x="1465" y="54"/>
                    </a:lnTo>
                    <a:lnTo>
                      <a:pt x="14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5" name="Google Shape;2505;p30"/>
              <p:cNvSpPr/>
              <p:nvPr/>
            </p:nvSpPr>
            <p:spPr>
              <a:xfrm>
                <a:off x="7044474" y="1892075"/>
                <a:ext cx="42575" cy="36835"/>
              </a:xfrm>
              <a:custGeom>
                <a:avLst/>
                <a:gdLst/>
                <a:ahLst/>
                <a:cxnLst/>
                <a:rect l="l" t="t" r="r" b="b"/>
                <a:pathLst>
                  <a:path w="408" h="353" extrusionOk="0">
                    <a:moveTo>
                      <a:pt x="109" y="0"/>
                    </a:moveTo>
                    <a:lnTo>
                      <a:pt x="0" y="136"/>
                    </a:lnTo>
                    <a:lnTo>
                      <a:pt x="299" y="353"/>
                    </a:lnTo>
                    <a:lnTo>
                      <a:pt x="407" y="244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6" name="Google Shape;2506;p30"/>
              <p:cNvSpPr/>
              <p:nvPr/>
            </p:nvSpPr>
            <p:spPr>
              <a:xfrm>
                <a:off x="7069936" y="1798682"/>
                <a:ext cx="85045" cy="107582"/>
              </a:xfrm>
              <a:custGeom>
                <a:avLst/>
                <a:gdLst/>
                <a:ahLst/>
                <a:cxnLst/>
                <a:rect l="l" t="t" r="r" b="b"/>
                <a:pathLst>
                  <a:path w="815" h="1031" fill="none" extrusionOk="0">
                    <a:moveTo>
                      <a:pt x="1" y="1031"/>
                    </a:moveTo>
                    <a:lnTo>
                      <a:pt x="814" y="0"/>
                    </a:lnTo>
                  </a:path>
                </a:pathLst>
              </a:custGeom>
              <a:noFill/>
              <a:ln w="8825" cap="rnd" cmpd="sng">
                <a:solidFill>
                  <a:srgbClr val="0E2C4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7" name="Google Shape;2507;p30"/>
              <p:cNvSpPr/>
              <p:nvPr/>
            </p:nvSpPr>
            <p:spPr>
              <a:xfrm>
                <a:off x="6648256" y="2038791"/>
                <a:ext cx="291554" cy="176034"/>
              </a:xfrm>
              <a:custGeom>
                <a:avLst/>
                <a:gdLst/>
                <a:ahLst/>
                <a:cxnLst/>
                <a:rect l="l" t="t" r="r" b="b"/>
                <a:pathLst>
                  <a:path w="2794" h="1687" extrusionOk="0">
                    <a:moveTo>
                      <a:pt x="1324" y="1"/>
                    </a:moveTo>
                    <a:cubicBezTo>
                      <a:pt x="1282" y="1"/>
                      <a:pt x="1247" y="2"/>
                      <a:pt x="1221" y="5"/>
                    </a:cubicBezTo>
                    <a:cubicBezTo>
                      <a:pt x="977" y="59"/>
                      <a:pt x="678" y="493"/>
                      <a:pt x="434" y="683"/>
                    </a:cubicBezTo>
                    <a:cubicBezTo>
                      <a:pt x="217" y="900"/>
                      <a:pt x="0" y="927"/>
                      <a:pt x="0" y="927"/>
                    </a:cubicBezTo>
                    <a:lnTo>
                      <a:pt x="217" y="1686"/>
                    </a:lnTo>
                    <a:cubicBezTo>
                      <a:pt x="217" y="1686"/>
                      <a:pt x="570" y="1632"/>
                      <a:pt x="1058" y="1605"/>
                    </a:cubicBezTo>
                    <a:cubicBezTo>
                      <a:pt x="1519" y="1578"/>
                      <a:pt x="1980" y="1280"/>
                      <a:pt x="1980" y="1280"/>
                    </a:cubicBezTo>
                    <a:cubicBezTo>
                      <a:pt x="1980" y="1280"/>
                      <a:pt x="2007" y="1334"/>
                      <a:pt x="2034" y="1361"/>
                    </a:cubicBezTo>
                    <a:cubicBezTo>
                      <a:pt x="2062" y="1361"/>
                      <a:pt x="2170" y="1361"/>
                      <a:pt x="2333" y="1171"/>
                    </a:cubicBezTo>
                    <a:cubicBezTo>
                      <a:pt x="2447" y="988"/>
                      <a:pt x="2407" y="767"/>
                      <a:pt x="2441" y="767"/>
                    </a:cubicBezTo>
                    <a:cubicBezTo>
                      <a:pt x="2447" y="767"/>
                      <a:pt x="2456" y="774"/>
                      <a:pt x="2468" y="791"/>
                    </a:cubicBezTo>
                    <a:cubicBezTo>
                      <a:pt x="2523" y="832"/>
                      <a:pt x="2604" y="859"/>
                      <a:pt x="2672" y="859"/>
                    </a:cubicBezTo>
                    <a:cubicBezTo>
                      <a:pt x="2740" y="859"/>
                      <a:pt x="2794" y="832"/>
                      <a:pt x="2794" y="764"/>
                    </a:cubicBezTo>
                    <a:cubicBezTo>
                      <a:pt x="2794" y="629"/>
                      <a:pt x="2414" y="330"/>
                      <a:pt x="2414" y="330"/>
                    </a:cubicBezTo>
                    <a:cubicBezTo>
                      <a:pt x="2414" y="330"/>
                      <a:pt x="2523" y="222"/>
                      <a:pt x="2523" y="140"/>
                    </a:cubicBezTo>
                    <a:cubicBezTo>
                      <a:pt x="2474" y="92"/>
                      <a:pt x="1671" y="1"/>
                      <a:pt x="1324" y="1"/>
                    </a:cubicBezTo>
                    <a:close/>
                  </a:path>
                </a:pathLst>
              </a:custGeom>
              <a:solidFill>
                <a:srgbClr val="FFB6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8" name="Google Shape;2508;p30"/>
              <p:cNvSpPr/>
              <p:nvPr/>
            </p:nvSpPr>
            <p:spPr>
              <a:xfrm>
                <a:off x="6849130" y="2059035"/>
                <a:ext cx="48314" cy="8661"/>
              </a:xfrm>
              <a:custGeom>
                <a:avLst/>
                <a:gdLst/>
                <a:ahLst/>
                <a:cxnLst/>
                <a:rect l="l" t="t" r="r" b="b"/>
                <a:pathLst>
                  <a:path w="463" h="83" fill="none" extrusionOk="0">
                    <a:moveTo>
                      <a:pt x="462" y="82"/>
                    </a:moveTo>
                    <a:cubicBezTo>
                      <a:pt x="462" y="82"/>
                      <a:pt x="137" y="1"/>
                      <a:pt x="1" y="1"/>
                    </a:cubicBezTo>
                  </a:path>
                </a:pathLst>
              </a:custGeom>
              <a:noFill/>
              <a:ln w="675" cap="rnd" cmpd="sng">
                <a:solidFill>
                  <a:srgbClr val="FB897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9" name="Google Shape;2509;p30"/>
              <p:cNvSpPr/>
              <p:nvPr/>
            </p:nvSpPr>
            <p:spPr>
              <a:xfrm>
                <a:off x="6846313" y="2087314"/>
                <a:ext cx="65219" cy="34122"/>
              </a:xfrm>
              <a:custGeom>
                <a:avLst/>
                <a:gdLst/>
                <a:ahLst/>
                <a:cxnLst/>
                <a:rect l="l" t="t" r="r" b="b"/>
                <a:pathLst>
                  <a:path w="625" h="327" fill="none" extrusionOk="0">
                    <a:moveTo>
                      <a:pt x="570" y="326"/>
                    </a:moveTo>
                    <a:cubicBezTo>
                      <a:pt x="570" y="326"/>
                      <a:pt x="625" y="272"/>
                      <a:pt x="408" y="137"/>
                    </a:cubicBezTo>
                    <a:cubicBezTo>
                      <a:pt x="218" y="1"/>
                      <a:pt x="1" y="1"/>
                      <a:pt x="1" y="1"/>
                    </a:cubicBezTo>
                  </a:path>
                </a:pathLst>
              </a:custGeom>
              <a:noFill/>
              <a:ln w="675" cap="rnd" cmpd="sng">
                <a:solidFill>
                  <a:srgbClr val="FB897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0" name="Google Shape;2510;p30"/>
              <p:cNvSpPr/>
              <p:nvPr/>
            </p:nvSpPr>
            <p:spPr>
              <a:xfrm>
                <a:off x="6840678" y="2121332"/>
                <a:ext cx="51027" cy="36835"/>
              </a:xfrm>
              <a:custGeom>
                <a:avLst/>
                <a:gdLst/>
                <a:ahLst/>
                <a:cxnLst/>
                <a:rect l="l" t="t" r="r" b="b"/>
                <a:pathLst>
                  <a:path w="489" h="353" fill="none" extrusionOk="0">
                    <a:moveTo>
                      <a:pt x="489" y="353"/>
                    </a:moveTo>
                    <a:cubicBezTo>
                      <a:pt x="489" y="353"/>
                      <a:pt x="462" y="136"/>
                      <a:pt x="326" y="82"/>
                    </a:cubicBezTo>
                    <a:cubicBezTo>
                      <a:pt x="190" y="0"/>
                      <a:pt x="1" y="0"/>
                      <a:pt x="1" y="0"/>
                    </a:cubicBezTo>
                  </a:path>
                </a:pathLst>
              </a:custGeom>
              <a:noFill/>
              <a:ln w="675" cap="rnd" cmpd="sng">
                <a:solidFill>
                  <a:srgbClr val="FB897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1" name="Google Shape;2511;p30"/>
              <p:cNvSpPr/>
              <p:nvPr/>
            </p:nvSpPr>
            <p:spPr>
              <a:xfrm>
                <a:off x="5949109" y="1558050"/>
                <a:ext cx="741615" cy="986293"/>
              </a:xfrm>
              <a:custGeom>
                <a:avLst/>
                <a:gdLst/>
                <a:ahLst/>
                <a:cxnLst/>
                <a:rect l="l" t="t" r="r" b="b"/>
                <a:pathLst>
                  <a:path w="7107" h="9452" extrusionOk="0">
                    <a:moveTo>
                      <a:pt x="2713" y="1"/>
                    </a:moveTo>
                    <a:cubicBezTo>
                      <a:pt x="2713" y="1"/>
                      <a:pt x="435" y="1601"/>
                      <a:pt x="272" y="1737"/>
                    </a:cubicBezTo>
                    <a:cubicBezTo>
                      <a:pt x="136" y="1899"/>
                      <a:pt x="55" y="5426"/>
                      <a:pt x="28" y="6999"/>
                    </a:cubicBezTo>
                    <a:cubicBezTo>
                      <a:pt x="1" y="8545"/>
                      <a:pt x="570" y="9169"/>
                      <a:pt x="1004" y="9440"/>
                    </a:cubicBezTo>
                    <a:cubicBezTo>
                      <a:pt x="1020" y="9448"/>
                      <a:pt x="1043" y="9452"/>
                      <a:pt x="1072" y="9452"/>
                    </a:cubicBezTo>
                    <a:cubicBezTo>
                      <a:pt x="1843" y="9452"/>
                      <a:pt x="7107" y="6782"/>
                      <a:pt x="7107" y="6782"/>
                    </a:cubicBezTo>
                    <a:lnTo>
                      <a:pt x="6592" y="5263"/>
                    </a:lnTo>
                    <a:lnTo>
                      <a:pt x="2469" y="6863"/>
                    </a:lnTo>
                    <a:cubicBezTo>
                      <a:pt x="2469" y="6863"/>
                      <a:pt x="2387" y="3391"/>
                      <a:pt x="2306" y="2469"/>
                    </a:cubicBezTo>
                    <a:cubicBezTo>
                      <a:pt x="2225" y="1601"/>
                      <a:pt x="2713" y="1"/>
                      <a:pt x="27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2" name="Google Shape;2512;p30"/>
              <p:cNvSpPr/>
              <p:nvPr/>
            </p:nvSpPr>
            <p:spPr>
              <a:xfrm>
                <a:off x="6150087" y="1555233"/>
                <a:ext cx="396321" cy="469981"/>
              </a:xfrm>
              <a:custGeom>
                <a:avLst/>
                <a:gdLst/>
                <a:ahLst/>
                <a:cxnLst/>
                <a:rect l="l" t="t" r="r" b="b"/>
                <a:pathLst>
                  <a:path w="3798" h="4504" extrusionOk="0">
                    <a:moveTo>
                      <a:pt x="787" y="1"/>
                    </a:moveTo>
                    <a:lnTo>
                      <a:pt x="0" y="570"/>
                    </a:lnTo>
                    <a:lnTo>
                      <a:pt x="461" y="1845"/>
                    </a:lnTo>
                    <a:lnTo>
                      <a:pt x="1411" y="1655"/>
                    </a:lnTo>
                    <a:lnTo>
                      <a:pt x="1465" y="2659"/>
                    </a:lnTo>
                    <a:lnTo>
                      <a:pt x="3798" y="4503"/>
                    </a:lnTo>
                    <a:lnTo>
                      <a:pt x="787" y="28"/>
                    </a:lnTo>
                    <a:lnTo>
                      <a:pt x="787" y="1"/>
                    </a:lnTo>
                    <a:close/>
                  </a:path>
                </a:pathLst>
              </a:custGeom>
              <a:solidFill>
                <a:srgbClr val="DEEDF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3" name="Google Shape;2513;p30"/>
              <p:cNvSpPr/>
              <p:nvPr/>
            </p:nvSpPr>
            <p:spPr>
              <a:xfrm>
                <a:off x="6198193" y="1968459"/>
                <a:ext cx="444427" cy="308660"/>
              </a:xfrm>
              <a:custGeom>
                <a:avLst/>
                <a:gdLst/>
                <a:ahLst/>
                <a:cxnLst/>
                <a:rect l="l" t="t" r="r" b="b"/>
                <a:pathLst>
                  <a:path w="4259" h="2958" extrusionOk="0">
                    <a:moveTo>
                      <a:pt x="0" y="1"/>
                    </a:moveTo>
                    <a:lnTo>
                      <a:pt x="109" y="2957"/>
                    </a:lnTo>
                    <a:lnTo>
                      <a:pt x="4259" y="1330"/>
                    </a:lnTo>
                    <a:lnTo>
                      <a:pt x="380" y="2523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EEDF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4" name="Google Shape;2514;p30"/>
              <p:cNvSpPr/>
              <p:nvPr/>
            </p:nvSpPr>
            <p:spPr>
              <a:xfrm>
                <a:off x="6118887" y="2265649"/>
                <a:ext cx="574760" cy="302921"/>
              </a:xfrm>
              <a:custGeom>
                <a:avLst/>
                <a:gdLst/>
                <a:ahLst/>
                <a:cxnLst/>
                <a:rect l="l" t="t" r="r" b="b"/>
                <a:pathLst>
                  <a:path w="5508" h="2903" extrusionOk="0">
                    <a:moveTo>
                      <a:pt x="5507" y="1"/>
                    </a:moveTo>
                    <a:lnTo>
                      <a:pt x="1" y="2550"/>
                    </a:lnTo>
                    <a:lnTo>
                      <a:pt x="1" y="2903"/>
                    </a:lnTo>
                    <a:lnTo>
                      <a:pt x="5507" y="1"/>
                    </a:lnTo>
                    <a:close/>
                  </a:path>
                </a:pathLst>
              </a:custGeom>
              <a:solidFill>
                <a:srgbClr val="DEEDF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5" name="Google Shape;2515;p30"/>
              <p:cNvSpPr/>
              <p:nvPr/>
            </p:nvSpPr>
            <p:spPr>
              <a:xfrm>
                <a:off x="6269986" y="894800"/>
                <a:ext cx="505680" cy="332242"/>
              </a:xfrm>
              <a:custGeom>
                <a:avLst/>
                <a:gdLst/>
                <a:ahLst/>
                <a:cxnLst/>
                <a:rect l="l" t="t" r="r" b="b"/>
                <a:pathLst>
                  <a:path w="4846" h="3184" extrusionOk="0">
                    <a:moveTo>
                      <a:pt x="1672" y="1"/>
                    </a:moveTo>
                    <a:cubicBezTo>
                      <a:pt x="1383" y="1"/>
                      <a:pt x="1075" y="64"/>
                      <a:pt x="804" y="254"/>
                    </a:cubicBezTo>
                    <a:cubicBezTo>
                      <a:pt x="1" y="843"/>
                      <a:pt x="96" y="2913"/>
                      <a:pt x="99" y="2913"/>
                    </a:cubicBezTo>
                    <a:cubicBezTo>
                      <a:pt x="99" y="2913"/>
                      <a:pt x="99" y="2913"/>
                      <a:pt x="99" y="2912"/>
                    </a:cubicBezTo>
                    <a:cubicBezTo>
                      <a:pt x="99" y="2904"/>
                      <a:pt x="102" y="2900"/>
                      <a:pt x="107" y="2900"/>
                    </a:cubicBezTo>
                    <a:cubicBezTo>
                      <a:pt x="152" y="2900"/>
                      <a:pt x="370" y="3183"/>
                      <a:pt x="370" y="3183"/>
                    </a:cubicBezTo>
                    <a:cubicBezTo>
                      <a:pt x="370" y="3183"/>
                      <a:pt x="1211" y="1556"/>
                      <a:pt x="1618" y="1393"/>
                    </a:cubicBezTo>
                    <a:cubicBezTo>
                      <a:pt x="1648" y="1380"/>
                      <a:pt x="1684" y="1373"/>
                      <a:pt x="1725" y="1373"/>
                    </a:cubicBezTo>
                    <a:cubicBezTo>
                      <a:pt x="2352" y="1373"/>
                      <a:pt x="4168" y="2831"/>
                      <a:pt x="4168" y="2831"/>
                    </a:cubicBezTo>
                    <a:cubicBezTo>
                      <a:pt x="4168" y="2831"/>
                      <a:pt x="4846" y="1420"/>
                      <a:pt x="4276" y="661"/>
                    </a:cubicBezTo>
                    <a:cubicBezTo>
                      <a:pt x="3989" y="273"/>
                      <a:pt x="3580" y="182"/>
                      <a:pt x="3259" y="182"/>
                    </a:cubicBezTo>
                    <a:cubicBezTo>
                      <a:pt x="2973" y="182"/>
                      <a:pt x="2757" y="254"/>
                      <a:pt x="2757" y="254"/>
                    </a:cubicBezTo>
                    <a:cubicBezTo>
                      <a:pt x="2757" y="254"/>
                      <a:pt x="2251" y="1"/>
                      <a:pt x="1672" y="1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6" name="Google Shape;2516;p30"/>
              <p:cNvSpPr/>
              <p:nvPr/>
            </p:nvSpPr>
            <p:spPr>
              <a:xfrm>
                <a:off x="7270914" y="1040160"/>
                <a:ext cx="727528" cy="930258"/>
              </a:xfrm>
              <a:custGeom>
                <a:avLst/>
                <a:gdLst/>
                <a:ahLst/>
                <a:cxnLst/>
                <a:rect l="l" t="t" r="r" b="b"/>
                <a:pathLst>
                  <a:path w="6972" h="8915" extrusionOk="0">
                    <a:moveTo>
                      <a:pt x="3499" y="0"/>
                    </a:moveTo>
                    <a:cubicBezTo>
                      <a:pt x="2821" y="27"/>
                      <a:pt x="2035" y="136"/>
                      <a:pt x="1519" y="570"/>
                    </a:cubicBezTo>
                    <a:cubicBezTo>
                      <a:pt x="1221" y="814"/>
                      <a:pt x="1112" y="1166"/>
                      <a:pt x="1031" y="1546"/>
                    </a:cubicBezTo>
                    <a:cubicBezTo>
                      <a:pt x="868" y="1953"/>
                      <a:pt x="787" y="2360"/>
                      <a:pt x="543" y="2685"/>
                    </a:cubicBezTo>
                    <a:cubicBezTo>
                      <a:pt x="244" y="3201"/>
                      <a:pt x="0" y="3960"/>
                      <a:pt x="678" y="4964"/>
                    </a:cubicBezTo>
                    <a:cubicBezTo>
                      <a:pt x="1357" y="5994"/>
                      <a:pt x="190" y="6239"/>
                      <a:pt x="868" y="7269"/>
                    </a:cubicBezTo>
                    <a:cubicBezTo>
                      <a:pt x="1430" y="8060"/>
                      <a:pt x="2503" y="8915"/>
                      <a:pt x="3829" y="8915"/>
                    </a:cubicBezTo>
                    <a:cubicBezTo>
                      <a:pt x="4232" y="8915"/>
                      <a:pt x="4658" y="8836"/>
                      <a:pt x="5100" y="8653"/>
                    </a:cubicBezTo>
                    <a:cubicBezTo>
                      <a:pt x="6971" y="7893"/>
                      <a:pt x="6971" y="5994"/>
                      <a:pt x="6347" y="5072"/>
                    </a:cubicBezTo>
                    <a:cubicBezTo>
                      <a:pt x="5696" y="4123"/>
                      <a:pt x="5859" y="3879"/>
                      <a:pt x="6266" y="3363"/>
                    </a:cubicBezTo>
                    <a:cubicBezTo>
                      <a:pt x="6673" y="2902"/>
                      <a:pt x="6374" y="2197"/>
                      <a:pt x="6076" y="1953"/>
                    </a:cubicBezTo>
                    <a:cubicBezTo>
                      <a:pt x="5832" y="1790"/>
                      <a:pt x="5588" y="1655"/>
                      <a:pt x="5425" y="1411"/>
                    </a:cubicBezTo>
                    <a:cubicBezTo>
                      <a:pt x="5181" y="1139"/>
                      <a:pt x="5181" y="760"/>
                      <a:pt x="5018" y="488"/>
                    </a:cubicBezTo>
                    <a:cubicBezTo>
                      <a:pt x="4747" y="54"/>
                      <a:pt x="4069" y="0"/>
                      <a:pt x="3608" y="0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7" name="Google Shape;2517;p30"/>
              <p:cNvSpPr/>
              <p:nvPr/>
            </p:nvSpPr>
            <p:spPr>
              <a:xfrm>
                <a:off x="7522816" y="1495857"/>
                <a:ext cx="271832" cy="382538"/>
              </a:xfrm>
              <a:custGeom>
                <a:avLst/>
                <a:gdLst/>
                <a:ahLst/>
                <a:cxnLst/>
                <a:rect l="l" t="t" r="r" b="b"/>
                <a:pathLst>
                  <a:path w="2605" h="3666" extrusionOk="0">
                    <a:moveTo>
                      <a:pt x="2333" y="0"/>
                    </a:moveTo>
                    <a:lnTo>
                      <a:pt x="1085" y="651"/>
                    </a:lnTo>
                    <a:lnTo>
                      <a:pt x="28" y="678"/>
                    </a:lnTo>
                    <a:cubicBezTo>
                      <a:pt x="109" y="895"/>
                      <a:pt x="0" y="2224"/>
                      <a:pt x="0" y="2495"/>
                    </a:cubicBezTo>
                    <a:cubicBezTo>
                      <a:pt x="681" y="3272"/>
                      <a:pt x="1239" y="3665"/>
                      <a:pt x="1674" y="3665"/>
                    </a:cubicBezTo>
                    <a:cubicBezTo>
                      <a:pt x="2105" y="3665"/>
                      <a:pt x="2415" y="3279"/>
                      <a:pt x="2604" y="2495"/>
                    </a:cubicBezTo>
                    <a:cubicBezTo>
                      <a:pt x="2577" y="2333"/>
                      <a:pt x="2197" y="570"/>
                      <a:pt x="2333" y="0"/>
                    </a:cubicBezTo>
                    <a:close/>
                  </a:path>
                </a:pathLst>
              </a:custGeom>
              <a:solidFill>
                <a:srgbClr val="FFB6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8" name="Google Shape;2518;p30"/>
              <p:cNvSpPr/>
              <p:nvPr/>
            </p:nvSpPr>
            <p:spPr>
              <a:xfrm>
                <a:off x="7522816" y="1521319"/>
                <a:ext cx="240631" cy="132521"/>
              </a:xfrm>
              <a:custGeom>
                <a:avLst/>
                <a:gdLst/>
                <a:ahLst/>
                <a:cxnLst/>
                <a:rect l="l" t="t" r="r" b="b"/>
                <a:pathLst>
                  <a:path w="2306" h="1270" extrusionOk="0">
                    <a:moveTo>
                      <a:pt x="2306" y="0"/>
                    </a:moveTo>
                    <a:lnTo>
                      <a:pt x="2306" y="0"/>
                    </a:lnTo>
                    <a:cubicBezTo>
                      <a:pt x="1818" y="82"/>
                      <a:pt x="0" y="434"/>
                      <a:pt x="0" y="434"/>
                    </a:cubicBezTo>
                    <a:cubicBezTo>
                      <a:pt x="55" y="678"/>
                      <a:pt x="109" y="760"/>
                      <a:pt x="55" y="760"/>
                    </a:cubicBezTo>
                    <a:cubicBezTo>
                      <a:pt x="349" y="1140"/>
                      <a:pt x="676" y="1270"/>
                      <a:pt x="985" y="1270"/>
                    </a:cubicBezTo>
                    <a:cubicBezTo>
                      <a:pt x="1646" y="1270"/>
                      <a:pt x="2225" y="678"/>
                      <a:pt x="2225" y="678"/>
                    </a:cubicBezTo>
                    <a:cubicBezTo>
                      <a:pt x="2225" y="543"/>
                      <a:pt x="2306" y="0"/>
                      <a:pt x="2306" y="0"/>
                    </a:cubicBezTo>
                    <a:close/>
                  </a:path>
                </a:pathLst>
              </a:custGeom>
              <a:solidFill>
                <a:srgbClr val="FAAA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9" name="Google Shape;2519;p30"/>
              <p:cNvSpPr/>
              <p:nvPr/>
            </p:nvSpPr>
            <p:spPr>
              <a:xfrm>
                <a:off x="7412413" y="1113205"/>
                <a:ext cx="396321" cy="507442"/>
              </a:xfrm>
              <a:custGeom>
                <a:avLst/>
                <a:gdLst/>
                <a:ahLst/>
                <a:cxnLst/>
                <a:rect l="l" t="t" r="r" b="b"/>
                <a:pathLst>
                  <a:path w="3798" h="4863" extrusionOk="0">
                    <a:moveTo>
                      <a:pt x="1848" y="1"/>
                    </a:moveTo>
                    <a:cubicBezTo>
                      <a:pt x="1811" y="1"/>
                      <a:pt x="1774" y="2"/>
                      <a:pt x="1736" y="5"/>
                    </a:cubicBezTo>
                    <a:cubicBezTo>
                      <a:pt x="760" y="60"/>
                      <a:pt x="1" y="1226"/>
                      <a:pt x="109" y="2555"/>
                    </a:cubicBezTo>
                    <a:cubicBezTo>
                      <a:pt x="215" y="3825"/>
                      <a:pt x="1017" y="4862"/>
                      <a:pt x="1988" y="4862"/>
                    </a:cubicBezTo>
                    <a:cubicBezTo>
                      <a:pt x="2013" y="4862"/>
                      <a:pt x="2037" y="4862"/>
                      <a:pt x="2062" y="4860"/>
                    </a:cubicBezTo>
                    <a:cubicBezTo>
                      <a:pt x="3066" y="4779"/>
                      <a:pt x="3798" y="3667"/>
                      <a:pt x="3689" y="2311"/>
                    </a:cubicBezTo>
                    <a:cubicBezTo>
                      <a:pt x="3611" y="1005"/>
                      <a:pt x="2803" y="1"/>
                      <a:pt x="1848" y="1"/>
                    </a:cubicBezTo>
                    <a:close/>
                  </a:path>
                </a:pathLst>
              </a:custGeom>
              <a:solidFill>
                <a:srgbClr val="FFB6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0" name="Google Shape;2520;p30"/>
              <p:cNvSpPr/>
              <p:nvPr/>
            </p:nvSpPr>
            <p:spPr>
              <a:xfrm>
                <a:off x="7769083" y="1308027"/>
                <a:ext cx="102054" cy="123130"/>
              </a:xfrm>
              <a:custGeom>
                <a:avLst/>
                <a:gdLst/>
                <a:ahLst/>
                <a:cxnLst/>
                <a:rect l="l" t="t" r="r" b="b"/>
                <a:pathLst>
                  <a:path w="978" h="1180" extrusionOk="0">
                    <a:moveTo>
                      <a:pt x="486" y="0"/>
                    </a:moveTo>
                    <a:cubicBezTo>
                      <a:pt x="461" y="0"/>
                      <a:pt x="435" y="4"/>
                      <a:pt x="407" y="10"/>
                    </a:cubicBezTo>
                    <a:cubicBezTo>
                      <a:pt x="326" y="10"/>
                      <a:pt x="326" y="64"/>
                      <a:pt x="244" y="91"/>
                    </a:cubicBezTo>
                    <a:cubicBezTo>
                      <a:pt x="0" y="227"/>
                      <a:pt x="244" y="1176"/>
                      <a:pt x="244" y="1176"/>
                    </a:cubicBezTo>
                    <a:cubicBezTo>
                      <a:pt x="263" y="1179"/>
                      <a:pt x="281" y="1180"/>
                      <a:pt x="299" y="1180"/>
                    </a:cubicBezTo>
                    <a:cubicBezTo>
                      <a:pt x="872" y="1180"/>
                      <a:pt x="977" y="0"/>
                      <a:pt x="486" y="0"/>
                    </a:cubicBezTo>
                    <a:close/>
                  </a:path>
                </a:pathLst>
              </a:custGeom>
              <a:solidFill>
                <a:srgbClr val="FFB6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1" name="Google Shape;2521;p30"/>
              <p:cNvSpPr/>
              <p:nvPr/>
            </p:nvSpPr>
            <p:spPr>
              <a:xfrm>
                <a:off x="7797362" y="1317523"/>
                <a:ext cx="42575" cy="107582"/>
              </a:xfrm>
              <a:custGeom>
                <a:avLst/>
                <a:gdLst/>
                <a:ahLst/>
                <a:cxnLst/>
                <a:rect l="l" t="t" r="r" b="b"/>
                <a:pathLst>
                  <a:path w="408" h="1031" extrusionOk="0">
                    <a:moveTo>
                      <a:pt x="136" y="0"/>
                    </a:moveTo>
                    <a:cubicBezTo>
                      <a:pt x="109" y="0"/>
                      <a:pt x="82" y="54"/>
                      <a:pt x="55" y="54"/>
                    </a:cubicBezTo>
                    <a:lnTo>
                      <a:pt x="0" y="82"/>
                    </a:lnTo>
                    <a:cubicBezTo>
                      <a:pt x="0" y="82"/>
                      <a:pt x="35" y="70"/>
                      <a:pt x="83" y="70"/>
                    </a:cubicBezTo>
                    <a:cubicBezTo>
                      <a:pt x="164" y="70"/>
                      <a:pt x="285" y="102"/>
                      <a:pt x="353" y="271"/>
                    </a:cubicBezTo>
                    <a:cubicBezTo>
                      <a:pt x="400" y="461"/>
                      <a:pt x="180" y="897"/>
                      <a:pt x="122" y="1006"/>
                    </a:cubicBezTo>
                    <a:lnTo>
                      <a:pt x="122" y="1006"/>
                    </a:lnTo>
                    <a:cubicBezTo>
                      <a:pt x="135" y="995"/>
                      <a:pt x="158" y="982"/>
                      <a:pt x="190" y="950"/>
                    </a:cubicBezTo>
                    <a:cubicBezTo>
                      <a:pt x="217" y="922"/>
                      <a:pt x="217" y="895"/>
                      <a:pt x="245" y="868"/>
                    </a:cubicBezTo>
                    <a:lnTo>
                      <a:pt x="353" y="651"/>
                    </a:lnTo>
                    <a:cubicBezTo>
                      <a:pt x="380" y="516"/>
                      <a:pt x="407" y="353"/>
                      <a:pt x="380" y="217"/>
                    </a:cubicBezTo>
                    <a:cubicBezTo>
                      <a:pt x="353" y="82"/>
                      <a:pt x="272" y="0"/>
                      <a:pt x="136" y="0"/>
                    </a:cubicBezTo>
                    <a:close/>
                    <a:moveTo>
                      <a:pt x="122" y="1006"/>
                    </a:moveTo>
                    <a:cubicBezTo>
                      <a:pt x="113" y="1013"/>
                      <a:pt x="109" y="1020"/>
                      <a:pt x="109" y="1031"/>
                    </a:cubicBezTo>
                    <a:cubicBezTo>
                      <a:pt x="109" y="1031"/>
                      <a:pt x="114" y="1022"/>
                      <a:pt x="122" y="1006"/>
                    </a:cubicBezTo>
                    <a:close/>
                  </a:path>
                </a:pathLst>
              </a:custGeom>
              <a:solidFill>
                <a:srgbClr val="FAAA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2" name="Google Shape;2522;p30"/>
              <p:cNvSpPr/>
              <p:nvPr/>
            </p:nvSpPr>
            <p:spPr>
              <a:xfrm>
                <a:off x="7454884" y="1402360"/>
                <a:ext cx="93498" cy="48313"/>
              </a:xfrm>
              <a:custGeom>
                <a:avLst/>
                <a:gdLst/>
                <a:ahLst/>
                <a:cxnLst/>
                <a:rect l="l" t="t" r="r" b="b"/>
                <a:pathLst>
                  <a:path w="896" h="463" extrusionOk="0">
                    <a:moveTo>
                      <a:pt x="434" y="1"/>
                    </a:moveTo>
                    <a:cubicBezTo>
                      <a:pt x="163" y="1"/>
                      <a:pt x="0" y="109"/>
                      <a:pt x="0" y="245"/>
                    </a:cubicBezTo>
                    <a:cubicBezTo>
                      <a:pt x="0" y="381"/>
                      <a:pt x="217" y="462"/>
                      <a:pt x="434" y="462"/>
                    </a:cubicBezTo>
                    <a:cubicBezTo>
                      <a:pt x="679" y="462"/>
                      <a:pt x="896" y="354"/>
                      <a:pt x="896" y="218"/>
                    </a:cubicBezTo>
                    <a:cubicBezTo>
                      <a:pt x="896" y="82"/>
                      <a:pt x="679" y="1"/>
                      <a:pt x="434" y="1"/>
                    </a:cubicBezTo>
                    <a:close/>
                  </a:path>
                </a:pathLst>
              </a:custGeom>
              <a:solidFill>
                <a:srgbClr val="FB89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3" name="Google Shape;2523;p30"/>
              <p:cNvSpPr/>
              <p:nvPr/>
            </p:nvSpPr>
            <p:spPr>
              <a:xfrm>
                <a:off x="7494537" y="1331610"/>
                <a:ext cx="25566" cy="51130"/>
              </a:xfrm>
              <a:custGeom>
                <a:avLst/>
                <a:gdLst/>
                <a:ahLst/>
                <a:cxnLst/>
                <a:rect l="l" t="t" r="r" b="b"/>
                <a:pathLst>
                  <a:path w="245" h="490" extrusionOk="0">
                    <a:moveTo>
                      <a:pt x="109" y="1"/>
                    </a:moveTo>
                    <a:cubicBezTo>
                      <a:pt x="27" y="1"/>
                      <a:pt x="0" y="109"/>
                      <a:pt x="0" y="245"/>
                    </a:cubicBezTo>
                    <a:cubicBezTo>
                      <a:pt x="0" y="381"/>
                      <a:pt x="54" y="489"/>
                      <a:pt x="136" y="489"/>
                    </a:cubicBezTo>
                    <a:cubicBezTo>
                      <a:pt x="190" y="489"/>
                      <a:pt x="244" y="381"/>
                      <a:pt x="244" y="245"/>
                    </a:cubicBezTo>
                    <a:cubicBezTo>
                      <a:pt x="244" y="109"/>
                      <a:pt x="163" y="1"/>
                      <a:pt x="109" y="1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4" name="Google Shape;2524;p30"/>
              <p:cNvSpPr/>
              <p:nvPr/>
            </p:nvSpPr>
            <p:spPr>
              <a:xfrm>
                <a:off x="7466154" y="1294253"/>
                <a:ext cx="76593" cy="20556"/>
              </a:xfrm>
              <a:custGeom>
                <a:avLst/>
                <a:gdLst/>
                <a:ahLst/>
                <a:cxnLst/>
                <a:rect l="l" t="t" r="r" b="b"/>
                <a:pathLst>
                  <a:path w="734" h="197" extrusionOk="0">
                    <a:moveTo>
                      <a:pt x="537" y="1"/>
                    </a:moveTo>
                    <a:cubicBezTo>
                      <a:pt x="376" y="1"/>
                      <a:pt x="139" y="71"/>
                      <a:pt x="1" y="169"/>
                    </a:cubicBezTo>
                    <a:lnTo>
                      <a:pt x="571" y="169"/>
                    </a:lnTo>
                    <a:cubicBezTo>
                      <a:pt x="598" y="169"/>
                      <a:pt x="652" y="196"/>
                      <a:pt x="679" y="196"/>
                    </a:cubicBezTo>
                    <a:cubicBezTo>
                      <a:pt x="679" y="196"/>
                      <a:pt x="706" y="196"/>
                      <a:pt x="706" y="169"/>
                    </a:cubicBezTo>
                    <a:cubicBezTo>
                      <a:pt x="733" y="142"/>
                      <a:pt x="706" y="60"/>
                      <a:pt x="679" y="33"/>
                    </a:cubicBezTo>
                    <a:cubicBezTo>
                      <a:pt x="649" y="11"/>
                      <a:pt x="599" y="1"/>
                      <a:pt x="537" y="1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5" name="Google Shape;2525;p30"/>
              <p:cNvSpPr/>
              <p:nvPr/>
            </p:nvSpPr>
            <p:spPr>
              <a:xfrm>
                <a:off x="7621844" y="1399542"/>
                <a:ext cx="90680" cy="45391"/>
              </a:xfrm>
              <a:custGeom>
                <a:avLst/>
                <a:gdLst/>
                <a:ahLst/>
                <a:cxnLst/>
                <a:rect l="l" t="t" r="r" b="b"/>
                <a:pathLst>
                  <a:path w="869" h="435" extrusionOk="0">
                    <a:moveTo>
                      <a:pt x="435" y="1"/>
                    </a:moveTo>
                    <a:cubicBezTo>
                      <a:pt x="191" y="1"/>
                      <a:pt x="1" y="109"/>
                      <a:pt x="1" y="245"/>
                    </a:cubicBezTo>
                    <a:cubicBezTo>
                      <a:pt x="1" y="326"/>
                      <a:pt x="191" y="435"/>
                      <a:pt x="435" y="435"/>
                    </a:cubicBezTo>
                    <a:cubicBezTo>
                      <a:pt x="679" y="435"/>
                      <a:pt x="869" y="353"/>
                      <a:pt x="869" y="218"/>
                    </a:cubicBezTo>
                    <a:cubicBezTo>
                      <a:pt x="869" y="109"/>
                      <a:pt x="679" y="1"/>
                      <a:pt x="435" y="1"/>
                    </a:cubicBezTo>
                    <a:close/>
                  </a:path>
                </a:pathLst>
              </a:custGeom>
              <a:solidFill>
                <a:srgbClr val="FB89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6" name="Google Shape;2526;p30"/>
              <p:cNvSpPr/>
              <p:nvPr/>
            </p:nvSpPr>
            <p:spPr>
              <a:xfrm>
                <a:off x="7644488" y="1328793"/>
                <a:ext cx="25566" cy="51026"/>
              </a:xfrm>
              <a:custGeom>
                <a:avLst/>
                <a:gdLst/>
                <a:ahLst/>
                <a:cxnLst/>
                <a:rect l="l" t="t" r="r" b="b"/>
                <a:pathLst>
                  <a:path w="245" h="489" extrusionOk="0">
                    <a:moveTo>
                      <a:pt x="109" y="1"/>
                    </a:moveTo>
                    <a:cubicBezTo>
                      <a:pt x="55" y="1"/>
                      <a:pt x="1" y="109"/>
                      <a:pt x="1" y="245"/>
                    </a:cubicBezTo>
                    <a:cubicBezTo>
                      <a:pt x="1" y="380"/>
                      <a:pt x="82" y="489"/>
                      <a:pt x="163" y="489"/>
                    </a:cubicBezTo>
                    <a:cubicBezTo>
                      <a:pt x="218" y="489"/>
                      <a:pt x="245" y="380"/>
                      <a:pt x="245" y="245"/>
                    </a:cubicBezTo>
                    <a:cubicBezTo>
                      <a:pt x="245" y="109"/>
                      <a:pt x="191" y="1"/>
                      <a:pt x="109" y="1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7" name="Google Shape;2527;p30"/>
              <p:cNvSpPr/>
              <p:nvPr/>
            </p:nvSpPr>
            <p:spPr>
              <a:xfrm>
                <a:off x="7619027" y="1294253"/>
                <a:ext cx="76489" cy="20556"/>
              </a:xfrm>
              <a:custGeom>
                <a:avLst/>
                <a:gdLst/>
                <a:ahLst/>
                <a:cxnLst/>
                <a:rect l="l" t="t" r="r" b="b"/>
                <a:pathLst>
                  <a:path w="733" h="197" extrusionOk="0">
                    <a:moveTo>
                      <a:pt x="202" y="0"/>
                    </a:moveTo>
                    <a:cubicBezTo>
                      <a:pt x="138" y="0"/>
                      <a:pt x="86" y="10"/>
                      <a:pt x="55" y="33"/>
                    </a:cubicBezTo>
                    <a:cubicBezTo>
                      <a:pt x="1" y="60"/>
                      <a:pt x="1" y="142"/>
                      <a:pt x="28" y="169"/>
                    </a:cubicBezTo>
                    <a:cubicBezTo>
                      <a:pt x="28" y="196"/>
                      <a:pt x="55" y="196"/>
                      <a:pt x="55" y="196"/>
                    </a:cubicBezTo>
                    <a:cubicBezTo>
                      <a:pt x="82" y="169"/>
                      <a:pt x="136" y="169"/>
                      <a:pt x="163" y="169"/>
                    </a:cubicBezTo>
                    <a:cubicBezTo>
                      <a:pt x="190" y="142"/>
                      <a:pt x="218" y="142"/>
                      <a:pt x="272" y="142"/>
                    </a:cubicBezTo>
                    <a:lnTo>
                      <a:pt x="733" y="142"/>
                    </a:lnTo>
                    <a:cubicBezTo>
                      <a:pt x="597" y="64"/>
                      <a:pt x="363" y="0"/>
                      <a:pt x="202" y="0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8" name="Google Shape;2528;p30"/>
              <p:cNvSpPr/>
              <p:nvPr/>
            </p:nvSpPr>
            <p:spPr>
              <a:xfrm>
                <a:off x="7570921" y="1340167"/>
                <a:ext cx="34018" cy="90678"/>
              </a:xfrm>
              <a:custGeom>
                <a:avLst/>
                <a:gdLst/>
                <a:ahLst/>
                <a:cxnLst/>
                <a:rect l="l" t="t" r="r" b="b"/>
                <a:pathLst>
                  <a:path w="326" h="869" fill="none" extrusionOk="0">
                    <a:moveTo>
                      <a:pt x="136" y="0"/>
                    </a:moveTo>
                    <a:lnTo>
                      <a:pt x="1" y="733"/>
                    </a:lnTo>
                    <a:lnTo>
                      <a:pt x="326" y="868"/>
                    </a:lnTo>
                  </a:path>
                </a:pathLst>
              </a:custGeom>
              <a:noFill/>
              <a:ln w="8825" cap="rnd" cmpd="sng">
                <a:solidFill>
                  <a:srgbClr val="FB897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9" name="Google Shape;2529;p30"/>
              <p:cNvSpPr/>
              <p:nvPr/>
            </p:nvSpPr>
            <p:spPr>
              <a:xfrm>
                <a:off x="7420866" y="1365628"/>
                <a:ext cx="356773" cy="263269"/>
              </a:xfrm>
              <a:custGeom>
                <a:avLst/>
                <a:gdLst/>
                <a:ahLst/>
                <a:cxnLst/>
                <a:rect l="l" t="t" r="r" b="b"/>
                <a:pathLst>
                  <a:path w="3419" h="2523" extrusionOk="0">
                    <a:moveTo>
                      <a:pt x="3147" y="0"/>
                    </a:moveTo>
                    <a:cubicBezTo>
                      <a:pt x="2945" y="68"/>
                      <a:pt x="2369" y="210"/>
                      <a:pt x="1993" y="210"/>
                    </a:cubicBezTo>
                    <a:cubicBezTo>
                      <a:pt x="1915" y="210"/>
                      <a:pt x="1847" y="204"/>
                      <a:pt x="1791" y="190"/>
                    </a:cubicBezTo>
                    <a:cubicBezTo>
                      <a:pt x="1650" y="165"/>
                      <a:pt x="1558" y="139"/>
                      <a:pt x="1446" y="139"/>
                    </a:cubicBezTo>
                    <a:cubicBezTo>
                      <a:pt x="1320" y="139"/>
                      <a:pt x="1168" y="171"/>
                      <a:pt x="896" y="272"/>
                    </a:cubicBezTo>
                    <a:cubicBezTo>
                      <a:pt x="791" y="306"/>
                      <a:pt x="691" y="320"/>
                      <a:pt x="597" y="320"/>
                    </a:cubicBezTo>
                    <a:cubicBezTo>
                      <a:pt x="252" y="320"/>
                      <a:pt x="1" y="136"/>
                      <a:pt x="1" y="136"/>
                    </a:cubicBezTo>
                    <a:lnTo>
                      <a:pt x="1" y="136"/>
                    </a:lnTo>
                    <a:cubicBezTo>
                      <a:pt x="82" y="1763"/>
                      <a:pt x="1167" y="2523"/>
                      <a:pt x="1764" y="2523"/>
                    </a:cubicBezTo>
                    <a:cubicBezTo>
                      <a:pt x="2361" y="2523"/>
                      <a:pt x="3419" y="1980"/>
                      <a:pt x="3283" y="1438"/>
                    </a:cubicBezTo>
                    <a:cubicBezTo>
                      <a:pt x="3174" y="895"/>
                      <a:pt x="3147" y="0"/>
                      <a:pt x="314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0" name="Google Shape;2530;p30"/>
              <p:cNvSpPr/>
              <p:nvPr/>
            </p:nvSpPr>
            <p:spPr>
              <a:xfrm>
                <a:off x="7720977" y="1317523"/>
                <a:ext cx="73671" cy="65217"/>
              </a:xfrm>
              <a:custGeom>
                <a:avLst/>
                <a:gdLst/>
                <a:ahLst/>
                <a:cxnLst/>
                <a:rect l="l" t="t" r="r" b="b"/>
                <a:pathLst>
                  <a:path w="706" h="625" fill="none" extrusionOk="0">
                    <a:moveTo>
                      <a:pt x="0" y="624"/>
                    </a:moveTo>
                    <a:cubicBezTo>
                      <a:pt x="0" y="624"/>
                      <a:pt x="461" y="353"/>
                      <a:pt x="705" y="0"/>
                    </a:cubicBezTo>
                  </a:path>
                </a:pathLst>
              </a:custGeom>
              <a:noFill/>
              <a:ln w="20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1" name="Google Shape;2531;p30"/>
              <p:cNvSpPr/>
              <p:nvPr/>
            </p:nvSpPr>
            <p:spPr>
              <a:xfrm>
                <a:off x="7752074" y="1430743"/>
                <a:ext cx="42575" cy="113321"/>
              </a:xfrm>
              <a:custGeom>
                <a:avLst/>
                <a:gdLst/>
                <a:ahLst/>
                <a:cxnLst/>
                <a:rect l="l" t="t" r="r" b="b"/>
                <a:pathLst>
                  <a:path w="408" h="1086" fill="none" extrusionOk="0">
                    <a:moveTo>
                      <a:pt x="407" y="0"/>
                    </a:moveTo>
                    <a:cubicBezTo>
                      <a:pt x="407" y="0"/>
                      <a:pt x="299" y="787"/>
                      <a:pt x="0" y="1085"/>
                    </a:cubicBezTo>
                  </a:path>
                </a:pathLst>
              </a:custGeom>
              <a:noFill/>
              <a:ln w="20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2" name="Google Shape;2532;p30"/>
              <p:cNvSpPr/>
              <p:nvPr/>
            </p:nvSpPr>
            <p:spPr>
              <a:xfrm>
                <a:off x="7551095" y="1396725"/>
                <a:ext cx="59584" cy="14296"/>
              </a:xfrm>
              <a:custGeom>
                <a:avLst/>
                <a:gdLst/>
                <a:ahLst/>
                <a:cxnLst/>
                <a:rect l="l" t="t" r="r" b="b"/>
                <a:pathLst>
                  <a:path w="571" h="137" extrusionOk="0">
                    <a:moveTo>
                      <a:pt x="299" y="1"/>
                    </a:moveTo>
                    <a:cubicBezTo>
                      <a:pt x="163" y="1"/>
                      <a:pt x="55" y="28"/>
                      <a:pt x="1" y="136"/>
                    </a:cubicBezTo>
                    <a:cubicBezTo>
                      <a:pt x="28" y="136"/>
                      <a:pt x="109" y="109"/>
                      <a:pt x="136" y="109"/>
                    </a:cubicBezTo>
                    <a:lnTo>
                      <a:pt x="570" y="109"/>
                    </a:lnTo>
                    <a:cubicBezTo>
                      <a:pt x="543" y="55"/>
                      <a:pt x="462" y="28"/>
                      <a:pt x="462" y="28"/>
                    </a:cubicBezTo>
                    <a:cubicBezTo>
                      <a:pt x="407" y="1"/>
                      <a:pt x="380" y="1"/>
                      <a:pt x="299" y="1"/>
                    </a:cubicBezTo>
                    <a:close/>
                  </a:path>
                </a:pathLst>
              </a:custGeom>
              <a:solidFill>
                <a:srgbClr val="DEEDF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3" name="Google Shape;2533;p30"/>
              <p:cNvSpPr/>
              <p:nvPr/>
            </p:nvSpPr>
            <p:spPr>
              <a:xfrm>
                <a:off x="7469076" y="1453387"/>
                <a:ext cx="223622" cy="28383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72" extrusionOk="0">
                    <a:moveTo>
                      <a:pt x="2143" y="0"/>
                    </a:moveTo>
                    <a:lnTo>
                      <a:pt x="2143" y="0"/>
                    </a:lnTo>
                    <a:cubicBezTo>
                      <a:pt x="1980" y="27"/>
                      <a:pt x="1763" y="54"/>
                      <a:pt x="1627" y="136"/>
                    </a:cubicBezTo>
                    <a:cubicBezTo>
                      <a:pt x="1465" y="163"/>
                      <a:pt x="1248" y="190"/>
                      <a:pt x="1085" y="190"/>
                    </a:cubicBezTo>
                    <a:cubicBezTo>
                      <a:pt x="922" y="190"/>
                      <a:pt x="705" y="190"/>
                      <a:pt x="543" y="163"/>
                    </a:cubicBezTo>
                    <a:cubicBezTo>
                      <a:pt x="380" y="136"/>
                      <a:pt x="163" y="82"/>
                      <a:pt x="0" y="54"/>
                    </a:cubicBezTo>
                    <a:lnTo>
                      <a:pt x="0" y="54"/>
                    </a:lnTo>
                    <a:cubicBezTo>
                      <a:pt x="163" y="136"/>
                      <a:pt x="380" y="190"/>
                      <a:pt x="543" y="244"/>
                    </a:cubicBezTo>
                    <a:cubicBezTo>
                      <a:pt x="624" y="271"/>
                      <a:pt x="705" y="271"/>
                      <a:pt x="814" y="271"/>
                    </a:cubicBezTo>
                    <a:lnTo>
                      <a:pt x="1085" y="271"/>
                    </a:lnTo>
                    <a:cubicBezTo>
                      <a:pt x="1248" y="271"/>
                      <a:pt x="1465" y="244"/>
                      <a:pt x="1627" y="190"/>
                    </a:cubicBezTo>
                    <a:cubicBezTo>
                      <a:pt x="1790" y="136"/>
                      <a:pt x="1980" y="109"/>
                      <a:pt x="2143" y="0"/>
                    </a:cubicBezTo>
                    <a:close/>
                  </a:path>
                </a:pathLst>
              </a:custGeom>
              <a:solidFill>
                <a:srgbClr val="DEEDF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4" name="Google Shape;2534;p30"/>
              <p:cNvSpPr/>
              <p:nvPr/>
            </p:nvSpPr>
            <p:spPr>
              <a:xfrm>
                <a:off x="7500172" y="1507127"/>
                <a:ext cx="198265" cy="45391"/>
              </a:xfrm>
              <a:custGeom>
                <a:avLst/>
                <a:gdLst/>
                <a:ahLst/>
                <a:cxnLst/>
                <a:rect l="l" t="t" r="r" b="b"/>
                <a:pathLst>
                  <a:path w="1900" h="435" extrusionOk="0">
                    <a:moveTo>
                      <a:pt x="1899" y="1"/>
                    </a:moveTo>
                    <a:lnTo>
                      <a:pt x="1899" y="1"/>
                    </a:lnTo>
                    <a:cubicBezTo>
                      <a:pt x="1818" y="82"/>
                      <a:pt x="1628" y="190"/>
                      <a:pt x="1438" y="190"/>
                    </a:cubicBezTo>
                    <a:cubicBezTo>
                      <a:pt x="1302" y="245"/>
                      <a:pt x="1140" y="299"/>
                      <a:pt x="950" y="299"/>
                    </a:cubicBezTo>
                    <a:lnTo>
                      <a:pt x="733" y="299"/>
                    </a:lnTo>
                    <a:cubicBezTo>
                      <a:pt x="651" y="299"/>
                      <a:pt x="543" y="245"/>
                      <a:pt x="489" y="245"/>
                    </a:cubicBezTo>
                    <a:cubicBezTo>
                      <a:pt x="407" y="218"/>
                      <a:pt x="326" y="218"/>
                      <a:pt x="245" y="190"/>
                    </a:cubicBezTo>
                    <a:cubicBezTo>
                      <a:pt x="190" y="190"/>
                      <a:pt x="82" y="163"/>
                      <a:pt x="0" y="136"/>
                    </a:cubicBezTo>
                    <a:lnTo>
                      <a:pt x="0" y="136"/>
                    </a:lnTo>
                    <a:cubicBezTo>
                      <a:pt x="82" y="190"/>
                      <a:pt x="190" y="218"/>
                      <a:pt x="245" y="272"/>
                    </a:cubicBezTo>
                    <a:cubicBezTo>
                      <a:pt x="326" y="299"/>
                      <a:pt x="407" y="326"/>
                      <a:pt x="489" y="353"/>
                    </a:cubicBezTo>
                    <a:cubicBezTo>
                      <a:pt x="651" y="407"/>
                      <a:pt x="814" y="435"/>
                      <a:pt x="1004" y="435"/>
                    </a:cubicBezTo>
                    <a:cubicBezTo>
                      <a:pt x="1167" y="407"/>
                      <a:pt x="1329" y="353"/>
                      <a:pt x="1492" y="299"/>
                    </a:cubicBezTo>
                    <a:cubicBezTo>
                      <a:pt x="1682" y="218"/>
                      <a:pt x="1818" y="136"/>
                      <a:pt x="1899" y="1"/>
                    </a:cubicBezTo>
                    <a:close/>
                  </a:path>
                </a:pathLst>
              </a:custGeom>
              <a:solidFill>
                <a:srgbClr val="DEEDF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5" name="Google Shape;2535;p30"/>
              <p:cNvSpPr/>
              <p:nvPr/>
            </p:nvSpPr>
            <p:spPr>
              <a:xfrm>
                <a:off x="7211435" y="2299667"/>
                <a:ext cx="818104" cy="2405836"/>
              </a:xfrm>
              <a:custGeom>
                <a:avLst/>
                <a:gdLst/>
                <a:ahLst/>
                <a:cxnLst/>
                <a:rect l="l" t="t" r="r" b="b"/>
                <a:pathLst>
                  <a:path w="7840" h="23056" extrusionOk="0">
                    <a:moveTo>
                      <a:pt x="2469" y="0"/>
                    </a:moveTo>
                    <a:cubicBezTo>
                      <a:pt x="2469" y="0"/>
                      <a:pt x="2144" y="705"/>
                      <a:pt x="1520" y="2577"/>
                    </a:cubicBezTo>
                    <a:cubicBezTo>
                      <a:pt x="923" y="4421"/>
                      <a:pt x="950" y="6374"/>
                      <a:pt x="733" y="9141"/>
                    </a:cubicBezTo>
                    <a:cubicBezTo>
                      <a:pt x="570" y="11338"/>
                      <a:pt x="191" y="18905"/>
                      <a:pt x="55" y="21862"/>
                    </a:cubicBezTo>
                    <a:cubicBezTo>
                      <a:pt x="28" y="22594"/>
                      <a:pt x="1" y="23055"/>
                      <a:pt x="1" y="23055"/>
                    </a:cubicBezTo>
                    <a:lnTo>
                      <a:pt x="977" y="23055"/>
                    </a:lnTo>
                    <a:lnTo>
                      <a:pt x="1194" y="21970"/>
                    </a:lnTo>
                    <a:lnTo>
                      <a:pt x="4259" y="7676"/>
                    </a:lnTo>
                    <a:lnTo>
                      <a:pt x="6077" y="22052"/>
                    </a:lnTo>
                    <a:lnTo>
                      <a:pt x="6158" y="23055"/>
                    </a:lnTo>
                    <a:lnTo>
                      <a:pt x="7243" y="23055"/>
                    </a:lnTo>
                    <a:cubicBezTo>
                      <a:pt x="7243" y="23055"/>
                      <a:pt x="7297" y="22703"/>
                      <a:pt x="7297" y="22106"/>
                    </a:cubicBezTo>
                    <a:cubicBezTo>
                      <a:pt x="7460" y="19285"/>
                      <a:pt x="7840" y="10985"/>
                      <a:pt x="7623" y="7758"/>
                    </a:cubicBezTo>
                    <a:cubicBezTo>
                      <a:pt x="7378" y="3852"/>
                      <a:pt x="6619" y="54"/>
                      <a:pt x="6619" y="54"/>
                    </a:cubicBezTo>
                    <a:cubicBezTo>
                      <a:pt x="5856" y="161"/>
                      <a:pt x="5176" y="198"/>
                      <a:pt x="4597" y="198"/>
                    </a:cubicBezTo>
                    <a:cubicBezTo>
                      <a:pt x="3261" y="198"/>
                      <a:pt x="2469" y="0"/>
                      <a:pt x="2469" y="0"/>
                    </a:cubicBezTo>
                    <a:close/>
                  </a:path>
                </a:pathLst>
              </a:custGeom>
              <a:solidFill>
                <a:srgbClr val="FFB6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6" name="Google Shape;2536;p30"/>
              <p:cNvSpPr/>
              <p:nvPr/>
            </p:nvSpPr>
            <p:spPr>
              <a:xfrm>
                <a:off x="7214252" y="2274206"/>
                <a:ext cx="829478" cy="1146362"/>
              </a:xfrm>
              <a:custGeom>
                <a:avLst/>
                <a:gdLst/>
                <a:ahLst/>
                <a:cxnLst/>
                <a:rect l="l" t="t" r="r" b="b"/>
                <a:pathLst>
                  <a:path w="7949" h="10986" extrusionOk="0">
                    <a:moveTo>
                      <a:pt x="2306" y="0"/>
                    </a:moveTo>
                    <a:cubicBezTo>
                      <a:pt x="2306" y="0"/>
                      <a:pt x="760" y="3255"/>
                      <a:pt x="1" y="10741"/>
                    </a:cubicBezTo>
                    <a:cubicBezTo>
                      <a:pt x="1442" y="10896"/>
                      <a:pt x="2860" y="10986"/>
                      <a:pt x="4241" y="10986"/>
                    </a:cubicBezTo>
                    <a:cubicBezTo>
                      <a:pt x="5513" y="10986"/>
                      <a:pt x="6752" y="10910"/>
                      <a:pt x="7948" y="10741"/>
                    </a:cubicBezTo>
                    <a:cubicBezTo>
                      <a:pt x="7948" y="10741"/>
                      <a:pt x="7704" y="2848"/>
                      <a:pt x="6592" y="271"/>
                    </a:cubicBezTo>
                    <a:lnTo>
                      <a:pt x="2306" y="0"/>
                    </a:ln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7" name="Google Shape;2537;p30"/>
              <p:cNvSpPr/>
              <p:nvPr/>
            </p:nvSpPr>
            <p:spPr>
              <a:xfrm>
                <a:off x="7358673" y="1710193"/>
                <a:ext cx="648640" cy="648937"/>
              </a:xfrm>
              <a:custGeom>
                <a:avLst/>
                <a:gdLst/>
                <a:ahLst/>
                <a:cxnLst/>
                <a:rect l="l" t="t" r="r" b="b"/>
                <a:pathLst>
                  <a:path w="6216" h="6219" extrusionOk="0">
                    <a:moveTo>
                      <a:pt x="973" y="1"/>
                    </a:moveTo>
                    <a:cubicBezTo>
                      <a:pt x="825" y="1"/>
                      <a:pt x="656" y="57"/>
                      <a:pt x="543" y="170"/>
                    </a:cubicBezTo>
                    <a:cubicBezTo>
                      <a:pt x="488" y="794"/>
                      <a:pt x="380" y="1445"/>
                      <a:pt x="326" y="2069"/>
                    </a:cubicBezTo>
                    <a:cubicBezTo>
                      <a:pt x="217" y="3072"/>
                      <a:pt x="0" y="4022"/>
                      <a:pt x="407" y="4917"/>
                    </a:cubicBezTo>
                    <a:cubicBezTo>
                      <a:pt x="733" y="5595"/>
                      <a:pt x="787" y="5731"/>
                      <a:pt x="787" y="5731"/>
                    </a:cubicBezTo>
                    <a:cubicBezTo>
                      <a:pt x="787" y="5731"/>
                      <a:pt x="2007" y="6110"/>
                      <a:pt x="3228" y="6219"/>
                    </a:cubicBezTo>
                    <a:cubicBezTo>
                      <a:pt x="4449" y="6110"/>
                      <a:pt x="5289" y="5948"/>
                      <a:pt x="5289" y="5948"/>
                    </a:cubicBezTo>
                    <a:cubicBezTo>
                      <a:pt x="5289" y="5948"/>
                      <a:pt x="5425" y="5649"/>
                      <a:pt x="5750" y="4971"/>
                    </a:cubicBezTo>
                    <a:cubicBezTo>
                      <a:pt x="6216" y="3860"/>
                      <a:pt x="5844" y="3094"/>
                      <a:pt x="5761" y="3094"/>
                    </a:cubicBezTo>
                    <a:cubicBezTo>
                      <a:pt x="5756" y="3094"/>
                      <a:pt x="5753" y="3096"/>
                      <a:pt x="5750" y="3100"/>
                    </a:cubicBezTo>
                    <a:lnTo>
                      <a:pt x="4937" y="35"/>
                    </a:lnTo>
                    <a:lnTo>
                      <a:pt x="4015" y="7"/>
                    </a:lnTo>
                    <a:lnTo>
                      <a:pt x="3065" y="1120"/>
                    </a:lnTo>
                    <a:lnTo>
                      <a:pt x="1492" y="35"/>
                    </a:lnTo>
                    <a:lnTo>
                      <a:pt x="1058" y="7"/>
                    </a:lnTo>
                    <a:cubicBezTo>
                      <a:pt x="1031" y="3"/>
                      <a:pt x="1002" y="1"/>
                      <a:pt x="973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8" name="Google Shape;2538;p30"/>
              <p:cNvSpPr/>
              <p:nvPr/>
            </p:nvSpPr>
            <p:spPr>
              <a:xfrm>
                <a:off x="7839832" y="4776210"/>
                <a:ext cx="353851" cy="22748"/>
              </a:xfrm>
              <a:custGeom>
                <a:avLst/>
                <a:gdLst/>
                <a:ahLst/>
                <a:cxnLst/>
                <a:rect l="l" t="t" r="r" b="b"/>
                <a:pathLst>
                  <a:path w="3391" h="218" extrusionOk="0">
                    <a:moveTo>
                      <a:pt x="0" y="1"/>
                    </a:moveTo>
                    <a:lnTo>
                      <a:pt x="0" y="218"/>
                    </a:lnTo>
                    <a:lnTo>
                      <a:pt x="3391" y="218"/>
                    </a:lnTo>
                    <a:cubicBezTo>
                      <a:pt x="3391" y="109"/>
                      <a:pt x="3391" y="55"/>
                      <a:pt x="3364" y="1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9" name="Google Shape;2539;p30"/>
              <p:cNvSpPr/>
              <p:nvPr/>
            </p:nvSpPr>
            <p:spPr>
              <a:xfrm>
                <a:off x="7839832" y="4643164"/>
                <a:ext cx="348216" cy="135965"/>
              </a:xfrm>
              <a:custGeom>
                <a:avLst/>
                <a:gdLst/>
                <a:ahLst/>
                <a:cxnLst/>
                <a:rect l="l" t="t" r="r" b="b"/>
                <a:pathLst>
                  <a:path w="3337" h="1303" extrusionOk="0">
                    <a:moveTo>
                      <a:pt x="1302" y="1"/>
                    </a:moveTo>
                    <a:cubicBezTo>
                      <a:pt x="1167" y="1"/>
                      <a:pt x="1031" y="109"/>
                      <a:pt x="1031" y="272"/>
                    </a:cubicBezTo>
                    <a:cubicBezTo>
                      <a:pt x="1031" y="408"/>
                      <a:pt x="922" y="543"/>
                      <a:pt x="787" y="570"/>
                    </a:cubicBezTo>
                    <a:cubicBezTo>
                      <a:pt x="747" y="610"/>
                      <a:pt x="678" y="635"/>
                      <a:pt x="612" y="635"/>
                    </a:cubicBezTo>
                    <a:cubicBezTo>
                      <a:pt x="588" y="635"/>
                      <a:pt x="565" y="632"/>
                      <a:pt x="543" y="625"/>
                    </a:cubicBezTo>
                    <a:cubicBezTo>
                      <a:pt x="407" y="625"/>
                      <a:pt x="353" y="543"/>
                      <a:pt x="326" y="435"/>
                    </a:cubicBezTo>
                    <a:cubicBezTo>
                      <a:pt x="244" y="380"/>
                      <a:pt x="190" y="326"/>
                      <a:pt x="82" y="326"/>
                    </a:cubicBezTo>
                    <a:lnTo>
                      <a:pt x="0" y="326"/>
                    </a:lnTo>
                    <a:lnTo>
                      <a:pt x="0" y="1303"/>
                    </a:lnTo>
                    <a:lnTo>
                      <a:pt x="3337" y="1303"/>
                    </a:lnTo>
                    <a:cubicBezTo>
                      <a:pt x="3337" y="1248"/>
                      <a:pt x="3282" y="1221"/>
                      <a:pt x="3255" y="1194"/>
                    </a:cubicBezTo>
                    <a:cubicBezTo>
                      <a:pt x="3201" y="1086"/>
                      <a:pt x="3092" y="1031"/>
                      <a:pt x="2984" y="950"/>
                    </a:cubicBezTo>
                    <a:lnTo>
                      <a:pt x="1628" y="353"/>
                    </a:lnTo>
                    <a:lnTo>
                      <a:pt x="1573" y="163"/>
                    </a:lnTo>
                    <a:cubicBezTo>
                      <a:pt x="1546" y="82"/>
                      <a:pt x="1438" y="1"/>
                      <a:pt x="1302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0" name="Google Shape;2540;p30"/>
              <p:cNvSpPr/>
              <p:nvPr/>
            </p:nvSpPr>
            <p:spPr>
              <a:xfrm>
                <a:off x="6990734" y="4776210"/>
                <a:ext cx="353851" cy="22748"/>
              </a:xfrm>
              <a:custGeom>
                <a:avLst/>
                <a:gdLst/>
                <a:ahLst/>
                <a:cxnLst/>
                <a:rect l="l" t="t" r="r" b="b"/>
                <a:pathLst>
                  <a:path w="3391" h="218" extrusionOk="0">
                    <a:moveTo>
                      <a:pt x="54" y="1"/>
                    </a:moveTo>
                    <a:cubicBezTo>
                      <a:pt x="0" y="55"/>
                      <a:pt x="0" y="109"/>
                      <a:pt x="0" y="218"/>
                    </a:cubicBezTo>
                    <a:lnTo>
                      <a:pt x="3391" y="218"/>
                    </a:lnTo>
                    <a:lnTo>
                      <a:pt x="3391" y="1"/>
                    </a:ln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1" name="Google Shape;2541;p30"/>
              <p:cNvSpPr/>
              <p:nvPr/>
            </p:nvSpPr>
            <p:spPr>
              <a:xfrm>
                <a:off x="6996369" y="4643164"/>
                <a:ext cx="348216" cy="135965"/>
              </a:xfrm>
              <a:custGeom>
                <a:avLst/>
                <a:gdLst/>
                <a:ahLst/>
                <a:cxnLst/>
                <a:rect l="l" t="t" r="r" b="b"/>
                <a:pathLst>
                  <a:path w="3337" h="1303" extrusionOk="0">
                    <a:moveTo>
                      <a:pt x="2035" y="1"/>
                    </a:moveTo>
                    <a:cubicBezTo>
                      <a:pt x="1899" y="1"/>
                      <a:pt x="1791" y="82"/>
                      <a:pt x="1763" y="163"/>
                    </a:cubicBezTo>
                    <a:lnTo>
                      <a:pt x="1682" y="353"/>
                    </a:lnTo>
                    <a:lnTo>
                      <a:pt x="326" y="950"/>
                    </a:lnTo>
                    <a:cubicBezTo>
                      <a:pt x="217" y="1031"/>
                      <a:pt x="109" y="1086"/>
                      <a:pt x="55" y="1194"/>
                    </a:cubicBezTo>
                    <a:cubicBezTo>
                      <a:pt x="27" y="1221"/>
                      <a:pt x="0" y="1248"/>
                      <a:pt x="0" y="1303"/>
                    </a:cubicBezTo>
                    <a:lnTo>
                      <a:pt x="3337" y="1303"/>
                    </a:lnTo>
                    <a:lnTo>
                      <a:pt x="3337" y="326"/>
                    </a:lnTo>
                    <a:lnTo>
                      <a:pt x="3228" y="326"/>
                    </a:lnTo>
                    <a:cubicBezTo>
                      <a:pt x="3147" y="326"/>
                      <a:pt x="3065" y="380"/>
                      <a:pt x="3011" y="435"/>
                    </a:cubicBezTo>
                    <a:cubicBezTo>
                      <a:pt x="2984" y="543"/>
                      <a:pt x="2903" y="625"/>
                      <a:pt x="2767" y="625"/>
                    </a:cubicBezTo>
                    <a:cubicBezTo>
                      <a:pt x="2752" y="632"/>
                      <a:pt x="2734" y="635"/>
                      <a:pt x="2713" y="635"/>
                    </a:cubicBezTo>
                    <a:cubicBezTo>
                      <a:pt x="2657" y="635"/>
                      <a:pt x="2582" y="610"/>
                      <a:pt x="2523" y="570"/>
                    </a:cubicBezTo>
                    <a:cubicBezTo>
                      <a:pt x="2387" y="543"/>
                      <a:pt x="2306" y="408"/>
                      <a:pt x="2306" y="272"/>
                    </a:cubicBezTo>
                    <a:cubicBezTo>
                      <a:pt x="2306" y="109"/>
                      <a:pt x="2170" y="1"/>
                      <a:pt x="2035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2" name="Google Shape;2542;p30"/>
              <p:cNvSpPr/>
              <p:nvPr/>
            </p:nvSpPr>
            <p:spPr>
              <a:xfrm>
                <a:off x="7367125" y="1084926"/>
                <a:ext cx="458618" cy="270469"/>
              </a:xfrm>
              <a:custGeom>
                <a:avLst/>
                <a:gdLst/>
                <a:ahLst/>
                <a:cxnLst/>
                <a:rect l="l" t="t" r="r" b="b"/>
                <a:pathLst>
                  <a:path w="4395" h="2592" extrusionOk="0">
                    <a:moveTo>
                      <a:pt x="2253" y="1"/>
                    </a:moveTo>
                    <a:cubicBezTo>
                      <a:pt x="1952" y="1"/>
                      <a:pt x="1625" y="80"/>
                      <a:pt x="1275" y="276"/>
                    </a:cubicBezTo>
                    <a:cubicBezTo>
                      <a:pt x="1" y="982"/>
                      <a:pt x="190" y="2582"/>
                      <a:pt x="190" y="2582"/>
                    </a:cubicBezTo>
                    <a:cubicBezTo>
                      <a:pt x="190" y="2582"/>
                      <a:pt x="203" y="2592"/>
                      <a:pt x="239" y="2592"/>
                    </a:cubicBezTo>
                    <a:cubicBezTo>
                      <a:pt x="347" y="2592"/>
                      <a:pt x="667" y="2499"/>
                      <a:pt x="1465" y="1741"/>
                    </a:cubicBezTo>
                    <a:cubicBezTo>
                      <a:pt x="2469" y="737"/>
                      <a:pt x="2496" y="520"/>
                      <a:pt x="2496" y="520"/>
                    </a:cubicBezTo>
                    <a:lnTo>
                      <a:pt x="3988" y="2446"/>
                    </a:lnTo>
                    <a:lnTo>
                      <a:pt x="4259" y="2121"/>
                    </a:lnTo>
                    <a:cubicBezTo>
                      <a:pt x="4259" y="2121"/>
                      <a:pt x="4395" y="1551"/>
                      <a:pt x="3988" y="1009"/>
                    </a:cubicBezTo>
                    <a:cubicBezTo>
                      <a:pt x="3690" y="592"/>
                      <a:pt x="3073" y="1"/>
                      <a:pt x="2253" y="1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3" name="Google Shape;2543;p30"/>
              <p:cNvSpPr/>
              <p:nvPr/>
            </p:nvSpPr>
            <p:spPr>
              <a:xfrm>
                <a:off x="7154877" y="1710923"/>
                <a:ext cx="294476" cy="1362465"/>
              </a:xfrm>
              <a:custGeom>
                <a:avLst/>
                <a:gdLst/>
                <a:ahLst/>
                <a:cxnLst/>
                <a:rect l="l" t="t" r="r" b="b"/>
                <a:pathLst>
                  <a:path w="2822" h="13057" extrusionOk="0">
                    <a:moveTo>
                      <a:pt x="2441" y="0"/>
                    </a:moveTo>
                    <a:cubicBezTo>
                      <a:pt x="2360" y="0"/>
                      <a:pt x="1085" y="190"/>
                      <a:pt x="706" y="1085"/>
                    </a:cubicBezTo>
                    <a:cubicBezTo>
                      <a:pt x="326" y="2008"/>
                      <a:pt x="0" y="5832"/>
                      <a:pt x="0" y="6375"/>
                    </a:cubicBezTo>
                    <a:cubicBezTo>
                      <a:pt x="0" y="6402"/>
                      <a:pt x="0" y="6483"/>
                      <a:pt x="27" y="6564"/>
                    </a:cubicBezTo>
                    <a:cubicBezTo>
                      <a:pt x="190" y="7514"/>
                      <a:pt x="1356" y="10904"/>
                      <a:pt x="1384" y="10958"/>
                    </a:cubicBezTo>
                    <a:lnTo>
                      <a:pt x="1384" y="11392"/>
                    </a:lnTo>
                    <a:cubicBezTo>
                      <a:pt x="1356" y="11637"/>
                      <a:pt x="1275" y="12125"/>
                      <a:pt x="1275" y="12179"/>
                    </a:cubicBezTo>
                    <a:cubicBezTo>
                      <a:pt x="1275" y="12233"/>
                      <a:pt x="1248" y="12722"/>
                      <a:pt x="1356" y="12722"/>
                    </a:cubicBezTo>
                    <a:cubicBezTo>
                      <a:pt x="1411" y="12722"/>
                      <a:pt x="1492" y="12071"/>
                      <a:pt x="1492" y="12071"/>
                    </a:cubicBezTo>
                    <a:cubicBezTo>
                      <a:pt x="1519" y="12071"/>
                      <a:pt x="1519" y="12749"/>
                      <a:pt x="1546" y="12857"/>
                    </a:cubicBezTo>
                    <a:cubicBezTo>
                      <a:pt x="1578" y="12921"/>
                      <a:pt x="1591" y="12947"/>
                      <a:pt x="1608" y="12947"/>
                    </a:cubicBezTo>
                    <a:cubicBezTo>
                      <a:pt x="1619" y="12947"/>
                      <a:pt x="1632" y="12934"/>
                      <a:pt x="1655" y="12911"/>
                    </a:cubicBezTo>
                    <a:cubicBezTo>
                      <a:pt x="1736" y="12884"/>
                      <a:pt x="1655" y="12043"/>
                      <a:pt x="1682" y="12043"/>
                    </a:cubicBezTo>
                    <a:cubicBezTo>
                      <a:pt x="1736" y="12043"/>
                      <a:pt x="1763" y="12722"/>
                      <a:pt x="1763" y="12830"/>
                    </a:cubicBezTo>
                    <a:cubicBezTo>
                      <a:pt x="1763" y="12901"/>
                      <a:pt x="1784" y="13057"/>
                      <a:pt x="1881" y="13057"/>
                    </a:cubicBezTo>
                    <a:cubicBezTo>
                      <a:pt x="1895" y="13057"/>
                      <a:pt x="1910" y="13054"/>
                      <a:pt x="1926" y="13047"/>
                    </a:cubicBezTo>
                    <a:cubicBezTo>
                      <a:pt x="2035" y="13020"/>
                      <a:pt x="1926" y="12071"/>
                      <a:pt x="1953" y="12071"/>
                    </a:cubicBezTo>
                    <a:cubicBezTo>
                      <a:pt x="1980" y="12071"/>
                      <a:pt x="2143" y="12749"/>
                      <a:pt x="2143" y="12803"/>
                    </a:cubicBezTo>
                    <a:cubicBezTo>
                      <a:pt x="2143" y="12845"/>
                      <a:pt x="2191" y="12902"/>
                      <a:pt x="2238" y="12902"/>
                    </a:cubicBezTo>
                    <a:cubicBezTo>
                      <a:pt x="2252" y="12902"/>
                      <a:pt x="2266" y="12897"/>
                      <a:pt x="2279" y="12884"/>
                    </a:cubicBezTo>
                    <a:cubicBezTo>
                      <a:pt x="2333" y="12803"/>
                      <a:pt x="2279" y="12233"/>
                      <a:pt x="2224" y="12043"/>
                    </a:cubicBezTo>
                    <a:cubicBezTo>
                      <a:pt x="2197" y="11826"/>
                      <a:pt x="2224" y="11582"/>
                      <a:pt x="2224" y="11582"/>
                    </a:cubicBezTo>
                    <a:cubicBezTo>
                      <a:pt x="2224" y="11582"/>
                      <a:pt x="2449" y="12143"/>
                      <a:pt x="2571" y="12143"/>
                    </a:cubicBezTo>
                    <a:cubicBezTo>
                      <a:pt x="2583" y="12143"/>
                      <a:pt x="2594" y="12137"/>
                      <a:pt x="2604" y="12125"/>
                    </a:cubicBezTo>
                    <a:cubicBezTo>
                      <a:pt x="2740" y="12071"/>
                      <a:pt x="2496" y="11609"/>
                      <a:pt x="2469" y="11420"/>
                    </a:cubicBezTo>
                    <a:cubicBezTo>
                      <a:pt x="2441" y="11257"/>
                      <a:pt x="2197" y="10877"/>
                      <a:pt x="2062" y="10741"/>
                    </a:cubicBezTo>
                    <a:lnTo>
                      <a:pt x="1953" y="10660"/>
                    </a:lnTo>
                    <a:cubicBezTo>
                      <a:pt x="1953" y="10660"/>
                      <a:pt x="1384" y="7649"/>
                      <a:pt x="1221" y="6944"/>
                    </a:cubicBezTo>
                    <a:cubicBezTo>
                      <a:pt x="1194" y="6836"/>
                      <a:pt x="1194" y="6673"/>
                      <a:pt x="1221" y="6429"/>
                    </a:cubicBezTo>
                    <a:cubicBezTo>
                      <a:pt x="1329" y="5290"/>
                      <a:pt x="2035" y="2848"/>
                      <a:pt x="2360" y="2170"/>
                    </a:cubicBezTo>
                    <a:cubicBezTo>
                      <a:pt x="2821" y="1384"/>
                      <a:pt x="2441" y="0"/>
                      <a:pt x="2441" y="0"/>
                    </a:cubicBezTo>
                    <a:close/>
                  </a:path>
                </a:pathLst>
              </a:custGeom>
              <a:solidFill>
                <a:srgbClr val="FCB29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4" name="Google Shape;2544;p30"/>
              <p:cNvSpPr/>
              <p:nvPr/>
            </p:nvSpPr>
            <p:spPr>
              <a:xfrm>
                <a:off x="7183156" y="1704662"/>
                <a:ext cx="314302" cy="430955"/>
              </a:xfrm>
              <a:custGeom>
                <a:avLst/>
                <a:gdLst/>
                <a:ahLst/>
                <a:cxnLst/>
                <a:rect l="l" t="t" r="r" b="b"/>
                <a:pathLst>
                  <a:path w="3012" h="4130" extrusionOk="0">
                    <a:moveTo>
                      <a:pt x="2371" y="1"/>
                    </a:moveTo>
                    <a:cubicBezTo>
                      <a:pt x="2062" y="1"/>
                      <a:pt x="1663" y="38"/>
                      <a:pt x="1221" y="169"/>
                    </a:cubicBezTo>
                    <a:cubicBezTo>
                      <a:pt x="190" y="467"/>
                      <a:pt x="1" y="3804"/>
                      <a:pt x="1" y="3804"/>
                    </a:cubicBezTo>
                    <a:lnTo>
                      <a:pt x="1682" y="4129"/>
                    </a:lnTo>
                    <a:lnTo>
                      <a:pt x="3011" y="60"/>
                    </a:lnTo>
                    <a:cubicBezTo>
                      <a:pt x="3011" y="60"/>
                      <a:pt x="2765" y="1"/>
                      <a:pt x="2371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 w="19050" cap="flat" cmpd="sng">
                <a:solidFill>
                  <a:srgbClr val="ACA9D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5" name="Google Shape;2545;p30"/>
              <p:cNvSpPr/>
              <p:nvPr/>
            </p:nvSpPr>
            <p:spPr>
              <a:xfrm>
                <a:off x="7885120" y="1710923"/>
                <a:ext cx="294476" cy="1362465"/>
              </a:xfrm>
              <a:custGeom>
                <a:avLst/>
                <a:gdLst/>
                <a:ahLst/>
                <a:cxnLst/>
                <a:rect l="l" t="t" r="r" b="b"/>
                <a:pathLst>
                  <a:path w="2822" h="13057" extrusionOk="0">
                    <a:moveTo>
                      <a:pt x="380" y="0"/>
                    </a:moveTo>
                    <a:cubicBezTo>
                      <a:pt x="380" y="0"/>
                      <a:pt x="0" y="1384"/>
                      <a:pt x="461" y="2170"/>
                    </a:cubicBezTo>
                    <a:cubicBezTo>
                      <a:pt x="787" y="2848"/>
                      <a:pt x="1492" y="5290"/>
                      <a:pt x="1601" y="6429"/>
                    </a:cubicBezTo>
                    <a:cubicBezTo>
                      <a:pt x="1628" y="6673"/>
                      <a:pt x="1628" y="6836"/>
                      <a:pt x="1601" y="6944"/>
                    </a:cubicBezTo>
                    <a:cubicBezTo>
                      <a:pt x="1438" y="7649"/>
                      <a:pt x="868" y="10660"/>
                      <a:pt x="868" y="10660"/>
                    </a:cubicBezTo>
                    <a:lnTo>
                      <a:pt x="760" y="10741"/>
                    </a:lnTo>
                    <a:cubicBezTo>
                      <a:pt x="624" y="10877"/>
                      <a:pt x="380" y="11257"/>
                      <a:pt x="353" y="11420"/>
                    </a:cubicBezTo>
                    <a:cubicBezTo>
                      <a:pt x="326" y="11609"/>
                      <a:pt x="109" y="12043"/>
                      <a:pt x="217" y="12125"/>
                    </a:cubicBezTo>
                    <a:cubicBezTo>
                      <a:pt x="227" y="12137"/>
                      <a:pt x="238" y="12143"/>
                      <a:pt x="251" y="12143"/>
                    </a:cubicBezTo>
                    <a:cubicBezTo>
                      <a:pt x="373" y="12143"/>
                      <a:pt x="597" y="11582"/>
                      <a:pt x="597" y="11582"/>
                    </a:cubicBezTo>
                    <a:cubicBezTo>
                      <a:pt x="597" y="11582"/>
                      <a:pt x="624" y="11826"/>
                      <a:pt x="597" y="12043"/>
                    </a:cubicBezTo>
                    <a:cubicBezTo>
                      <a:pt x="570" y="12233"/>
                      <a:pt x="488" y="12803"/>
                      <a:pt x="570" y="12884"/>
                    </a:cubicBezTo>
                    <a:cubicBezTo>
                      <a:pt x="576" y="12897"/>
                      <a:pt x="587" y="12902"/>
                      <a:pt x="600" y="12902"/>
                    </a:cubicBezTo>
                    <a:cubicBezTo>
                      <a:pt x="642" y="12902"/>
                      <a:pt x="705" y="12845"/>
                      <a:pt x="705" y="12803"/>
                    </a:cubicBezTo>
                    <a:cubicBezTo>
                      <a:pt x="705" y="12749"/>
                      <a:pt x="841" y="12071"/>
                      <a:pt x="868" y="12071"/>
                    </a:cubicBezTo>
                    <a:cubicBezTo>
                      <a:pt x="895" y="12071"/>
                      <a:pt x="787" y="13020"/>
                      <a:pt x="895" y="13047"/>
                    </a:cubicBezTo>
                    <a:cubicBezTo>
                      <a:pt x="912" y="13054"/>
                      <a:pt x="927" y="13057"/>
                      <a:pt x="940" y="13057"/>
                    </a:cubicBezTo>
                    <a:cubicBezTo>
                      <a:pt x="1037" y="13057"/>
                      <a:pt x="1058" y="12901"/>
                      <a:pt x="1058" y="12830"/>
                    </a:cubicBezTo>
                    <a:cubicBezTo>
                      <a:pt x="1058" y="12722"/>
                      <a:pt x="1112" y="12043"/>
                      <a:pt x="1139" y="12043"/>
                    </a:cubicBezTo>
                    <a:cubicBezTo>
                      <a:pt x="1167" y="12043"/>
                      <a:pt x="1112" y="12884"/>
                      <a:pt x="1167" y="12911"/>
                    </a:cubicBezTo>
                    <a:cubicBezTo>
                      <a:pt x="1200" y="12934"/>
                      <a:pt x="1220" y="12947"/>
                      <a:pt x="1234" y="12947"/>
                    </a:cubicBezTo>
                    <a:cubicBezTo>
                      <a:pt x="1253" y="12947"/>
                      <a:pt x="1259" y="12921"/>
                      <a:pt x="1275" y="12857"/>
                    </a:cubicBezTo>
                    <a:cubicBezTo>
                      <a:pt x="1302" y="12749"/>
                      <a:pt x="1302" y="12071"/>
                      <a:pt x="1329" y="12071"/>
                    </a:cubicBezTo>
                    <a:cubicBezTo>
                      <a:pt x="1329" y="12071"/>
                      <a:pt x="1411" y="12722"/>
                      <a:pt x="1465" y="12722"/>
                    </a:cubicBezTo>
                    <a:cubicBezTo>
                      <a:pt x="1573" y="12722"/>
                      <a:pt x="1546" y="12233"/>
                      <a:pt x="1546" y="12179"/>
                    </a:cubicBezTo>
                    <a:cubicBezTo>
                      <a:pt x="1546" y="12125"/>
                      <a:pt x="1465" y="11637"/>
                      <a:pt x="1438" y="11392"/>
                    </a:cubicBezTo>
                    <a:lnTo>
                      <a:pt x="1438" y="10958"/>
                    </a:lnTo>
                    <a:cubicBezTo>
                      <a:pt x="1465" y="10904"/>
                      <a:pt x="2631" y="7514"/>
                      <a:pt x="2794" y="6564"/>
                    </a:cubicBezTo>
                    <a:cubicBezTo>
                      <a:pt x="2821" y="6483"/>
                      <a:pt x="2821" y="6402"/>
                      <a:pt x="2821" y="6375"/>
                    </a:cubicBezTo>
                    <a:cubicBezTo>
                      <a:pt x="2821" y="5832"/>
                      <a:pt x="2496" y="2008"/>
                      <a:pt x="2116" y="1085"/>
                    </a:cubicBezTo>
                    <a:cubicBezTo>
                      <a:pt x="1736" y="190"/>
                      <a:pt x="461" y="0"/>
                      <a:pt x="380" y="0"/>
                    </a:cubicBezTo>
                    <a:close/>
                  </a:path>
                </a:pathLst>
              </a:custGeom>
              <a:solidFill>
                <a:srgbClr val="FCB29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6" name="Google Shape;2546;p30"/>
              <p:cNvSpPr/>
              <p:nvPr/>
            </p:nvSpPr>
            <p:spPr>
              <a:xfrm>
                <a:off x="7834197" y="1704662"/>
                <a:ext cx="314198" cy="430955"/>
              </a:xfrm>
              <a:custGeom>
                <a:avLst/>
                <a:gdLst/>
                <a:ahLst/>
                <a:cxnLst/>
                <a:rect l="l" t="t" r="r" b="b"/>
                <a:pathLst>
                  <a:path w="3011" h="4130" extrusionOk="0">
                    <a:moveTo>
                      <a:pt x="640" y="1"/>
                    </a:moveTo>
                    <a:cubicBezTo>
                      <a:pt x="247" y="1"/>
                      <a:pt x="0" y="60"/>
                      <a:pt x="0" y="60"/>
                    </a:cubicBezTo>
                    <a:lnTo>
                      <a:pt x="1329" y="4129"/>
                    </a:lnTo>
                    <a:lnTo>
                      <a:pt x="3011" y="3804"/>
                    </a:lnTo>
                    <a:cubicBezTo>
                      <a:pt x="3011" y="3804"/>
                      <a:pt x="2821" y="467"/>
                      <a:pt x="1790" y="169"/>
                    </a:cubicBezTo>
                    <a:cubicBezTo>
                      <a:pt x="1349" y="38"/>
                      <a:pt x="949" y="1"/>
                      <a:pt x="640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 w="19050" cap="flat" cmpd="sng">
                <a:solidFill>
                  <a:srgbClr val="ACA9D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7" name="Google Shape;2547;p30"/>
              <p:cNvSpPr/>
              <p:nvPr/>
            </p:nvSpPr>
            <p:spPr>
              <a:xfrm>
                <a:off x="7089762" y="2050583"/>
                <a:ext cx="167064" cy="172695"/>
              </a:xfrm>
              <a:custGeom>
                <a:avLst/>
                <a:gdLst/>
                <a:ahLst/>
                <a:cxnLst/>
                <a:rect l="l" t="t" r="r" b="b"/>
                <a:pathLst>
                  <a:path w="1601" h="1655" extrusionOk="0">
                    <a:moveTo>
                      <a:pt x="950" y="0"/>
                    </a:moveTo>
                    <a:lnTo>
                      <a:pt x="516" y="27"/>
                    </a:lnTo>
                    <a:lnTo>
                      <a:pt x="326" y="353"/>
                    </a:lnTo>
                    <a:lnTo>
                      <a:pt x="0" y="651"/>
                    </a:lnTo>
                    <a:cubicBezTo>
                      <a:pt x="0" y="977"/>
                      <a:pt x="82" y="1329"/>
                      <a:pt x="136" y="1655"/>
                    </a:cubicBezTo>
                    <a:cubicBezTo>
                      <a:pt x="217" y="1628"/>
                      <a:pt x="272" y="1601"/>
                      <a:pt x="380" y="1573"/>
                    </a:cubicBezTo>
                    <a:cubicBezTo>
                      <a:pt x="651" y="1384"/>
                      <a:pt x="733" y="1031"/>
                      <a:pt x="787" y="895"/>
                    </a:cubicBezTo>
                    <a:cubicBezTo>
                      <a:pt x="841" y="706"/>
                      <a:pt x="923" y="516"/>
                      <a:pt x="1194" y="407"/>
                    </a:cubicBezTo>
                    <a:cubicBezTo>
                      <a:pt x="1438" y="299"/>
                      <a:pt x="1601" y="163"/>
                      <a:pt x="1438" y="82"/>
                    </a:cubicBezTo>
                    <a:cubicBezTo>
                      <a:pt x="1384" y="55"/>
                      <a:pt x="1311" y="46"/>
                      <a:pt x="1239" y="46"/>
                    </a:cubicBezTo>
                    <a:cubicBezTo>
                      <a:pt x="1094" y="46"/>
                      <a:pt x="950" y="82"/>
                      <a:pt x="950" y="82"/>
                    </a:cubicBezTo>
                    <a:cubicBezTo>
                      <a:pt x="950" y="82"/>
                      <a:pt x="923" y="27"/>
                      <a:pt x="950" y="0"/>
                    </a:cubicBezTo>
                    <a:close/>
                  </a:path>
                </a:pathLst>
              </a:custGeom>
              <a:solidFill>
                <a:srgbClr val="FFB6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8" name="Google Shape;2548;p30"/>
              <p:cNvSpPr/>
              <p:nvPr/>
            </p:nvSpPr>
            <p:spPr>
              <a:xfrm>
                <a:off x="7109589" y="2143976"/>
                <a:ext cx="56662" cy="17113"/>
              </a:xfrm>
              <a:custGeom>
                <a:avLst/>
                <a:gdLst/>
                <a:ahLst/>
                <a:cxnLst/>
                <a:rect l="l" t="t" r="r" b="b"/>
                <a:pathLst>
                  <a:path w="543" h="164" fill="none" extrusionOk="0">
                    <a:moveTo>
                      <a:pt x="543" y="0"/>
                    </a:moveTo>
                    <a:cubicBezTo>
                      <a:pt x="543" y="0"/>
                      <a:pt x="353" y="163"/>
                      <a:pt x="0" y="163"/>
                    </a:cubicBezTo>
                  </a:path>
                </a:pathLst>
              </a:custGeom>
              <a:noFill/>
              <a:ln w="675" cap="rnd" cmpd="sng">
                <a:solidFill>
                  <a:srgbClr val="FB897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9" name="Google Shape;2549;p30"/>
              <p:cNvSpPr/>
              <p:nvPr/>
            </p:nvSpPr>
            <p:spPr>
              <a:xfrm>
                <a:off x="7157694" y="2056218"/>
                <a:ext cx="31201" cy="11478"/>
              </a:xfrm>
              <a:custGeom>
                <a:avLst/>
                <a:gdLst/>
                <a:ahLst/>
                <a:cxnLst/>
                <a:rect l="l" t="t" r="r" b="b"/>
                <a:pathLst>
                  <a:path w="299" h="110" fill="none" extrusionOk="0">
                    <a:moveTo>
                      <a:pt x="299" y="1"/>
                    </a:moveTo>
                    <a:lnTo>
                      <a:pt x="0" y="109"/>
                    </a:lnTo>
                  </a:path>
                </a:pathLst>
              </a:custGeom>
              <a:noFill/>
              <a:ln w="675" cap="rnd" cmpd="sng">
                <a:solidFill>
                  <a:srgbClr val="FB897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50" name="Google Shape;2550;p30"/>
            <p:cNvGrpSpPr/>
            <p:nvPr/>
          </p:nvGrpSpPr>
          <p:grpSpPr>
            <a:xfrm>
              <a:off x="8138549" y="3711145"/>
              <a:ext cx="802780" cy="800234"/>
              <a:chOff x="7716672" y="2820944"/>
              <a:chExt cx="557796" cy="556065"/>
            </a:xfrm>
          </p:grpSpPr>
          <p:sp>
            <p:nvSpPr>
              <p:cNvPr id="2551" name="Google Shape;2551;p30"/>
              <p:cNvSpPr/>
              <p:nvPr/>
            </p:nvSpPr>
            <p:spPr>
              <a:xfrm>
                <a:off x="8008233" y="2912937"/>
                <a:ext cx="66594" cy="118903"/>
              </a:xfrm>
              <a:custGeom>
                <a:avLst/>
                <a:gdLst/>
                <a:ahLst/>
                <a:cxnLst/>
                <a:rect l="l" t="t" r="r" b="b"/>
                <a:pathLst>
                  <a:path w="923" h="1648" extrusionOk="0">
                    <a:moveTo>
                      <a:pt x="814" y="0"/>
                    </a:moveTo>
                    <a:lnTo>
                      <a:pt x="1" y="1438"/>
                    </a:lnTo>
                    <a:cubicBezTo>
                      <a:pt x="21" y="1581"/>
                      <a:pt x="88" y="1647"/>
                      <a:pt x="179" y="1647"/>
                    </a:cubicBezTo>
                    <a:cubicBezTo>
                      <a:pt x="208" y="1647"/>
                      <a:pt x="239" y="1641"/>
                      <a:pt x="272" y="1628"/>
                    </a:cubicBezTo>
                    <a:cubicBezTo>
                      <a:pt x="299" y="1628"/>
                      <a:pt x="353" y="1573"/>
                      <a:pt x="353" y="1546"/>
                    </a:cubicBezTo>
                    <a:lnTo>
                      <a:pt x="923" y="54"/>
                    </a:lnTo>
                    <a:lnTo>
                      <a:pt x="814" y="0"/>
                    </a:ln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2" name="Google Shape;2552;p30"/>
              <p:cNvSpPr/>
              <p:nvPr/>
            </p:nvSpPr>
            <p:spPr>
              <a:xfrm>
                <a:off x="8051307" y="2888766"/>
                <a:ext cx="43146" cy="36652"/>
              </a:xfrm>
              <a:custGeom>
                <a:avLst/>
                <a:gdLst/>
                <a:ahLst/>
                <a:cxnLst/>
                <a:rect l="l" t="t" r="r" b="b"/>
                <a:pathLst>
                  <a:path w="598" h="508" extrusionOk="0">
                    <a:moveTo>
                      <a:pt x="290" y="0"/>
                    </a:moveTo>
                    <a:cubicBezTo>
                      <a:pt x="188" y="0"/>
                      <a:pt x="97" y="40"/>
                      <a:pt x="55" y="145"/>
                    </a:cubicBezTo>
                    <a:cubicBezTo>
                      <a:pt x="0" y="281"/>
                      <a:pt x="55" y="416"/>
                      <a:pt x="190" y="498"/>
                    </a:cubicBezTo>
                    <a:cubicBezTo>
                      <a:pt x="221" y="504"/>
                      <a:pt x="251" y="507"/>
                      <a:pt x="281" y="507"/>
                    </a:cubicBezTo>
                    <a:cubicBezTo>
                      <a:pt x="383" y="507"/>
                      <a:pt x="474" y="467"/>
                      <a:pt x="516" y="362"/>
                    </a:cubicBezTo>
                    <a:cubicBezTo>
                      <a:pt x="597" y="227"/>
                      <a:pt x="516" y="91"/>
                      <a:pt x="380" y="10"/>
                    </a:cubicBezTo>
                    <a:cubicBezTo>
                      <a:pt x="350" y="4"/>
                      <a:pt x="319" y="0"/>
                      <a:pt x="290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3" name="Google Shape;2553;p30"/>
              <p:cNvSpPr/>
              <p:nvPr/>
            </p:nvSpPr>
            <p:spPr>
              <a:xfrm>
                <a:off x="8059099" y="3032274"/>
                <a:ext cx="95960" cy="43146"/>
              </a:xfrm>
              <a:custGeom>
                <a:avLst/>
                <a:gdLst/>
                <a:ahLst/>
                <a:cxnLst/>
                <a:rect l="l" t="t" r="r" b="b"/>
                <a:pathLst>
                  <a:path w="1330" h="598" extrusionOk="0">
                    <a:moveTo>
                      <a:pt x="1303" y="1"/>
                    </a:moveTo>
                    <a:lnTo>
                      <a:pt x="82" y="380"/>
                    </a:lnTo>
                    <a:cubicBezTo>
                      <a:pt x="1" y="516"/>
                      <a:pt x="1" y="570"/>
                      <a:pt x="136" y="597"/>
                    </a:cubicBezTo>
                    <a:lnTo>
                      <a:pt x="218" y="597"/>
                    </a:lnTo>
                    <a:lnTo>
                      <a:pt x="1330" y="109"/>
                    </a:lnTo>
                    <a:lnTo>
                      <a:pt x="1303" y="1"/>
                    </a:ln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4" name="Google Shape;2554;p30"/>
              <p:cNvSpPr/>
              <p:nvPr/>
            </p:nvSpPr>
            <p:spPr>
              <a:xfrm>
                <a:off x="8145247" y="3021812"/>
                <a:ext cx="29437" cy="25830"/>
              </a:xfrm>
              <a:custGeom>
                <a:avLst/>
                <a:gdLst/>
                <a:ahLst/>
                <a:cxnLst/>
                <a:rect l="l" t="t" r="r" b="b"/>
                <a:pathLst>
                  <a:path w="408" h="358" extrusionOk="0">
                    <a:moveTo>
                      <a:pt x="212" y="0"/>
                    </a:moveTo>
                    <a:cubicBezTo>
                      <a:pt x="187" y="0"/>
                      <a:pt x="162" y="4"/>
                      <a:pt x="136" y="10"/>
                    </a:cubicBezTo>
                    <a:cubicBezTo>
                      <a:pt x="27" y="37"/>
                      <a:pt x="0" y="146"/>
                      <a:pt x="27" y="254"/>
                    </a:cubicBezTo>
                    <a:cubicBezTo>
                      <a:pt x="47" y="313"/>
                      <a:pt x="109" y="357"/>
                      <a:pt x="182" y="357"/>
                    </a:cubicBezTo>
                    <a:cubicBezTo>
                      <a:pt x="211" y="357"/>
                      <a:pt x="241" y="351"/>
                      <a:pt x="272" y="336"/>
                    </a:cubicBezTo>
                    <a:cubicBezTo>
                      <a:pt x="380" y="308"/>
                      <a:pt x="407" y="200"/>
                      <a:pt x="380" y="119"/>
                    </a:cubicBezTo>
                    <a:cubicBezTo>
                      <a:pt x="359" y="36"/>
                      <a:pt x="291" y="0"/>
                      <a:pt x="212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5" name="Google Shape;2555;p30"/>
              <p:cNvSpPr/>
              <p:nvPr/>
            </p:nvSpPr>
            <p:spPr>
              <a:xfrm>
                <a:off x="8063067" y="3112506"/>
                <a:ext cx="121356" cy="66594"/>
              </a:xfrm>
              <a:custGeom>
                <a:avLst/>
                <a:gdLst/>
                <a:ahLst/>
                <a:cxnLst/>
                <a:rect l="l" t="t" r="r" b="b"/>
                <a:pathLst>
                  <a:path w="1682" h="923" extrusionOk="0">
                    <a:moveTo>
                      <a:pt x="217" y="1"/>
                    </a:moveTo>
                    <a:cubicBezTo>
                      <a:pt x="54" y="28"/>
                      <a:pt x="0" y="136"/>
                      <a:pt x="54" y="272"/>
                    </a:cubicBezTo>
                    <a:cubicBezTo>
                      <a:pt x="54" y="299"/>
                      <a:pt x="81" y="353"/>
                      <a:pt x="136" y="353"/>
                    </a:cubicBezTo>
                    <a:lnTo>
                      <a:pt x="1600" y="923"/>
                    </a:lnTo>
                    <a:lnTo>
                      <a:pt x="1682" y="814"/>
                    </a:lnTo>
                    <a:lnTo>
                      <a:pt x="217" y="1"/>
                    </a:ln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6" name="Google Shape;2556;p30"/>
              <p:cNvSpPr/>
              <p:nvPr/>
            </p:nvSpPr>
            <p:spPr>
              <a:xfrm>
                <a:off x="8170644" y="3158826"/>
                <a:ext cx="39250" cy="37157"/>
              </a:xfrm>
              <a:custGeom>
                <a:avLst/>
                <a:gdLst/>
                <a:ahLst/>
                <a:cxnLst/>
                <a:rect l="l" t="t" r="r" b="b"/>
                <a:pathLst>
                  <a:path w="544" h="515" extrusionOk="0">
                    <a:moveTo>
                      <a:pt x="263" y="0"/>
                    </a:moveTo>
                    <a:cubicBezTo>
                      <a:pt x="161" y="0"/>
                      <a:pt x="70" y="40"/>
                      <a:pt x="28" y="145"/>
                    </a:cubicBezTo>
                    <a:cubicBezTo>
                      <a:pt x="1" y="281"/>
                      <a:pt x="28" y="417"/>
                      <a:pt x="164" y="471"/>
                    </a:cubicBezTo>
                    <a:cubicBezTo>
                      <a:pt x="210" y="499"/>
                      <a:pt x="257" y="514"/>
                      <a:pt x="301" y="514"/>
                    </a:cubicBezTo>
                    <a:cubicBezTo>
                      <a:pt x="383" y="514"/>
                      <a:pt x="454" y="459"/>
                      <a:pt x="489" y="335"/>
                    </a:cubicBezTo>
                    <a:cubicBezTo>
                      <a:pt x="543" y="200"/>
                      <a:pt x="489" y="64"/>
                      <a:pt x="354" y="10"/>
                    </a:cubicBezTo>
                    <a:cubicBezTo>
                      <a:pt x="323" y="4"/>
                      <a:pt x="293" y="0"/>
                      <a:pt x="263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7" name="Google Shape;2557;p30"/>
              <p:cNvSpPr/>
              <p:nvPr/>
            </p:nvSpPr>
            <p:spPr>
              <a:xfrm>
                <a:off x="8019993" y="3165248"/>
                <a:ext cx="45094" cy="94084"/>
              </a:xfrm>
              <a:custGeom>
                <a:avLst/>
                <a:gdLst/>
                <a:ahLst/>
                <a:cxnLst/>
                <a:rect l="l" t="t" r="r" b="b"/>
                <a:pathLst>
                  <a:path w="625" h="1304" extrusionOk="0">
                    <a:moveTo>
                      <a:pt x="107" y="1"/>
                    </a:moveTo>
                    <a:cubicBezTo>
                      <a:pt x="62" y="1"/>
                      <a:pt x="31" y="34"/>
                      <a:pt x="0" y="111"/>
                    </a:cubicBezTo>
                    <a:lnTo>
                      <a:pt x="0" y="192"/>
                    </a:lnTo>
                    <a:lnTo>
                      <a:pt x="516" y="1304"/>
                    </a:lnTo>
                    <a:lnTo>
                      <a:pt x="624" y="1277"/>
                    </a:lnTo>
                    <a:lnTo>
                      <a:pt x="245" y="56"/>
                    </a:lnTo>
                    <a:cubicBezTo>
                      <a:pt x="185" y="21"/>
                      <a:pt x="142" y="1"/>
                      <a:pt x="107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8" name="Google Shape;2558;p30"/>
              <p:cNvSpPr/>
              <p:nvPr/>
            </p:nvSpPr>
            <p:spPr>
              <a:xfrm>
                <a:off x="8045463" y="3250747"/>
                <a:ext cx="29365" cy="26912"/>
              </a:xfrm>
              <a:custGeom>
                <a:avLst/>
                <a:gdLst/>
                <a:ahLst/>
                <a:cxnLst/>
                <a:rect l="l" t="t" r="r" b="b"/>
                <a:pathLst>
                  <a:path w="407" h="373" extrusionOk="0">
                    <a:moveTo>
                      <a:pt x="208" y="1"/>
                    </a:moveTo>
                    <a:cubicBezTo>
                      <a:pt x="185" y="1"/>
                      <a:pt x="161" y="4"/>
                      <a:pt x="136" y="11"/>
                    </a:cubicBezTo>
                    <a:cubicBezTo>
                      <a:pt x="27" y="65"/>
                      <a:pt x="0" y="146"/>
                      <a:pt x="27" y="255"/>
                    </a:cubicBezTo>
                    <a:cubicBezTo>
                      <a:pt x="48" y="338"/>
                      <a:pt x="132" y="373"/>
                      <a:pt x="207" y="373"/>
                    </a:cubicBezTo>
                    <a:cubicBezTo>
                      <a:pt x="230" y="373"/>
                      <a:pt x="252" y="370"/>
                      <a:pt x="271" y="363"/>
                    </a:cubicBezTo>
                    <a:cubicBezTo>
                      <a:pt x="380" y="336"/>
                      <a:pt x="407" y="227"/>
                      <a:pt x="380" y="119"/>
                    </a:cubicBezTo>
                    <a:cubicBezTo>
                      <a:pt x="338" y="36"/>
                      <a:pt x="281" y="1"/>
                      <a:pt x="208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9" name="Google Shape;2559;p30"/>
              <p:cNvSpPr/>
              <p:nvPr/>
            </p:nvSpPr>
            <p:spPr>
              <a:xfrm>
                <a:off x="7918189" y="3169793"/>
                <a:ext cx="66667" cy="118903"/>
              </a:xfrm>
              <a:custGeom>
                <a:avLst/>
                <a:gdLst/>
                <a:ahLst/>
                <a:cxnLst/>
                <a:rect l="l" t="t" r="r" b="b"/>
                <a:pathLst>
                  <a:path w="924" h="1648" extrusionOk="0">
                    <a:moveTo>
                      <a:pt x="744" y="0"/>
                    </a:moveTo>
                    <a:cubicBezTo>
                      <a:pt x="716" y="0"/>
                      <a:pt x="686" y="7"/>
                      <a:pt x="652" y="20"/>
                    </a:cubicBezTo>
                    <a:cubicBezTo>
                      <a:pt x="598" y="20"/>
                      <a:pt x="571" y="48"/>
                      <a:pt x="571" y="75"/>
                    </a:cubicBezTo>
                    <a:lnTo>
                      <a:pt x="1" y="1594"/>
                    </a:lnTo>
                    <a:lnTo>
                      <a:pt x="109" y="1648"/>
                    </a:lnTo>
                    <a:lnTo>
                      <a:pt x="923" y="183"/>
                    </a:lnTo>
                    <a:cubicBezTo>
                      <a:pt x="882" y="61"/>
                      <a:pt x="827" y="0"/>
                      <a:pt x="744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0" name="Google Shape;2560;p30"/>
              <p:cNvSpPr/>
              <p:nvPr/>
            </p:nvSpPr>
            <p:spPr>
              <a:xfrm>
                <a:off x="7898636" y="3276216"/>
                <a:ext cx="39250" cy="35570"/>
              </a:xfrm>
              <a:custGeom>
                <a:avLst/>
                <a:gdLst/>
                <a:ahLst/>
                <a:cxnLst/>
                <a:rect l="l" t="t" r="r" b="b"/>
                <a:pathLst>
                  <a:path w="544" h="493" extrusionOk="0">
                    <a:moveTo>
                      <a:pt x="286" y="1"/>
                    </a:moveTo>
                    <a:cubicBezTo>
                      <a:pt x="177" y="1"/>
                      <a:pt x="70" y="41"/>
                      <a:pt x="28" y="146"/>
                    </a:cubicBezTo>
                    <a:cubicBezTo>
                      <a:pt x="1" y="281"/>
                      <a:pt x="28" y="417"/>
                      <a:pt x="163" y="471"/>
                    </a:cubicBezTo>
                    <a:cubicBezTo>
                      <a:pt x="198" y="485"/>
                      <a:pt x="234" y="492"/>
                      <a:pt x="267" y="492"/>
                    </a:cubicBezTo>
                    <a:cubicBezTo>
                      <a:pt x="364" y="492"/>
                      <a:pt x="449" y="436"/>
                      <a:pt x="489" y="336"/>
                    </a:cubicBezTo>
                    <a:cubicBezTo>
                      <a:pt x="543" y="200"/>
                      <a:pt x="489" y="64"/>
                      <a:pt x="380" y="10"/>
                    </a:cubicBezTo>
                    <a:cubicBezTo>
                      <a:pt x="350" y="4"/>
                      <a:pt x="318" y="1"/>
                      <a:pt x="286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1" name="Google Shape;2561;p30"/>
              <p:cNvSpPr/>
              <p:nvPr/>
            </p:nvSpPr>
            <p:spPr>
              <a:xfrm>
                <a:off x="7837957" y="3124266"/>
                <a:ext cx="94011" cy="45094"/>
              </a:xfrm>
              <a:custGeom>
                <a:avLst/>
                <a:gdLst/>
                <a:ahLst/>
                <a:cxnLst/>
                <a:rect l="l" t="t" r="r" b="b"/>
                <a:pathLst>
                  <a:path w="1303" h="625" extrusionOk="0">
                    <a:moveTo>
                      <a:pt x="1113" y="0"/>
                    </a:moveTo>
                    <a:lnTo>
                      <a:pt x="1" y="516"/>
                    </a:lnTo>
                    <a:lnTo>
                      <a:pt x="28" y="624"/>
                    </a:lnTo>
                    <a:lnTo>
                      <a:pt x="1249" y="245"/>
                    </a:lnTo>
                    <a:cubicBezTo>
                      <a:pt x="1303" y="109"/>
                      <a:pt x="1303" y="55"/>
                      <a:pt x="1167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2" name="Google Shape;2562;p30"/>
              <p:cNvSpPr/>
              <p:nvPr/>
            </p:nvSpPr>
            <p:spPr>
              <a:xfrm>
                <a:off x="7818405" y="3150962"/>
                <a:ext cx="29437" cy="26912"/>
              </a:xfrm>
              <a:custGeom>
                <a:avLst/>
                <a:gdLst/>
                <a:ahLst/>
                <a:cxnLst/>
                <a:rect l="l" t="t" r="r" b="b"/>
                <a:pathLst>
                  <a:path w="408" h="373" extrusionOk="0">
                    <a:moveTo>
                      <a:pt x="197" y="0"/>
                    </a:moveTo>
                    <a:cubicBezTo>
                      <a:pt x="176" y="0"/>
                      <a:pt x="155" y="4"/>
                      <a:pt x="136" y="10"/>
                    </a:cubicBezTo>
                    <a:cubicBezTo>
                      <a:pt x="28" y="92"/>
                      <a:pt x="1" y="173"/>
                      <a:pt x="28" y="254"/>
                    </a:cubicBezTo>
                    <a:cubicBezTo>
                      <a:pt x="48" y="337"/>
                      <a:pt x="117" y="373"/>
                      <a:pt x="184" y="373"/>
                    </a:cubicBezTo>
                    <a:cubicBezTo>
                      <a:pt x="205" y="373"/>
                      <a:pt x="226" y="369"/>
                      <a:pt x="245" y="363"/>
                    </a:cubicBezTo>
                    <a:cubicBezTo>
                      <a:pt x="353" y="309"/>
                      <a:pt x="407" y="227"/>
                      <a:pt x="353" y="119"/>
                    </a:cubicBezTo>
                    <a:cubicBezTo>
                      <a:pt x="333" y="36"/>
                      <a:pt x="264" y="0"/>
                      <a:pt x="197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3" name="Google Shape;2563;p30"/>
              <p:cNvSpPr/>
              <p:nvPr/>
            </p:nvSpPr>
            <p:spPr>
              <a:xfrm>
                <a:off x="7808664" y="3022534"/>
                <a:ext cx="121356" cy="66594"/>
              </a:xfrm>
              <a:custGeom>
                <a:avLst/>
                <a:gdLst/>
                <a:ahLst/>
                <a:cxnLst/>
                <a:rect l="l" t="t" r="r" b="b"/>
                <a:pathLst>
                  <a:path w="1682" h="923" extrusionOk="0">
                    <a:moveTo>
                      <a:pt x="54" y="0"/>
                    </a:moveTo>
                    <a:lnTo>
                      <a:pt x="0" y="109"/>
                    </a:lnTo>
                    <a:lnTo>
                      <a:pt x="1438" y="922"/>
                    </a:lnTo>
                    <a:cubicBezTo>
                      <a:pt x="1627" y="868"/>
                      <a:pt x="1682" y="787"/>
                      <a:pt x="1627" y="651"/>
                    </a:cubicBezTo>
                    <a:cubicBezTo>
                      <a:pt x="1627" y="597"/>
                      <a:pt x="1573" y="570"/>
                      <a:pt x="1546" y="570"/>
                    </a:cubicBez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4" name="Google Shape;2564;p30"/>
              <p:cNvSpPr/>
              <p:nvPr/>
            </p:nvSpPr>
            <p:spPr>
              <a:xfrm>
                <a:off x="7783195" y="3004207"/>
                <a:ext cx="39177" cy="36652"/>
              </a:xfrm>
              <a:custGeom>
                <a:avLst/>
                <a:gdLst/>
                <a:ahLst/>
                <a:cxnLst/>
                <a:rect l="l" t="t" r="r" b="b"/>
                <a:pathLst>
                  <a:path w="543" h="508" extrusionOk="0">
                    <a:moveTo>
                      <a:pt x="286" y="0"/>
                    </a:moveTo>
                    <a:cubicBezTo>
                      <a:pt x="177" y="0"/>
                      <a:pt x="70" y="40"/>
                      <a:pt x="28" y="146"/>
                    </a:cubicBezTo>
                    <a:cubicBezTo>
                      <a:pt x="0" y="281"/>
                      <a:pt x="28" y="417"/>
                      <a:pt x="163" y="498"/>
                    </a:cubicBezTo>
                    <a:cubicBezTo>
                      <a:pt x="194" y="504"/>
                      <a:pt x="224" y="508"/>
                      <a:pt x="254" y="508"/>
                    </a:cubicBezTo>
                    <a:cubicBezTo>
                      <a:pt x="357" y="508"/>
                      <a:pt x="453" y="468"/>
                      <a:pt x="516" y="363"/>
                    </a:cubicBezTo>
                    <a:cubicBezTo>
                      <a:pt x="543" y="227"/>
                      <a:pt x="516" y="91"/>
                      <a:pt x="380" y="10"/>
                    </a:cubicBezTo>
                    <a:cubicBezTo>
                      <a:pt x="350" y="4"/>
                      <a:pt x="318" y="0"/>
                      <a:pt x="286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5" name="Google Shape;2565;p30"/>
              <p:cNvSpPr/>
              <p:nvPr/>
            </p:nvSpPr>
            <p:spPr>
              <a:xfrm>
                <a:off x="7928001" y="2942230"/>
                <a:ext cx="43146" cy="92568"/>
              </a:xfrm>
              <a:custGeom>
                <a:avLst/>
                <a:gdLst/>
                <a:ahLst/>
                <a:cxnLst/>
                <a:rect l="l" t="t" r="r" b="b"/>
                <a:pathLst>
                  <a:path w="598" h="1283" extrusionOk="0">
                    <a:moveTo>
                      <a:pt x="82" y="1"/>
                    </a:moveTo>
                    <a:lnTo>
                      <a:pt x="1" y="28"/>
                    </a:lnTo>
                    <a:lnTo>
                      <a:pt x="353" y="1249"/>
                    </a:lnTo>
                    <a:cubicBezTo>
                      <a:pt x="406" y="1270"/>
                      <a:pt x="450" y="1283"/>
                      <a:pt x="486" y="1283"/>
                    </a:cubicBezTo>
                    <a:cubicBezTo>
                      <a:pt x="544" y="1283"/>
                      <a:pt x="581" y="1250"/>
                      <a:pt x="597" y="1167"/>
                    </a:cubicBezTo>
                    <a:lnTo>
                      <a:pt x="597" y="1113"/>
                    </a:lnTo>
                    <a:lnTo>
                      <a:pt x="82" y="1"/>
                    </a:ln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6" name="Google Shape;2566;p30"/>
              <p:cNvSpPr/>
              <p:nvPr/>
            </p:nvSpPr>
            <p:spPr>
              <a:xfrm>
                <a:off x="7914293" y="2923976"/>
                <a:ext cx="31385" cy="25830"/>
              </a:xfrm>
              <a:custGeom>
                <a:avLst/>
                <a:gdLst/>
                <a:ahLst/>
                <a:cxnLst/>
                <a:rect l="l" t="t" r="r" b="b"/>
                <a:pathLst>
                  <a:path w="435" h="358" extrusionOk="0">
                    <a:moveTo>
                      <a:pt x="224" y="0"/>
                    </a:moveTo>
                    <a:cubicBezTo>
                      <a:pt x="203" y="0"/>
                      <a:pt x="183" y="3"/>
                      <a:pt x="163" y="10"/>
                    </a:cubicBezTo>
                    <a:cubicBezTo>
                      <a:pt x="55" y="37"/>
                      <a:pt x="1" y="145"/>
                      <a:pt x="55" y="254"/>
                    </a:cubicBezTo>
                    <a:cubicBezTo>
                      <a:pt x="75" y="313"/>
                      <a:pt x="136" y="357"/>
                      <a:pt x="200" y="357"/>
                    </a:cubicBezTo>
                    <a:cubicBezTo>
                      <a:pt x="224" y="357"/>
                      <a:pt x="249" y="350"/>
                      <a:pt x="272" y="335"/>
                    </a:cubicBezTo>
                    <a:cubicBezTo>
                      <a:pt x="380" y="308"/>
                      <a:pt x="435" y="200"/>
                      <a:pt x="380" y="118"/>
                    </a:cubicBezTo>
                    <a:cubicBezTo>
                      <a:pt x="360" y="35"/>
                      <a:pt x="292" y="0"/>
                      <a:pt x="224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7" name="Google Shape;2567;p30"/>
              <p:cNvSpPr/>
              <p:nvPr/>
            </p:nvSpPr>
            <p:spPr>
              <a:xfrm>
                <a:off x="7861479" y="2965679"/>
                <a:ext cx="270130" cy="270202"/>
              </a:xfrm>
              <a:custGeom>
                <a:avLst/>
                <a:gdLst/>
                <a:ahLst/>
                <a:cxnLst/>
                <a:rect l="l" t="t" r="r" b="b"/>
                <a:pathLst>
                  <a:path w="3744" h="3745" extrusionOk="0">
                    <a:moveTo>
                      <a:pt x="1922" y="1"/>
                    </a:moveTo>
                    <a:cubicBezTo>
                      <a:pt x="1905" y="1"/>
                      <a:pt x="1889" y="1"/>
                      <a:pt x="1872" y="1"/>
                    </a:cubicBezTo>
                    <a:cubicBezTo>
                      <a:pt x="841" y="1"/>
                      <a:pt x="0" y="815"/>
                      <a:pt x="0" y="1873"/>
                    </a:cubicBezTo>
                    <a:cubicBezTo>
                      <a:pt x="0" y="2877"/>
                      <a:pt x="814" y="3745"/>
                      <a:pt x="1872" y="3745"/>
                    </a:cubicBezTo>
                    <a:cubicBezTo>
                      <a:pt x="2875" y="3745"/>
                      <a:pt x="3743" y="2931"/>
                      <a:pt x="3743" y="1873"/>
                    </a:cubicBezTo>
                    <a:cubicBezTo>
                      <a:pt x="3743" y="832"/>
                      <a:pt x="2955" y="1"/>
                      <a:pt x="1922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8" name="Google Shape;2568;p30"/>
              <p:cNvSpPr/>
              <p:nvPr/>
            </p:nvSpPr>
            <p:spPr>
              <a:xfrm>
                <a:off x="7967179" y="2856154"/>
                <a:ext cx="31385" cy="157648"/>
              </a:xfrm>
              <a:custGeom>
                <a:avLst/>
                <a:gdLst/>
                <a:ahLst/>
                <a:cxnLst/>
                <a:rect l="l" t="t" r="r" b="b"/>
                <a:pathLst>
                  <a:path w="435" h="2185" extrusionOk="0">
                    <a:moveTo>
                      <a:pt x="136" y="1"/>
                    </a:moveTo>
                    <a:lnTo>
                      <a:pt x="0" y="2035"/>
                    </a:lnTo>
                    <a:cubicBezTo>
                      <a:pt x="74" y="2138"/>
                      <a:pt x="147" y="2185"/>
                      <a:pt x="221" y="2185"/>
                    </a:cubicBezTo>
                    <a:cubicBezTo>
                      <a:pt x="283" y="2185"/>
                      <a:pt x="345" y="2151"/>
                      <a:pt x="407" y="2089"/>
                    </a:cubicBezTo>
                    <a:cubicBezTo>
                      <a:pt x="434" y="2062"/>
                      <a:pt x="434" y="2035"/>
                      <a:pt x="434" y="1953"/>
                    </a:cubicBez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9" name="Google Shape;2569;p30"/>
              <p:cNvSpPr/>
              <p:nvPr/>
            </p:nvSpPr>
            <p:spPr>
              <a:xfrm>
                <a:off x="7961263" y="2820944"/>
                <a:ext cx="45094" cy="45094"/>
              </a:xfrm>
              <a:custGeom>
                <a:avLst/>
                <a:gdLst/>
                <a:ahLst/>
                <a:cxnLst/>
                <a:rect l="l" t="t" r="r" b="b"/>
                <a:pathLst>
                  <a:path w="625" h="625" extrusionOk="0">
                    <a:moveTo>
                      <a:pt x="326" y="0"/>
                    </a:moveTo>
                    <a:cubicBezTo>
                      <a:pt x="136" y="0"/>
                      <a:pt x="1" y="136"/>
                      <a:pt x="1" y="326"/>
                    </a:cubicBezTo>
                    <a:cubicBezTo>
                      <a:pt x="1" y="489"/>
                      <a:pt x="136" y="624"/>
                      <a:pt x="326" y="624"/>
                    </a:cubicBezTo>
                    <a:cubicBezTo>
                      <a:pt x="489" y="624"/>
                      <a:pt x="625" y="489"/>
                      <a:pt x="625" y="326"/>
                    </a:cubicBezTo>
                    <a:cubicBezTo>
                      <a:pt x="625" y="136"/>
                      <a:pt x="489" y="0"/>
                      <a:pt x="326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0" name="Google Shape;2570;p30"/>
              <p:cNvSpPr/>
              <p:nvPr/>
            </p:nvSpPr>
            <p:spPr>
              <a:xfrm>
                <a:off x="8047699" y="2946198"/>
                <a:ext cx="95671" cy="91053"/>
              </a:xfrm>
              <a:custGeom>
                <a:avLst/>
                <a:gdLst/>
                <a:ahLst/>
                <a:cxnLst/>
                <a:rect l="l" t="t" r="r" b="b"/>
                <a:pathLst>
                  <a:path w="1326" h="1262" extrusionOk="0">
                    <a:moveTo>
                      <a:pt x="1217" y="0"/>
                    </a:moveTo>
                    <a:lnTo>
                      <a:pt x="23" y="1031"/>
                    </a:lnTo>
                    <a:cubicBezTo>
                      <a:pt x="1" y="1165"/>
                      <a:pt x="52" y="1262"/>
                      <a:pt x="162" y="1262"/>
                    </a:cubicBezTo>
                    <a:cubicBezTo>
                      <a:pt x="185" y="1262"/>
                      <a:pt x="211" y="1257"/>
                      <a:pt x="240" y="1248"/>
                    </a:cubicBezTo>
                    <a:cubicBezTo>
                      <a:pt x="267" y="1248"/>
                      <a:pt x="294" y="1248"/>
                      <a:pt x="349" y="1221"/>
                    </a:cubicBezTo>
                    <a:lnTo>
                      <a:pt x="1325" y="109"/>
                    </a:lnTo>
                    <a:lnTo>
                      <a:pt x="1217" y="0"/>
                    </a:ln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1" name="Google Shape;2571;p30"/>
              <p:cNvSpPr/>
              <p:nvPr/>
            </p:nvSpPr>
            <p:spPr>
              <a:xfrm>
                <a:off x="8123674" y="2926573"/>
                <a:ext cx="39250" cy="35353"/>
              </a:xfrm>
              <a:custGeom>
                <a:avLst/>
                <a:gdLst/>
                <a:ahLst/>
                <a:cxnLst/>
                <a:rect l="l" t="t" r="r" b="b"/>
                <a:pathLst>
                  <a:path w="544" h="490" extrusionOk="0">
                    <a:moveTo>
                      <a:pt x="262" y="1"/>
                    </a:moveTo>
                    <a:cubicBezTo>
                      <a:pt x="204" y="1"/>
                      <a:pt x="150" y="28"/>
                      <a:pt x="109" y="82"/>
                    </a:cubicBezTo>
                    <a:cubicBezTo>
                      <a:pt x="1" y="164"/>
                      <a:pt x="1" y="299"/>
                      <a:pt x="109" y="408"/>
                    </a:cubicBezTo>
                    <a:cubicBezTo>
                      <a:pt x="150" y="462"/>
                      <a:pt x="204" y="489"/>
                      <a:pt x="262" y="489"/>
                    </a:cubicBezTo>
                    <a:cubicBezTo>
                      <a:pt x="320" y="489"/>
                      <a:pt x="381" y="462"/>
                      <a:pt x="435" y="408"/>
                    </a:cubicBezTo>
                    <a:cubicBezTo>
                      <a:pt x="543" y="299"/>
                      <a:pt x="543" y="164"/>
                      <a:pt x="435" y="82"/>
                    </a:cubicBezTo>
                    <a:cubicBezTo>
                      <a:pt x="381" y="28"/>
                      <a:pt x="320" y="1"/>
                      <a:pt x="262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2" name="Google Shape;2572;p30"/>
              <p:cNvSpPr/>
              <p:nvPr/>
            </p:nvSpPr>
            <p:spPr>
              <a:xfrm>
                <a:off x="8078724" y="3071452"/>
                <a:ext cx="162482" cy="31385"/>
              </a:xfrm>
              <a:custGeom>
                <a:avLst/>
                <a:gdLst/>
                <a:ahLst/>
                <a:cxnLst/>
                <a:rect l="l" t="t" r="r" b="b"/>
                <a:pathLst>
                  <a:path w="2252" h="435" extrusionOk="0">
                    <a:moveTo>
                      <a:pt x="217" y="0"/>
                    </a:moveTo>
                    <a:cubicBezTo>
                      <a:pt x="0" y="136"/>
                      <a:pt x="0" y="271"/>
                      <a:pt x="136" y="407"/>
                    </a:cubicBezTo>
                    <a:cubicBezTo>
                      <a:pt x="190" y="434"/>
                      <a:pt x="217" y="434"/>
                      <a:pt x="271" y="434"/>
                    </a:cubicBezTo>
                    <a:lnTo>
                      <a:pt x="2251" y="298"/>
                    </a:lnTo>
                    <a:lnTo>
                      <a:pt x="2251" y="136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3" name="Google Shape;2573;p30"/>
              <p:cNvSpPr/>
              <p:nvPr/>
            </p:nvSpPr>
            <p:spPr>
              <a:xfrm>
                <a:off x="8229374" y="3065536"/>
                <a:ext cx="45094" cy="45094"/>
              </a:xfrm>
              <a:custGeom>
                <a:avLst/>
                <a:gdLst/>
                <a:ahLst/>
                <a:cxnLst/>
                <a:rect l="l" t="t" r="r" b="b"/>
                <a:pathLst>
                  <a:path w="625" h="625" extrusionOk="0">
                    <a:moveTo>
                      <a:pt x="299" y="1"/>
                    </a:moveTo>
                    <a:cubicBezTo>
                      <a:pt x="136" y="1"/>
                      <a:pt x="1" y="136"/>
                      <a:pt x="1" y="326"/>
                    </a:cubicBezTo>
                    <a:cubicBezTo>
                      <a:pt x="1" y="489"/>
                      <a:pt x="136" y="625"/>
                      <a:pt x="299" y="625"/>
                    </a:cubicBezTo>
                    <a:cubicBezTo>
                      <a:pt x="462" y="625"/>
                      <a:pt x="624" y="489"/>
                      <a:pt x="597" y="326"/>
                    </a:cubicBezTo>
                    <a:cubicBezTo>
                      <a:pt x="597" y="136"/>
                      <a:pt x="462" y="1"/>
                      <a:pt x="299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4" name="Google Shape;2574;p30"/>
              <p:cNvSpPr/>
              <p:nvPr/>
            </p:nvSpPr>
            <p:spPr>
              <a:xfrm>
                <a:off x="8057440" y="3153271"/>
                <a:ext cx="89827" cy="94372"/>
              </a:xfrm>
              <a:custGeom>
                <a:avLst/>
                <a:gdLst/>
                <a:ahLst/>
                <a:cxnLst/>
                <a:rect l="l" t="t" r="r" b="b"/>
                <a:pathLst>
                  <a:path w="1245" h="1308" extrusionOk="0">
                    <a:moveTo>
                      <a:pt x="209" y="0"/>
                    </a:moveTo>
                    <a:cubicBezTo>
                      <a:pt x="80" y="0"/>
                      <a:pt x="0" y="80"/>
                      <a:pt x="24" y="222"/>
                    </a:cubicBezTo>
                    <a:cubicBezTo>
                      <a:pt x="24" y="249"/>
                      <a:pt x="24" y="277"/>
                      <a:pt x="78" y="331"/>
                    </a:cubicBezTo>
                    <a:lnTo>
                      <a:pt x="1190" y="1307"/>
                    </a:lnTo>
                    <a:lnTo>
                      <a:pt x="1244" y="1199"/>
                    </a:lnTo>
                    <a:lnTo>
                      <a:pt x="268" y="5"/>
                    </a:lnTo>
                    <a:cubicBezTo>
                      <a:pt x="247" y="2"/>
                      <a:pt x="228" y="0"/>
                      <a:pt x="209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5" name="Google Shape;2575;p30"/>
              <p:cNvSpPr/>
              <p:nvPr/>
            </p:nvSpPr>
            <p:spPr>
              <a:xfrm>
                <a:off x="8133486" y="3229967"/>
                <a:ext cx="39250" cy="35281"/>
              </a:xfrm>
              <a:custGeom>
                <a:avLst/>
                <a:gdLst/>
                <a:ahLst/>
                <a:cxnLst/>
                <a:rect l="l" t="t" r="r" b="b"/>
                <a:pathLst>
                  <a:path w="544" h="489" extrusionOk="0">
                    <a:moveTo>
                      <a:pt x="262" y="0"/>
                    </a:moveTo>
                    <a:cubicBezTo>
                      <a:pt x="204" y="0"/>
                      <a:pt x="150" y="27"/>
                      <a:pt x="109" y="82"/>
                    </a:cubicBezTo>
                    <a:cubicBezTo>
                      <a:pt x="1" y="163"/>
                      <a:pt x="1" y="299"/>
                      <a:pt x="109" y="407"/>
                    </a:cubicBezTo>
                    <a:cubicBezTo>
                      <a:pt x="150" y="461"/>
                      <a:pt x="204" y="488"/>
                      <a:pt x="262" y="488"/>
                    </a:cubicBezTo>
                    <a:cubicBezTo>
                      <a:pt x="319" y="488"/>
                      <a:pt x="380" y="461"/>
                      <a:pt x="435" y="407"/>
                    </a:cubicBezTo>
                    <a:cubicBezTo>
                      <a:pt x="543" y="299"/>
                      <a:pt x="543" y="163"/>
                      <a:pt x="435" y="82"/>
                    </a:cubicBezTo>
                    <a:cubicBezTo>
                      <a:pt x="380" y="27"/>
                      <a:pt x="319" y="0"/>
                      <a:pt x="262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6" name="Google Shape;2576;p30"/>
              <p:cNvSpPr/>
              <p:nvPr/>
            </p:nvSpPr>
            <p:spPr>
              <a:xfrm>
                <a:off x="7994524" y="3186027"/>
                <a:ext cx="31385" cy="159451"/>
              </a:xfrm>
              <a:custGeom>
                <a:avLst/>
                <a:gdLst/>
                <a:ahLst/>
                <a:cxnLst/>
                <a:rect l="l" t="t" r="r" b="b"/>
                <a:pathLst>
                  <a:path w="435" h="2210" extrusionOk="0">
                    <a:moveTo>
                      <a:pt x="208" y="0"/>
                    </a:moveTo>
                    <a:cubicBezTo>
                      <a:pt x="148" y="0"/>
                      <a:pt x="88" y="34"/>
                      <a:pt x="28" y="94"/>
                    </a:cubicBezTo>
                    <a:cubicBezTo>
                      <a:pt x="1" y="148"/>
                      <a:pt x="1" y="175"/>
                      <a:pt x="1" y="229"/>
                    </a:cubicBezTo>
                    <a:lnTo>
                      <a:pt x="109" y="2209"/>
                    </a:lnTo>
                    <a:lnTo>
                      <a:pt x="299" y="2209"/>
                    </a:lnTo>
                    <a:lnTo>
                      <a:pt x="435" y="175"/>
                    </a:lnTo>
                    <a:cubicBezTo>
                      <a:pt x="359" y="54"/>
                      <a:pt x="283" y="0"/>
                      <a:pt x="208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7" name="Google Shape;2577;p30"/>
              <p:cNvSpPr/>
              <p:nvPr/>
            </p:nvSpPr>
            <p:spPr>
              <a:xfrm>
                <a:off x="7986732" y="3333648"/>
                <a:ext cx="43146" cy="43362"/>
              </a:xfrm>
              <a:custGeom>
                <a:avLst/>
                <a:gdLst/>
                <a:ahLst/>
                <a:cxnLst/>
                <a:rect l="l" t="t" r="r" b="b"/>
                <a:pathLst>
                  <a:path w="598" h="601" extrusionOk="0">
                    <a:moveTo>
                      <a:pt x="299" y="1"/>
                    </a:moveTo>
                    <a:cubicBezTo>
                      <a:pt x="136" y="1"/>
                      <a:pt x="0" y="136"/>
                      <a:pt x="0" y="299"/>
                    </a:cubicBezTo>
                    <a:cubicBezTo>
                      <a:pt x="0" y="473"/>
                      <a:pt x="114" y="601"/>
                      <a:pt x="257" y="601"/>
                    </a:cubicBezTo>
                    <a:cubicBezTo>
                      <a:pt x="271" y="601"/>
                      <a:pt x="285" y="600"/>
                      <a:pt x="299" y="597"/>
                    </a:cubicBezTo>
                    <a:cubicBezTo>
                      <a:pt x="461" y="597"/>
                      <a:pt x="597" y="462"/>
                      <a:pt x="597" y="299"/>
                    </a:cubicBezTo>
                    <a:cubicBezTo>
                      <a:pt x="597" y="136"/>
                      <a:pt x="461" y="1"/>
                      <a:pt x="299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8" name="Google Shape;2578;p30"/>
              <p:cNvSpPr/>
              <p:nvPr/>
            </p:nvSpPr>
            <p:spPr>
              <a:xfrm>
                <a:off x="7849718" y="3163083"/>
                <a:ext cx="95599" cy="92352"/>
              </a:xfrm>
              <a:custGeom>
                <a:avLst/>
                <a:gdLst/>
                <a:ahLst/>
                <a:cxnLst/>
                <a:rect l="l" t="t" r="r" b="b"/>
                <a:pathLst>
                  <a:path w="1325" h="1280" extrusionOk="0">
                    <a:moveTo>
                      <a:pt x="1133" y="1"/>
                    </a:moveTo>
                    <a:cubicBezTo>
                      <a:pt x="1118" y="1"/>
                      <a:pt x="1102" y="2"/>
                      <a:pt x="1086" y="5"/>
                    </a:cubicBezTo>
                    <a:cubicBezTo>
                      <a:pt x="1031" y="5"/>
                      <a:pt x="1004" y="5"/>
                      <a:pt x="977" y="59"/>
                    </a:cubicBezTo>
                    <a:lnTo>
                      <a:pt x="1" y="1171"/>
                    </a:lnTo>
                    <a:lnTo>
                      <a:pt x="82" y="1280"/>
                    </a:lnTo>
                    <a:lnTo>
                      <a:pt x="1275" y="249"/>
                    </a:lnTo>
                    <a:cubicBezTo>
                      <a:pt x="1324" y="103"/>
                      <a:pt x="1264" y="1"/>
                      <a:pt x="1133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9" name="Google Shape;2579;p30"/>
              <p:cNvSpPr/>
              <p:nvPr/>
            </p:nvSpPr>
            <p:spPr>
              <a:xfrm>
                <a:off x="7830165" y="3239707"/>
                <a:ext cx="37229" cy="35281"/>
              </a:xfrm>
              <a:custGeom>
                <a:avLst/>
                <a:gdLst/>
                <a:ahLst/>
                <a:cxnLst/>
                <a:rect l="l" t="t" r="r" b="b"/>
                <a:pathLst>
                  <a:path w="516" h="489" extrusionOk="0">
                    <a:moveTo>
                      <a:pt x="231" y="1"/>
                    </a:moveTo>
                    <a:cubicBezTo>
                      <a:pt x="170" y="1"/>
                      <a:pt x="109" y="28"/>
                      <a:pt x="55" y="82"/>
                    </a:cubicBezTo>
                    <a:cubicBezTo>
                      <a:pt x="0" y="164"/>
                      <a:pt x="0" y="299"/>
                      <a:pt x="55" y="408"/>
                    </a:cubicBezTo>
                    <a:cubicBezTo>
                      <a:pt x="109" y="462"/>
                      <a:pt x="170" y="489"/>
                      <a:pt x="231" y="489"/>
                    </a:cubicBezTo>
                    <a:cubicBezTo>
                      <a:pt x="292" y="489"/>
                      <a:pt x="353" y="462"/>
                      <a:pt x="407" y="408"/>
                    </a:cubicBezTo>
                    <a:cubicBezTo>
                      <a:pt x="516" y="299"/>
                      <a:pt x="516" y="164"/>
                      <a:pt x="407" y="82"/>
                    </a:cubicBezTo>
                    <a:cubicBezTo>
                      <a:pt x="353" y="28"/>
                      <a:pt x="292" y="1"/>
                      <a:pt x="231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0" name="Google Shape;2580;p30"/>
              <p:cNvSpPr/>
              <p:nvPr/>
            </p:nvSpPr>
            <p:spPr>
              <a:xfrm>
                <a:off x="7751882" y="3098797"/>
                <a:ext cx="160534" cy="31385"/>
              </a:xfrm>
              <a:custGeom>
                <a:avLst/>
                <a:gdLst/>
                <a:ahLst/>
                <a:cxnLst/>
                <a:rect l="l" t="t" r="r" b="b"/>
                <a:pathLst>
                  <a:path w="2225" h="435" extrusionOk="0">
                    <a:moveTo>
                      <a:pt x="1953" y="1"/>
                    </a:moveTo>
                    <a:lnTo>
                      <a:pt x="0" y="136"/>
                    </a:lnTo>
                    <a:lnTo>
                      <a:pt x="0" y="299"/>
                    </a:lnTo>
                    <a:lnTo>
                      <a:pt x="2035" y="435"/>
                    </a:lnTo>
                    <a:cubicBezTo>
                      <a:pt x="2225" y="299"/>
                      <a:pt x="2225" y="164"/>
                      <a:pt x="2089" y="28"/>
                    </a:cubicBezTo>
                    <a:cubicBezTo>
                      <a:pt x="2062" y="1"/>
                      <a:pt x="2035" y="1"/>
                      <a:pt x="1953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1" name="Google Shape;2581;p30"/>
              <p:cNvSpPr/>
              <p:nvPr/>
            </p:nvSpPr>
            <p:spPr>
              <a:xfrm>
                <a:off x="7716672" y="3091005"/>
                <a:ext cx="45094" cy="43146"/>
              </a:xfrm>
              <a:custGeom>
                <a:avLst/>
                <a:gdLst/>
                <a:ahLst/>
                <a:cxnLst/>
                <a:rect l="l" t="t" r="r" b="b"/>
                <a:pathLst>
                  <a:path w="625" h="598" extrusionOk="0">
                    <a:moveTo>
                      <a:pt x="326" y="0"/>
                    </a:moveTo>
                    <a:cubicBezTo>
                      <a:pt x="136" y="0"/>
                      <a:pt x="0" y="136"/>
                      <a:pt x="0" y="299"/>
                    </a:cubicBezTo>
                    <a:cubicBezTo>
                      <a:pt x="0" y="461"/>
                      <a:pt x="136" y="597"/>
                      <a:pt x="326" y="597"/>
                    </a:cubicBezTo>
                    <a:cubicBezTo>
                      <a:pt x="488" y="597"/>
                      <a:pt x="624" y="461"/>
                      <a:pt x="624" y="299"/>
                    </a:cubicBezTo>
                    <a:cubicBezTo>
                      <a:pt x="624" y="136"/>
                      <a:pt x="488" y="0"/>
                      <a:pt x="326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2" name="Google Shape;2582;p30"/>
              <p:cNvSpPr/>
              <p:nvPr/>
            </p:nvSpPr>
            <p:spPr>
              <a:xfrm>
                <a:off x="7843874" y="2953990"/>
                <a:ext cx="91198" cy="93290"/>
              </a:xfrm>
              <a:custGeom>
                <a:avLst/>
                <a:gdLst/>
                <a:ahLst/>
                <a:cxnLst/>
                <a:rect l="l" t="t" r="r" b="b"/>
                <a:pathLst>
                  <a:path w="1264" h="1293" extrusionOk="0">
                    <a:moveTo>
                      <a:pt x="82" y="1"/>
                    </a:moveTo>
                    <a:lnTo>
                      <a:pt x="0" y="55"/>
                    </a:lnTo>
                    <a:lnTo>
                      <a:pt x="1004" y="1276"/>
                    </a:lnTo>
                    <a:cubicBezTo>
                      <a:pt x="1038" y="1287"/>
                      <a:pt x="1069" y="1292"/>
                      <a:pt x="1098" y="1292"/>
                    </a:cubicBezTo>
                    <a:cubicBezTo>
                      <a:pt x="1205" y="1292"/>
                      <a:pt x="1264" y="1214"/>
                      <a:pt x="1221" y="1086"/>
                    </a:cubicBezTo>
                    <a:cubicBezTo>
                      <a:pt x="1221" y="1059"/>
                      <a:pt x="1221" y="1004"/>
                      <a:pt x="1194" y="977"/>
                    </a:cubicBezTo>
                    <a:lnTo>
                      <a:pt x="82" y="1"/>
                    </a:ln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3" name="Google Shape;2583;p30"/>
              <p:cNvSpPr/>
              <p:nvPr/>
            </p:nvSpPr>
            <p:spPr>
              <a:xfrm>
                <a:off x="7820353" y="2935448"/>
                <a:ext cx="39250" cy="34271"/>
              </a:xfrm>
              <a:custGeom>
                <a:avLst/>
                <a:gdLst/>
                <a:ahLst/>
                <a:cxnLst/>
                <a:rect l="l" t="t" r="r" b="b"/>
                <a:pathLst>
                  <a:path w="544" h="475" extrusionOk="0">
                    <a:moveTo>
                      <a:pt x="262" y="0"/>
                    </a:moveTo>
                    <a:cubicBezTo>
                      <a:pt x="204" y="0"/>
                      <a:pt x="150" y="14"/>
                      <a:pt x="109" y="41"/>
                    </a:cubicBezTo>
                    <a:cubicBezTo>
                      <a:pt x="1" y="149"/>
                      <a:pt x="1" y="285"/>
                      <a:pt x="109" y="393"/>
                    </a:cubicBezTo>
                    <a:cubicBezTo>
                      <a:pt x="150" y="448"/>
                      <a:pt x="204" y="475"/>
                      <a:pt x="262" y="475"/>
                    </a:cubicBezTo>
                    <a:cubicBezTo>
                      <a:pt x="319" y="475"/>
                      <a:pt x="380" y="448"/>
                      <a:pt x="435" y="393"/>
                    </a:cubicBezTo>
                    <a:cubicBezTo>
                      <a:pt x="543" y="285"/>
                      <a:pt x="543" y="149"/>
                      <a:pt x="435" y="41"/>
                    </a:cubicBezTo>
                    <a:cubicBezTo>
                      <a:pt x="380" y="14"/>
                      <a:pt x="319" y="0"/>
                      <a:pt x="262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4" name="Google Shape;2584;p30"/>
              <p:cNvSpPr/>
              <p:nvPr/>
            </p:nvSpPr>
            <p:spPr>
              <a:xfrm>
                <a:off x="7951522" y="3034006"/>
                <a:ext cx="45022" cy="45310"/>
              </a:xfrm>
              <a:custGeom>
                <a:avLst/>
                <a:gdLst/>
                <a:ahLst/>
                <a:cxnLst/>
                <a:rect l="l" t="t" r="r" b="b"/>
                <a:pathLst>
                  <a:path w="624" h="628" extrusionOk="0">
                    <a:moveTo>
                      <a:pt x="361" y="1"/>
                    </a:moveTo>
                    <a:cubicBezTo>
                      <a:pt x="350" y="1"/>
                      <a:pt x="338" y="2"/>
                      <a:pt x="326" y="4"/>
                    </a:cubicBezTo>
                    <a:cubicBezTo>
                      <a:pt x="136" y="4"/>
                      <a:pt x="0" y="139"/>
                      <a:pt x="0" y="302"/>
                    </a:cubicBezTo>
                    <a:cubicBezTo>
                      <a:pt x="0" y="492"/>
                      <a:pt x="136" y="628"/>
                      <a:pt x="326" y="628"/>
                    </a:cubicBezTo>
                    <a:cubicBezTo>
                      <a:pt x="488" y="628"/>
                      <a:pt x="624" y="492"/>
                      <a:pt x="624" y="302"/>
                    </a:cubicBezTo>
                    <a:cubicBezTo>
                      <a:pt x="624" y="151"/>
                      <a:pt x="508" y="1"/>
                      <a:pt x="361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5" name="Google Shape;2585;p30"/>
              <p:cNvSpPr/>
              <p:nvPr/>
            </p:nvSpPr>
            <p:spPr>
              <a:xfrm>
                <a:off x="8016097" y="3120370"/>
                <a:ext cx="29365" cy="29437"/>
              </a:xfrm>
              <a:custGeom>
                <a:avLst/>
                <a:gdLst/>
                <a:ahLst/>
                <a:cxnLst/>
                <a:rect l="l" t="t" r="r" b="b"/>
                <a:pathLst>
                  <a:path w="407" h="408" extrusionOk="0">
                    <a:moveTo>
                      <a:pt x="190" y="0"/>
                    </a:moveTo>
                    <a:cubicBezTo>
                      <a:pt x="109" y="0"/>
                      <a:pt x="0" y="82"/>
                      <a:pt x="0" y="190"/>
                    </a:cubicBezTo>
                    <a:cubicBezTo>
                      <a:pt x="0" y="299"/>
                      <a:pt x="109" y="407"/>
                      <a:pt x="190" y="407"/>
                    </a:cubicBezTo>
                    <a:cubicBezTo>
                      <a:pt x="299" y="407"/>
                      <a:pt x="407" y="299"/>
                      <a:pt x="407" y="190"/>
                    </a:cubicBezTo>
                    <a:cubicBezTo>
                      <a:pt x="407" y="54"/>
                      <a:pt x="326" y="0"/>
                      <a:pt x="190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6" name="Google Shape;2586;p30"/>
              <p:cNvSpPr/>
              <p:nvPr/>
            </p:nvSpPr>
            <p:spPr>
              <a:xfrm>
                <a:off x="7945606" y="3125854"/>
                <a:ext cx="13781" cy="16089"/>
              </a:xfrm>
              <a:custGeom>
                <a:avLst/>
                <a:gdLst/>
                <a:ahLst/>
                <a:cxnLst/>
                <a:rect l="l" t="t" r="r" b="b"/>
                <a:pathLst>
                  <a:path w="191" h="223" extrusionOk="0">
                    <a:moveTo>
                      <a:pt x="112" y="0"/>
                    </a:moveTo>
                    <a:cubicBezTo>
                      <a:pt x="103" y="0"/>
                      <a:pt x="93" y="2"/>
                      <a:pt x="82" y="6"/>
                    </a:cubicBezTo>
                    <a:cubicBezTo>
                      <a:pt x="55" y="6"/>
                      <a:pt x="1" y="60"/>
                      <a:pt x="1" y="114"/>
                    </a:cubicBezTo>
                    <a:cubicBezTo>
                      <a:pt x="1" y="168"/>
                      <a:pt x="28" y="223"/>
                      <a:pt x="82" y="223"/>
                    </a:cubicBezTo>
                    <a:cubicBezTo>
                      <a:pt x="136" y="223"/>
                      <a:pt x="191" y="195"/>
                      <a:pt x="191" y="114"/>
                    </a:cubicBezTo>
                    <a:cubicBezTo>
                      <a:pt x="191" y="67"/>
                      <a:pt x="170" y="0"/>
                      <a:pt x="112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7" name="Google Shape;2587;p30"/>
              <p:cNvSpPr/>
              <p:nvPr/>
            </p:nvSpPr>
            <p:spPr>
              <a:xfrm>
                <a:off x="8037598" y="3055795"/>
                <a:ext cx="13781" cy="15729"/>
              </a:xfrm>
              <a:custGeom>
                <a:avLst/>
                <a:gdLst/>
                <a:ahLst/>
                <a:cxnLst/>
                <a:rect l="l" t="t" r="r" b="b"/>
                <a:pathLst>
                  <a:path w="191" h="218" extrusionOk="0">
                    <a:moveTo>
                      <a:pt x="109" y="0"/>
                    </a:moveTo>
                    <a:cubicBezTo>
                      <a:pt x="55" y="0"/>
                      <a:pt x="1" y="54"/>
                      <a:pt x="1" y="109"/>
                    </a:cubicBezTo>
                    <a:cubicBezTo>
                      <a:pt x="1" y="136"/>
                      <a:pt x="28" y="217"/>
                      <a:pt x="109" y="217"/>
                    </a:cubicBezTo>
                    <a:cubicBezTo>
                      <a:pt x="136" y="217"/>
                      <a:pt x="190" y="190"/>
                      <a:pt x="190" y="109"/>
                    </a:cubicBezTo>
                    <a:cubicBezTo>
                      <a:pt x="190" y="54"/>
                      <a:pt x="163" y="0"/>
                      <a:pt x="109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88" name="Google Shape;2588;p30"/>
            <p:cNvGrpSpPr/>
            <p:nvPr/>
          </p:nvGrpSpPr>
          <p:grpSpPr>
            <a:xfrm>
              <a:off x="4820299" y="237094"/>
              <a:ext cx="956397" cy="953374"/>
              <a:chOff x="7716672" y="2820944"/>
              <a:chExt cx="557796" cy="556065"/>
            </a:xfrm>
          </p:grpSpPr>
          <p:sp>
            <p:nvSpPr>
              <p:cNvPr id="2589" name="Google Shape;2589;p30"/>
              <p:cNvSpPr/>
              <p:nvPr/>
            </p:nvSpPr>
            <p:spPr>
              <a:xfrm>
                <a:off x="8008233" y="2912937"/>
                <a:ext cx="66594" cy="118903"/>
              </a:xfrm>
              <a:custGeom>
                <a:avLst/>
                <a:gdLst/>
                <a:ahLst/>
                <a:cxnLst/>
                <a:rect l="l" t="t" r="r" b="b"/>
                <a:pathLst>
                  <a:path w="923" h="1648" extrusionOk="0">
                    <a:moveTo>
                      <a:pt x="814" y="0"/>
                    </a:moveTo>
                    <a:lnTo>
                      <a:pt x="1" y="1438"/>
                    </a:lnTo>
                    <a:cubicBezTo>
                      <a:pt x="21" y="1581"/>
                      <a:pt x="88" y="1647"/>
                      <a:pt x="179" y="1647"/>
                    </a:cubicBezTo>
                    <a:cubicBezTo>
                      <a:pt x="208" y="1647"/>
                      <a:pt x="239" y="1641"/>
                      <a:pt x="272" y="1628"/>
                    </a:cubicBezTo>
                    <a:cubicBezTo>
                      <a:pt x="299" y="1628"/>
                      <a:pt x="353" y="1573"/>
                      <a:pt x="353" y="1546"/>
                    </a:cubicBezTo>
                    <a:lnTo>
                      <a:pt x="923" y="54"/>
                    </a:lnTo>
                    <a:lnTo>
                      <a:pt x="814" y="0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0" name="Google Shape;2590;p30"/>
              <p:cNvSpPr/>
              <p:nvPr/>
            </p:nvSpPr>
            <p:spPr>
              <a:xfrm>
                <a:off x="8051307" y="2888766"/>
                <a:ext cx="43146" cy="36652"/>
              </a:xfrm>
              <a:custGeom>
                <a:avLst/>
                <a:gdLst/>
                <a:ahLst/>
                <a:cxnLst/>
                <a:rect l="l" t="t" r="r" b="b"/>
                <a:pathLst>
                  <a:path w="598" h="508" extrusionOk="0">
                    <a:moveTo>
                      <a:pt x="290" y="0"/>
                    </a:moveTo>
                    <a:cubicBezTo>
                      <a:pt x="188" y="0"/>
                      <a:pt x="97" y="40"/>
                      <a:pt x="55" y="145"/>
                    </a:cubicBezTo>
                    <a:cubicBezTo>
                      <a:pt x="0" y="281"/>
                      <a:pt x="55" y="416"/>
                      <a:pt x="190" y="498"/>
                    </a:cubicBezTo>
                    <a:cubicBezTo>
                      <a:pt x="221" y="504"/>
                      <a:pt x="251" y="507"/>
                      <a:pt x="281" y="507"/>
                    </a:cubicBezTo>
                    <a:cubicBezTo>
                      <a:pt x="383" y="507"/>
                      <a:pt x="474" y="467"/>
                      <a:pt x="516" y="362"/>
                    </a:cubicBezTo>
                    <a:cubicBezTo>
                      <a:pt x="597" y="227"/>
                      <a:pt x="516" y="91"/>
                      <a:pt x="380" y="10"/>
                    </a:cubicBezTo>
                    <a:cubicBezTo>
                      <a:pt x="350" y="4"/>
                      <a:pt x="319" y="0"/>
                      <a:pt x="290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1" name="Google Shape;2591;p30"/>
              <p:cNvSpPr/>
              <p:nvPr/>
            </p:nvSpPr>
            <p:spPr>
              <a:xfrm>
                <a:off x="8059099" y="3032274"/>
                <a:ext cx="95960" cy="43146"/>
              </a:xfrm>
              <a:custGeom>
                <a:avLst/>
                <a:gdLst/>
                <a:ahLst/>
                <a:cxnLst/>
                <a:rect l="l" t="t" r="r" b="b"/>
                <a:pathLst>
                  <a:path w="1330" h="598" extrusionOk="0">
                    <a:moveTo>
                      <a:pt x="1303" y="1"/>
                    </a:moveTo>
                    <a:lnTo>
                      <a:pt x="82" y="380"/>
                    </a:lnTo>
                    <a:cubicBezTo>
                      <a:pt x="1" y="516"/>
                      <a:pt x="1" y="570"/>
                      <a:pt x="136" y="597"/>
                    </a:cubicBezTo>
                    <a:lnTo>
                      <a:pt x="218" y="597"/>
                    </a:lnTo>
                    <a:lnTo>
                      <a:pt x="1330" y="109"/>
                    </a:lnTo>
                    <a:lnTo>
                      <a:pt x="1303" y="1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2" name="Google Shape;2592;p30"/>
              <p:cNvSpPr/>
              <p:nvPr/>
            </p:nvSpPr>
            <p:spPr>
              <a:xfrm>
                <a:off x="8145247" y="3021812"/>
                <a:ext cx="29437" cy="25830"/>
              </a:xfrm>
              <a:custGeom>
                <a:avLst/>
                <a:gdLst/>
                <a:ahLst/>
                <a:cxnLst/>
                <a:rect l="l" t="t" r="r" b="b"/>
                <a:pathLst>
                  <a:path w="408" h="358" extrusionOk="0">
                    <a:moveTo>
                      <a:pt x="212" y="0"/>
                    </a:moveTo>
                    <a:cubicBezTo>
                      <a:pt x="187" y="0"/>
                      <a:pt x="162" y="4"/>
                      <a:pt x="136" y="10"/>
                    </a:cubicBezTo>
                    <a:cubicBezTo>
                      <a:pt x="27" y="37"/>
                      <a:pt x="0" y="146"/>
                      <a:pt x="27" y="254"/>
                    </a:cubicBezTo>
                    <a:cubicBezTo>
                      <a:pt x="47" y="313"/>
                      <a:pt x="109" y="357"/>
                      <a:pt x="182" y="357"/>
                    </a:cubicBezTo>
                    <a:cubicBezTo>
                      <a:pt x="211" y="357"/>
                      <a:pt x="241" y="351"/>
                      <a:pt x="272" y="336"/>
                    </a:cubicBezTo>
                    <a:cubicBezTo>
                      <a:pt x="380" y="308"/>
                      <a:pt x="407" y="200"/>
                      <a:pt x="380" y="119"/>
                    </a:cubicBezTo>
                    <a:cubicBezTo>
                      <a:pt x="359" y="36"/>
                      <a:pt x="291" y="0"/>
                      <a:pt x="212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3" name="Google Shape;2593;p30"/>
              <p:cNvSpPr/>
              <p:nvPr/>
            </p:nvSpPr>
            <p:spPr>
              <a:xfrm>
                <a:off x="8063067" y="3112506"/>
                <a:ext cx="121356" cy="66594"/>
              </a:xfrm>
              <a:custGeom>
                <a:avLst/>
                <a:gdLst/>
                <a:ahLst/>
                <a:cxnLst/>
                <a:rect l="l" t="t" r="r" b="b"/>
                <a:pathLst>
                  <a:path w="1682" h="923" extrusionOk="0">
                    <a:moveTo>
                      <a:pt x="217" y="1"/>
                    </a:moveTo>
                    <a:cubicBezTo>
                      <a:pt x="54" y="28"/>
                      <a:pt x="0" y="136"/>
                      <a:pt x="54" y="272"/>
                    </a:cubicBezTo>
                    <a:cubicBezTo>
                      <a:pt x="54" y="299"/>
                      <a:pt x="81" y="353"/>
                      <a:pt x="136" y="353"/>
                    </a:cubicBezTo>
                    <a:lnTo>
                      <a:pt x="1600" y="923"/>
                    </a:lnTo>
                    <a:lnTo>
                      <a:pt x="1682" y="814"/>
                    </a:lnTo>
                    <a:lnTo>
                      <a:pt x="217" y="1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4" name="Google Shape;2594;p30"/>
              <p:cNvSpPr/>
              <p:nvPr/>
            </p:nvSpPr>
            <p:spPr>
              <a:xfrm>
                <a:off x="8170644" y="3158826"/>
                <a:ext cx="39250" cy="37157"/>
              </a:xfrm>
              <a:custGeom>
                <a:avLst/>
                <a:gdLst/>
                <a:ahLst/>
                <a:cxnLst/>
                <a:rect l="l" t="t" r="r" b="b"/>
                <a:pathLst>
                  <a:path w="544" h="515" extrusionOk="0">
                    <a:moveTo>
                      <a:pt x="263" y="0"/>
                    </a:moveTo>
                    <a:cubicBezTo>
                      <a:pt x="161" y="0"/>
                      <a:pt x="70" y="40"/>
                      <a:pt x="28" y="145"/>
                    </a:cubicBezTo>
                    <a:cubicBezTo>
                      <a:pt x="1" y="281"/>
                      <a:pt x="28" y="417"/>
                      <a:pt x="164" y="471"/>
                    </a:cubicBezTo>
                    <a:cubicBezTo>
                      <a:pt x="210" y="499"/>
                      <a:pt x="257" y="514"/>
                      <a:pt x="301" y="514"/>
                    </a:cubicBezTo>
                    <a:cubicBezTo>
                      <a:pt x="383" y="514"/>
                      <a:pt x="454" y="459"/>
                      <a:pt x="489" y="335"/>
                    </a:cubicBezTo>
                    <a:cubicBezTo>
                      <a:pt x="543" y="200"/>
                      <a:pt x="489" y="64"/>
                      <a:pt x="354" y="10"/>
                    </a:cubicBezTo>
                    <a:cubicBezTo>
                      <a:pt x="323" y="4"/>
                      <a:pt x="293" y="0"/>
                      <a:pt x="263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5" name="Google Shape;2595;p30"/>
              <p:cNvSpPr/>
              <p:nvPr/>
            </p:nvSpPr>
            <p:spPr>
              <a:xfrm>
                <a:off x="8019993" y="3165248"/>
                <a:ext cx="45094" cy="94084"/>
              </a:xfrm>
              <a:custGeom>
                <a:avLst/>
                <a:gdLst/>
                <a:ahLst/>
                <a:cxnLst/>
                <a:rect l="l" t="t" r="r" b="b"/>
                <a:pathLst>
                  <a:path w="625" h="1304" extrusionOk="0">
                    <a:moveTo>
                      <a:pt x="107" y="1"/>
                    </a:moveTo>
                    <a:cubicBezTo>
                      <a:pt x="62" y="1"/>
                      <a:pt x="31" y="34"/>
                      <a:pt x="0" y="111"/>
                    </a:cubicBezTo>
                    <a:lnTo>
                      <a:pt x="0" y="192"/>
                    </a:lnTo>
                    <a:lnTo>
                      <a:pt x="516" y="1304"/>
                    </a:lnTo>
                    <a:lnTo>
                      <a:pt x="624" y="1277"/>
                    </a:lnTo>
                    <a:lnTo>
                      <a:pt x="245" y="56"/>
                    </a:lnTo>
                    <a:cubicBezTo>
                      <a:pt x="185" y="21"/>
                      <a:pt x="142" y="1"/>
                      <a:pt x="107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6" name="Google Shape;2596;p30"/>
              <p:cNvSpPr/>
              <p:nvPr/>
            </p:nvSpPr>
            <p:spPr>
              <a:xfrm>
                <a:off x="8045463" y="3250747"/>
                <a:ext cx="29365" cy="26912"/>
              </a:xfrm>
              <a:custGeom>
                <a:avLst/>
                <a:gdLst/>
                <a:ahLst/>
                <a:cxnLst/>
                <a:rect l="l" t="t" r="r" b="b"/>
                <a:pathLst>
                  <a:path w="407" h="373" extrusionOk="0">
                    <a:moveTo>
                      <a:pt x="208" y="1"/>
                    </a:moveTo>
                    <a:cubicBezTo>
                      <a:pt x="185" y="1"/>
                      <a:pt x="161" y="4"/>
                      <a:pt x="136" y="11"/>
                    </a:cubicBezTo>
                    <a:cubicBezTo>
                      <a:pt x="27" y="65"/>
                      <a:pt x="0" y="146"/>
                      <a:pt x="27" y="255"/>
                    </a:cubicBezTo>
                    <a:cubicBezTo>
                      <a:pt x="48" y="338"/>
                      <a:pt x="132" y="373"/>
                      <a:pt x="207" y="373"/>
                    </a:cubicBezTo>
                    <a:cubicBezTo>
                      <a:pt x="230" y="373"/>
                      <a:pt x="252" y="370"/>
                      <a:pt x="271" y="363"/>
                    </a:cubicBezTo>
                    <a:cubicBezTo>
                      <a:pt x="380" y="336"/>
                      <a:pt x="407" y="227"/>
                      <a:pt x="380" y="119"/>
                    </a:cubicBezTo>
                    <a:cubicBezTo>
                      <a:pt x="338" y="36"/>
                      <a:pt x="281" y="1"/>
                      <a:pt x="208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7" name="Google Shape;2597;p30"/>
              <p:cNvSpPr/>
              <p:nvPr/>
            </p:nvSpPr>
            <p:spPr>
              <a:xfrm>
                <a:off x="7918189" y="3169793"/>
                <a:ext cx="66667" cy="118903"/>
              </a:xfrm>
              <a:custGeom>
                <a:avLst/>
                <a:gdLst/>
                <a:ahLst/>
                <a:cxnLst/>
                <a:rect l="l" t="t" r="r" b="b"/>
                <a:pathLst>
                  <a:path w="924" h="1648" extrusionOk="0">
                    <a:moveTo>
                      <a:pt x="744" y="0"/>
                    </a:moveTo>
                    <a:cubicBezTo>
                      <a:pt x="716" y="0"/>
                      <a:pt x="686" y="7"/>
                      <a:pt x="652" y="20"/>
                    </a:cubicBezTo>
                    <a:cubicBezTo>
                      <a:pt x="598" y="20"/>
                      <a:pt x="571" y="48"/>
                      <a:pt x="571" y="75"/>
                    </a:cubicBezTo>
                    <a:lnTo>
                      <a:pt x="1" y="1594"/>
                    </a:lnTo>
                    <a:lnTo>
                      <a:pt x="109" y="1648"/>
                    </a:lnTo>
                    <a:lnTo>
                      <a:pt x="923" y="183"/>
                    </a:lnTo>
                    <a:cubicBezTo>
                      <a:pt x="882" y="61"/>
                      <a:pt x="827" y="0"/>
                      <a:pt x="744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8" name="Google Shape;2598;p30"/>
              <p:cNvSpPr/>
              <p:nvPr/>
            </p:nvSpPr>
            <p:spPr>
              <a:xfrm>
                <a:off x="7898636" y="3276216"/>
                <a:ext cx="39250" cy="35570"/>
              </a:xfrm>
              <a:custGeom>
                <a:avLst/>
                <a:gdLst/>
                <a:ahLst/>
                <a:cxnLst/>
                <a:rect l="l" t="t" r="r" b="b"/>
                <a:pathLst>
                  <a:path w="544" h="493" extrusionOk="0">
                    <a:moveTo>
                      <a:pt x="286" y="1"/>
                    </a:moveTo>
                    <a:cubicBezTo>
                      <a:pt x="177" y="1"/>
                      <a:pt x="70" y="41"/>
                      <a:pt x="28" y="146"/>
                    </a:cubicBezTo>
                    <a:cubicBezTo>
                      <a:pt x="1" y="281"/>
                      <a:pt x="28" y="417"/>
                      <a:pt x="163" y="471"/>
                    </a:cubicBezTo>
                    <a:cubicBezTo>
                      <a:pt x="198" y="485"/>
                      <a:pt x="234" y="492"/>
                      <a:pt x="267" y="492"/>
                    </a:cubicBezTo>
                    <a:cubicBezTo>
                      <a:pt x="364" y="492"/>
                      <a:pt x="449" y="436"/>
                      <a:pt x="489" y="336"/>
                    </a:cubicBezTo>
                    <a:cubicBezTo>
                      <a:pt x="543" y="200"/>
                      <a:pt x="489" y="64"/>
                      <a:pt x="380" y="10"/>
                    </a:cubicBezTo>
                    <a:cubicBezTo>
                      <a:pt x="350" y="4"/>
                      <a:pt x="318" y="1"/>
                      <a:pt x="286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9" name="Google Shape;2599;p30"/>
              <p:cNvSpPr/>
              <p:nvPr/>
            </p:nvSpPr>
            <p:spPr>
              <a:xfrm>
                <a:off x="7837957" y="3124266"/>
                <a:ext cx="94011" cy="45094"/>
              </a:xfrm>
              <a:custGeom>
                <a:avLst/>
                <a:gdLst/>
                <a:ahLst/>
                <a:cxnLst/>
                <a:rect l="l" t="t" r="r" b="b"/>
                <a:pathLst>
                  <a:path w="1303" h="625" extrusionOk="0">
                    <a:moveTo>
                      <a:pt x="1113" y="0"/>
                    </a:moveTo>
                    <a:lnTo>
                      <a:pt x="1" y="516"/>
                    </a:lnTo>
                    <a:lnTo>
                      <a:pt x="28" y="624"/>
                    </a:lnTo>
                    <a:lnTo>
                      <a:pt x="1249" y="245"/>
                    </a:lnTo>
                    <a:cubicBezTo>
                      <a:pt x="1303" y="109"/>
                      <a:pt x="1303" y="55"/>
                      <a:pt x="1167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0" name="Google Shape;2600;p30"/>
              <p:cNvSpPr/>
              <p:nvPr/>
            </p:nvSpPr>
            <p:spPr>
              <a:xfrm>
                <a:off x="7818405" y="3150962"/>
                <a:ext cx="29437" cy="26912"/>
              </a:xfrm>
              <a:custGeom>
                <a:avLst/>
                <a:gdLst/>
                <a:ahLst/>
                <a:cxnLst/>
                <a:rect l="l" t="t" r="r" b="b"/>
                <a:pathLst>
                  <a:path w="408" h="373" extrusionOk="0">
                    <a:moveTo>
                      <a:pt x="197" y="0"/>
                    </a:moveTo>
                    <a:cubicBezTo>
                      <a:pt x="176" y="0"/>
                      <a:pt x="155" y="4"/>
                      <a:pt x="136" y="10"/>
                    </a:cubicBezTo>
                    <a:cubicBezTo>
                      <a:pt x="28" y="92"/>
                      <a:pt x="1" y="173"/>
                      <a:pt x="28" y="254"/>
                    </a:cubicBezTo>
                    <a:cubicBezTo>
                      <a:pt x="48" y="337"/>
                      <a:pt x="117" y="373"/>
                      <a:pt x="184" y="373"/>
                    </a:cubicBezTo>
                    <a:cubicBezTo>
                      <a:pt x="205" y="373"/>
                      <a:pt x="226" y="369"/>
                      <a:pt x="245" y="363"/>
                    </a:cubicBezTo>
                    <a:cubicBezTo>
                      <a:pt x="353" y="309"/>
                      <a:pt x="407" y="227"/>
                      <a:pt x="353" y="119"/>
                    </a:cubicBezTo>
                    <a:cubicBezTo>
                      <a:pt x="333" y="36"/>
                      <a:pt x="264" y="0"/>
                      <a:pt x="197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1" name="Google Shape;2601;p30"/>
              <p:cNvSpPr/>
              <p:nvPr/>
            </p:nvSpPr>
            <p:spPr>
              <a:xfrm>
                <a:off x="7808664" y="3022534"/>
                <a:ext cx="121356" cy="66594"/>
              </a:xfrm>
              <a:custGeom>
                <a:avLst/>
                <a:gdLst/>
                <a:ahLst/>
                <a:cxnLst/>
                <a:rect l="l" t="t" r="r" b="b"/>
                <a:pathLst>
                  <a:path w="1682" h="923" extrusionOk="0">
                    <a:moveTo>
                      <a:pt x="54" y="0"/>
                    </a:moveTo>
                    <a:lnTo>
                      <a:pt x="0" y="109"/>
                    </a:lnTo>
                    <a:lnTo>
                      <a:pt x="1438" y="922"/>
                    </a:lnTo>
                    <a:cubicBezTo>
                      <a:pt x="1627" y="868"/>
                      <a:pt x="1682" y="787"/>
                      <a:pt x="1627" y="651"/>
                    </a:cubicBezTo>
                    <a:cubicBezTo>
                      <a:pt x="1627" y="597"/>
                      <a:pt x="1573" y="570"/>
                      <a:pt x="1546" y="570"/>
                    </a:cubicBez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2" name="Google Shape;2602;p30"/>
              <p:cNvSpPr/>
              <p:nvPr/>
            </p:nvSpPr>
            <p:spPr>
              <a:xfrm>
                <a:off x="7783195" y="3004207"/>
                <a:ext cx="39177" cy="36652"/>
              </a:xfrm>
              <a:custGeom>
                <a:avLst/>
                <a:gdLst/>
                <a:ahLst/>
                <a:cxnLst/>
                <a:rect l="l" t="t" r="r" b="b"/>
                <a:pathLst>
                  <a:path w="543" h="508" extrusionOk="0">
                    <a:moveTo>
                      <a:pt x="286" y="0"/>
                    </a:moveTo>
                    <a:cubicBezTo>
                      <a:pt x="177" y="0"/>
                      <a:pt x="70" y="40"/>
                      <a:pt x="28" y="146"/>
                    </a:cubicBezTo>
                    <a:cubicBezTo>
                      <a:pt x="0" y="281"/>
                      <a:pt x="28" y="417"/>
                      <a:pt x="163" y="498"/>
                    </a:cubicBezTo>
                    <a:cubicBezTo>
                      <a:pt x="194" y="504"/>
                      <a:pt x="224" y="508"/>
                      <a:pt x="254" y="508"/>
                    </a:cubicBezTo>
                    <a:cubicBezTo>
                      <a:pt x="357" y="508"/>
                      <a:pt x="453" y="468"/>
                      <a:pt x="516" y="363"/>
                    </a:cubicBezTo>
                    <a:cubicBezTo>
                      <a:pt x="543" y="227"/>
                      <a:pt x="516" y="91"/>
                      <a:pt x="380" y="10"/>
                    </a:cubicBezTo>
                    <a:cubicBezTo>
                      <a:pt x="350" y="4"/>
                      <a:pt x="318" y="0"/>
                      <a:pt x="286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3" name="Google Shape;2603;p30"/>
              <p:cNvSpPr/>
              <p:nvPr/>
            </p:nvSpPr>
            <p:spPr>
              <a:xfrm>
                <a:off x="7928001" y="2942230"/>
                <a:ext cx="43146" cy="92568"/>
              </a:xfrm>
              <a:custGeom>
                <a:avLst/>
                <a:gdLst/>
                <a:ahLst/>
                <a:cxnLst/>
                <a:rect l="l" t="t" r="r" b="b"/>
                <a:pathLst>
                  <a:path w="598" h="1283" extrusionOk="0">
                    <a:moveTo>
                      <a:pt x="82" y="1"/>
                    </a:moveTo>
                    <a:lnTo>
                      <a:pt x="1" y="28"/>
                    </a:lnTo>
                    <a:lnTo>
                      <a:pt x="353" y="1249"/>
                    </a:lnTo>
                    <a:cubicBezTo>
                      <a:pt x="406" y="1270"/>
                      <a:pt x="450" y="1283"/>
                      <a:pt x="486" y="1283"/>
                    </a:cubicBezTo>
                    <a:cubicBezTo>
                      <a:pt x="544" y="1283"/>
                      <a:pt x="581" y="1250"/>
                      <a:pt x="597" y="1167"/>
                    </a:cubicBezTo>
                    <a:lnTo>
                      <a:pt x="597" y="1113"/>
                    </a:lnTo>
                    <a:lnTo>
                      <a:pt x="82" y="1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4" name="Google Shape;2604;p30"/>
              <p:cNvSpPr/>
              <p:nvPr/>
            </p:nvSpPr>
            <p:spPr>
              <a:xfrm>
                <a:off x="7914293" y="2923976"/>
                <a:ext cx="31385" cy="25830"/>
              </a:xfrm>
              <a:custGeom>
                <a:avLst/>
                <a:gdLst/>
                <a:ahLst/>
                <a:cxnLst/>
                <a:rect l="l" t="t" r="r" b="b"/>
                <a:pathLst>
                  <a:path w="435" h="358" extrusionOk="0">
                    <a:moveTo>
                      <a:pt x="224" y="0"/>
                    </a:moveTo>
                    <a:cubicBezTo>
                      <a:pt x="203" y="0"/>
                      <a:pt x="183" y="3"/>
                      <a:pt x="163" y="10"/>
                    </a:cubicBezTo>
                    <a:cubicBezTo>
                      <a:pt x="55" y="37"/>
                      <a:pt x="1" y="145"/>
                      <a:pt x="55" y="254"/>
                    </a:cubicBezTo>
                    <a:cubicBezTo>
                      <a:pt x="75" y="313"/>
                      <a:pt x="136" y="357"/>
                      <a:pt x="200" y="357"/>
                    </a:cubicBezTo>
                    <a:cubicBezTo>
                      <a:pt x="224" y="357"/>
                      <a:pt x="249" y="350"/>
                      <a:pt x="272" y="335"/>
                    </a:cubicBezTo>
                    <a:cubicBezTo>
                      <a:pt x="380" y="308"/>
                      <a:pt x="435" y="200"/>
                      <a:pt x="380" y="118"/>
                    </a:cubicBezTo>
                    <a:cubicBezTo>
                      <a:pt x="360" y="35"/>
                      <a:pt x="292" y="0"/>
                      <a:pt x="224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5" name="Google Shape;2605;p30"/>
              <p:cNvSpPr/>
              <p:nvPr/>
            </p:nvSpPr>
            <p:spPr>
              <a:xfrm>
                <a:off x="7861479" y="2965679"/>
                <a:ext cx="270130" cy="270202"/>
              </a:xfrm>
              <a:custGeom>
                <a:avLst/>
                <a:gdLst/>
                <a:ahLst/>
                <a:cxnLst/>
                <a:rect l="l" t="t" r="r" b="b"/>
                <a:pathLst>
                  <a:path w="3744" h="3745" extrusionOk="0">
                    <a:moveTo>
                      <a:pt x="1922" y="1"/>
                    </a:moveTo>
                    <a:cubicBezTo>
                      <a:pt x="1905" y="1"/>
                      <a:pt x="1889" y="1"/>
                      <a:pt x="1872" y="1"/>
                    </a:cubicBezTo>
                    <a:cubicBezTo>
                      <a:pt x="841" y="1"/>
                      <a:pt x="0" y="815"/>
                      <a:pt x="0" y="1873"/>
                    </a:cubicBezTo>
                    <a:cubicBezTo>
                      <a:pt x="0" y="2877"/>
                      <a:pt x="814" y="3745"/>
                      <a:pt x="1872" y="3745"/>
                    </a:cubicBezTo>
                    <a:cubicBezTo>
                      <a:pt x="2875" y="3745"/>
                      <a:pt x="3743" y="2931"/>
                      <a:pt x="3743" y="1873"/>
                    </a:cubicBezTo>
                    <a:cubicBezTo>
                      <a:pt x="3743" y="832"/>
                      <a:pt x="2955" y="1"/>
                      <a:pt x="1922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6" name="Google Shape;2606;p30"/>
              <p:cNvSpPr/>
              <p:nvPr/>
            </p:nvSpPr>
            <p:spPr>
              <a:xfrm>
                <a:off x="7967179" y="2856154"/>
                <a:ext cx="31385" cy="157648"/>
              </a:xfrm>
              <a:custGeom>
                <a:avLst/>
                <a:gdLst/>
                <a:ahLst/>
                <a:cxnLst/>
                <a:rect l="l" t="t" r="r" b="b"/>
                <a:pathLst>
                  <a:path w="435" h="2185" extrusionOk="0">
                    <a:moveTo>
                      <a:pt x="136" y="1"/>
                    </a:moveTo>
                    <a:lnTo>
                      <a:pt x="0" y="2035"/>
                    </a:lnTo>
                    <a:cubicBezTo>
                      <a:pt x="74" y="2138"/>
                      <a:pt x="147" y="2185"/>
                      <a:pt x="221" y="2185"/>
                    </a:cubicBezTo>
                    <a:cubicBezTo>
                      <a:pt x="283" y="2185"/>
                      <a:pt x="345" y="2151"/>
                      <a:pt x="407" y="2089"/>
                    </a:cubicBezTo>
                    <a:cubicBezTo>
                      <a:pt x="434" y="2062"/>
                      <a:pt x="434" y="2035"/>
                      <a:pt x="434" y="1953"/>
                    </a:cubicBez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7" name="Google Shape;2607;p30"/>
              <p:cNvSpPr/>
              <p:nvPr/>
            </p:nvSpPr>
            <p:spPr>
              <a:xfrm>
                <a:off x="7961263" y="2820944"/>
                <a:ext cx="45094" cy="45094"/>
              </a:xfrm>
              <a:custGeom>
                <a:avLst/>
                <a:gdLst/>
                <a:ahLst/>
                <a:cxnLst/>
                <a:rect l="l" t="t" r="r" b="b"/>
                <a:pathLst>
                  <a:path w="625" h="625" extrusionOk="0">
                    <a:moveTo>
                      <a:pt x="326" y="0"/>
                    </a:moveTo>
                    <a:cubicBezTo>
                      <a:pt x="136" y="0"/>
                      <a:pt x="1" y="136"/>
                      <a:pt x="1" y="326"/>
                    </a:cubicBezTo>
                    <a:cubicBezTo>
                      <a:pt x="1" y="489"/>
                      <a:pt x="136" y="624"/>
                      <a:pt x="326" y="624"/>
                    </a:cubicBezTo>
                    <a:cubicBezTo>
                      <a:pt x="489" y="624"/>
                      <a:pt x="625" y="489"/>
                      <a:pt x="625" y="326"/>
                    </a:cubicBezTo>
                    <a:cubicBezTo>
                      <a:pt x="625" y="136"/>
                      <a:pt x="489" y="0"/>
                      <a:pt x="326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8" name="Google Shape;2608;p30"/>
              <p:cNvSpPr/>
              <p:nvPr/>
            </p:nvSpPr>
            <p:spPr>
              <a:xfrm>
                <a:off x="8047699" y="2946198"/>
                <a:ext cx="95671" cy="91053"/>
              </a:xfrm>
              <a:custGeom>
                <a:avLst/>
                <a:gdLst/>
                <a:ahLst/>
                <a:cxnLst/>
                <a:rect l="l" t="t" r="r" b="b"/>
                <a:pathLst>
                  <a:path w="1326" h="1262" extrusionOk="0">
                    <a:moveTo>
                      <a:pt x="1217" y="0"/>
                    </a:moveTo>
                    <a:lnTo>
                      <a:pt x="23" y="1031"/>
                    </a:lnTo>
                    <a:cubicBezTo>
                      <a:pt x="1" y="1165"/>
                      <a:pt x="52" y="1262"/>
                      <a:pt x="162" y="1262"/>
                    </a:cubicBezTo>
                    <a:cubicBezTo>
                      <a:pt x="185" y="1262"/>
                      <a:pt x="211" y="1257"/>
                      <a:pt x="240" y="1248"/>
                    </a:cubicBezTo>
                    <a:cubicBezTo>
                      <a:pt x="267" y="1248"/>
                      <a:pt x="294" y="1248"/>
                      <a:pt x="349" y="1221"/>
                    </a:cubicBezTo>
                    <a:lnTo>
                      <a:pt x="1325" y="109"/>
                    </a:lnTo>
                    <a:lnTo>
                      <a:pt x="1217" y="0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9" name="Google Shape;2609;p30"/>
              <p:cNvSpPr/>
              <p:nvPr/>
            </p:nvSpPr>
            <p:spPr>
              <a:xfrm>
                <a:off x="8123674" y="2926573"/>
                <a:ext cx="39250" cy="35353"/>
              </a:xfrm>
              <a:custGeom>
                <a:avLst/>
                <a:gdLst/>
                <a:ahLst/>
                <a:cxnLst/>
                <a:rect l="l" t="t" r="r" b="b"/>
                <a:pathLst>
                  <a:path w="544" h="490" extrusionOk="0">
                    <a:moveTo>
                      <a:pt x="262" y="1"/>
                    </a:moveTo>
                    <a:cubicBezTo>
                      <a:pt x="204" y="1"/>
                      <a:pt x="150" y="28"/>
                      <a:pt x="109" y="82"/>
                    </a:cubicBezTo>
                    <a:cubicBezTo>
                      <a:pt x="1" y="164"/>
                      <a:pt x="1" y="299"/>
                      <a:pt x="109" y="408"/>
                    </a:cubicBezTo>
                    <a:cubicBezTo>
                      <a:pt x="150" y="462"/>
                      <a:pt x="204" y="489"/>
                      <a:pt x="262" y="489"/>
                    </a:cubicBezTo>
                    <a:cubicBezTo>
                      <a:pt x="320" y="489"/>
                      <a:pt x="381" y="462"/>
                      <a:pt x="435" y="408"/>
                    </a:cubicBezTo>
                    <a:cubicBezTo>
                      <a:pt x="543" y="299"/>
                      <a:pt x="543" y="164"/>
                      <a:pt x="435" y="82"/>
                    </a:cubicBezTo>
                    <a:cubicBezTo>
                      <a:pt x="381" y="28"/>
                      <a:pt x="320" y="1"/>
                      <a:pt x="262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0" name="Google Shape;2610;p30"/>
              <p:cNvSpPr/>
              <p:nvPr/>
            </p:nvSpPr>
            <p:spPr>
              <a:xfrm>
                <a:off x="8078724" y="3071452"/>
                <a:ext cx="162482" cy="31385"/>
              </a:xfrm>
              <a:custGeom>
                <a:avLst/>
                <a:gdLst/>
                <a:ahLst/>
                <a:cxnLst/>
                <a:rect l="l" t="t" r="r" b="b"/>
                <a:pathLst>
                  <a:path w="2252" h="435" extrusionOk="0">
                    <a:moveTo>
                      <a:pt x="217" y="0"/>
                    </a:moveTo>
                    <a:cubicBezTo>
                      <a:pt x="0" y="136"/>
                      <a:pt x="0" y="271"/>
                      <a:pt x="136" y="407"/>
                    </a:cubicBezTo>
                    <a:cubicBezTo>
                      <a:pt x="190" y="434"/>
                      <a:pt x="217" y="434"/>
                      <a:pt x="271" y="434"/>
                    </a:cubicBezTo>
                    <a:lnTo>
                      <a:pt x="2251" y="298"/>
                    </a:lnTo>
                    <a:lnTo>
                      <a:pt x="2251" y="136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1" name="Google Shape;2611;p30"/>
              <p:cNvSpPr/>
              <p:nvPr/>
            </p:nvSpPr>
            <p:spPr>
              <a:xfrm>
                <a:off x="8229374" y="3065536"/>
                <a:ext cx="45094" cy="45094"/>
              </a:xfrm>
              <a:custGeom>
                <a:avLst/>
                <a:gdLst/>
                <a:ahLst/>
                <a:cxnLst/>
                <a:rect l="l" t="t" r="r" b="b"/>
                <a:pathLst>
                  <a:path w="625" h="625" extrusionOk="0">
                    <a:moveTo>
                      <a:pt x="299" y="1"/>
                    </a:moveTo>
                    <a:cubicBezTo>
                      <a:pt x="136" y="1"/>
                      <a:pt x="1" y="136"/>
                      <a:pt x="1" y="326"/>
                    </a:cubicBezTo>
                    <a:cubicBezTo>
                      <a:pt x="1" y="489"/>
                      <a:pt x="136" y="625"/>
                      <a:pt x="299" y="625"/>
                    </a:cubicBezTo>
                    <a:cubicBezTo>
                      <a:pt x="462" y="625"/>
                      <a:pt x="624" y="489"/>
                      <a:pt x="597" y="326"/>
                    </a:cubicBezTo>
                    <a:cubicBezTo>
                      <a:pt x="597" y="136"/>
                      <a:pt x="462" y="1"/>
                      <a:pt x="299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2" name="Google Shape;2612;p30"/>
              <p:cNvSpPr/>
              <p:nvPr/>
            </p:nvSpPr>
            <p:spPr>
              <a:xfrm>
                <a:off x="8057440" y="3153271"/>
                <a:ext cx="89827" cy="94372"/>
              </a:xfrm>
              <a:custGeom>
                <a:avLst/>
                <a:gdLst/>
                <a:ahLst/>
                <a:cxnLst/>
                <a:rect l="l" t="t" r="r" b="b"/>
                <a:pathLst>
                  <a:path w="1245" h="1308" extrusionOk="0">
                    <a:moveTo>
                      <a:pt x="209" y="0"/>
                    </a:moveTo>
                    <a:cubicBezTo>
                      <a:pt x="80" y="0"/>
                      <a:pt x="0" y="80"/>
                      <a:pt x="24" y="222"/>
                    </a:cubicBezTo>
                    <a:cubicBezTo>
                      <a:pt x="24" y="249"/>
                      <a:pt x="24" y="277"/>
                      <a:pt x="78" y="331"/>
                    </a:cubicBezTo>
                    <a:lnTo>
                      <a:pt x="1190" y="1307"/>
                    </a:lnTo>
                    <a:lnTo>
                      <a:pt x="1244" y="1199"/>
                    </a:lnTo>
                    <a:lnTo>
                      <a:pt x="268" y="5"/>
                    </a:lnTo>
                    <a:cubicBezTo>
                      <a:pt x="247" y="2"/>
                      <a:pt x="228" y="0"/>
                      <a:pt x="209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3" name="Google Shape;2613;p30"/>
              <p:cNvSpPr/>
              <p:nvPr/>
            </p:nvSpPr>
            <p:spPr>
              <a:xfrm>
                <a:off x="8133486" y="3229967"/>
                <a:ext cx="39250" cy="35281"/>
              </a:xfrm>
              <a:custGeom>
                <a:avLst/>
                <a:gdLst/>
                <a:ahLst/>
                <a:cxnLst/>
                <a:rect l="l" t="t" r="r" b="b"/>
                <a:pathLst>
                  <a:path w="544" h="489" extrusionOk="0">
                    <a:moveTo>
                      <a:pt x="262" y="0"/>
                    </a:moveTo>
                    <a:cubicBezTo>
                      <a:pt x="204" y="0"/>
                      <a:pt x="150" y="27"/>
                      <a:pt x="109" y="82"/>
                    </a:cubicBezTo>
                    <a:cubicBezTo>
                      <a:pt x="1" y="163"/>
                      <a:pt x="1" y="299"/>
                      <a:pt x="109" y="407"/>
                    </a:cubicBezTo>
                    <a:cubicBezTo>
                      <a:pt x="150" y="461"/>
                      <a:pt x="204" y="488"/>
                      <a:pt x="262" y="488"/>
                    </a:cubicBezTo>
                    <a:cubicBezTo>
                      <a:pt x="319" y="488"/>
                      <a:pt x="380" y="461"/>
                      <a:pt x="435" y="407"/>
                    </a:cubicBezTo>
                    <a:cubicBezTo>
                      <a:pt x="543" y="299"/>
                      <a:pt x="543" y="163"/>
                      <a:pt x="435" y="82"/>
                    </a:cubicBezTo>
                    <a:cubicBezTo>
                      <a:pt x="380" y="27"/>
                      <a:pt x="319" y="0"/>
                      <a:pt x="262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4" name="Google Shape;2614;p30"/>
              <p:cNvSpPr/>
              <p:nvPr/>
            </p:nvSpPr>
            <p:spPr>
              <a:xfrm>
                <a:off x="7994524" y="3186027"/>
                <a:ext cx="31385" cy="159451"/>
              </a:xfrm>
              <a:custGeom>
                <a:avLst/>
                <a:gdLst/>
                <a:ahLst/>
                <a:cxnLst/>
                <a:rect l="l" t="t" r="r" b="b"/>
                <a:pathLst>
                  <a:path w="435" h="2210" extrusionOk="0">
                    <a:moveTo>
                      <a:pt x="208" y="0"/>
                    </a:moveTo>
                    <a:cubicBezTo>
                      <a:pt x="148" y="0"/>
                      <a:pt x="88" y="34"/>
                      <a:pt x="28" y="94"/>
                    </a:cubicBezTo>
                    <a:cubicBezTo>
                      <a:pt x="1" y="148"/>
                      <a:pt x="1" y="175"/>
                      <a:pt x="1" y="229"/>
                    </a:cubicBezTo>
                    <a:lnTo>
                      <a:pt x="109" y="2209"/>
                    </a:lnTo>
                    <a:lnTo>
                      <a:pt x="299" y="2209"/>
                    </a:lnTo>
                    <a:lnTo>
                      <a:pt x="435" y="175"/>
                    </a:lnTo>
                    <a:cubicBezTo>
                      <a:pt x="359" y="54"/>
                      <a:pt x="283" y="0"/>
                      <a:pt x="208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5" name="Google Shape;2615;p30"/>
              <p:cNvSpPr/>
              <p:nvPr/>
            </p:nvSpPr>
            <p:spPr>
              <a:xfrm>
                <a:off x="7986732" y="3333648"/>
                <a:ext cx="43146" cy="43362"/>
              </a:xfrm>
              <a:custGeom>
                <a:avLst/>
                <a:gdLst/>
                <a:ahLst/>
                <a:cxnLst/>
                <a:rect l="l" t="t" r="r" b="b"/>
                <a:pathLst>
                  <a:path w="598" h="601" extrusionOk="0">
                    <a:moveTo>
                      <a:pt x="299" y="1"/>
                    </a:moveTo>
                    <a:cubicBezTo>
                      <a:pt x="136" y="1"/>
                      <a:pt x="0" y="136"/>
                      <a:pt x="0" y="299"/>
                    </a:cubicBezTo>
                    <a:cubicBezTo>
                      <a:pt x="0" y="473"/>
                      <a:pt x="114" y="601"/>
                      <a:pt x="257" y="601"/>
                    </a:cubicBezTo>
                    <a:cubicBezTo>
                      <a:pt x="271" y="601"/>
                      <a:pt x="285" y="600"/>
                      <a:pt x="299" y="597"/>
                    </a:cubicBezTo>
                    <a:cubicBezTo>
                      <a:pt x="461" y="597"/>
                      <a:pt x="597" y="462"/>
                      <a:pt x="597" y="299"/>
                    </a:cubicBezTo>
                    <a:cubicBezTo>
                      <a:pt x="597" y="136"/>
                      <a:pt x="461" y="1"/>
                      <a:pt x="299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6" name="Google Shape;2616;p30"/>
              <p:cNvSpPr/>
              <p:nvPr/>
            </p:nvSpPr>
            <p:spPr>
              <a:xfrm>
                <a:off x="7849718" y="3163083"/>
                <a:ext cx="95599" cy="92352"/>
              </a:xfrm>
              <a:custGeom>
                <a:avLst/>
                <a:gdLst/>
                <a:ahLst/>
                <a:cxnLst/>
                <a:rect l="l" t="t" r="r" b="b"/>
                <a:pathLst>
                  <a:path w="1325" h="1280" extrusionOk="0">
                    <a:moveTo>
                      <a:pt x="1133" y="1"/>
                    </a:moveTo>
                    <a:cubicBezTo>
                      <a:pt x="1118" y="1"/>
                      <a:pt x="1102" y="2"/>
                      <a:pt x="1086" y="5"/>
                    </a:cubicBezTo>
                    <a:cubicBezTo>
                      <a:pt x="1031" y="5"/>
                      <a:pt x="1004" y="5"/>
                      <a:pt x="977" y="59"/>
                    </a:cubicBezTo>
                    <a:lnTo>
                      <a:pt x="1" y="1171"/>
                    </a:lnTo>
                    <a:lnTo>
                      <a:pt x="82" y="1280"/>
                    </a:lnTo>
                    <a:lnTo>
                      <a:pt x="1275" y="249"/>
                    </a:lnTo>
                    <a:cubicBezTo>
                      <a:pt x="1324" y="103"/>
                      <a:pt x="1264" y="1"/>
                      <a:pt x="1133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7" name="Google Shape;2617;p30"/>
              <p:cNvSpPr/>
              <p:nvPr/>
            </p:nvSpPr>
            <p:spPr>
              <a:xfrm>
                <a:off x="7830165" y="3239707"/>
                <a:ext cx="37229" cy="35281"/>
              </a:xfrm>
              <a:custGeom>
                <a:avLst/>
                <a:gdLst/>
                <a:ahLst/>
                <a:cxnLst/>
                <a:rect l="l" t="t" r="r" b="b"/>
                <a:pathLst>
                  <a:path w="516" h="489" extrusionOk="0">
                    <a:moveTo>
                      <a:pt x="231" y="1"/>
                    </a:moveTo>
                    <a:cubicBezTo>
                      <a:pt x="170" y="1"/>
                      <a:pt x="109" y="28"/>
                      <a:pt x="55" y="82"/>
                    </a:cubicBezTo>
                    <a:cubicBezTo>
                      <a:pt x="0" y="164"/>
                      <a:pt x="0" y="299"/>
                      <a:pt x="55" y="408"/>
                    </a:cubicBezTo>
                    <a:cubicBezTo>
                      <a:pt x="109" y="462"/>
                      <a:pt x="170" y="489"/>
                      <a:pt x="231" y="489"/>
                    </a:cubicBezTo>
                    <a:cubicBezTo>
                      <a:pt x="292" y="489"/>
                      <a:pt x="353" y="462"/>
                      <a:pt x="407" y="408"/>
                    </a:cubicBezTo>
                    <a:cubicBezTo>
                      <a:pt x="516" y="299"/>
                      <a:pt x="516" y="164"/>
                      <a:pt x="407" y="82"/>
                    </a:cubicBezTo>
                    <a:cubicBezTo>
                      <a:pt x="353" y="28"/>
                      <a:pt x="292" y="1"/>
                      <a:pt x="231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8" name="Google Shape;2618;p30"/>
              <p:cNvSpPr/>
              <p:nvPr/>
            </p:nvSpPr>
            <p:spPr>
              <a:xfrm>
                <a:off x="7751882" y="3098797"/>
                <a:ext cx="160534" cy="31385"/>
              </a:xfrm>
              <a:custGeom>
                <a:avLst/>
                <a:gdLst/>
                <a:ahLst/>
                <a:cxnLst/>
                <a:rect l="l" t="t" r="r" b="b"/>
                <a:pathLst>
                  <a:path w="2225" h="435" extrusionOk="0">
                    <a:moveTo>
                      <a:pt x="1953" y="1"/>
                    </a:moveTo>
                    <a:lnTo>
                      <a:pt x="0" y="136"/>
                    </a:lnTo>
                    <a:lnTo>
                      <a:pt x="0" y="299"/>
                    </a:lnTo>
                    <a:lnTo>
                      <a:pt x="2035" y="435"/>
                    </a:lnTo>
                    <a:cubicBezTo>
                      <a:pt x="2225" y="299"/>
                      <a:pt x="2225" y="164"/>
                      <a:pt x="2089" y="28"/>
                    </a:cubicBezTo>
                    <a:cubicBezTo>
                      <a:pt x="2062" y="1"/>
                      <a:pt x="2035" y="1"/>
                      <a:pt x="1953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9" name="Google Shape;2619;p30"/>
              <p:cNvSpPr/>
              <p:nvPr/>
            </p:nvSpPr>
            <p:spPr>
              <a:xfrm>
                <a:off x="7716672" y="3091005"/>
                <a:ext cx="45094" cy="43146"/>
              </a:xfrm>
              <a:custGeom>
                <a:avLst/>
                <a:gdLst/>
                <a:ahLst/>
                <a:cxnLst/>
                <a:rect l="l" t="t" r="r" b="b"/>
                <a:pathLst>
                  <a:path w="625" h="598" extrusionOk="0">
                    <a:moveTo>
                      <a:pt x="326" y="0"/>
                    </a:moveTo>
                    <a:cubicBezTo>
                      <a:pt x="136" y="0"/>
                      <a:pt x="0" y="136"/>
                      <a:pt x="0" y="299"/>
                    </a:cubicBezTo>
                    <a:cubicBezTo>
                      <a:pt x="0" y="461"/>
                      <a:pt x="136" y="597"/>
                      <a:pt x="326" y="597"/>
                    </a:cubicBezTo>
                    <a:cubicBezTo>
                      <a:pt x="488" y="597"/>
                      <a:pt x="624" y="461"/>
                      <a:pt x="624" y="299"/>
                    </a:cubicBezTo>
                    <a:cubicBezTo>
                      <a:pt x="624" y="136"/>
                      <a:pt x="488" y="0"/>
                      <a:pt x="326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0" name="Google Shape;2620;p30"/>
              <p:cNvSpPr/>
              <p:nvPr/>
            </p:nvSpPr>
            <p:spPr>
              <a:xfrm>
                <a:off x="7843874" y="2953990"/>
                <a:ext cx="91198" cy="93290"/>
              </a:xfrm>
              <a:custGeom>
                <a:avLst/>
                <a:gdLst/>
                <a:ahLst/>
                <a:cxnLst/>
                <a:rect l="l" t="t" r="r" b="b"/>
                <a:pathLst>
                  <a:path w="1264" h="1293" extrusionOk="0">
                    <a:moveTo>
                      <a:pt x="82" y="1"/>
                    </a:moveTo>
                    <a:lnTo>
                      <a:pt x="0" y="55"/>
                    </a:lnTo>
                    <a:lnTo>
                      <a:pt x="1004" y="1276"/>
                    </a:lnTo>
                    <a:cubicBezTo>
                      <a:pt x="1038" y="1287"/>
                      <a:pt x="1069" y="1292"/>
                      <a:pt x="1098" y="1292"/>
                    </a:cubicBezTo>
                    <a:cubicBezTo>
                      <a:pt x="1205" y="1292"/>
                      <a:pt x="1264" y="1214"/>
                      <a:pt x="1221" y="1086"/>
                    </a:cubicBezTo>
                    <a:cubicBezTo>
                      <a:pt x="1221" y="1059"/>
                      <a:pt x="1221" y="1004"/>
                      <a:pt x="1194" y="977"/>
                    </a:cubicBezTo>
                    <a:lnTo>
                      <a:pt x="82" y="1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1" name="Google Shape;2621;p30"/>
              <p:cNvSpPr/>
              <p:nvPr/>
            </p:nvSpPr>
            <p:spPr>
              <a:xfrm>
                <a:off x="7820353" y="2935448"/>
                <a:ext cx="39250" cy="34271"/>
              </a:xfrm>
              <a:custGeom>
                <a:avLst/>
                <a:gdLst/>
                <a:ahLst/>
                <a:cxnLst/>
                <a:rect l="l" t="t" r="r" b="b"/>
                <a:pathLst>
                  <a:path w="544" h="475" extrusionOk="0">
                    <a:moveTo>
                      <a:pt x="262" y="0"/>
                    </a:moveTo>
                    <a:cubicBezTo>
                      <a:pt x="204" y="0"/>
                      <a:pt x="150" y="14"/>
                      <a:pt x="109" y="41"/>
                    </a:cubicBezTo>
                    <a:cubicBezTo>
                      <a:pt x="1" y="149"/>
                      <a:pt x="1" y="285"/>
                      <a:pt x="109" y="393"/>
                    </a:cubicBezTo>
                    <a:cubicBezTo>
                      <a:pt x="150" y="448"/>
                      <a:pt x="204" y="475"/>
                      <a:pt x="262" y="475"/>
                    </a:cubicBezTo>
                    <a:cubicBezTo>
                      <a:pt x="319" y="475"/>
                      <a:pt x="380" y="448"/>
                      <a:pt x="435" y="393"/>
                    </a:cubicBezTo>
                    <a:cubicBezTo>
                      <a:pt x="543" y="285"/>
                      <a:pt x="543" y="149"/>
                      <a:pt x="435" y="41"/>
                    </a:cubicBezTo>
                    <a:cubicBezTo>
                      <a:pt x="380" y="14"/>
                      <a:pt x="319" y="0"/>
                      <a:pt x="262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2" name="Google Shape;2622;p30"/>
              <p:cNvSpPr/>
              <p:nvPr/>
            </p:nvSpPr>
            <p:spPr>
              <a:xfrm>
                <a:off x="7951522" y="3034006"/>
                <a:ext cx="45022" cy="45310"/>
              </a:xfrm>
              <a:custGeom>
                <a:avLst/>
                <a:gdLst/>
                <a:ahLst/>
                <a:cxnLst/>
                <a:rect l="l" t="t" r="r" b="b"/>
                <a:pathLst>
                  <a:path w="624" h="628" extrusionOk="0">
                    <a:moveTo>
                      <a:pt x="361" y="1"/>
                    </a:moveTo>
                    <a:cubicBezTo>
                      <a:pt x="350" y="1"/>
                      <a:pt x="338" y="2"/>
                      <a:pt x="326" y="4"/>
                    </a:cubicBezTo>
                    <a:cubicBezTo>
                      <a:pt x="136" y="4"/>
                      <a:pt x="0" y="139"/>
                      <a:pt x="0" y="302"/>
                    </a:cubicBezTo>
                    <a:cubicBezTo>
                      <a:pt x="0" y="492"/>
                      <a:pt x="136" y="628"/>
                      <a:pt x="326" y="628"/>
                    </a:cubicBezTo>
                    <a:cubicBezTo>
                      <a:pt x="488" y="628"/>
                      <a:pt x="624" y="492"/>
                      <a:pt x="624" y="302"/>
                    </a:cubicBezTo>
                    <a:cubicBezTo>
                      <a:pt x="624" y="151"/>
                      <a:pt x="508" y="1"/>
                      <a:pt x="361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3" name="Google Shape;2623;p30"/>
              <p:cNvSpPr/>
              <p:nvPr/>
            </p:nvSpPr>
            <p:spPr>
              <a:xfrm>
                <a:off x="8016097" y="3120370"/>
                <a:ext cx="29365" cy="29437"/>
              </a:xfrm>
              <a:custGeom>
                <a:avLst/>
                <a:gdLst/>
                <a:ahLst/>
                <a:cxnLst/>
                <a:rect l="l" t="t" r="r" b="b"/>
                <a:pathLst>
                  <a:path w="407" h="408" extrusionOk="0">
                    <a:moveTo>
                      <a:pt x="190" y="0"/>
                    </a:moveTo>
                    <a:cubicBezTo>
                      <a:pt x="109" y="0"/>
                      <a:pt x="0" y="82"/>
                      <a:pt x="0" y="190"/>
                    </a:cubicBezTo>
                    <a:cubicBezTo>
                      <a:pt x="0" y="299"/>
                      <a:pt x="109" y="407"/>
                      <a:pt x="190" y="407"/>
                    </a:cubicBezTo>
                    <a:cubicBezTo>
                      <a:pt x="299" y="407"/>
                      <a:pt x="407" y="299"/>
                      <a:pt x="407" y="190"/>
                    </a:cubicBezTo>
                    <a:cubicBezTo>
                      <a:pt x="407" y="54"/>
                      <a:pt x="326" y="0"/>
                      <a:pt x="190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4" name="Google Shape;2624;p30"/>
              <p:cNvSpPr/>
              <p:nvPr/>
            </p:nvSpPr>
            <p:spPr>
              <a:xfrm>
                <a:off x="7945606" y="3125854"/>
                <a:ext cx="13781" cy="16089"/>
              </a:xfrm>
              <a:custGeom>
                <a:avLst/>
                <a:gdLst/>
                <a:ahLst/>
                <a:cxnLst/>
                <a:rect l="l" t="t" r="r" b="b"/>
                <a:pathLst>
                  <a:path w="191" h="223" extrusionOk="0">
                    <a:moveTo>
                      <a:pt x="112" y="0"/>
                    </a:moveTo>
                    <a:cubicBezTo>
                      <a:pt x="103" y="0"/>
                      <a:pt x="93" y="2"/>
                      <a:pt x="82" y="6"/>
                    </a:cubicBezTo>
                    <a:cubicBezTo>
                      <a:pt x="55" y="6"/>
                      <a:pt x="1" y="60"/>
                      <a:pt x="1" y="114"/>
                    </a:cubicBezTo>
                    <a:cubicBezTo>
                      <a:pt x="1" y="168"/>
                      <a:pt x="28" y="223"/>
                      <a:pt x="82" y="223"/>
                    </a:cubicBezTo>
                    <a:cubicBezTo>
                      <a:pt x="136" y="223"/>
                      <a:pt x="191" y="195"/>
                      <a:pt x="191" y="114"/>
                    </a:cubicBezTo>
                    <a:cubicBezTo>
                      <a:pt x="191" y="67"/>
                      <a:pt x="170" y="0"/>
                      <a:pt x="112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5" name="Google Shape;2625;p30"/>
              <p:cNvSpPr/>
              <p:nvPr/>
            </p:nvSpPr>
            <p:spPr>
              <a:xfrm>
                <a:off x="8037598" y="3055795"/>
                <a:ext cx="13781" cy="15729"/>
              </a:xfrm>
              <a:custGeom>
                <a:avLst/>
                <a:gdLst/>
                <a:ahLst/>
                <a:cxnLst/>
                <a:rect l="l" t="t" r="r" b="b"/>
                <a:pathLst>
                  <a:path w="191" h="218" extrusionOk="0">
                    <a:moveTo>
                      <a:pt x="109" y="0"/>
                    </a:moveTo>
                    <a:cubicBezTo>
                      <a:pt x="55" y="0"/>
                      <a:pt x="1" y="54"/>
                      <a:pt x="1" y="109"/>
                    </a:cubicBezTo>
                    <a:cubicBezTo>
                      <a:pt x="1" y="136"/>
                      <a:pt x="28" y="217"/>
                      <a:pt x="109" y="217"/>
                    </a:cubicBezTo>
                    <a:cubicBezTo>
                      <a:pt x="136" y="217"/>
                      <a:pt x="190" y="190"/>
                      <a:pt x="190" y="109"/>
                    </a:cubicBezTo>
                    <a:cubicBezTo>
                      <a:pt x="190" y="54"/>
                      <a:pt x="163" y="0"/>
                      <a:pt x="109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179" name="صورة 178">
            <a:extLst>
              <a:ext uri="{FF2B5EF4-FFF2-40B4-BE49-F238E27FC236}">
                <a16:creationId xmlns:a16="http://schemas.microsoft.com/office/drawing/2014/main" id="{31BE2325-FD8A-452A-BCE8-76132D10A9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164" y="58134"/>
            <a:ext cx="2103561" cy="8035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0" name="صورة 179">
            <a:extLst>
              <a:ext uri="{FF2B5EF4-FFF2-40B4-BE49-F238E27FC236}">
                <a16:creationId xmlns:a16="http://schemas.microsoft.com/office/drawing/2014/main" id="{A84D8B85-3530-4177-8EEE-AD61159644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213" y="-31113"/>
            <a:ext cx="1473768" cy="7308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7E8791DD-5C17-4E7B-96AD-87A11099380F}"/>
              </a:ext>
            </a:extLst>
          </p:cNvPr>
          <p:cNvSpPr txBox="1"/>
          <p:nvPr/>
        </p:nvSpPr>
        <p:spPr>
          <a:xfrm>
            <a:off x="8278995" y="4521978"/>
            <a:ext cx="7424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01</a:t>
            </a:r>
            <a:endParaRPr lang="ar-LY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8BE27E2-A145-4D37-B18B-EB5CB0EE5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ar-LY" dirty="0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E0211DC2-B6E6-4CEA-A6BF-C69393B6C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967" y="2673200"/>
            <a:ext cx="4105470" cy="792600"/>
          </a:xfrm>
        </p:spPr>
        <p:txBody>
          <a:bodyPr/>
          <a:lstStyle/>
          <a:p>
            <a:r>
              <a:rPr lang="en-US" sz="2400" dirty="0"/>
              <a:t>Treatment of influenza disease</a:t>
            </a:r>
            <a:endParaRPr lang="ar-LY" sz="2400" dirty="0"/>
          </a:p>
        </p:txBody>
      </p:sp>
      <p:sp>
        <p:nvSpPr>
          <p:cNvPr id="4" name="عنوان 3">
            <a:extLst>
              <a:ext uri="{FF2B5EF4-FFF2-40B4-BE49-F238E27FC236}">
                <a16:creationId xmlns:a16="http://schemas.microsoft.com/office/drawing/2014/main" id="{3A3DA3CD-B98E-4CED-8C33-77C0A1D7FC39}"/>
              </a:ext>
            </a:extLst>
          </p:cNvPr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r>
              <a:rPr lang="en-US" dirty="0"/>
              <a:t>03</a:t>
            </a:r>
            <a:endParaRPr lang="ar-LY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E1801E06-01DE-44DE-9B83-F9C9F123CCAC}"/>
              </a:ext>
            </a:extLst>
          </p:cNvPr>
          <p:cNvSpPr txBox="1"/>
          <p:nvPr/>
        </p:nvSpPr>
        <p:spPr>
          <a:xfrm>
            <a:off x="8006576" y="4460488"/>
            <a:ext cx="69137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10</a:t>
            </a:r>
            <a:endParaRPr lang="ar-LY" b="1" dirty="0"/>
          </a:p>
        </p:txBody>
      </p:sp>
    </p:spTree>
    <p:extLst>
      <p:ext uri="{BB962C8B-B14F-4D97-AF65-F5344CB8AC3E}">
        <p14:creationId xmlns:p14="http://schemas.microsoft.com/office/powerpoint/2010/main" val="231584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2" name="Google Shape;3582;p49"/>
          <p:cNvSpPr txBox="1">
            <a:spLocks noGrp="1"/>
          </p:cNvSpPr>
          <p:nvPr>
            <p:ph type="title" idx="4"/>
          </p:nvPr>
        </p:nvSpPr>
        <p:spPr>
          <a:xfrm>
            <a:off x="311700" y="3626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Treatment</a:t>
            </a:r>
            <a:endParaRPr dirty="0"/>
          </a:p>
        </p:txBody>
      </p:sp>
      <p:sp>
        <p:nvSpPr>
          <p:cNvPr id="3583" name="Google Shape;3583;p49"/>
          <p:cNvSpPr txBox="1">
            <a:spLocks noGrp="1"/>
          </p:cNvSpPr>
          <p:nvPr>
            <p:ph type="title"/>
          </p:nvPr>
        </p:nvSpPr>
        <p:spPr>
          <a:xfrm>
            <a:off x="1417551" y="1601759"/>
            <a:ext cx="2489007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Anti-influenza agent</a:t>
            </a:r>
            <a:endParaRPr dirty="0"/>
          </a:p>
        </p:txBody>
      </p:sp>
      <p:sp>
        <p:nvSpPr>
          <p:cNvPr id="3584" name="Google Shape;3584;p49"/>
          <p:cNvSpPr txBox="1">
            <a:spLocks noGrp="1"/>
          </p:cNvSpPr>
          <p:nvPr>
            <p:ph type="subTitle" idx="1"/>
          </p:nvPr>
        </p:nvSpPr>
        <p:spPr>
          <a:xfrm>
            <a:off x="1417551" y="1870125"/>
            <a:ext cx="2494200" cy="10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/>
              <a:t>A-neuroaminidase inhibitors(oral oseltemivir inhaled zanamivir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/>
              <a:t>IV peramivir)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3585" name="Google Shape;3585;p49"/>
          <p:cNvSpPr txBox="1">
            <a:spLocks noGrp="1"/>
          </p:cNvSpPr>
          <p:nvPr>
            <p:ph type="title" idx="2"/>
          </p:nvPr>
        </p:nvSpPr>
        <p:spPr>
          <a:xfrm>
            <a:off x="5232249" y="1527425"/>
            <a:ext cx="2494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</a:t>
            </a:r>
            <a:r>
              <a:rPr lang="en" dirty="0"/>
              <a:t>upportive care</a:t>
            </a:r>
            <a:endParaRPr dirty="0"/>
          </a:p>
        </p:txBody>
      </p:sp>
      <p:sp>
        <p:nvSpPr>
          <p:cNvPr id="3586" name="Google Shape;3586;p49"/>
          <p:cNvSpPr txBox="1">
            <a:spLocks noGrp="1"/>
          </p:cNvSpPr>
          <p:nvPr>
            <p:ph type="subTitle" idx="3"/>
          </p:nvPr>
        </p:nvSpPr>
        <p:spPr>
          <a:xfrm>
            <a:off x="5232249" y="1870125"/>
            <a:ext cx="2494200" cy="10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Include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A-Hydration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B-Rest</a:t>
            </a:r>
          </a:p>
        </p:txBody>
      </p:sp>
      <p:sp>
        <p:nvSpPr>
          <p:cNvPr id="3587" name="Google Shape;3587;p49"/>
          <p:cNvSpPr/>
          <p:nvPr/>
        </p:nvSpPr>
        <p:spPr>
          <a:xfrm>
            <a:off x="6294694" y="1016938"/>
            <a:ext cx="369310" cy="457205"/>
          </a:xfrm>
          <a:custGeom>
            <a:avLst/>
            <a:gdLst/>
            <a:ahLst/>
            <a:cxnLst/>
            <a:rect l="l" t="t" r="r" b="b"/>
            <a:pathLst>
              <a:path w="9704" h="11847" extrusionOk="0">
                <a:moveTo>
                  <a:pt x="7687" y="662"/>
                </a:moveTo>
                <a:cubicBezTo>
                  <a:pt x="7813" y="945"/>
                  <a:pt x="7971" y="1134"/>
                  <a:pt x="8160" y="1386"/>
                </a:cubicBezTo>
                <a:lnTo>
                  <a:pt x="1008" y="1386"/>
                </a:lnTo>
                <a:cubicBezTo>
                  <a:pt x="788" y="1386"/>
                  <a:pt x="630" y="1229"/>
                  <a:pt x="630" y="1040"/>
                </a:cubicBezTo>
                <a:cubicBezTo>
                  <a:pt x="630" y="819"/>
                  <a:pt x="788" y="662"/>
                  <a:pt x="1008" y="662"/>
                </a:cubicBezTo>
                <a:close/>
                <a:moveTo>
                  <a:pt x="6553" y="3466"/>
                </a:moveTo>
                <a:cubicBezTo>
                  <a:pt x="6742" y="3466"/>
                  <a:pt x="6900" y="3623"/>
                  <a:pt x="6900" y="3812"/>
                </a:cubicBezTo>
                <a:lnTo>
                  <a:pt x="6900" y="4852"/>
                </a:lnTo>
                <a:lnTo>
                  <a:pt x="7939" y="4852"/>
                </a:lnTo>
                <a:cubicBezTo>
                  <a:pt x="8128" y="4852"/>
                  <a:pt x="8286" y="5009"/>
                  <a:pt x="8286" y="5199"/>
                </a:cubicBezTo>
                <a:lnTo>
                  <a:pt x="8286" y="6585"/>
                </a:lnTo>
                <a:cubicBezTo>
                  <a:pt x="8286" y="6774"/>
                  <a:pt x="8128" y="6931"/>
                  <a:pt x="7939" y="6931"/>
                </a:cubicBezTo>
                <a:lnTo>
                  <a:pt x="6900" y="6931"/>
                </a:lnTo>
                <a:lnTo>
                  <a:pt x="6900" y="7971"/>
                </a:lnTo>
                <a:cubicBezTo>
                  <a:pt x="6900" y="8160"/>
                  <a:pt x="6742" y="8317"/>
                  <a:pt x="6553" y="8317"/>
                </a:cubicBezTo>
                <a:lnTo>
                  <a:pt x="5167" y="8317"/>
                </a:lnTo>
                <a:cubicBezTo>
                  <a:pt x="4978" y="8317"/>
                  <a:pt x="4820" y="8160"/>
                  <a:pt x="4820" y="7971"/>
                </a:cubicBezTo>
                <a:lnTo>
                  <a:pt x="4820" y="6931"/>
                </a:lnTo>
                <a:lnTo>
                  <a:pt x="3781" y="6931"/>
                </a:lnTo>
                <a:cubicBezTo>
                  <a:pt x="3592" y="6931"/>
                  <a:pt x="3434" y="6774"/>
                  <a:pt x="3434" y="6585"/>
                </a:cubicBezTo>
                <a:lnTo>
                  <a:pt x="3434" y="5199"/>
                </a:lnTo>
                <a:cubicBezTo>
                  <a:pt x="3434" y="5009"/>
                  <a:pt x="3592" y="4852"/>
                  <a:pt x="3781" y="4852"/>
                </a:cubicBezTo>
                <a:lnTo>
                  <a:pt x="4820" y="4852"/>
                </a:lnTo>
                <a:lnTo>
                  <a:pt x="4820" y="3812"/>
                </a:lnTo>
                <a:cubicBezTo>
                  <a:pt x="4820" y="3623"/>
                  <a:pt x="4978" y="3466"/>
                  <a:pt x="5167" y="3466"/>
                </a:cubicBezTo>
                <a:close/>
                <a:moveTo>
                  <a:pt x="7939" y="9735"/>
                </a:moveTo>
                <a:cubicBezTo>
                  <a:pt x="8128" y="9735"/>
                  <a:pt x="8286" y="9893"/>
                  <a:pt x="8286" y="10082"/>
                </a:cubicBezTo>
                <a:cubicBezTo>
                  <a:pt x="8286" y="10334"/>
                  <a:pt x="8128" y="10428"/>
                  <a:pt x="7939" y="10428"/>
                </a:cubicBezTo>
                <a:lnTo>
                  <a:pt x="3749" y="10428"/>
                </a:lnTo>
                <a:cubicBezTo>
                  <a:pt x="3560" y="10428"/>
                  <a:pt x="3403" y="10271"/>
                  <a:pt x="3403" y="10082"/>
                </a:cubicBezTo>
                <a:cubicBezTo>
                  <a:pt x="3403" y="9893"/>
                  <a:pt x="3560" y="9735"/>
                  <a:pt x="3749" y="9735"/>
                </a:cubicBezTo>
                <a:close/>
                <a:moveTo>
                  <a:pt x="1040" y="0"/>
                </a:moveTo>
                <a:cubicBezTo>
                  <a:pt x="441" y="0"/>
                  <a:pt x="0" y="473"/>
                  <a:pt x="0" y="1040"/>
                </a:cubicBezTo>
                <a:lnTo>
                  <a:pt x="0" y="10428"/>
                </a:lnTo>
                <a:cubicBezTo>
                  <a:pt x="0" y="11184"/>
                  <a:pt x="630" y="11815"/>
                  <a:pt x="1386" y="11815"/>
                </a:cubicBezTo>
                <a:lnTo>
                  <a:pt x="1386" y="2048"/>
                </a:lnTo>
                <a:lnTo>
                  <a:pt x="2111" y="2048"/>
                </a:lnTo>
                <a:lnTo>
                  <a:pt x="2111" y="11815"/>
                </a:lnTo>
                <a:lnTo>
                  <a:pt x="9357" y="11815"/>
                </a:lnTo>
                <a:lnTo>
                  <a:pt x="9357" y="11846"/>
                </a:lnTo>
                <a:cubicBezTo>
                  <a:pt x="9546" y="11846"/>
                  <a:pt x="9704" y="11688"/>
                  <a:pt x="9704" y="11499"/>
                </a:cubicBezTo>
                <a:lnTo>
                  <a:pt x="9704" y="1733"/>
                </a:lnTo>
                <a:cubicBezTo>
                  <a:pt x="9704" y="1607"/>
                  <a:pt x="9609" y="1449"/>
                  <a:pt x="9452" y="1418"/>
                </a:cubicBezTo>
                <a:cubicBezTo>
                  <a:pt x="8822" y="1166"/>
                  <a:pt x="8443" y="756"/>
                  <a:pt x="8286" y="252"/>
                </a:cubicBezTo>
                <a:cubicBezTo>
                  <a:pt x="8254" y="95"/>
                  <a:pt x="8097" y="0"/>
                  <a:pt x="797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92" name="Google Shape;3592;p49"/>
          <p:cNvGrpSpPr/>
          <p:nvPr/>
        </p:nvGrpSpPr>
        <p:grpSpPr>
          <a:xfrm>
            <a:off x="2407074" y="2856383"/>
            <a:ext cx="4233056" cy="2368566"/>
            <a:chOff x="3448654" y="3446600"/>
            <a:chExt cx="2084839" cy="1166552"/>
          </a:xfrm>
        </p:grpSpPr>
        <p:sp>
          <p:nvSpPr>
            <p:cNvPr id="3593" name="Google Shape;3593;p49"/>
            <p:cNvSpPr/>
            <p:nvPr/>
          </p:nvSpPr>
          <p:spPr>
            <a:xfrm>
              <a:off x="3448654" y="4485633"/>
              <a:ext cx="954392" cy="98651"/>
            </a:xfrm>
            <a:custGeom>
              <a:avLst/>
              <a:gdLst/>
              <a:ahLst/>
              <a:cxnLst/>
              <a:rect l="l" t="t" r="r" b="b"/>
              <a:pathLst>
                <a:path w="19665" h="2225" extrusionOk="0">
                  <a:moveTo>
                    <a:pt x="9819" y="1"/>
                  </a:moveTo>
                  <a:cubicBezTo>
                    <a:pt x="4394" y="1"/>
                    <a:pt x="0" y="516"/>
                    <a:pt x="0" y="1113"/>
                  </a:cubicBezTo>
                  <a:cubicBezTo>
                    <a:pt x="0" y="1737"/>
                    <a:pt x="4394" y="2225"/>
                    <a:pt x="9819" y="2225"/>
                  </a:cubicBezTo>
                  <a:cubicBezTo>
                    <a:pt x="15244" y="2225"/>
                    <a:pt x="19665" y="1737"/>
                    <a:pt x="19665" y="1113"/>
                  </a:cubicBezTo>
                  <a:cubicBezTo>
                    <a:pt x="19665" y="516"/>
                    <a:pt x="15244" y="1"/>
                    <a:pt x="98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4" name="Google Shape;3594;p49"/>
            <p:cNvSpPr/>
            <p:nvPr/>
          </p:nvSpPr>
          <p:spPr>
            <a:xfrm>
              <a:off x="4724120" y="4483243"/>
              <a:ext cx="797366" cy="129909"/>
            </a:xfrm>
            <a:custGeom>
              <a:avLst/>
              <a:gdLst/>
              <a:ahLst/>
              <a:cxnLst/>
              <a:rect l="l" t="t" r="r" b="b"/>
              <a:pathLst>
                <a:path w="17984" h="2930" extrusionOk="0">
                  <a:moveTo>
                    <a:pt x="8978" y="0"/>
                  </a:moveTo>
                  <a:cubicBezTo>
                    <a:pt x="4041" y="0"/>
                    <a:pt x="0" y="651"/>
                    <a:pt x="0" y="1465"/>
                  </a:cubicBezTo>
                  <a:cubicBezTo>
                    <a:pt x="0" y="2279"/>
                    <a:pt x="4041" y="2930"/>
                    <a:pt x="8978" y="2930"/>
                  </a:cubicBezTo>
                  <a:cubicBezTo>
                    <a:pt x="13942" y="2930"/>
                    <a:pt x="17983" y="2279"/>
                    <a:pt x="17983" y="1465"/>
                  </a:cubicBezTo>
                  <a:cubicBezTo>
                    <a:pt x="17983" y="651"/>
                    <a:pt x="13942" y="0"/>
                    <a:pt x="897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5" name="Google Shape;3595;p49"/>
            <p:cNvSpPr/>
            <p:nvPr/>
          </p:nvSpPr>
          <p:spPr>
            <a:xfrm>
              <a:off x="4880452" y="4182594"/>
              <a:ext cx="132303" cy="176818"/>
            </a:xfrm>
            <a:custGeom>
              <a:avLst/>
              <a:gdLst/>
              <a:ahLst/>
              <a:cxnLst/>
              <a:rect l="l" t="t" r="r" b="b"/>
              <a:pathLst>
                <a:path w="2984" h="3988" extrusionOk="0">
                  <a:moveTo>
                    <a:pt x="2170" y="0"/>
                  </a:moveTo>
                  <a:lnTo>
                    <a:pt x="0" y="3445"/>
                  </a:lnTo>
                  <a:lnTo>
                    <a:pt x="814" y="3988"/>
                  </a:lnTo>
                  <a:lnTo>
                    <a:pt x="2984" y="543"/>
                  </a:lnTo>
                  <a:lnTo>
                    <a:pt x="217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6" name="Google Shape;3596;p49"/>
            <p:cNvSpPr/>
            <p:nvPr/>
          </p:nvSpPr>
          <p:spPr>
            <a:xfrm>
              <a:off x="4837135" y="4286032"/>
              <a:ext cx="122726" cy="122682"/>
            </a:xfrm>
            <a:custGeom>
              <a:avLst/>
              <a:gdLst/>
              <a:ahLst/>
              <a:cxnLst/>
              <a:rect l="l" t="t" r="r" b="b"/>
              <a:pathLst>
                <a:path w="2768" h="2767" extrusionOk="0">
                  <a:moveTo>
                    <a:pt x="1384" y="0"/>
                  </a:moveTo>
                  <a:cubicBezTo>
                    <a:pt x="652" y="0"/>
                    <a:pt x="1" y="597"/>
                    <a:pt x="1" y="1383"/>
                  </a:cubicBezTo>
                  <a:cubicBezTo>
                    <a:pt x="1" y="2170"/>
                    <a:pt x="597" y="2767"/>
                    <a:pt x="1384" y="2767"/>
                  </a:cubicBezTo>
                  <a:cubicBezTo>
                    <a:pt x="2171" y="2767"/>
                    <a:pt x="2767" y="2170"/>
                    <a:pt x="2767" y="1383"/>
                  </a:cubicBezTo>
                  <a:cubicBezTo>
                    <a:pt x="2767" y="597"/>
                    <a:pt x="2171" y="0"/>
                    <a:pt x="13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7" name="Google Shape;3597;p49"/>
            <p:cNvSpPr/>
            <p:nvPr/>
          </p:nvSpPr>
          <p:spPr>
            <a:xfrm>
              <a:off x="5195510" y="4154927"/>
              <a:ext cx="104681" cy="181651"/>
            </a:xfrm>
            <a:custGeom>
              <a:avLst/>
              <a:gdLst/>
              <a:ahLst/>
              <a:cxnLst/>
              <a:rect l="l" t="t" r="r" b="b"/>
              <a:pathLst>
                <a:path w="2361" h="4097" extrusionOk="0">
                  <a:moveTo>
                    <a:pt x="896" y="1"/>
                  </a:moveTo>
                  <a:lnTo>
                    <a:pt x="1" y="380"/>
                  </a:lnTo>
                  <a:lnTo>
                    <a:pt x="1465" y="4096"/>
                  </a:lnTo>
                  <a:lnTo>
                    <a:pt x="2360" y="3744"/>
                  </a:lnTo>
                  <a:lnTo>
                    <a:pt x="89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8" name="Google Shape;3598;p49"/>
            <p:cNvSpPr/>
            <p:nvPr/>
          </p:nvSpPr>
          <p:spPr>
            <a:xfrm>
              <a:off x="5227965" y="4276366"/>
              <a:ext cx="108317" cy="108317"/>
            </a:xfrm>
            <a:custGeom>
              <a:avLst/>
              <a:gdLst/>
              <a:ahLst/>
              <a:cxnLst/>
              <a:rect l="l" t="t" r="r" b="b"/>
              <a:pathLst>
                <a:path w="2443" h="2443" extrusionOk="0">
                  <a:moveTo>
                    <a:pt x="1266" y="0"/>
                  </a:moveTo>
                  <a:cubicBezTo>
                    <a:pt x="1251" y="0"/>
                    <a:pt x="1236" y="1"/>
                    <a:pt x="1221" y="1"/>
                  </a:cubicBezTo>
                  <a:cubicBezTo>
                    <a:pt x="543" y="1"/>
                    <a:pt x="1" y="544"/>
                    <a:pt x="1" y="1222"/>
                  </a:cubicBezTo>
                  <a:cubicBezTo>
                    <a:pt x="1" y="1900"/>
                    <a:pt x="543" y="2442"/>
                    <a:pt x="1221" y="2442"/>
                  </a:cubicBezTo>
                  <a:cubicBezTo>
                    <a:pt x="1900" y="2442"/>
                    <a:pt x="2442" y="1900"/>
                    <a:pt x="2442" y="1222"/>
                  </a:cubicBezTo>
                  <a:cubicBezTo>
                    <a:pt x="2442" y="559"/>
                    <a:pt x="1898" y="0"/>
                    <a:pt x="126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9" name="Google Shape;3599;p49"/>
            <p:cNvSpPr/>
            <p:nvPr/>
          </p:nvSpPr>
          <p:spPr>
            <a:xfrm>
              <a:off x="5428811" y="3877156"/>
              <a:ext cx="66196" cy="64954"/>
            </a:xfrm>
            <a:custGeom>
              <a:avLst/>
              <a:gdLst/>
              <a:ahLst/>
              <a:cxnLst/>
              <a:rect l="l" t="t" r="r" b="b"/>
              <a:pathLst>
                <a:path w="1493" h="1465" extrusionOk="0">
                  <a:moveTo>
                    <a:pt x="760" y="0"/>
                  </a:moveTo>
                  <a:cubicBezTo>
                    <a:pt x="353" y="0"/>
                    <a:pt x="1" y="326"/>
                    <a:pt x="1" y="732"/>
                  </a:cubicBezTo>
                  <a:cubicBezTo>
                    <a:pt x="1" y="1139"/>
                    <a:pt x="353" y="1465"/>
                    <a:pt x="760" y="1465"/>
                  </a:cubicBezTo>
                  <a:cubicBezTo>
                    <a:pt x="1167" y="1465"/>
                    <a:pt x="1492" y="1139"/>
                    <a:pt x="1492" y="732"/>
                  </a:cubicBezTo>
                  <a:cubicBezTo>
                    <a:pt x="1492" y="326"/>
                    <a:pt x="1167" y="0"/>
                    <a:pt x="7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0" name="Google Shape;3600;p49"/>
            <p:cNvSpPr/>
            <p:nvPr/>
          </p:nvSpPr>
          <p:spPr>
            <a:xfrm>
              <a:off x="5086087" y="4259563"/>
              <a:ext cx="66196" cy="66196"/>
            </a:xfrm>
            <a:custGeom>
              <a:avLst/>
              <a:gdLst/>
              <a:ahLst/>
              <a:cxnLst/>
              <a:rect l="l" t="t" r="r" b="b"/>
              <a:pathLst>
                <a:path w="1493" h="1493" extrusionOk="0">
                  <a:moveTo>
                    <a:pt x="760" y="0"/>
                  </a:moveTo>
                  <a:cubicBezTo>
                    <a:pt x="353" y="0"/>
                    <a:pt x="0" y="353"/>
                    <a:pt x="0" y="760"/>
                  </a:cubicBezTo>
                  <a:cubicBezTo>
                    <a:pt x="0" y="1167"/>
                    <a:pt x="353" y="1492"/>
                    <a:pt x="760" y="1492"/>
                  </a:cubicBezTo>
                  <a:cubicBezTo>
                    <a:pt x="1167" y="1492"/>
                    <a:pt x="1492" y="1167"/>
                    <a:pt x="1492" y="760"/>
                  </a:cubicBezTo>
                  <a:cubicBezTo>
                    <a:pt x="1492" y="353"/>
                    <a:pt x="1167" y="0"/>
                    <a:pt x="7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1" name="Google Shape;3601;p49"/>
            <p:cNvSpPr/>
            <p:nvPr/>
          </p:nvSpPr>
          <p:spPr>
            <a:xfrm>
              <a:off x="5150996" y="3529599"/>
              <a:ext cx="51786" cy="50545"/>
            </a:xfrm>
            <a:custGeom>
              <a:avLst/>
              <a:gdLst/>
              <a:ahLst/>
              <a:cxnLst/>
              <a:rect l="l" t="t" r="r" b="b"/>
              <a:pathLst>
                <a:path w="1168" h="1140" extrusionOk="0">
                  <a:moveTo>
                    <a:pt x="571" y="0"/>
                  </a:moveTo>
                  <a:cubicBezTo>
                    <a:pt x="272" y="0"/>
                    <a:pt x="1" y="272"/>
                    <a:pt x="1" y="570"/>
                  </a:cubicBezTo>
                  <a:cubicBezTo>
                    <a:pt x="1" y="868"/>
                    <a:pt x="245" y="1139"/>
                    <a:pt x="571" y="1139"/>
                  </a:cubicBezTo>
                  <a:cubicBezTo>
                    <a:pt x="896" y="1139"/>
                    <a:pt x="1167" y="922"/>
                    <a:pt x="1167" y="570"/>
                  </a:cubicBezTo>
                  <a:cubicBezTo>
                    <a:pt x="1167" y="272"/>
                    <a:pt x="896" y="0"/>
                    <a:pt x="57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2" name="Google Shape;3602;p49"/>
            <p:cNvSpPr/>
            <p:nvPr/>
          </p:nvSpPr>
          <p:spPr>
            <a:xfrm>
              <a:off x="4742121" y="3991368"/>
              <a:ext cx="78211" cy="34938"/>
            </a:xfrm>
            <a:custGeom>
              <a:avLst/>
              <a:gdLst/>
              <a:ahLst/>
              <a:cxnLst/>
              <a:rect l="l" t="t" r="r" b="b"/>
              <a:pathLst>
                <a:path w="1764" h="788" extrusionOk="0">
                  <a:moveTo>
                    <a:pt x="1683" y="1"/>
                  </a:moveTo>
                  <a:lnTo>
                    <a:pt x="1" y="164"/>
                  </a:lnTo>
                  <a:lnTo>
                    <a:pt x="55" y="787"/>
                  </a:lnTo>
                  <a:lnTo>
                    <a:pt x="1764" y="625"/>
                  </a:lnTo>
                  <a:lnTo>
                    <a:pt x="168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3" name="Google Shape;3603;p49"/>
            <p:cNvSpPr/>
            <p:nvPr/>
          </p:nvSpPr>
          <p:spPr>
            <a:xfrm>
              <a:off x="5149799" y="3553629"/>
              <a:ext cx="38529" cy="81847"/>
            </a:xfrm>
            <a:custGeom>
              <a:avLst/>
              <a:gdLst/>
              <a:ahLst/>
              <a:cxnLst/>
              <a:rect l="l" t="t" r="r" b="b"/>
              <a:pathLst>
                <a:path w="869" h="1846" extrusionOk="0">
                  <a:moveTo>
                    <a:pt x="299" y="1"/>
                  </a:moveTo>
                  <a:lnTo>
                    <a:pt x="1" y="1737"/>
                  </a:lnTo>
                  <a:lnTo>
                    <a:pt x="570" y="1845"/>
                  </a:lnTo>
                  <a:lnTo>
                    <a:pt x="869" y="109"/>
                  </a:lnTo>
                  <a:lnTo>
                    <a:pt x="29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4" name="Google Shape;3604;p49"/>
            <p:cNvSpPr/>
            <p:nvPr/>
          </p:nvSpPr>
          <p:spPr>
            <a:xfrm>
              <a:off x="5377115" y="3897596"/>
              <a:ext cx="84197" cy="25272"/>
            </a:xfrm>
            <a:custGeom>
              <a:avLst/>
              <a:gdLst/>
              <a:ahLst/>
              <a:cxnLst/>
              <a:rect l="l" t="t" r="r" b="b"/>
              <a:pathLst>
                <a:path w="1899" h="570" extrusionOk="0">
                  <a:moveTo>
                    <a:pt x="0" y="0"/>
                  </a:moveTo>
                  <a:lnTo>
                    <a:pt x="0" y="570"/>
                  </a:lnTo>
                  <a:lnTo>
                    <a:pt x="1899" y="570"/>
                  </a:lnTo>
                  <a:lnTo>
                    <a:pt x="189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5" name="Google Shape;3605;p49"/>
            <p:cNvSpPr/>
            <p:nvPr/>
          </p:nvSpPr>
          <p:spPr>
            <a:xfrm>
              <a:off x="5099299" y="4206624"/>
              <a:ext cx="32499" cy="89074"/>
            </a:xfrm>
            <a:custGeom>
              <a:avLst/>
              <a:gdLst/>
              <a:ahLst/>
              <a:cxnLst/>
              <a:rect l="l" t="t" r="r" b="b"/>
              <a:pathLst>
                <a:path w="733" h="2009" extrusionOk="0">
                  <a:moveTo>
                    <a:pt x="570" y="1"/>
                  </a:moveTo>
                  <a:lnTo>
                    <a:pt x="1" y="28"/>
                  </a:lnTo>
                  <a:lnTo>
                    <a:pt x="163" y="2008"/>
                  </a:lnTo>
                  <a:lnTo>
                    <a:pt x="733" y="1954"/>
                  </a:lnTo>
                  <a:lnTo>
                    <a:pt x="57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6" name="Google Shape;3606;p49"/>
            <p:cNvSpPr/>
            <p:nvPr/>
          </p:nvSpPr>
          <p:spPr>
            <a:xfrm>
              <a:off x="4825120" y="4118837"/>
              <a:ext cx="60166" cy="52983"/>
            </a:xfrm>
            <a:custGeom>
              <a:avLst/>
              <a:gdLst/>
              <a:ahLst/>
              <a:cxnLst/>
              <a:rect l="l" t="t" r="r" b="b"/>
              <a:pathLst>
                <a:path w="1357" h="1195" extrusionOk="0">
                  <a:moveTo>
                    <a:pt x="1085" y="1"/>
                  </a:moveTo>
                  <a:lnTo>
                    <a:pt x="0" y="842"/>
                  </a:lnTo>
                  <a:lnTo>
                    <a:pt x="272" y="1194"/>
                  </a:lnTo>
                  <a:lnTo>
                    <a:pt x="1357" y="354"/>
                  </a:lnTo>
                  <a:lnTo>
                    <a:pt x="10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7" name="Google Shape;3607;p49"/>
            <p:cNvSpPr/>
            <p:nvPr/>
          </p:nvSpPr>
          <p:spPr>
            <a:xfrm>
              <a:off x="4749348" y="3835036"/>
              <a:ext cx="52983" cy="34938"/>
            </a:xfrm>
            <a:custGeom>
              <a:avLst/>
              <a:gdLst/>
              <a:ahLst/>
              <a:cxnLst/>
              <a:rect l="l" t="t" r="r" b="b"/>
              <a:pathLst>
                <a:path w="1195" h="788" extrusionOk="0">
                  <a:moveTo>
                    <a:pt x="163" y="1"/>
                  </a:moveTo>
                  <a:lnTo>
                    <a:pt x="1" y="380"/>
                  </a:lnTo>
                  <a:lnTo>
                    <a:pt x="1058" y="787"/>
                  </a:lnTo>
                  <a:lnTo>
                    <a:pt x="1194" y="408"/>
                  </a:lnTo>
                  <a:lnTo>
                    <a:pt x="16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8" name="Google Shape;3608;p49"/>
            <p:cNvSpPr/>
            <p:nvPr/>
          </p:nvSpPr>
          <p:spPr>
            <a:xfrm>
              <a:off x="4781802" y="3601735"/>
              <a:ext cx="621789" cy="621789"/>
            </a:xfrm>
            <a:custGeom>
              <a:avLst/>
              <a:gdLst/>
              <a:ahLst/>
              <a:cxnLst/>
              <a:rect l="l" t="t" r="r" b="b"/>
              <a:pathLst>
                <a:path w="14024" h="14024" extrusionOk="0">
                  <a:moveTo>
                    <a:pt x="6999" y="1"/>
                  </a:moveTo>
                  <a:cubicBezTo>
                    <a:pt x="3147" y="1"/>
                    <a:pt x="1" y="3120"/>
                    <a:pt x="1" y="7026"/>
                  </a:cubicBezTo>
                  <a:cubicBezTo>
                    <a:pt x="1" y="10877"/>
                    <a:pt x="3120" y="14024"/>
                    <a:pt x="6999" y="14024"/>
                  </a:cubicBezTo>
                  <a:cubicBezTo>
                    <a:pt x="10878" y="14024"/>
                    <a:pt x="14024" y="10877"/>
                    <a:pt x="14024" y="7026"/>
                  </a:cubicBezTo>
                  <a:cubicBezTo>
                    <a:pt x="14024" y="3120"/>
                    <a:pt x="10878" y="1"/>
                    <a:pt x="69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9" name="Google Shape;3609;p49"/>
            <p:cNvSpPr/>
            <p:nvPr/>
          </p:nvSpPr>
          <p:spPr>
            <a:xfrm>
              <a:off x="5229206" y="3533190"/>
              <a:ext cx="127515" cy="161211"/>
            </a:xfrm>
            <a:custGeom>
              <a:avLst/>
              <a:gdLst/>
              <a:ahLst/>
              <a:cxnLst/>
              <a:rect l="l" t="t" r="r" b="b"/>
              <a:pathLst>
                <a:path w="2876" h="3636" extrusionOk="0">
                  <a:moveTo>
                    <a:pt x="2034" y="1"/>
                  </a:moveTo>
                  <a:lnTo>
                    <a:pt x="0" y="3093"/>
                  </a:lnTo>
                  <a:lnTo>
                    <a:pt x="841" y="3635"/>
                  </a:lnTo>
                  <a:lnTo>
                    <a:pt x="2875" y="543"/>
                  </a:lnTo>
                  <a:lnTo>
                    <a:pt x="20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0" name="Google Shape;3610;p49"/>
            <p:cNvSpPr/>
            <p:nvPr/>
          </p:nvSpPr>
          <p:spPr>
            <a:xfrm>
              <a:off x="5350645" y="3717189"/>
              <a:ext cx="98651" cy="78211"/>
            </a:xfrm>
            <a:custGeom>
              <a:avLst/>
              <a:gdLst/>
              <a:ahLst/>
              <a:cxnLst/>
              <a:rect l="l" t="t" r="r" b="b"/>
              <a:pathLst>
                <a:path w="2225" h="1764" extrusionOk="0">
                  <a:moveTo>
                    <a:pt x="1845" y="1"/>
                  </a:moveTo>
                  <a:lnTo>
                    <a:pt x="1" y="1140"/>
                  </a:lnTo>
                  <a:lnTo>
                    <a:pt x="380" y="1764"/>
                  </a:lnTo>
                  <a:lnTo>
                    <a:pt x="2225" y="652"/>
                  </a:lnTo>
                  <a:lnTo>
                    <a:pt x="184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1" name="Google Shape;3611;p49"/>
            <p:cNvSpPr/>
            <p:nvPr/>
          </p:nvSpPr>
          <p:spPr>
            <a:xfrm>
              <a:off x="5342221" y="3991368"/>
              <a:ext cx="139574" cy="107075"/>
            </a:xfrm>
            <a:custGeom>
              <a:avLst/>
              <a:gdLst/>
              <a:ahLst/>
              <a:cxnLst/>
              <a:rect l="l" t="t" r="r" b="b"/>
              <a:pathLst>
                <a:path w="3148" h="2415" extrusionOk="0">
                  <a:moveTo>
                    <a:pt x="516" y="1"/>
                  </a:moveTo>
                  <a:lnTo>
                    <a:pt x="1" y="869"/>
                  </a:lnTo>
                  <a:lnTo>
                    <a:pt x="2632" y="2415"/>
                  </a:lnTo>
                  <a:lnTo>
                    <a:pt x="3147" y="1574"/>
                  </a:lnTo>
                  <a:lnTo>
                    <a:pt x="51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2" name="Google Shape;3612;p49"/>
            <p:cNvSpPr/>
            <p:nvPr/>
          </p:nvSpPr>
          <p:spPr>
            <a:xfrm>
              <a:off x="4728908" y="3617386"/>
              <a:ext cx="150348" cy="147954"/>
            </a:xfrm>
            <a:custGeom>
              <a:avLst/>
              <a:gdLst/>
              <a:ahLst/>
              <a:cxnLst/>
              <a:rect l="l" t="t" r="r" b="b"/>
              <a:pathLst>
                <a:path w="3391" h="3337" extrusionOk="0">
                  <a:moveTo>
                    <a:pt x="679" y="0"/>
                  </a:moveTo>
                  <a:lnTo>
                    <a:pt x="0" y="678"/>
                  </a:lnTo>
                  <a:lnTo>
                    <a:pt x="2713" y="3337"/>
                  </a:lnTo>
                  <a:lnTo>
                    <a:pt x="3391" y="2658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3" name="Google Shape;3613;p49"/>
            <p:cNvSpPr/>
            <p:nvPr/>
          </p:nvSpPr>
          <p:spPr>
            <a:xfrm>
              <a:off x="4956180" y="3492311"/>
              <a:ext cx="55378" cy="147954"/>
            </a:xfrm>
            <a:custGeom>
              <a:avLst/>
              <a:gdLst/>
              <a:ahLst/>
              <a:cxnLst/>
              <a:rect l="l" t="t" r="r" b="b"/>
              <a:pathLst>
                <a:path w="1249" h="3337" extrusionOk="0">
                  <a:moveTo>
                    <a:pt x="571" y="0"/>
                  </a:moveTo>
                  <a:lnTo>
                    <a:pt x="1" y="109"/>
                  </a:lnTo>
                  <a:lnTo>
                    <a:pt x="679" y="3337"/>
                  </a:lnTo>
                  <a:lnTo>
                    <a:pt x="1249" y="3201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4" name="Google Shape;3614;p49"/>
            <p:cNvSpPr/>
            <p:nvPr/>
          </p:nvSpPr>
          <p:spPr>
            <a:xfrm>
              <a:off x="4981452" y="3849490"/>
              <a:ext cx="56575" cy="93818"/>
            </a:xfrm>
            <a:custGeom>
              <a:avLst/>
              <a:gdLst/>
              <a:ahLst/>
              <a:cxnLst/>
              <a:rect l="l" t="t" r="r" b="b"/>
              <a:pathLst>
                <a:path w="1276" h="2116" extrusionOk="0">
                  <a:moveTo>
                    <a:pt x="651" y="0"/>
                  </a:moveTo>
                  <a:cubicBezTo>
                    <a:pt x="272" y="0"/>
                    <a:pt x="1" y="488"/>
                    <a:pt x="1" y="1058"/>
                  </a:cubicBezTo>
                  <a:cubicBezTo>
                    <a:pt x="1" y="1628"/>
                    <a:pt x="272" y="2116"/>
                    <a:pt x="651" y="2116"/>
                  </a:cubicBezTo>
                  <a:cubicBezTo>
                    <a:pt x="1004" y="2116"/>
                    <a:pt x="1275" y="1628"/>
                    <a:pt x="1275" y="1058"/>
                  </a:cubicBezTo>
                  <a:cubicBezTo>
                    <a:pt x="1275" y="488"/>
                    <a:pt x="1004" y="0"/>
                    <a:pt x="651" y="0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5" name="Google Shape;3615;p49"/>
            <p:cNvSpPr/>
            <p:nvPr/>
          </p:nvSpPr>
          <p:spPr>
            <a:xfrm>
              <a:off x="4820553" y="3958825"/>
              <a:ext cx="270370" cy="189321"/>
            </a:xfrm>
            <a:custGeom>
              <a:avLst/>
              <a:gdLst/>
              <a:ahLst/>
              <a:cxnLst/>
              <a:rect l="l" t="t" r="r" b="b"/>
              <a:pathLst>
                <a:path w="6098" h="4270" extrusionOk="0">
                  <a:moveTo>
                    <a:pt x="5112" y="1"/>
                  </a:moveTo>
                  <a:cubicBezTo>
                    <a:pt x="4685" y="1"/>
                    <a:pt x="4397" y="434"/>
                    <a:pt x="4091" y="762"/>
                  </a:cubicBezTo>
                  <a:cubicBezTo>
                    <a:pt x="3602" y="1277"/>
                    <a:pt x="2979" y="1549"/>
                    <a:pt x="2246" y="1549"/>
                  </a:cubicBezTo>
                  <a:cubicBezTo>
                    <a:pt x="1622" y="1549"/>
                    <a:pt x="1053" y="1413"/>
                    <a:pt x="510" y="1196"/>
                  </a:cubicBezTo>
                  <a:cubicBezTo>
                    <a:pt x="483" y="1196"/>
                    <a:pt x="429" y="1169"/>
                    <a:pt x="402" y="1169"/>
                  </a:cubicBezTo>
                  <a:cubicBezTo>
                    <a:pt x="388" y="1167"/>
                    <a:pt x="374" y="1166"/>
                    <a:pt x="359" y="1166"/>
                  </a:cubicBezTo>
                  <a:cubicBezTo>
                    <a:pt x="182" y="1166"/>
                    <a:pt x="1" y="1318"/>
                    <a:pt x="76" y="1494"/>
                  </a:cubicBezTo>
                  <a:cubicBezTo>
                    <a:pt x="510" y="2959"/>
                    <a:pt x="1215" y="3339"/>
                    <a:pt x="1894" y="3881"/>
                  </a:cubicBezTo>
                  <a:cubicBezTo>
                    <a:pt x="2246" y="4152"/>
                    <a:pt x="2816" y="4207"/>
                    <a:pt x="3250" y="4261"/>
                  </a:cubicBezTo>
                  <a:cubicBezTo>
                    <a:pt x="3352" y="4266"/>
                    <a:pt x="3459" y="4269"/>
                    <a:pt x="3568" y="4269"/>
                  </a:cubicBezTo>
                  <a:cubicBezTo>
                    <a:pt x="4042" y="4269"/>
                    <a:pt x="4567" y="4210"/>
                    <a:pt x="4986" y="3990"/>
                  </a:cubicBezTo>
                  <a:cubicBezTo>
                    <a:pt x="5311" y="3800"/>
                    <a:pt x="5528" y="3637"/>
                    <a:pt x="5718" y="3312"/>
                  </a:cubicBezTo>
                  <a:cubicBezTo>
                    <a:pt x="5962" y="2932"/>
                    <a:pt x="6098" y="2498"/>
                    <a:pt x="6098" y="2037"/>
                  </a:cubicBezTo>
                  <a:cubicBezTo>
                    <a:pt x="6098" y="1440"/>
                    <a:pt x="6098" y="382"/>
                    <a:pt x="5447" y="84"/>
                  </a:cubicBezTo>
                  <a:cubicBezTo>
                    <a:pt x="5326" y="26"/>
                    <a:pt x="5215" y="1"/>
                    <a:pt x="5112" y="1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6" name="Google Shape;3616;p49"/>
            <p:cNvSpPr/>
            <p:nvPr/>
          </p:nvSpPr>
          <p:spPr>
            <a:xfrm>
              <a:off x="4823922" y="3958825"/>
              <a:ext cx="268198" cy="122815"/>
            </a:xfrm>
            <a:custGeom>
              <a:avLst/>
              <a:gdLst/>
              <a:ahLst/>
              <a:cxnLst/>
              <a:rect l="l" t="t" r="r" b="b"/>
              <a:pathLst>
                <a:path w="6049" h="2770" extrusionOk="0">
                  <a:moveTo>
                    <a:pt x="5036" y="1"/>
                  </a:moveTo>
                  <a:cubicBezTo>
                    <a:pt x="4609" y="1"/>
                    <a:pt x="4321" y="434"/>
                    <a:pt x="4015" y="762"/>
                  </a:cubicBezTo>
                  <a:cubicBezTo>
                    <a:pt x="3526" y="1277"/>
                    <a:pt x="2903" y="1549"/>
                    <a:pt x="2170" y="1549"/>
                  </a:cubicBezTo>
                  <a:cubicBezTo>
                    <a:pt x="1546" y="1549"/>
                    <a:pt x="977" y="1413"/>
                    <a:pt x="434" y="1196"/>
                  </a:cubicBezTo>
                  <a:cubicBezTo>
                    <a:pt x="411" y="1190"/>
                    <a:pt x="389" y="1187"/>
                    <a:pt x="368" y="1187"/>
                  </a:cubicBezTo>
                  <a:cubicBezTo>
                    <a:pt x="199" y="1187"/>
                    <a:pt x="121" y="1368"/>
                    <a:pt x="0" y="1440"/>
                  </a:cubicBezTo>
                  <a:cubicBezTo>
                    <a:pt x="136" y="1955"/>
                    <a:pt x="217" y="2145"/>
                    <a:pt x="543" y="2661"/>
                  </a:cubicBezTo>
                  <a:lnTo>
                    <a:pt x="678" y="2498"/>
                  </a:lnTo>
                  <a:cubicBezTo>
                    <a:pt x="696" y="2446"/>
                    <a:pt x="745" y="2427"/>
                    <a:pt x="787" y="2427"/>
                  </a:cubicBezTo>
                  <a:cubicBezTo>
                    <a:pt x="810" y="2427"/>
                    <a:pt x="831" y="2434"/>
                    <a:pt x="841" y="2444"/>
                  </a:cubicBezTo>
                  <a:lnTo>
                    <a:pt x="1438" y="2715"/>
                  </a:lnTo>
                  <a:lnTo>
                    <a:pt x="1709" y="2308"/>
                  </a:lnTo>
                  <a:lnTo>
                    <a:pt x="2523" y="2769"/>
                  </a:lnTo>
                  <a:lnTo>
                    <a:pt x="3011" y="2362"/>
                  </a:lnTo>
                  <a:lnTo>
                    <a:pt x="3852" y="2552"/>
                  </a:lnTo>
                  <a:lnTo>
                    <a:pt x="4313" y="1955"/>
                  </a:lnTo>
                  <a:lnTo>
                    <a:pt x="5100" y="2362"/>
                  </a:lnTo>
                  <a:lnTo>
                    <a:pt x="5452" y="1549"/>
                  </a:lnTo>
                  <a:lnTo>
                    <a:pt x="6049" y="1901"/>
                  </a:lnTo>
                  <a:cubicBezTo>
                    <a:pt x="6022" y="1304"/>
                    <a:pt x="5995" y="382"/>
                    <a:pt x="5371" y="84"/>
                  </a:cubicBezTo>
                  <a:cubicBezTo>
                    <a:pt x="5250" y="26"/>
                    <a:pt x="5139" y="1"/>
                    <a:pt x="5036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7" name="Google Shape;3617;p49"/>
            <p:cNvSpPr/>
            <p:nvPr/>
          </p:nvSpPr>
          <p:spPr>
            <a:xfrm>
              <a:off x="4831149" y="3861505"/>
              <a:ext cx="50545" cy="80606"/>
            </a:xfrm>
            <a:custGeom>
              <a:avLst/>
              <a:gdLst/>
              <a:ahLst/>
              <a:cxnLst/>
              <a:rect l="l" t="t" r="r" b="b"/>
              <a:pathLst>
                <a:path w="1140" h="1818" extrusionOk="0">
                  <a:moveTo>
                    <a:pt x="570" y="0"/>
                  </a:moveTo>
                  <a:cubicBezTo>
                    <a:pt x="271" y="0"/>
                    <a:pt x="0" y="407"/>
                    <a:pt x="0" y="923"/>
                  </a:cubicBezTo>
                  <a:cubicBezTo>
                    <a:pt x="0" y="1438"/>
                    <a:pt x="271" y="1818"/>
                    <a:pt x="570" y="1818"/>
                  </a:cubicBezTo>
                  <a:cubicBezTo>
                    <a:pt x="868" y="1818"/>
                    <a:pt x="1139" y="1438"/>
                    <a:pt x="1139" y="923"/>
                  </a:cubicBezTo>
                  <a:cubicBezTo>
                    <a:pt x="1139" y="407"/>
                    <a:pt x="868" y="0"/>
                    <a:pt x="570" y="0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8" name="Google Shape;3618;p49"/>
            <p:cNvSpPr/>
            <p:nvPr/>
          </p:nvSpPr>
          <p:spPr>
            <a:xfrm>
              <a:off x="4821528" y="3813400"/>
              <a:ext cx="228515" cy="115499"/>
            </a:xfrm>
            <a:custGeom>
              <a:avLst/>
              <a:gdLst/>
              <a:ahLst/>
              <a:cxnLst/>
              <a:rect l="l" t="t" r="r" b="b"/>
              <a:pathLst>
                <a:path w="5154" h="2605" extrusionOk="0">
                  <a:moveTo>
                    <a:pt x="4828" y="0"/>
                  </a:moveTo>
                  <a:lnTo>
                    <a:pt x="190" y="543"/>
                  </a:lnTo>
                  <a:lnTo>
                    <a:pt x="0" y="1085"/>
                  </a:lnTo>
                  <a:lnTo>
                    <a:pt x="2360" y="2604"/>
                  </a:lnTo>
                  <a:lnTo>
                    <a:pt x="5154" y="624"/>
                  </a:lnTo>
                  <a:lnTo>
                    <a:pt x="482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9" name="Google Shape;3619;p49"/>
            <p:cNvSpPr/>
            <p:nvPr/>
          </p:nvSpPr>
          <p:spPr>
            <a:xfrm>
              <a:off x="5271282" y="3480296"/>
              <a:ext cx="132303" cy="132303"/>
            </a:xfrm>
            <a:custGeom>
              <a:avLst/>
              <a:gdLst/>
              <a:ahLst/>
              <a:cxnLst/>
              <a:rect l="l" t="t" r="r" b="b"/>
              <a:pathLst>
                <a:path w="2984" h="2984" extrusionOk="0">
                  <a:moveTo>
                    <a:pt x="1492" y="0"/>
                  </a:moveTo>
                  <a:cubicBezTo>
                    <a:pt x="678" y="0"/>
                    <a:pt x="0" y="678"/>
                    <a:pt x="0" y="1492"/>
                  </a:cubicBezTo>
                  <a:cubicBezTo>
                    <a:pt x="0" y="2306"/>
                    <a:pt x="678" y="2984"/>
                    <a:pt x="1492" y="2984"/>
                  </a:cubicBezTo>
                  <a:cubicBezTo>
                    <a:pt x="2306" y="2984"/>
                    <a:pt x="2984" y="2306"/>
                    <a:pt x="2984" y="1492"/>
                  </a:cubicBezTo>
                  <a:cubicBezTo>
                    <a:pt x="2984" y="678"/>
                    <a:pt x="2306" y="0"/>
                    <a:pt x="14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0" name="Google Shape;3620;p49"/>
            <p:cNvSpPr/>
            <p:nvPr/>
          </p:nvSpPr>
          <p:spPr>
            <a:xfrm>
              <a:off x="5404781" y="3671477"/>
              <a:ext cx="99848" cy="99892"/>
            </a:xfrm>
            <a:custGeom>
              <a:avLst/>
              <a:gdLst/>
              <a:ahLst/>
              <a:cxnLst/>
              <a:rect l="l" t="t" r="r" b="b"/>
              <a:pathLst>
                <a:path w="2252" h="2253" extrusionOk="0">
                  <a:moveTo>
                    <a:pt x="1139" y="1"/>
                  </a:moveTo>
                  <a:cubicBezTo>
                    <a:pt x="515" y="1"/>
                    <a:pt x="0" y="516"/>
                    <a:pt x="0" y="1140"/>
                  </a:cubicBezTo>
                  <a:cubicBezTo>
                    <a:pt x="0" y="1737"/>
                    <a:pt x="515" y="2252"/>
                    <a:pt x="1139" y="2252"/>
                  </a:cubicBezTo>
                  <a:cubicBezTo>
                    <a:pt x="1736" y="2252"/>
                    <a:pt x="2251" y="1737"/>
                    <a:pt x="2251" y="1140"/>
                  </a:cubicBezTo>
                  <a:cubicBezTo>
                    <a:pt x="2251" y="516"/>
                    <a:pt x="1736" y="1"/>
                    <a:pt x="11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1" name="Google Shape;3621;p49"/>
            <p:cNvSpPr/>
            <p:nvPr/>
          </p:nvSpPr>
          <p:spPr>
            <a:xfrm>
              <a:off x="5405978" y="4016640"/>
              <a:ext cx="127515" cy="126318"/>
            </a:xfrm>
            <a:custGeom>
              <a:avLst/>
              <a:gdLst/>
              <a:ahLst/>
              <a:cxnLst/>
              <a:rect l="l" t="t" r="r" b="b"/>
              <a:pathLst>
                <a:path w="2876" h="2849" extrusionOk="0">
                  <a:moveTo>
                    <a:pt x="1438" y="0"/>
                  </a:moveTo>
                  <a:cubicBezTo>
                    <a:pt x="651" y="0"/>
                    <a:pt x="0" y="651"/>
                    <a:pt x="0" y="1411"/>
                  </a:cubicBezTo>
                  <a:cubicBezTo>
                    <a:pt x="0" y="2197"/>
                    <a:pt x="651" y="2848"/>
                    <a:pt x="1438" y="2848"/>
                  </a:cubicBezTo>
                  <a:cubicBezTo>
                    <a:pt x="2224" y="2848"/>
                    <a:pt x="2875" y="2197"/>
                    <a:pt x="2875" y="1411"/>
                  </a:cubicBezTo>
                  <a:cubicBezTo>
                    <a:pt x="2875" y="651"/>
                    <a:pt x="2224" y="28"/>
                    <a:pt x="143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2" name="Google Shape;3622;p49"/>
            <p:cNvSpPr/>
            <p:nvPr/>
          </p:nvSpPr>
          <p:spPr>
            <a:xfrm>
              <a:off x="4676014" y="3564448"/>
              <a:ext cx="138333" cy="138377"/>
            </a:xfrm>
            <a:custGeom>
              <a:avLst/>
              <a:gdLst/>
              <a:ahLst/>
              <a:cxnLst/>
              <a:rect l="l" t="t" r="r" b="b"/>
              <a:pathLst>
                <a:path w="3120" h="3121" extrusionOk="0">
                  <a:moveTo>
                    <a:pt x="1573" y="1"/>
                  </a:moveTo>
                  <a:cubicBezTo>
                    <a:pt x="705" y="1"/>
                    <a:pt x="0" y="706"/>
                    <a:pt x="0" y="1547"/>
                  </a:cubicBezTo>
                  <a:cubicBezTo>
                    <a:pt x="0" y="2388"/>
                    <a:pt x="705" y="3120"/>
                    <a:pt x="1573" y="3120"/>
                  </a:cubicBezTo>
                  <a:cubicBezTo>
                    <a:pt x="2414" y="3120"/>
                    <a:pt x="3119" y="2388"/>
                    <a:pt x="3119" y="1547"/>
                  </a:cubicBezTo>
                  <a:cubicBezTo>
                    <a:pt x="3119" y="679"/>
                    <a:pt x="2414" y="1"/>
                    <a:pt x="15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3" name="Google Shape;3623;p49"/>
            <p:cNvSpPr/>
            <p:nvPr/>
          </p:nvSpPr>
          <p:spPr>
            <a:xfrm>
              <a:off x="4921331" y="3446600"/>
              <a:ext cx="96257" cy="96257"/>
            </a:xfrm>
            <a:custGeom>
              <a:avLst/>
              <a:gdLst/>
              <a:ahLst/>
              <a:cxnLst/>
              <a:rect l="l" t="t" r="r" b="b"/>
              <a:pathLst>
                <a:path w="2171" h="2171" extrusionOk="0">
                  <a:moveTo>
                    <a:pt x="1085" y="1"/>
                  </a:moveTo>
                  <a:cubicBezTo>
                    <a:pt x="461" y="1"/>
                    <a:pt x="0" y="489"/>
                    <a:pt x="0" y="1086"/>
                  </a:cubicBezTo>
                  <a:cubicBezTo>
                    <a:pt x="0" y="1682"/>
                    <a:pt x="461" y="2171"/>
                    <a:pt x="1085" y="2171"/>
                  </a:cubicBezTo>
                  <a:cubicBezTo>
                    <a:pt x="1682" y="2171"/>
                    <a:pt x="2170" y="1710"/>
                    <a:pt x="2170" y="1086"/>
                  </a:cubicBezTo>
                  <a:cubicBezTo>
                    <a:pt x="2170" y="489"/>
                    <a:pt x="1655" y="1"/>
                    <a:pt x="108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4" name="Google Shape;3624;p49"/>
            <p:cNvSpPr/>
            <p:nvPr/>
          </p:nvSpPr>
          <p:spPr>
            <a:xfrm>
              <a:off x="4793862" y="4142912"/>
              <a:ext cx="56530" cy="56575"/>
            </a:xfrm>
            <a:custGeom>
              <a:avLst/>
              <a:gdLst/>
              <a:ahLst/>
              <a:cxnLst/>
              <a:rect l="l" t="t" r="r" b="b"/>
              <a:pathLst>
                <a:path w="1275" h="1276" extrusionOk="0">
                  <a:moveTo>
                    <a:pt x="624" y="0"/>
                  </a:moveTo>
                  <a:cubicBezTo>
                    <a:pt x="299" y="0"/>
                    <a:pt x="0" y="299"/>
                    <a:pt x="0" y="651"/>
                  </a:cubicBezTo>
                  <a:cubicBezTo>
                    <a:pt x="0" y="977"/>
                    <a:pt x="299" y="1275"/>
                    <a:pt x="624" y="1275"/>
                  </a:cubicBezTo>
                  <a:cubicBezTo>
                    <a:pt x="977" y="1275"/>
                    <a:pt x="1275" y="977"/>
                    <a:pt x="1275" y="651"/>
                  </a:cubicBezTo>
                  <a:cubicBezTo>
                    <a:pt x="1275" y="272"/>
                    <a:pt x="1004" y="0"/>
                    <a:pt x="6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5" name="Google Shape;3625;p49"/>
            <p:cNvSpPr/>
            <p:nvPr/>
          </p:nvSpPr>
          <p:spPr>
            <a:xfrm>
              <a:off x="4710863" y="3811006"/>
              <a:ext cx="56575" cy="56575"/>
            </a:xfrm>
            <a:custGeom>
              <a:avLst/>
              <a:gdLst/>
              <a:ahLst/>
              <a:cxnLst/>
              <a:rect l="l" t="t" r="r" b="b"/>
              <a:pathLst>
                <a:path w="1276" h="1276" extrusionOk="0">
                  <a:moveTo>
                    <a:pt x="652" y="0"/>
                  </a:moveTo>
                  <a:cubicBezTo>
                    <a:pt x="299" y="0"/>
                    <a:pt x="1" y="299"/>
                    <a:pt x="1" y="624"/>
                  </a:cubicBezTo>
                  <a:cubicBezTo>
                    <a:pt x="1" y="977"/>
                    <a:pt x="299" y="1275"/>
                    <a:pt x="652" y="1275"/>
                  </a:cubicBezTo>
                  <a:cubicBezTo>
                    <a:pt x="977" y="1275"/>
                    <a:pt x="1275" y="977"/>
                    <a:pt x="1275" y="624"/>
                  </a:cubicBezTo>
                  <a:cubicBezTo>
                    <a:pt x="1275" y="271"/>
                    <a:pt x="1004" y="0"/>
                    <a:pt x="6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6" name="Google Shape;3626;p49"/>
            <p:cNvSpPr/>
            <p:nvPr/>
          </p:nvSpPr>
          <p:spPr>
            <a:xfrm>
              <a:off x="4668788" y="3972082"/>
              <a:ext cx="84197" cy="85483"/>
            </a:xfrm>
            <a:custGeom>
              <a:avLst/>
              <a:gdLst/>
              <a:ahLst/>
              <a:cxnLst/>
              <a:rect l="l" t="t" r="r" b="b"/>
              <a:pathLst>
                <a:path w="1899" h="1928" extrusionOk="0">
                  <a:moveTo>
                    <a:pt x="995" y="1"/>
                  </a:moveTo>
                  <a:cubicBezTo>
                    <a:pt x="980" y="1"/>
                    <a:pt x="965" y="1"/>
                    <a:pt x="950" y="2"/>
                  </a:cubicBezTo>
                  <a:cubicBezTo>
                    <a:pt x="434" y="2"/>
                    <a:pt x="0" y="436"/>
                    <a:pt x="0" y="978"/>
                  </a:cubicBezTo>
                  <a:cubicBezTo>
                    <a:pt x="0" y="1467"/>
                    <a:pt x="407" y="1928"/>
                    <a:pt x="950" y="1928"/>
                  </a:cubicBezTo>
                  <a:cubicBezTo>
                    <a:pt x="1465" y="1928"/>
                    <a:pt x="1899" y="1521"/>
                    <a:pt x="1899" y="978"/>
                  </a:cubicBezTo>
                  <a:cubicBezTo>
                    <a:pt x="1899" y="451"/>
                    <a:pt x="1515" y="1"/>
                    <a:pt x="9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7" name="Google Shape;3627;p49"/>
            <p:cNvSpPr/>
            <p:nvPr/>
          </p:nvSpPr>
          <p:spPr>
            <a:xfrm>
              <a:off x="4817275" y="3946950"/>
              <a:ext cx="274851" cy="104576"/>
            </a:xfrm>
            <a:custGeom>
              <a:avLst/>
              <a:gdLst/>
              <a:ahLst/>
              <a:cxnLst/>
              <a:rect l="l" t="t" r="r" b="b"/>
              <a:pathLst>
                <a:path w="6044" h="2091" extrusionOk="0">
                  <a:moveTo>
                    <a:pt x="5085" y="1"/>
                  </a:moveTo>
                  <a:cubicBezTo>
                    <a:pt x="4658" y="1"/>
                    <a:pt x="4370" y="434"/>
                    <a:pt x="4064" y="762"/>
                  </a:cubicBezTo>
                  <a:cubicBezTo>
                    <a:pt x="3575" y="1277"/>
                    <a:pt x="2952" y="1549"/>
                    <a:pt x="2219" y="1549"/>
                  </a:cubicBezTo>
                  <a:cubicBezTo>
                    <a:pt x="1595" y="1549"/>
                    <a:pt x="1026" y="1413"/>
                    <a:pt x="483" y="1196"/>
                  </a:cubicBezTo>
                  <a:cubicBezTo>
                    <a:pt x="456" y="1169"/>
                    <a:pt x="375" y="1169"/>
                    <a:pt x="348" y="1169"/>
                  </a:cubicBezTo>
                  <a:cubicBezTo>
                    <a:pt x="337" y="1167"/>
                    <a:pt x="326" y="1166"/>
                    <a:pt x="316" y="1166"/>
                  </a:cubicBezTo>
                  <a:cubicBezTo>
                    <a:pt x="161" y="1166"/>
                    <a:pt x="0" y="1342"/>
                    <a:pt x="76" y="1494"/>
                  </a:cubicBezTo>
                  <a:cubicBezTo>
                    <a:pt x="104" y="1603"/>
                    <a:pt x="131" y="1684"/>
                    <a:pt x="185" y="1766"/>
                  </a:cubicBezTo>
                  <a:cubicBezTo>
                    <a:pt x="230" y="1721"/>
                    <a:pt x="291" y="1701"/>
                    <a:pt x="369" y="1701"/>
                  </a:cubicBezTo>
                  <a:cubicBezTo>
                    <a:pt x="432" y="1701"/>
                    <a:pt x="506" y="1714"/>
                    <a:pt x="592" y="1738"/>
                  </a:cubicBezTo>
                  <a:cubicBezTo>
                    <a:pt x="1134" y="1955"/>
                    <a:pt x="1704" y="2091"/>
                    <a:pt x="2301" y="2091"/>
                  </a:cubicBezTo>
                  <a:cubicBezTo>
                    <a:pt x="3033" y="2091"/>
                    <a:pt x="3657" y="1847"/>
                    <a:pt x="4172" y="1304"/>
                  </a:cubicBezTo>
                  <a:cubicBezTo>
                    <a:pt x="4476" y="979"/>
                    <a:pt x="4744" y="533"/>
                    <a:pt x="5172" y="533"/>
                  </a:cubicBezTo>
                  <a:cubicBezTo>
                    <a:pt x="5280" y="533"/>
                    <a:pt x="5398" y="561"/>
                    <a:pt x="5528" y="626"/>
                  </a:cubicBezTo>
                  <a:cubicBezTo>
                    <a:pt x="5772" y="735"/>
                    <a:pt x="5935" y="952"/>
                    <a:pt x="6044" y="1223"/>
                  </a:cubicBezTo>
                  <a:cubicBezTo>
                    <a:pt x="5962" y="762"/>
                    <a:pt x="5827" y="274"/>
                    <a:pt x="5420" y="84"/>
                  </a:cubicBezTo>
                  <a:cubicBezTo>
                    <a:pt x="5299" y="26"/>
                    <a:pt x="5188" y="1"/>
                    <a:pt x="5085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8" name="Google Shape;3628;p49"/>
            <p:cNvSpPr/>
            <p:nvPr/>
          </p:nvSpPr>
          <p:spPr>
            <a:xfrm>
              <a:off x="3617736" y="4024931"/>
              <a:ext cx="562820" cy="455967"/>
            </a:xfrm>
            <a:custGeom>
              <a:avLst/>
              <a:gdLst/>
              <a:ahLst/>
              <a:cxnLst/>
              <a:rect l="l" t="t" r="r" b="b"/>
              <a:pathLst>
                <a:path w="12694" h="10284" extrusionOk="0">
                  <a:moveTo>
                    <a:pt x="5415" y="1"/>
                  </a:moveTo>
                  <a:cubicBezTo>
                    <a:pt x="5355" y="1"/>
                    <a:pt x="5295" y="1"/>
                    <a:pt x="5235" y="3"/>
                  </a:cubicBezTo>
                  <a:lnTo>
                    <a:pt x="0" y="10283"/>
                  </a:lnTo>
                  <a:lnTo>
                    <a:pt x="1519" y="10283"/>
                  </a:lnTo>
                  <a:lnTo>
                    <a:pt x="6673" y="2634"/>
                  </a:lnTo>
                  <a:lnTo>
                    <a:pt x="10280" y="5130"/>
                  </a:lnTo>
                  <a:lnTo>
                    <a:pt x="8815" y="9198"/>
                  </a:lnTo>
                  <a:lnTo>
                    <a:pt x="10117" y="9198"/>
                  </a:lnTo>
                  <a:lnTo>
                    <a:pt x="12694" y="4343"/>
                  </a:lnTo>
                  <a:lnTo>
                    <a:pt x="9059" y="736"/>
                  </a:lnTo>
                  <a:cubicBezTo>
                    <a:pt x="9059" y="736"/>
                    <a:pt x="7158" y="1"/>
                    <a:pt x="541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9" name="Google Shape;3629;p49"/>
            <p:cNvSpPr/>
            <p:nvPr/>
          </p:nvSpPr>
          <p:spPr>
            <a:xfrm>
              <a:off x="3838977" y="4023734"/>
              <a:ext cx="180454" cy="49436"/>
            </a:xfrm>
            <a:custGeom>
              <a:avLst/>
              <a:gdLst/>
              <a:ahLst/>
              <a:cxnLst/>
              <a:rect l="l" t="t" r="r" b="b"/>
              <a:pathLst>
                <a:path w="4070" h="1115" extrusionOk="0">
                  <a:moveTo>
                    <a:pt x="419" y="1"/>
                  </a:moveTo>
                  <a:cubicBezTo>
                    <a:pt x="361" y="1"/>
                    <a:pt x="303" y="1"/>
                    <a:pt x="245" y="3"/>
                  </a:cubicBezTo>
                  <a:lnTo>
                    <a:pt x="1" y="491"/>
                  </a:lnTo>
                  <a:cubicBezTo>
                    <a:pt x="1073" y="969"/>
                    <a:pt x="1929" y="1114"/>
                    <a:pt x="2574" y="1114"/>
                  </a:cubicBezTo>
                  <a:cubicBezTo>
                    <a:pt x="3577" y="1114"/>
                    <a:pt x="4069" y="763"/>
                    <a:pt x="4069" y="763"/>
                  </a:cubicBezTo>
                  <a:cubicBezTo>
                    <a:pt x="4069" y="763"/>
                    <a:pt x="2164" y="1"/>
                    <a:pt x="419" y="1"/>
                  </a:cubicBezTo>
                  <a:close/>
                </a:path>
              </a:pathLst>
            </a:custGeom>
            <a:solidFill>
              <a:srgbClr val="437E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0" name="Google Shape;3630;p49"/>
            <p:cNvSpPr/>
            <p:nvPr/>
          </p:nvSpPr>
          <p:spPr>
            <a:xfrm>
              <a:off x="3792069" y="3821824"/>
              <a:ext cx="73423" cy="89030"/>
            </a:xfrm>
            <a:custGeom>
              <a:avLst/>
              <a:gdLst/>
              <a:ahLst/>
              <a:cxnLst/>
              <a:rect l="l" t="t" r="r" b="b"/>
              <a:pathLst>
                <a:path w="1656" h="2008" extrusionOk="0">
                  <a:moveTo>
                    <a:pt x="815" y="0"/>
                  </a:moveTo>
                  <a:lnTo>
                    <a:pt x="1" y="299"/>
                  </a:lnTo>
                  <a:cubicBezTo>
                    <a:pt x="1" y="299"/>
                    <a:pt x="218" y="1791"/>
                    <a:pt x="1493" y="2008"/>
                  </a:cubicBezTo>
                  <a:lnTo>
                    <a:pt x="1656" y="977"/>
                  </a:lnTo>
                  <a:lnTo>
                    <a:pt x="815" y="0"/>
                  </a:lnTo>
                  <a:close/>
                </a:path>
              </a:pathLst>
            </a:custGeom>
            <a:solidFill>
              <a:srgbClr val="437E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1" name="Google Shape;3631;p49"/>
            <p:cNvSpPr/>
            <p:nvPr/>
          </p:nvSpPr>
          <p:spPr>
            <a:xfrm>
              <a:off x="3555177" y="4015443"/>
              <a:ext cx="80606" cy="153275"/>
            </a:xfrm>
            <a:custGeom>
              <a:avLst/>
              <a:gdLst/>
              <a:ahLst/>
              <a:cxnLst/>
              <a:rect l="l" t="t" r="r" b="b"/>
              <a:pathLst>
                <a:path w="1818" h="3457" extrusionOk="0">
                  <a:moveTo>
                    <a:pt x="814" y="0"/>
                  </a:moveTo>
                  <a:lnTo>
                    <a:pt x="543" y="82"/>
                  </a:lnTo>
                  <a:cubicBezTo>
                    <a:pt x="136" y="190"/>
                    <a:pt x="1" y="1031"/>
                    <a:pt x="190" y="1953"/>
                  </a:cubicBezTo>
                  <a:cubicBezTo>
                    <a:pt x="392" y="2810"/>
                    <a:pt x="828" y="3456"/>
                    <a:pt x="1215" y="3456"/>
                  </a:cubicBezTo>
                  <a:cubicBezTo>
                    <a:pt x="1245" y="3456"/>
                    <a:pt x="1274" y="3453"/>
                    <a:pt x="1303" y="3445"/>
                  </a:cubicBezTo>
                  <a:lnTo>
                    <a:pt x="1574" y="3337"/>
                  </a:lnTo>
                  <a:lnTo>
                    <a:pt x="1547" y="3255"/>
                  </a:lnTo>
                  <a:cubicBezTo>
                    <a:pt x="1791" y="2903"/>
                    <a:pt x="1818" y="2252"/>
                    <a:pt x="1655" y="1546"/>
                  </a:cubicBezTo>
                  <a:cubicBezTo>
                    <a:pt x="1492" y="841"/>
                    <a:pt x="1140" y="299"/>
                    <a:pt x="841" y="136"/>
                  </a:cubicBezTo>
                  <a:lnTo>
                    <a:pt x="814" y="0"/>
                  </a:lnTo>
                  <a:close/>
                </a:path>
              </a:pathLst>
            </a:custGeom>
            <a:solidFill>
              <a:srgbClr val="9198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2" name="Google Shape;3632;p49"/>
            <p:cNvSpPr/>
            <p:nvPr/>
          </p:nvSpPr>
          <p:spPr>
            <a:xfrm>
              <a:off x="3567192" y="4012739"/>
              <a:ext cx="81847" cy="149994"/>
            </a:xfrm>
            <a:custGeom>
              <a:avLst/>
              <a:gdLst/>
              <a:ahLst/>
              <a:cxnLst/>
              <a:rect l="l" t="t" r="r" b="b"/>
              <a:pathLst>
                <a:path w="1846" h="3383" extrusionOk="0">
                  <a:moveTo>
                    <a:pt x="610" y="0"/>
                  </a:moveTo>
                  <a:cubicBezTo>
                    <a:pt x="588" y="0"/>
                    <a:pt x="566" y="3"/>
                    <a:pt x="543" y="7"/>
                  </a:cubicBezTo>
                  <a:cubicBezTo>
                    <a:pt x="136" y="116"/>
                    <a:pt x="1" y="956"/>
                    <a:pt x="191" y="1879"/>
                  </a:cubicBezTo>
                  <a:cubicBezTo>
                    <a:pt x="417" y="2759"/>
                    <a:pt x="830" y="3382"/>
                    <a:pt x="1213" y="3382"/>
                  </a:cubicBezTo>
                  <a:cubicBezTo>
                    <a:pt x="1243" y="3382"/>
                    <a:pt x="1273" y="3378"/>
                    <a:pt x="1303" y="3370"/>
                  </a:cubicBezTo>
                  <a:cubicBezTo>
                    <a:pt x="1710" y="3262"/>
                    <a:pt x="1845" y="2421"/>
                    <a:pt x="1655" y="1499"/>
                  </a:cubicBezTo>
                  <a:cubicBezTo>
                    <a:pt x="1425" y="653"/>
                    <a:pt x="1000" y="0"/>
                    <a:pt x="610" y="0"/>
                  </a:cubicBezTo>
                  <a:close/>
                </a:path>
              </a:pathLst>
            </a:custGeom>
            <a:solidFill>
              <a:srgbClr val="C1C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3" name="Google Shape;3633;p49"/>
            <p:cNvSpPr/>
            <p:nvPr/>
          </p:nvSpPr>
          <p:spPr>
            <a:xfrm>
              <a:off x="3592464" y="3987467"/>
              <a:ext cx="258621" cy="135673"/>
            </a:xfrm>
            <a:custGeom>
              <a:avLst/>
              <a:gdLst/>
              <a:ahLst/>
              <a:cxnLst/>
              <a:rect l="l" t="t" r="r" b="b"/>
              <a:pathLst>
                <a:path w="5833" h="3060" extrusionOk="0">
                  <a:moveTo>
                    <a:pt x="5359" y="1"/>
                  </a:moveTo>
                  <a:cubicBezTo>
                    <a:pt x="5345" y="1"/>
                    <a:pt x="5331" y="3"/>
                    <a:pt x="5317" y="7"/>
                  </a:cubicBezTo>
                  <a:lnTo>
                    <a:pt x="190" y="1743"/>
                  </a:lnTo>
                  <a:cubicBezTo>
                    <a:pt x="28" y="1770"/>
                    <a:pt x="0" y="2123"/>
                    <a:pt x="55" y="2476"/>
                  </a:cubicBezTo>
                  <a:cubicBezTo>
                    <a:pt x="150" y="2810"/>
                    <a:pt x="288" y="3060"/>
                    <a:pt x="448" y="3060"/>
                  </a:cubicBezTo>
                  <a:cubicBezTo>
                    <a:pt x="470" y="3060"/>
                    <a:pt x="493" y="3055"/>
                    <a:pt x="516" y="3045"/>
                  </a:cubicBezTo>
                  <a:lnTo>
                    <a:pt x="5615" y="1337"/>
                  </a:lnTo>
                  <a:cubicBezTo>
                    <a:pt x="5751" y="1309"/>
                    <a:pt x="5832" y="957"/>
                    <a:pt x="5751" y="577"/>
                  </a:cubicBezTo>
                  <a:cubicBezTo>
                    <a:pt x="5676" y="255"/>
                    <a:pt x="5511" y="1"/>
                    <a:pt x="5359" y="1"/>
                  </a:cubicBezTo>
                  <a:close/>
                </a:path>
              </a:pathLst>
            </a:custGeom>
            <a:solidFill>
              <a:srgbClr val="9198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4" name="Google Shape;3634;p49"/>
            <p:cNvSpPr/>
            <p:nvPr/>
          </p:nvSpPr>
          <p:spPr>
            <a:xfrm>
              <a:off x="3685040" y="3823021"/>
              <a:ext cx="173227" cy="214106"/>
            </a:xfrm>
            <a:custGeom>
              <a:avLst/>
              <a:gdLst/>
              <a:ahLst/>
              <a:cxnLst/>
              <a:rect l="l" t="t" r="r" b="b"/>
              <a:pathLst>
                <a:path w="3907" h="4829" extrusionOk="0">
                  <a:moveTo>
                    <a:pt x="2957" y="0"/>
                  </a:moveTo>
                  <a:lnTo>
                    <a:pt x="1" y="4286"/>
                  </a:lnTo>
                  <a:cubicBezTo>
                    <a:pt x="1" y="4286"/>
                    <a:pt x="30" y="4275"/>
                    <a:pt x="84" y="4275"/>
                  </a:cubicBezTo>
                  <a:cubicBezTo>
                    <a:pt x="218" y="4275"/>
                    <a:pt x="509" y="4344"/>
                    <a:pt x="896" y="4829"/>
                  </a:cubicBezTo>
                  <a:lnTo>
                    <a:pt x="2225" y="3282"/>
                  </a:lnTo>
                  <a:lnTo>
                    <a:pt x="3906" y="1304"/>
                  </a:lnTo>
                  <a:lnTo>
                    <a:pt x="3906" y="1304"/>
                  </a:lnTo>
                  <a:cubicBezTo>
                    <a:pt x="3906" y="1304"/>
                    <a:pt x="3906" y="1304"/>
                    <a:pt x="3906" y="1304"/>
                  </a:cubicBezTo>
                  <a:cubicBezTo>
                    <a:pt x="3907" y="1304"/>
                    <a:pt x="3907" y="1304"/>
                    <a:pt x="3907" y="1302"/>
                  </a:cubicBezTo>
                  <a:lnTo>
                    <a:pt x="3907" y="1302"/>
                  </a:lnTo>
                  <a:lnTo>
                    <a:pt x="3906" y="1304"/>
                  </a:lnTo>
                  <a:lnTo>
                    <a:pt x="3906" y="1304"/>
                  </a:lnTo>
                  <a:cubicBezTo>
                    <a:pt x="3884" y="1278"/>
                    <a:pt x="3560" y="210"/>
                    <a:pt x="2957" y="0"/>
                  </a:cubicBezTo>
                  <a:close/>
                </a:path>
              </a:pathLst>
            </a:custGeom>
            <a:solidFill>
              <a:srgbClr val="ADB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5" name="Google Shape;3635;p49"/>
            <p:cNvSpPr/>
            <p:nvPr/>
          </p:nvSpPr>
          <p:spPr>
            <a:xfrm>
              <a:off x="3790872" y="3717189"/>
              <a:ext cx="359976" cy="345566"/>
            </a:xfrm>
            <a:custGeom>
              <a:avLst/>
              <a:gdLst/>
              <a:ahLst/>
              <a:cxnLst/>
              <a:rect l="l" t="t" r="r" b="b"/>
              <a:pathLst>
                <a:path w="8119" h="7794" extrusionOk="0">
                  <a:moveTo>
                    <a:pt x="4802" y="1"/>
                  </a:moveTo>
                  <a:cubicBezTo>
                    <a:pt x="4802" y="1"/>
                    <a:pt x="3446" y="109"/>
                    <a:pt x="2361" y="516"/>
                  </a:cubicBezTo>
                  <a:cubicBezTo>
                    <a:pt x="2361" y="516"/>
                    <a:pt x="1004" y="1167"/>
                    <a:pt x="1" y="2604"/>
                  </a:cubicBezTo>
                  <a:cubicBezTo>
                    <a:pt x="1" y="2604"/>
                    <a:pt x="1113" y="2930"/>
                    <a:pt x="1493" y="4340"/>
                  </a:cubicBezTo>
                  <a:lnTo>
                    <a:pt x="2008" y="3472"/>
                  </a:lnTo>
                  <a:lnTo>
                    <a:pt x="1276" y="6917"/>
                  </a:lnTo>
                  <a:cubicBezTo>
                    <a:pt x="1276" y="6917"/>
                    <a:pt x="2627" y="7794"/>
                    <a:pt x="4116" y="7794"/>
                  </a:cubicBezTo>
                  <a:cubicBezTo>
                    <a:pt x="4442" y="7794"/>
                    <a:pt x="4774" y="7752"/>
                    <a:pt x="5100" y="7649"/>
                  </a:cubicBezTo>
                  <a:cubicBezTo>
                    <a:pt x="5100" y="7649"/>
                    <a:pt x="5371" y="5561"/>
                    <a:pt x="6538" y="3961"/>
                  </a:cubicBezTo>
                  <a:cubicBezTo>
                    <a:pt x="6540" y="3964"/>
                    <a:pt x="6548" y="3966"/>
                    <a:pt x="6563" y="3966"/>
                  </a:cubicBezTo>
                  <a:cubicBezTo>
                    <a:pt x="6765" y="3966"/>
                    <a:pt x="8118" y="3585"/>
                    <a:pt x="7840" y="2116"/>
                  </a:cubicBezTo>
                  <a:cubicBezTo>
                    <a:pt x="7840" y="2116"/>
                    <a:pt x="6917" y="1086"/>
                    <a:pt x="5751" y="380"/>
                  </a:cubicBezTo>
                  <a:lnTo>
                    <a:pt x="480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6" name="Google Shape;3636;p49"/>
            <p:cNvSpPr/>
            <p:nvPr/>
          </p:nvSpPr>
          <p:spPr>
            <a:xfrm>
              <a:off x="3995309" y="3718386"/>
              <a:ext cx="83044" cy="149196"/>
            </a:xfrm>
            <a:custGeom>
              <a:avLst/>
              <a:gdLst/>
              <a:ahLst/>
              <a:cxnLst/>
              <a:rect l="l" t="t" r="r" b="b"/>
              <a:pathLst>
                <a:path w="1873" h="3365" extrusionOk="0">
                  <a:moveTo>
                    <a:pt x="1" y="1"/>
                  </a:moveTo>
                  <a:cubicBezTo>
                    <a:pt x="164" y="408"/>
                    <a:pt x="815" y="2035"/>
                    <a:pt x="842" y="3364"/>
                  </a:cubicBezTo>
                  <a:cubicBezTo>
                    <a:pt x="869" y="3364"/>
                    <a:pt x="1520" y="2279"/>
                    <a:pt x="1872" y="869"/>
                  </a:cubicBezTo>
                  <a:cubicBezTo>
                    <a:pt x="1655" y="679"/>
                    <a:pt x="1411" y="516"/>
                    <a:pt x="1140" y="380"/>
                  </a:cubicBezTo>
                  <a:lnTo>
                    <a:pt x="191" y="1"/>
                  </a:lnTo>
                  <a:close/>
                </a:path>
              </a:pathLst>
            </a:custGeom>
            <a:solidFill>
              <a:srgbClr val="ECBC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7" name="Google Shape;3637;p49"/>
            <p:cNvSpPr/>
            <p:nvPr/>
          </p:nvSpPr>
          <p:spPr>
            <a:xfrm>
              <a:off x="3995309" y="3718386"/>
              <a:ext cx="83044" cy="149196"/>
            </a:xfrm>
            <a:custGeom>
              <a:avLst/>
              <a:gdLst/>
              <a:ahLst/>
              <a:cxnLst/>
              <a:rect l="l" t="t" r="r" b="b"/>
              <a:pathLst>
                <a:path w="1873" h="3365" extrusionOk="0">
                  <a:moveTo>
                    <a:pt x="1" y="1"/>
                  </a:moveTo>
                  <a:cubicBezTo>
                    <a:pt x="164" y="408"/>
                    <a:pt x="815" y="2035"/>
                    <a:pt x="842" y="3364"/>
                  </a:cubicBezTo>
                  <a:cubicBezTo>
                    <a:pt x="869" y="3364"/>
                    <a:pt x="1520" y="2279"/>
                    <a:pt x="1872" y="869"/>
                  </a:cubicBezTo>
                  <a:cubicBezTo>
                    <a:pt x="1655" y="679"/>
                    <a:pt x="1411" y="516"/>
                    <a:pt x="1140" y="380"/>
                  </a:cubicBezTo>
                  <a:lnTo>
                    <a:pt x="191" y="1"/>
                  </a:ln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8" name="Google Shape;3638;p49"/>
            <p:cNvSpPr/>
            <p:nvPr/>
          </p:nvSpPr>
          <p:spPr>
            <a:xfrm>
              <a:off x="3997748" y="3706370"/>
              <a:ext cx="78211" cy="56353"/>
            </a:xfrm>
            <a:custGeom>
              <a:avLst/>
              <a:gdLst/>
              <a:ahLst/>
              <a:cxnLst/>
              <a:rect l="l" t="t" r="r" b="b"/>
              <a:pathLst>
                <a:path w="1764" h="1271" extrusionOk="0">
                  <a:moveTo>
                    <a:pt x="190" y="0"/>
                  </a:moveTo>
                  <a:lnTo>
                    <a:pt x="109" y="245"/>
                  </a:lnTo>
                  <a:lnTo>
                    <a:pt x="0" y="245"/>
                  </a:lnTo>
                  <a:cubicBezTo>
                    <a:pt x="353" y="624"/>
                    <a:pt x="705" y="896"/>
                    <a:pt x="705" y="896"/>
                  </a:cubicBezTo>
                  <a:cubicBezTo>
                    <a:pt x="1052" y="1165"/>
                    <a:pt x="1316" y="1270"/>
                    <a:pt x="1527" y="1270"/>
                  </a:cubicBezTo>
                  <a:cubicBezTo>
                    <a:pt x="1614" y="1270"/>
                    <a:pt x="1692" y="1253"/>
                    <a:pt x="1763" y="1221"/>
                  </a:cubicBezTo>
                  <a:lnTo>
                    <a:pt x="1763" y="1085"/>
                  </a:lnTo>
                  <a:cubicBezTo>
                    <a:pt x="1736" y="1058"/>
                    <a:pt x="1682" y="1031"/>
                    <a:pt x="1628" y="1004"/>
                  </a:cubicBezTo>
                  <a:lnTo>
                    <a:pt x="1600" y="950"/>
                  </a:lnTo>
                  <a:cubicBezTo>
                    <a:pt x="1573" y="923"/>
                    <a:pt x="1546" y="896"/>
                    <a:pt x="1465" y="868"/>
                  </a:cubicBezTo>
                  <a:cubicBezTo>
                    <a:pt x="1438" y="814"/>
                    <a:pt x="1411" y="814"/>
                    <a:pt x="1411" y="787"/>
                  </a:cubicBezTo>
                  <a:cubicBezTo>
                    <a:pt x="1356" y="760"/>
                    <a:pt x="1329" y="760"/>
                    <a:pt x="1302" y="733"/>
                  </a:cubicBezTo>
                  <a:cubicBezTo>
                    <a:pt x="1221" y="679"/>
                    <a:pt x="1167" y="651"/>
                    <a:pt x="1085" y="597"/>
                  </a:cubicBezTo>
                  <a:lnTo>
                    <a:pt x="380" y="326"/>
                  </a:lnTo>
                  <a:lnTo>
                    <a:pt x="407" y="245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E984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9" name="Google Shape;3639;p49"/>
            <p:cNvSpPr/>
            <p:nvPr/>
          </p:nvSpPr>
          <p:spPr>
            <a:xfrm>
              <a:off x="3973673" y="3542590"/>
              <a:ext cx="146757" cy="214505"/>
            </a:xfrm>
            <a:custGeom>
              <a:avLst/>
              <a:gdLst/>
              <a:ahLst/>
              <a:cxnLst/>
              <a:rect l="l" t="t" r="r" b="b"/>
              <a:pathLst>
                <a:path w="3310" h="4838" extrusionOk="0">
                  <a:moveTo>
                    <a:pt x="1679" y="1"/>
                  </a:moveTo>
                  <a:cubicBezTo>
                    <a:pt x="961" y="1"/>
                    <a:pt x="625" y="385"/>
                    <a:pt x="625" y="385"/>
                  </a:cubicBezTo>
                  <a:cubicBezTo>
                    <a:pt x="1" y="1036"/>
                    <a:pt x="163" y="2827"/>
                    <a:pt x="163" y="2827"/>
                  </a:cubicBezTo>
                  <a:cubicBezTo>
                    <a:pt x="245" y="3667"/>
                    <a:pt x="1357" y="4454"/>
                    <a:pt x="1357" y="4454"/>
                  </a:cubicBezTo>
                  <a:cubicBezTo>
                    <a:pt x="1699" y="4728"/>
                    <a:pt x="1975" y="4838"/>
                    <a:pt x="2197" y="4838"/>
                  </a:cubicBezTo>
                  <a:cubicBezTo>
                    <a:pt x="3120" y="4838"/>
                    <a:pt x="3120" y="2935"/>
                    <a:pt x="3120" y="2935"/>
                  </a:cubicBezTo>
                  <a:cubicBezTo>
                    <a:pt x="3310" y="87"/>
                    <a:pt x="1818" y="6"/>
                    <a:pt x="1818" y="6"/>
                  </a:cubicBezTo>
                  <a:cubicBezTo>
                    <a:pt x="1770" y="2"/>
                    <a:pt x="1724" y="1"/>
                    <a:pt x="1679" y="1"/>
                  </a:cubicBez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0" name="Google Shape;3640;p49"/>
            <p:cNvSpPr/>
            <p:nvPr/>
          </p:nvSpPr>
          <p:spPr>
            <a:xfrm>
              <a:off x="4079505" y="3672719"/>
              <a:ext cx="16893" cy="37288"/>
            </a:xfrm>
            <a:custGeom>
              <a:avLst/>
              <a:gdLst/>
              <a:ahLst/>
              <a:cxnLst/>
              <a:rect l="l" t="t" r="r" b="b"/>
              <a:pathLst>
                <a:path w="381" h="841" extrusionOk="0">
                  <a:moveTo>
                    <a:pt x="136" y="0"/>
                  </a:moveTo>
                  <a:cubicBezTo>
                    <a:pt x="136" y="27"/>
                    <a:pt x="136" y="54"/>
                    <a:pt x="163" y="163"/>
                  </a:cubicBezTo>
                  <a:cubicBezTo>
                    <a:pt x="190" y="271"/>
                    <a:pt x="245" y="407"/>
                    <a:pt x="272" y="542"/>
                  </a:cubicBezTo>
                  <a:cubicBezTo>
                    <a:pt x="299" y="597"/>
                    <a:pt x="299" y="678"/>
                    <a:pt x="272" y="705"/>
                  </a:cubicBezTo>
                  <a:cubicBezTo>
                    <a:pt x="272" y="732"/>
                    <a:pt x="190" y="759"/>
                    <a:pt x="163" y="759"/>
                  </a:cubicBezTo>
                  <a:cubicBezTo>
                    <a:pt x="55" y="814"/>
                    <a:pt x="1" y="814"/>
                    <a:pt x="1" y="814"/>
                  </a:cubicBezTo>
                  <a:cubicBezTo>
                    <a:pt x="1" y="814"/>
                    <a:pt x="55" y="841"/>
                    <a:pt x="163" y="841"/>
                  </a:cubicBezTo>
                  <a:cubicBezTo>
                    <a:pt x="190" y="841"/>
                    <a:pt x="299" y="814"/>
                    <a:pt x="326" y="732"/>
                  </a:cubicBezTo>
                  <a:cubicBezTo>
                    <a:pt x="380" y="678"/>
                    <a:pt x="380" y="570"/>
                    <a:pt x="380" y="488"/>
                  </a:cubicBezTo>
                  <a:cubicBezTo>
                    <a:pt x="380" y="325"/>
                    <a:pt x="299" y="217"/>
                    <a:pt x="245" y="136"/>
                  </a:cubicBezTo>
                  <a:cubicBezTo>
                    <a:pt x="163" y="27"/>
                    <a:pt x="136" y="0"/>
                    <a:pt x="136" y="0"/>
                  </a:cubicBezTo>
                  <a:close/>
                </a:path>
              </a:pathLst>
            </a:custGeom>
            <a:solidFill>
              <a:srgbClr val="E984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1" name="Google Shape;3641;p49"/>
            <p:cNvSpPr/>
            <p:nvPr/>
          </p:nvSpPr>
          <p:spPr>
            <a:xfrm>
              <a:off x="3971279" y="3542102"/>
              <a:ext cx="172828" cy="139042"/>
            </a:xfrm>
            <a:custGeom>
              <a:avLst/>
              <a:gdLst/>
              <a:ahLst/>
              <a:cxnLst/>
              <a:rect l="l" t="t" r="r" b="b"/>
              <a:pathLst>
                <a:path w="3898" h="3136" extrusionOk="0">
                  <a:moveTo>
                    <a:pt x="1576" y="0"/>
                  </a:moveTo>
                  <a:cubicBezTo>
                    <a:pt x="934" y="0"/>
                    <a:pt x="651" y="369"/>
                    <a:pt x="651" y="369"/>
                  </a:cubicBezTo>
                  <a:cubicBezTo>
                    <a:pt x="0" y="1047"/>
                    <a:pt x="190" y="2783"/>
                    <a:pt x="190" y="2783"/>
                  </a:cubicBezTo>
                  <a:cubicBezTo>
                    <a:pt x="190" y="2892"/>
                    <a:pt x="245" y="3027"/>
                    <a:pt x="272" y="3136"/>
                  </a:cubicBezTo>
                  <a:cubicBezTo>
                    <a:pt x="516" y="3082"/>
                    <a:pt x="787" y="2892"/>
                    <a:pt x="868" y="2485"/>
                  </a:cubicBezTo>
                  <a:lnTo>
                    <a:pt x="1411" y="2485"/>
                  </a:lnTo>
                  <a:lnTo>
                    <a:pt x="1411" y="1888"/>
                  </a:lnTo>
                  <a:cubicBezTo>
                    <a:pt x="1411" y="1888"/>
                    <a:pt x="1411" y="1715"/>
                    <a:pt x="1550" y="1715"/>
                  </a:cubicBezTo>
                  <a:cubicBezTo>
                    <a:pt x="1584" y="1715"/>
                    <a:pt x="1628" y="1725"/>
                    <a:pt x="1682" y="1753"/>
                  </a:cubicBezTo>
                  <a:cubicBezTo>
                    <a:pt x="1682" y="1753"/>
                    <a:pt x="2163" y="2073"/>
                    <a:pt x="2634" y="2073"/>
                  </a:cubicBezTo>
                  <a:cubicBezTo>
                    <a:pt x="2805" y="2073"/>
                    <a:pt x="2975" y="2031"/>
                    <a:pt x="3120" y="1915"/>
                  </a:cubicBezTo>
                  <a:cubicBezTo>
                    <a:pt x="3120" y="1916"/>
                    <a:pt x="3122" y="1916"/>
                    <a:pt x="3123" y="1916"/>
                  </a:cubicBezTo>
                  <a:cubicBezTo>
                    <a:pt x="3186" y="1916"/>
                    <a:pt x="3898" y="1437"/>
                    <a:pt x="3581" y="803"/>
                  </a:cubicBezTo>
                  <a:cubicBezTo>
                    <a:pt x="3581" y="803"/>
                    <a:pt x="3542" y="674"/>
                    <a:pt x="3394" y="674"/>
                  </a:cubicBezTo>
                  <a:cubicBezTo>
                    <a:pt x="3327" y="674"/>
                    <a:pt x="3238" y="700"/>
                    <a:pt x="3120" y="776"/>
                  </a:cubicBezTo>
                  <a:cubicBezTo>
                    <a:pt x="3120" y="776"/>
                    <a:pt x="3073" y="793"/>
                    <a:pt x="3008" y="793"/>
                  </a:cubicBezTo>
                  <a:cubicBezTo>
                    <a:pt x="2931" y="793"/>
                    <a:pt x="2828" y="770"/>
                    <a:pt x="2740" y="668"/>
                  </a:cubicBezTo>
                  <a:cubicBezTo>
                    <a:pt x="2333" y="44"/>
                    <a:pt x="1818" y="17"/>
                    <a:pt x="1818" y="17"/>
                  </a:cubicBezTo>
                  <a:cubicBezTo>
                    <a:pt x="1732" y="5"/>
                    <a:pt x="1652" y="0"/>
                    <a:pt x="1576" y="0"/>
                  </a:cubicBezTo>
                  <a:close/>
                </a:path>
              </a:pathLst>
            </a:custGeom>
            <a:solidFill>
              <a:srgbClr val="0E2A47"/>
            </a:solidFill>
            <a:ln w="9525" cap="flat" cmpd="sng">
              <a:solidFill>
                <a:srgbClr val="0E2C4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2" name="Google Shape;3642;p49"/>
            <p:cNvSpPr/>
            <p:nvPr/>
          </p:nvSpPr>
          <p:spPr>
            <a:xfrm>
              <a:off x="4024173" y="3798990"/>
              <a:ext cx="38529" cy="69787"/>
            </a:xfrm>
            <a:custGeom>
              <a:avLst/>
              <a:gdLst/>
              <a:ahLst/>
              <a:cxnLst/>
              <a:rect l="l" t="t" r="r" b="b"/>
              <a:pathLst>
                <a:path w="869" h="1574" extrusionOk="0">
                  <a:moveTo>
                    <a:pt x="1" y="0"/>
                  </a:moveTo>
                  <a:lnTo>
                    <a:pt x="1" y="0"/>
                  </a:lnTo>
                  <a:cubicBezTo>
                    <a:pt x="82" y="407"/>
                    <a:pt x="164" y="841"/>
                    <a:pt x="218" y="1275"/>
                  </a:cubicBezTo>
                  <a:lnTo>
                    <a:pt x="218" y="1302"/>
                  </a:lnTo>
                  <a:lnTo>
                    <a:pt x="218" y="1410"/>
                  </a:lnTo>
                  <a:lnTo>
                    <a:pt x="218" y="1573"/>
                  </a:lnTo>
                  <a:cubicBezTo>
                    <a:pt x="218" y="1573"/>
                    <a:pt x="571" y="1004"/>
                    <a:pt x="869" y="136"/>
                  </a:cubicBezTo>
                  <a:cubicBezTo>
                    <a:pt x="489" y="136"/>
                    <a:pt x="191" y="5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3" name="Google Shape;3643;p49"/>
            <p:cNvSpPr/>
            <p:nvPr/>
          </p:nvSpPr>
          <p:spPr>
            <a:xfrm>
              <a:off x="4063854" y="3694355"/>
              <a:ext cx="214150" cy="711972"/>
            </a:xfrm>
            <a:custGeom>
              <a:avLst/>
              <a:gdLst/>
              <a:ahLst/>
              <a:cxnLst/>
              <a:rect l="l" t="t" r="r" b="b"/>
              <a:pathLst>
                <a:path w="4830" h="16058" extrusionOk="0">
                  <a:moveTo>
                    <a:pt x="2279" y="0"/>
                  </a:moveTo>
                  <a:cubicBezTo>
                    <a:pt x="2117" y="2685"/>
                    <a:pt x="1" y="3635"/>
                    <a:pt x="1" y="3635"/>
                  </a:cubicBezTo>
                  <a:cubicBezTo>
                    <a:pt x="408" y="11365"/>
                    <a:pt x="2659" y="16058"/>
                    <a:pt x="2659" y="16058"/>
                  </a:cubicBezTo>
                  <a:lnTo>
                    <a:pt x="2957" y="16058"/>
                  </a:lnTo>
                  <a:lnTo>
                    <a:pt x="2957" y="15515"/>
                  </a:lnTo>
                  <a:cubicBezTo>
                    <a:pt x="4829" y="11636"/>
                    <a:pt x="4422" y="3336"/>
                    <a:pt x="4422" y="3336"/>
                  </a:cubicBezTo>
                  <a:cubicBezTo>
                    <a:pt x="3500" y="3038"/>
                    <a:pt x="2957" y="1953"/>
                    <a:pt x="2632" y="1085"/>
                  </a:cubicBezTo>
                  <a:lnTo>
                    <a:pt x="2578" y="0"/>
                  </a:lnTo>
                  <a:close/>
                </a:path>
              </a:pathLst>
            </a:custGeom>
            <a:solidFill>
              <a:srgbClr val="8681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4" name="Google Shape;3644;p49"/>
            <p:cNvSpPr/>
            <p:nvPr/>
          </p:nvSpPr>
          <p:spPr>
            <a:xfrm>
              <a:off x="4066293" y="3856673"/>
              <a:ext cx="158773" cy="550849"/>
            </a:xfrm>
            <a:custGeom>
              <a:avLst/>
              <a:gdLst/>
              <a:ahLst/>
              <a:cxnLst/>
              <a:rect l="l" t="t" r="r" b="b"/>
              <a:pathLst>
                <a:path w="3581" h="12424" extrusionOk="0">
                  <a:moveTo>
                    <a:pt x="0" y="1"/>
                  </a:moveTo>
                  <a:cubicBezTo>
                    <a:pt x="407" y="7731"/>
                    <a:pt x="2631" y="12424"/>
                    <a:pt x="2631" y="12424"/>
                  </a:cubicBezTo>
                  <a:lnTo>
                    <a:pt x="2902" y="12424"/>
                  </a:lnTo>
                  <a:lnTo>
                    <a:pt x="2902" y="11881"/>
                  </a:lnTo>
                  <a:cubicBezTo>
                    <a:pt x="3174" y="11312"/>
                    <a:pt x="3418" y="10633"/>
                    <a:pt x="3581" y="9901"/>
                  </a:cubicBezTo>
                  <a:lnTo>
                    <a:pt x="2197" y="3608"/>
                  </a:lnTo>
                  <a:lnTo>
                    <a:pt x="29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5" name="Google Shape;3645;p49"/>
            <p:cNvSpPr/>
            <p:nvPr/>
          </p:nvSpPr>
          <p:spPr>
            <a:xfrm>
              <a:off x="4078308" y="3696749"/>
              <a:ext cx="212909" cy="710774"/>
            </a:xfrm>
            <a:custGeom>
              <a:avLst/>
              <a:gdLst/>
              <a:ahLst/>
              <a:cxnLst/>
              <a:rect l="l" t="t" r="r" b="b"/>
              <a:pathLst>
                <a:path w="4802" h="16031" extrusionOk="0">
                  <a:moveTo>
                    <a:pt x="2252" y="0"/>
                  </a:moveTo>
                  <a:cubicBezTo>
                    <a:pt x="2089" y="2659"/>
                    <a:pt x="0" y="3608"/>
                    <a:pt x="0" y="3608"/>
                  </a:cubicBezTo>
                  <a:cubicBezTo>
                    <a:pt x="407" y="11338"/>
                    <a:pt x="2631" y="16031"/>
                    <a:pt x="2631" y="16031"/>
                  </a:cubicBezTo>
                  <a:cubicBezTo>
                    <a:pt x="4801" y="12423"/>
                    <a:pt x="4367" y="3310"/>
                    <a:pt x="4367" y="3310"/>
                  </a:cubicBezTo>
                  <a:cubicBezTo>
                    <a:pt x="2848" y="2794"/>
                    <a:pt x="2252" y="0"/>
                    <a:pt x="2252" y="0"/>
                  </a:cubicBezTo>
                  <a:close/>
                </a:path>
              </a:pathLst>
            </a:custGeom>
            <a:solidFill>
              <a:srgbClr val="FF420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6" name="Google Shape;3646;p49"/>
            <p:cNvSpPr/>
            <p:nvPr/>
          </p:nvSpPr>
          <p:spPr>
            <a:xfrm>
              <a:off x="4078308" y="3696749"/>
              <a:ext cx="212909" cy="710774"/>
            </a:xfrm>
            <a:custGeom>
              <a:avLst/>
              <a:gdLst/>
              <a:ahLst/>
              <a:cxnLst/>
              <a:rect l="l" t="t" r="r" b="b"/>
              <a:pathLst>
                <a:path w="4802" h="16031" extrusionOk="0">
                  <a:moveTo>
                    <a:pt x="2252" y="0"/>
                  </a:moveTo>
                  <a:cubicBezTo>
                    <a:pt x="2089" y="2659"/>
                    <a:pt x="0" y="3608"/>
                    <a:pt x="0" y="3608"/>
                  </a:cubicBezTo>
                  <a:cubicBezTo>
                    <a:pt x="407" y="11338"/>
                    <a:pt x="2631" y="16031"/>
                    <a:pt x="2631" y="16031"/>
                  </a:cubicBezTo>
                  <a:cubicBezTo>
                    <a:pt x="4801" y="12423"/>
                    <a:pt x="4367" y="3310"/>
                    <a:pt x="4367" y="3310"/>
                  </a:cubicBezTo>
                  <a:cubicBezTo>
                    <a:pt x="2848" y="2794"/>
                    <a:pt x="2252" y="0"/>
                    <a:pt x="22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7" name="Google Shape;3647;p49"/>
            <p:cNvSpPr/>
            <p:nvPr/>
          </p:nvSpPr>
          <p:spPr>
            <a:xfrm>
              <a:off x="3562404" y="4479651"/>
              <a:ext cx="174424" cy="68590"/>
            </a:xfrm>
            <a:custGeom>
              <a:avLst/>
              <a:gdLst/>
              <a:ahLst/>
              <a:cxnLst/>
              <a:rect l="l" t="t" r="r" b="b"/>
              <a:pathLst>
                <a:path w="3934" h="1547" extrusionOk="0">
                  <a:moveTo>
                    <a:pt x="1248" y="0"/>
                  </a:moveTo>
                  <a:lnTo>
                    <a:pt x="1248" y="27"/>
                  </a:lnTo>
                  <a:cubicBezTo>
                    <a:pt x="1248" y="27"/>
                    <a:pt x="0" y="1383"/>
                    <a:pt x="1004" y="1546"/>
                  </a:cubicBezTo>
                  <a:lnTo>
                    <a:pt x="2984" y="1546"/>
                  </a:lnTo>
                  <a:cubicBezTo>
                    <a:pt x="2984" y="1546"/>
                    <a:pt x="3933" y="1546"/>
                    <a:pt x="3309" y="760"/>
                  </a:cubicBezTo>
                  <a:lnTo>
                    <a:pt x="276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8" name="Google Shape;3648;p49"/>
            <p:cNvSpPr/>
            <p:nvPr/>
          </p:nvSpPr>
          <p:spPr>
            <a:xfrm>
              <a:off x="3983294" y="4432743"/>
              <a:ext cx="169635" cy="80606"/>
            </a:xfrm>
            <a:custGeom>
              <a:avLst/>
              <a:gdLst/>
              <a:ahLst/>
              <a:cxnLst/>
              <a:rect l="l" t="t" r="r" b="b"/>
              <a:pathLst>
                <a:path w="3826" h="1818" extrusionOk="0">
                  <a:moveTo>
                    <a:pt x="597" y="0"/>
                  </a:moveTo>
                  <a:lnTo>
                    <a:pt x="1" y="1655"/>
                  </a:lnTo>
                  <a:lnTo>
                    <a:pt x="3825" y="1818"/>
                  </a:lnTo>
                  <a:lnTo>
                    <a:pt x="3825" y="1655"/>
                  </a:lnTo>
                  <a:lnTo>
                    <a:pt x="15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9" name="Google Shape;3649;p49"/>
            <p:cNvSpPr/>
            <p:nvPr/>
          </p:nvSpPr>
          <p:spPr>
            <a:xfrm>
              <a:off x="3653782" y="4013049"/>
              <a:ext cx="79408" cy="97764"/>
            </a:xfrm>
            <a:custGeom>
              <a:avLst/>
              <a:gdLst/>
              <a:ahLst/>
              <a:cxnLst/>
              <a:rect l="l" t="t" r="r" b="b"/>
              <a:pathLst>
                <a:path w="1791" h="2205" extrusionOk="0">
                  <a:moveTo>
                    <a:pt x="706" y="0"/>
                  </a:moveTo>
                  <a:cubicBezTo>
                    <a:pt x="706" y="0"/>
                    <a:pt x="1" y="624"/>
                    <a:pt x="136" y="1329"/>
                  </a:cubicBezTo>
                  <a:cubicBezTo>
                    <a:pt x="136" y="1329"/>
                    <a:pt x="442" y="2205"/>
                    <a:pt x="895" y="2205"/>
                  </a:cubicBezTo>
                  <a:cubicBezTo>
                    <a:pt x="1074" y="2205"/>
                    <a:pt x="1277" y="2067"/>
                    <a:pt x="1493" y="1682"/>
                  </a:cubicBezTo>
                  <a:cubicBezTo>
                    <a:pt x="1493" y="1682"/>
                    <a:pt x="1791" y="922"/>
                    <a:pt x="1574" y="543"/>
                  </a:cubicBezTo>
                  <a:cubicBezTo>
                    <a:pt x="1303" y="190"/>
                    <a:pt x="1059" y="54"/>
                    <a:pt x="896" y="0"/>
                  </a:cubicBezTo>
                  <a:close/>
                </a:path>
              </a:pathLst>
            </a:custGeom>
            <a:solidFill>
              <a:srgbClr val="FAAA89"/>
            </a:solidFill>
            <a:ln w="9525" cap="flat" cmpd="sng">
              <a:solidFill>
                <a:srgbClr val="FAAA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0" name="Google Shape;3650;p49"/>
            <p:cNvSpPr/>
            <p:nvPr/>
          </p:nvSpPr>
          <p:spPr>
            <a:xfrm>
              <a:off x="3778856" y="3915641"/>
              <a:ext cx="85438" cy="206036"/>
            </a:xfrm>
            <a:custGeom>
              <a:avLst/>
              <a:gdLst/>
              <a:ahLst/>
              <a:cxnLst/>
              <a:rect l="l" t="t" r="r" b="b"/>
              <a:pathLst>
                <a:path w="1927" h="4647" extrusionOk="0">
                  <a:moveTo>
                    <a:pt x="733" y="0"/>
                  </a:moveTo>
                  <a:lnTo>
                    <a:pt x="462" y="109"/>
                  </a:lnTo>
                  <a:cubicBezTo>
                    <a:pt x="55" y="217"/>
                    <a:pt x="1" y="1329"/>
                    <a:pt x="272" y="2577"/>
                  </a:cubicBezTo>
                  <a:cubicBezTo>
                    <a:pt x="554" y="3758"/>
                    <a:pt x="1055" y="4647"/>
                    <a:pt x="1453" y="4647"/>
                  </a:cubicBezTo>
                  <a:cubicBezTo>
                    <a:pt x="1476" y="4647"/>
                    <a:pt x="1498" y="4644"/>
                    <a:pt x="1520" y="4638"/>
                  </a:cubicBezTo>
                  <a:lnTo>
                    <a:pt x="1791" y="4557"/>
                  </a:lnTo>
                  <a:lnTo>
                    <a:pt x="1764" y="4367"/>
                  </a:lnTo>
                  <a:cubicBezTo>
                    <a:pt x="1926" y="3960"/>
                    <a:pt x="1899" y="3119"/>
                    <a:pt x="1682" y="2170"/>
                  </a:cubicBezTo>
                  <a:cubicBezTo>
                    <a:pt x="1492" y="1221"/>
                    <a:pt x="1113" y="488"/>
                    <a:pt x="787" y="217"/>
                  </a:cubicBezTo>
                  <a:lnTo>
                    <a:pt x="733" y="0"/>
                  </a:lnTo>
                  <a:close/>
                </a:path>
              </a:pathLst>
            </a:custGeom>
            <a:solidFill>
              <a:srgbClr val="9198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1" name="Google Shape;3651;p49"/>
            <p:cNvSpPr/>
            <p:nvPr/>
          </p:nvSpPr>
          <p:spPr>
            <a:xfrm>
              <a:off x="3787280" y="3916262"/>
              <a:ext cx="92665" cy="203021"/>
            </a:xfrm>
            <a:custGeom>
              <a:avLst/>
              <a:gdLst/>
              <a:ahLst/>
              <a:cxnLst/>
              <a:rect l="l" t="t" r="r" b="b"/>
              <a:pathLst>
                <a:path w="2090" h="4579" extrusionOk="0">
                  <a:moveTo>
                    <a:pt x="596" y="0"/>
                  </a:moveTo>
                  <a:cubicBezTo>
                    <a:pt x="569" y="0"/>
                    <a:pt x="542" y="4"/>
                    <a:pt x="516" y="13"/>
                  </a:cubicBezTo>
                  <a:cubicBezTo>
                    <a:pt x="109" y="122"/>
                    <a:pt x="0" y="1234"/>
                    <a:pt x="299" y="2509"/>
                  </a:cubicBezTo>
                  <a:cubicBezTo>
                    <a:pt x="607" y="3689"/>
                    <a:pt x="1109" y="4579"/>
                    <a:pt x="1507" y="4579"/>
                  </a:cubicBezTo>
                  <a:cubicBezTo>
                    <a:pt x="1530" y="4579"/>
                    <a:pt x="1552" y="4576"/>
                    <a:pt x="1574" y="4570"/>
                  </a:cubicBezTo>
                  <a:cubicBezTo>
                    <a:pt x="1981" y="4461"/>
                    <a:pt x="2089" y="3349"/>
                    <a:pt x="1764" y="2102"/>
                  </a:cubicBezTo>
                  <a:cubicBezTo>
                    <a:pt x="1510" y="908"/>
                    <a:pt x="994" y="0"/>
                    <a:pt x="596" y="0"/>
                  </a:cubicBezTo>
                  <a:close/>
                </a:path>
              </a:pathLst>
            </a:custGeom>
            <a:solidFill>
              <a:srgbClr val="C1C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2" name="Google Shape;3652;p49"/>
            <p:cNvSpPr/>
            <p:nvPr/>
          </p:nvSpPr>
          <p:spPr>
            <a:xfrm>
              <a:off x="3805326" y="3848293"/>
              <a:ext cx="414955" cy="218096"/>
            </a:xfrm>
            <a:custGeom>
              <a:avLst/>
              <a:gdLst/>
              <a:ahLst/>
              <a:cxnLst/>
              <a:rect l="l" t="t" r="r" b="b"/>
              <a:pathLst>
                <a:path w="9359" h="4919" extrusionOk="0">
                  <a:moveTo>
                    <a:pt x="8870" y="0"/>
                  </a:moveTo>
                  <a:lnTo>
                    <a:pt x="380" y="2712"/>
                  </a:lnTo>
                  <a:cubicBezTo>
                    <a:pt x="109" y="2767"/>
                    <a:pt x="0" y="3309"/>
                    <a:pt x="190" y="3933"/>
                  </a:cubicBezTo>
                  <a:cubicBezTo>
                    <a:pt x="315" y="4484"/>
                    <a:pt x="602" y="4919"/>
                    <a:pt x="838" y="4919"/>
                  </a:cubicBezTo>
                  <a:cubicBezTo>
                    <a:pt x="857" y="4919"/>
                    <a:pt x="877" y="4916"/>
                    <a:pt x="895" y="4909"/>
                  </a:cubicBezTo>
                  <a:lnTo>
                    <a:pt x="9358" y="2197"/>
                  </a:lnTo>
                  <a:lnTo>
                    <a:pt x="8870" y="0"/>
                  </a:lnTo>
                  <a:close/>
                </a:path>
              </a:pathLst>
            </a:custGeom>
            <a:solidFill>
              <a:srgbClr val="C1C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3" name="Google Shape;3653;p49"/>
            <p:cNvSpPr/>
            <p:nvPr/>
          </p:nvSpPr>
          <p:spPr>
            <a:xfrm>
              <a:off x="3805326" y="3848293"/>
              <a:ext cx="417349" cy="217697"/>
            </a:xfrm>
            <a:custGeom>
              <a:avLst/>
              <a:gdLst/>
              <a:ahLst/>
              <a:cxnLst/>
              <a:rect l="l" t="t" r="r" b="b"/>
              <a:pathLst>
                <a:path w="9413" h="4910" extrusionOk="0">
                  <a:moveTo>
                    <a:pt x="8734" y="271"/>
                  </a:moveTo>
                  <a:lnTo>
                    <a:pt x="9141" y="2034"/>
                  </a:lnTo>
                  <a:lnTo>
                    <a:pt x="868" y="4665"/>
                  </a:lnTo>
                  <a:cubicBezTo>
                    <a:pt x="787" y="4665"/>
                    <a:pt x="516" y="4448"/>
                    <a:pt x="407" y="3852"/>
                  </a:cubicBezTo>
                  <a:cubicBezTo>
                    <a:pt x="272" y="3282"/>
                    <a:pt x="407" y="2902"/>
                    <a:pt x="489" y="2875"/>
                  </a:cubicBezTo>
                  <a:lnTo>
                    <a:pt x="8734" y="271"/>
                  </a:lnTo>
                  <a:close/>
                  <a:moveTo>
                    <a:pt x="8870" y="0"/>
                  </a:moveTo>
                  <a:lnTo>
                    <a:pt x="380" y="2712"/>
                  </a:lnTo>
                  <a:cubicBezTo>
                    <a:pt x="109" y="2767"/>
                    <a:pt x="0" y="3309"/>
                    <a:pt x="190" y="3933"/>
                  </a:cubicBezTo>
                  <a:cubicBezTo>
                    <a:pt x="326" y="4503"/>
                    <a:pt x="597" y="4909"/>
                    <a:pt x="868" y="4909"/>
                  </a:cubicBezTo>
                  <a:lnTo>
                    <a:pt x="923" y="4909"/>
                  </a:lnTo>
                  <a:lnTo>
                    <a:pt x="9412" y="2197"/>
                  </a:lnTo>
                  <a:lnTo>
                    <a:pt x="8870" y="0"/>
                  </a:lnTo>
                  <a:close/>
                </a:path>
              </a:pathLst>
            </a:custGeom>
            <a:solidFill>
              <a:srgbClr val="D9D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4" name="Google Shape;3654;p49"/>
            <p:cNvSpPr/>
            <p:nvPr/>
          </p:nvSpPr>
          <p:spPr>
            <a:xfrm>
              <a:off x="3929203" y="3848293"/>
              <a:ext cx="291076" cy="179434"/>
            </a:xfrm>
            <a:custGeom>
              <a:avLst/>
              <a:gdLst/>
              <a:ahLst/>
              <a:cxnLst/>
              <a:rect l="l" t="t" r="r" b="b"/>
              <a:pathLst>
                <a:path w="6565" h="4047" extrusionOk="0">
                  <a:moveTo>
                    <a:pt x="6076" y="0"/>
                  </a:moveTo>
                  <a:lnTo>
                    <a:pt x="380" y="1817"/>
                  </a:lnTo>
                  <a:cubicBezTo>
                    <a:pt x="109" y="1899"/>
                    <a:pt x="0" y="2441"/>
                    <a:pt x="163" y="3038"/>
                  </a:cubicBezTo>
                  <a:cubicBezTo>
                    <a:pt x="291" y="3627"/>
                    <a:pt x="612" y="4046"/>
                    <a:pt x="830" y="4046"/>
                  </a:cubicBezTo>
                  <a:cubicBezTo>
                    <a:pt x="843" y="4046"/>
                    <a:pt x="856" y="4045"/>
                    <a:pt x="868" y="4042"/>
                  </a:cubicBezTo>
                  <a:lnTo>
                    <a:pt x="6564" y="2197"/>
                  </a:lnTo>
                  <a:lnTo>
                    <a:pt x="6076" y="0"/>
                  </a:lnTo>
                  <a:close/>
                </a:path>
              </a:pathLst>
            </a:custGeom>
            <a:solidFill>
              <a:srgbClr val="9198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5" name="Google Shape;3655;p49"/>
            <p:cNvSpPr/>
            <p:nvPr/>
          </p:nvSpPr>
          <p:spPr>
            <a:xfrm>
              <a:off x="3953234" y="3848293"/>
              <a:ext cx="268242" cy="171010"/>
            </a:xfrm>
            <a:custGeom>
              <a:avLst/>
              <a:gdLst/>
              <a:ahLst/>
              <a:cxnLst/>
              <a:rect l="l" t="t" r="r" b="b"/>
              <a:pathLst>
                <a:path w="6050" h="3857" extrusionOk="0">
                  <a:moveTo>
                    <a:pt x="5534" y="0"/>
                  </a:moveTo>
                  <a:lnTo>
                    <a:pt x="380" y="1655"/>
                  </a:lnTo>
                  <a:cubicBezTo>
                    <a:pt x="109" y="1736"/>
                    <a:pt x="1" y="2278"/>
                    <a:pt x="163" y="2875"/>
                  </a:cubicBezTo>
                  <a:cubicBezTo>
                    <a:pt x="291" y="3462"/>
                    <a:pt x="562" y="3856"/>
                    <a:pt x="820" y="3856"/>
                  </a:cubicBezTo>
                  <a:cubicBezTo>
                    <a:pt x="836" y="3856"/>
                    <a:pt x="852" y="3855"/>
                    <a:pt x="869" y="3852"/>
                  </a:cubicBezTo>
                  <a:lnTo>
                    <a:pt x="6049" y="2197"/>
                  </a:lnTo>
                  <a:lnTo>
                    <a:pt x="5534" y="0"/>
                  </a:lnTo>
                  <a:close/>
                </a:path>
              </a:pathLst>
            </a:custGeom>
            <a:solidFill>
              <a:srgbClr val="5529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6" name="Google Shape;3656;p49"/>
            <p:cNvSpPr/>
            <p:nvPr/>
          </p:nvSpPr>
          <p:spPr>
            <a:xfrm>
              <a:off x="4184140" y="3847850"/>
              <a:ext cx="52939" cy="98296"/>
            </a:xfrm>
            <a:custGeom>
              <a:avLst/>
              <a:gdLst/>
              <a:ahLst/>
              <a:cxnLst/>
              <a:rect l="l" t="t" r="r" b="b"/>
              <a:pathLst>
                <a:path w="1194" h="2217" extrusionOk="0">
                  <a:moveTo>
                    <a:pt x="411" y="1"/>
                  </a:moveTo>
                  <a:cubicBezTo>
                    <a:pt x="391" y="1"/>
                    <a:pt x="372" y="4"/>
                    <a:pt x="353" y="10"/>
                  </a:cubicBezTo>
                  <a:cubicBezTo>
                    <a:pt x="109" y="64"/>
                    <a:pt x="0" y="607"/>
                    <a:pt x="136" y="1231"/>
                  </a:cubicBezTo>
                  <a:cubicBezTo>
                    <a:pt x="261" y="1781"/>
                    <a:pt x="548" y="2216"/>
                    <a:pt x="805" y="2216"/>
                  </a:cubicBezTo>
                  <a:cubicBezTo>
                    <a:pt x="826" y="2216"/>
                    <a:pt x="847" y="2213"/>
                    <a:pt x="868" y="2207"/>
                  </a:cubicBezTo>
                  <a:cubicBezTo>
                    <a:pt x="1085" y="2153"/>
                    <a:pt x="1194" y="1610"/>
                    <a:pt x="1058" y="987"/>
                  </a:cubicBezTo>
                  <a:cubicBezTo>
                    <a:pt x="933" y="436"/>
                    <a:pt x="646" y="1"/>
                    <a:pt x="411" y="1"/>
                  </a:cubicBezTo>
                  <a:close/>
                </a:path>
              </a:pathLst>
            </a:custGeom>
            <a:solidFill>
              <a:srgbClr val="9198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7" name="Google Shape;3657;p49"/>
            <p:cNvSpPr/>
            <p:nvPr/>
          </p:nvSpPr>
          <p:spPr>
            <a:xfrm>
              <a:off x="4194959" y="3871614"/>
              <a:ext cx="28908" cy="53781"/>
            </a:xfrm>
            <a:custGeom>
              <a:avLst/>
              <a:gdLst/>
              <a:ahLst/>
              <a:cxnLst/>
              <a:rect l="l" t="t" r="r" b="b"/>
              <a:pathLst>
                <a:path w="652" h="1213" extrusionOk="0">
                  <a:moveTo>
                    <a:pt x="236" y="1"/>
                  </a:moveTo>
                  <a:cubicBezTo>
                    <a:pt x="212" y="1"/>
                    <a:pt x="188" y="6"/>
                    <a:pt x="163" y="17"/>
                  </a:cubicBezTo>
                  <a:cubicBezTo>
                    <a:pt x="28" y="71"/>
                    <a:pt x="0" y="342"/>
                    <a:pt x="82" y="695"/>
                  </a:cubicBezTo>
                  <a:cubicBezTo>
                    <a:pt x="159" y="978"/>
                    <a:pt x="334" y="1212"/>
                    <a:pt x="468" y="1212"/>
                  </a:cubicBezTo>
                  <a:cubicBezTo>
                    <a:pt x="475" y="1212"/>
                    <a:pt x="482" y="1211"/>
                    <a:pt x="489" y="1210"/>
                  </a:cubicBezTo>
                  <a:cubicBezTo>
                    <a:pt x="624" y="1129"/>
                    <a:pt x="651" y="857"/>
                    <a:pt x="570" y="532"/>
                  </a:cubicBezTo>
                  <a:cubicBezTo>
                    <a:pt x="523" y="225"/>
                    <a:pt x="394" y="1"/>
                    <a:pt x="236" y="1"/>
                  </a:cubicBezTo>
                  <a:close/>
                </a:path>
              </a:pathLst>
            </a:custGeom>
            <a:solidFill>
              <a:srgbClr val="C1C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8" name="Google Shape;3658;p49"/>
            <p:cNvSpPr/>
            <p:nvPr/>
          </p:nvSpPr>
          <p:spPr>
            <a:xfrm>
              <a:off x="4204580" y="3838672"/>
              <a:ext cx="105878" cy="84197"/>
            </a:xfrm>
            <a:custGeom>
              <a:avLst/>
              <a:gdLst/>
              <a:ahLst/>
              <a:cxnLst/>
              <a:rect l="l" t="t" r="r" b="b"/>
              <a:pathLst>
                <a:path w="2388" h="1899" extrusionOk="0">
                  <a:moveTo>
                    <a:pt x="2116" y="0"/>
                  </a:moveTo>
                  <a:lnTo>
                    <a:pt x="0" y="732"/>
                  </a:lnTo>
                  <a:lnTo>
                    <a:pt x="272" y="1899"/>
                  </a:lnTo>
                  <a:lnTo>
                    <a:pt x="2387" y="1194"/>
                  </a:lnTo>
                  <a:lnTo>
                    <a:pt x="2116" y="0"/>
                  </a:lnTo>
                  <a:close/>
                </a:path>
              </a:pathLst>
            </a:custGeom>
            <a:solidFill>
              <a:srgbClr val="C1C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9" name="Google Shape;3659;p49"/>
            <p:cNvSpPr/>
            <p:nvPr/>
          </p:nvSpPr>
          <p:spPr>
            <a:xfrm>
              <a:off x="4289973" y="3840357"/>
              <a:ext cx="28908" cy="52806"/>
            </a:xfrm>
            <a:custGeom>
              <a:avLst/>
              <a:gdLst/>
              <a:ahLst/>
              <a:cxnLst/>
              <a:rect l="l" t="t" r="r" b="b"/>
              <a:pathLst>
                <a:path w="652" h="1191" extrusionOk="0">
                  <a:moveTo>
                    <a:pt x="228" y="1"/>
                  </a:moveTo>
                  <a:cubicBezTo>
                    <a:pt x="206" y="1"/>
                    <a:pt x="184" y="6"/>
                    <a:pt x="163" y="16"/>
                  </a:cubicBezTo>
                  <a:cubicBezTo>
                    <a:pt x="27" y="71"/>
                    <a:pt x="0" y="342"/>
                    <a:pt x="55" y="694"/>
                  </a:cubicBezTo>
                  <a:cubicBezTo>
                    <a:pt x="153" y="965"/>
                    <a:pt x="295" y="1190"/>
                    <a:pt x="422" y="1190"/>
                  </a:cubicBezTo>
                  <a:cubicBezTo>
                    <a:pt x="435" y="1190"/>
                    <a:pt x="449" y="1188"/>
                    <a:pt x="461" y="1183"/>
                  </a:cubicBezTo>
                  <a:cubicBezTo>
                    <a:pt x="597" y="1128"/>
                    <a:pt x="651" y="857"/>
                    <a:pt x="570" y="505"/>
                  </a:cubicBezTo>
                  <a:cubicBezTo>
                    <a:pt x="523" y="222"/>
                    <a:pt x="373" y="1"/>
                    <a:pt x="228" y="1"/>
                  </a:cubicBezTo>
                  <a:close/>
                </a:path>
              </a:pathLst>
            </a:custGeom>
            <a:solidFill>
              <a:srgbClr val="9198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0" name="Google Shape;3660;p49"/>
            <p:cNvSpPr/>
            <p:nvPr/>
          </p:nvSpPr>
          <p:spPr>
            <a:xfrm>
              <a:off x="4301988" y="3777309"/>
              <a:ext cx="226121" cy="96257"/>
            </a:xfrm>
            <a:custGeom>
              <a:avLst/>
              <a:gdLst/>
              <a:ahLst/>
              <a:cxnLst/>
              <a:rect l="l" t="t" r="r" b="b"/>
              <a:pathLst>
                <a:path w="5100" h="2171" extrusionOk="0">
                  <a:moveTo>
                    <a:pt x="5100" y="1"/>
                  </a:moveTo>
                  <a:lnTo>
                    <a:pt x="28" y="1872"/>
                  </a:lnTo>
                  <a:cubicBezTo>
                    <a:pt x="1" y="1872"/>
                    <a:pt x="1" y="1927"/>
                    <a:pt x="1" y="2035"/>
                  </a:cubicBezTo>
                  <a:cubicBezTo>
                    <a:pt x="28" y="2116"/>
                    <a:pt x="55" y="2171"/>
                    <a:pt x="109" y="2171"/>
                  </a:cubicBezTo>
                  <a:lnTo>
                    <a:pt x="4340" y="625"/>
                  </a:lnTo>
                  <a:lnTo>
                    <a:pt x="510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1" name="Google Shape;3661;p49"/>
            <p:cNvSpPr/>
            <p:nvPr/>
          </p:nvSpPr>
          <p:spPr>
            <a:xfrm>
              <a:off x="3586434" y="4521727"/>
              <a:ext cx="140772" cy="26514"/>
            </a:xfrm>
            <a:custGeom>
              <a:avLst/>
              <a:gdLst/>
              <a:ahLst/>
              <a:cxnLst/>
              <a:rect l="l" t="t" r="r" b="b"/>
              <a:pathLst>
                <a:path w="3175" h="598" extrusionOk="0">
                  <a:moveTo>
                    <a:pt x="109" y="0"/>
                  </a:moveTo>
                  <a:cubicBezTo>
                    <a:pt x="1" y="272"/>
                    <a:pt x="55" y="543"/>
                    <a:pt x="462" y="597"/>
                  </a:cubicBezTo>
                  <a:lnTo>
                    <a:pt x="2442" y="597"/>
                  </a:lnTo>
                  <a:cubicBezTo>
                    <a:pt x="2442" y="597"/>
                    <a:pt x="3174" y="597"/>
                    <a:pt x="2903" y="55"/>
                  </a:cubicBezTo>
                  <a:lnTo>
                    <a:pt x="2903" y="55"/>
                  </a:lnTo>
                  <a:cubicBezTo>
                    <a:pt x="2767" y="245"/>
                    <a:pt x="2442" y="245"/>
                    <a:pt x="2442" y="245"/>
                  </a:cubicBezTo>
                  <a:lnTo>
                    <a:pt x="462" y="245"/>
                  </a:lnTo>
                  <a:cubicBezTo>
                    <a:pt x="272" y="190"/>
                    <a:pt x="164" y="136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2" name="Google Shape;3662;p49"/>
            <p:cNvSpPr/>
            <p:nvPr/>
          </p:nvSpPr>
          <p:spPr>
            <a:xfrm>
              <a:off x="3983294" y="4490470"/>
              <a:ext cx="169635" cy="22878"/>
            </a:xfrm>
            <a:custGeom>
              <a:avLst/>
              <a:gdLst/>
              <a:ahLst/>
              <a:cxnLst/>
              <a:rect l="l" t="t" r="r" b="b"/>
              <a:pathLst>
                <a:path w="3826" h="516" extrusionOk="0">
                  <a:moveTo>
                    <a:pt x="136" y="0"/>
                  </a:moveTo>
                  <a:lnTo>
                    <a:pt x="1" y="353"/>
                  </a:lnTo>
                  <a:lnTo>
                    <a:pt x="3825" y="516"/>
                  </a:lnTo>
                  <a:lnTo>
                    <a:pt x="3825" y="353"/>
                  </a:lnTo>
                  <a:lnTo>
                    <a:pt x="3527" y="163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3" name="Google Shape;3663;p49"/>
            <p:cNvSpPr/>
            <p:nvPr/>
          </p:nvSpPr>
          <p:spPr>
            <a:xfrm>
              <a:off x="3876265" y="3829051"/>
              <a:ext cx="30105" cy="68590"/>
            </a:xfrm>
            <a:custGeom>
              <a:avLst/>
              <a:gdLst/>
              <a:ahLst/>
              <a:cxnLst/>
              <a:rect l="l" t="t" r="r" b="b"/>
              <a:pathLst>
                <a:path w="679" h="1547" extrusionOk="0">
                  <a:moveTo>
                    <a:pt x="679" y="0"/>
                  </a:moveTo>
                  <a:lnTo>
                    <a:pt x="109" y="977"/>
                  </a:lnTo>
                  <a:lnTo>
                    <a:pt x="1" y="1546"/>
                  </a:lnTo>
                  <a:cubicBezTo>
                    <a:pt x="516" y="922"/>
                    <a:pt x="679" y="0"/>
                    <a:pt x="679" y="0"/>
                  </a:cubicBezTo>
                  <a:close/>
                </a:path>
              </a:pathLst>
            </a:custGeom>
            <a:solidFill>
              <a:srgbClr val="437E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4" name="Google Shape;3664;p49"/>
            <p:cNvSpPr/>
            <p:nvPr/>
          </p:nvSpPr>
          <p:spPr>
            <a:xfrm>
              <a:off x="3865447" y="3884029"/>
              <a:ext cx="286287" cy="98961"/>
            </a:xfrm>
            <a:custGeom>
              <a:avLst/>
              <a:gdLst/>
              <a:ahLst/>
              <a:cxnLst/>
              <a:rect l="l" t="t" r="r" b="b"/>
              <a:pathLst>
                <a:path w="6457" h="2232" extrusionOk="0">
                  <a:moveTo>
                    <a:pt x="6265" y="1"/>
                  </a:moveTo>
                  <a:cubicBezTo>
                    <a:pt x="6249" y="1"/>
                    <a:pt x="6231" y="3"/>
                    <a:pt x="6212" y="8"/>
                  </a:cubicBezTo>
                  <a:lnTo>
                    <a:pt x="136" y="1934"/>
                  </a:lnTo>
                  <a:cubicBezTo>
                    <a:pt x="82" y="1961"/>
                    <a:pt x="1" y="2042"/>
                    <a:pt x="55" y="2151"/>
                  </a:cubicBezTo>
                  <a:cubicBezTo>
                    <a:pt x="82" y="2205"/>
                    <a:pt x="136" y="2232"/>
                    <a:pt x="218" y="2232"/>
                  </a:cubicBezTo>
                  <a:lnTo>
                    <a:pt x="245" y="2232"/>
                  </a:lnTo>
                  <a:lnTo>
                    <a:pt x="6320" y="306"/>
                  </a:lnTo>
                  <a:cubicBezTo>
                    <a:pt x="6375" y="279"/>
                    <a:pt x="6456" y="198"/>
                    <a:pt x="6429" y="116"/>
                  </a:cubicBezTo>
                  <a:cubicBezTo>
                    <a:pt x="6384" y="49"/>
                    <a:pt x="6340" y="1"/>
                    <a:pt x="626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5" name="Google Shape;3665;p49"/>
            <p:cNvSpPr/>
            <p:nvPr/>
          </p:nvSpPr>
          <p:spPr>
            <a:xfrm>
              <a:off x="3984491" y="3975762"/>
              <a:ext cx="12104" cy="12060"/>
            </a:xfrm>
            <a:custGeom>
              <a:avLst/>
              <a:gdLst/>
              <a:ahLst/>
              <a:cxnLst/>
              <a:rect l="l" t="t" r="r" b="b"/>
              <a:pathLst>
                <a:path w="273" h="272" extrusionOk="0">
                  <a:moveTo>
                    <a:pt x="136" y="0"/>
                  </a:moveTo>
                  <a:cubicBezTo>
                    <a:pt x="82" y="0"/>
                    <a:pt x="1" y="82"/>
                    <a:pt x="1" y="136"/>
                  </a:cubicBezTo>
                  <a:cubicBezTo>
                    <a:pt x="1" y="217"/>
                    <a:pt x="82" y="271"/>
                    <a:pt x="136" y="271"/>
                  </a:cubicBezTo>
                  <a:cubicBezTo>
                    <a:pt x="218" y="271"/>
                    <a:pt x="272" y="217"/>
                    <a:pt x="272" y="136"/>
                  </a:cubicBezTo>
                  <a:cubicBezTo>
                    <a:pt x="272" y="82"/>
                    <a:pt x="218" y="0"/>
                    <a:pt x="136" y="0"/>
                  </a:cubicBezTo>
                  <a:close/>
                </a:path>
              </a:pathLst>
            </a:custGeom>
            <a:solidFill>
              <a:srgbClr val="7754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6" name="Google Shape;3666;p49"/>
            <p:cNvSpPr/>
            <p:nvPr/>
          </p:nvSpPr>
          <p:spPr>
            <a:xfrm>
              <a:off x="4120384" y="3916572"/>
              <a:ext cx="12104" cy="12326"/>
            </a:xfrm>
            <a:custGeom>
              <a:avLst/>
              <a:gdLst/>
              <a:ahLst/>
              <a:cxnLst/>
              <a:rect l="l" t="t" r="r" b="b"/>
              <a:pathLst>
                <a:path w="273" h="278" extrusionOk="0">
                  <a:moveTo>
                    <a:pt x="159" y="1"/>
                  </a:moveTo>
                  <a:cubicBezTo>
                    <a:pt x="151" y="1"/>
                    <a:pt x="144" y="2"/>
                    <a:pt x="136" y="6"/>
                  </a:cubicBezTo>
                  <a:cubicBezTo>
                    <a:pt x="55" y="6"/>
                    <a:pt x="1" y="88"/>
                    <a:pt x="1" y="142"/>
                  </a:cubicBezTo>
                  <a:cubicBezTo>
                    <a:pt x="1" y="223"/>
                    <a:pt x="55" y="277"/>
                    <a:pt x="136" y="277"/>
                  </a:cubicBezTo>
                  <a:cubicBezTo>
                    <a:pt x="191" y="277"/>
                    <a:pt x="272" y="223"/>
                    <a:pt x="272" y="142"/>
                  </a:cubicBezTo>
                  <a:cubicBezTo>
                    <a:pt x="272" y="71"/>
                    <a:pt x="211" y="1"/>
                    <a:pt x="159" y="1"/>
                  </a:cubicBezTo>
                  <a:close/>
                </a:path>
              </a:pathLst>
            </a:custGeom>
            <a:solidFill>
              <a:srgbClr val="401F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7" name="Google Shape;3667;p49"/>
            <p:cNvSpPr/>
            <p:nvPr/>
          </p:nvSpPr>
          <p:spPr>
            <a:xfrm>
              <a:off x="4039824" y="3958914"/>
              <a:ext cx="6074" cy="6074"/>
            </a:xfrm>
            <a:custGeom>
              <a:avLst/>
              <a:gdLst/>
              <a:ahLst/>
              <a:cxnLst/>
              <a:rect l="l" t="t" r="r" b="b"/>
              <a:pathLst>
                <a:path w="137" h="137" extrusionOk="0">
                  <a:moveTo>
                    <a:pt x="82" y="0"/>
                  </a:moveTo>
                  <a:cubicBezTo>
                    <a:pt x="28" y="0"/>
                    <a:pt x="1" y="55"/>
                    <a:pt x="1" y="82"/>
                  </a:cubicBezTo>
                  <a:cubicBezTo>
                    <a:pt x="1" y="109"/>
                    <a:pt x="28" y="136"/>
                    <a:pt x="82" y="136"/>
                  </a:cubicBezTo>
                  <a:cubicBezTo>
                    <a:pt x="109" y="136"/>
                    <a:pt x="136" y="109"/>
                    <a:pt x="136" y="82"/>
                  </a:cubicBezTo>
                  <a:cubicBezTo>
                    <a:pt x="136" y="55"/>
                    <a:pt x="109" y="0"/>
                    <a:pt x="82" y="0"/>
                  </a:cubicBezTo>
                  <a:close/>
                </a:path>
              </a:pathLst>
            </a:custGeom>
            <a:solidFill>
              <a:srgbClr val="401F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8" name="Google Shape;3668;p49"/>
            <p:cNvSpPr/>
            <p:nvPr/>
          </p:nvSpPr>
          <p:spPr>
            <a:xfrm>
              <a:off x="4016990" y="3913202"/>
              <a:ext cx="7227" cy="6074"/>
            </a:xfrm>
            <a:custGeom>
              <a:avLst/>
              <a:gdLst/>
              <a:ahLst/>
              <a:cxnLst/>
              <a:rect l="l" t="t" r="r" b="b"/>
              <a:pathLst>
                <a:path w="163" h="137" extrusionOk="0">
                  <a:moveTo>
                    <a:pt x="82" y="1"/>
                  </a:moveTo>
                  <a:cubicBezTo>
                    <a:pt x="54" y="1"/>
                    <a:pt x="0" y="28"/>
                    <a:pt x="0" y="55"/>
                  </a:cubicBezTo>
                  <a:cubicBezTo>
                    <a:pt x="0" y="82"/>
                    <a:pt x="54" y="136"/>
                    <a:pt x="82" y="136"/>
                  </a:cubicBezTo>
                  <a:cubicBezTo>
                    <a:pt x="109" y="136"/>
                    <a:pt x="163" y="82"/>
                    <a:pt x="163" y="55"/>
                  </a:cubicBezTo>
                  <a:cubicBezTo>
                    <a:pt x="163" y="28"/>
                    <a:pt x="109" y="1"/>
                    <a:pt x="82" y="1"/>
                  </a:cubicBezTo>
                  <a:close/>
                </a:path>
              </a:pathLst>
            </a:custGeom>
            <a:solidFill>
              <a:srgbClr val="401F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9" name="Google Shape;3669;p49"/>
            <p:cNvSpPr/>
            <p:nvPr/>
          </p:nvSpPr>
          <p:spPr>
            <a:xfrm>
              <a:off x="3985688" y="3956032"/>
              <a:ext cx="6074" cy="6518"/>
            </a:xfrm>
            <a:custGeom>
              <a:avLst/>
              <a:gdLst/>
              <a:ahLst/>
              <a:cxnLst/>
              <a:rect l="l" t="t" r="r" b="b"/>
              <a:pathLst>
                <a:path w="137" h="147" extrusionOk="0">
                  <a:moveTo>
                    <a:pt x="104" y="1"/>
                  </a:moveTo>
                  <a:cubicBezTo>
                    <a:pt x="97" y="1"/>
                    <a:pt x="90" y="4"/>
                    <a:pt x="82" y="11"/>
                  </a:cubicBezTo>
                  <a:cubicBezTo>
                    <a:pt x="28" y="11"/>
                    <a:pt x="1" y="38"/>
                    <a:pt x="1" y="65"/>
                  </a:cubicBezTo>
                  <a:cubicBezTo>
                    <a:pt x="1" y="120"/>
                    <a:pt x="28" y="147"/>
                    <a:pt x="82" y="147"/>
                  </a:cubicBezTo>
                  <a:cubicBezTo>
                    <a:pt x="109" y="147"/>
                    <a:pt x="137" y="120"/>
                    <a:pt x="137" y="65"/>
                  </a:cubicBezTo>
                  <a:cubicBezTo>
                    <a:pt x="137" y="26"/>
                    <a:pt x="122" y="1"/>
                    <a:pt x="104" y="1"/>
                  </a:cubicBezTo>
                  <a:close/>
                </a:path>
              </a:pathLst>
            </a:custGeom>
            <a:solidFill>
              <a:srgbClr val="401F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0" name="Google Shape;3670;p49"/>
            <p:cNvSpPr/>
            <p:nvPr/>
          </p:nvSpPr>
          <p:spPr>
            <a:xfrm>
              <a:off x="4111960" y="3962505"/>
              <a:ext cx="6074" cy="6074"/>
            </a:xfrm>
            <a:custGeom>
              <a:avLst/>
              <a:gdLst/>
              <a:ahLst/>
              <a:cxnLst/>
              <a:rect l="l" t="t" r="r" b="b"/>
              <a:pathLst>
                <a:path w="137" h="137" extrusionOk="0">
                  <a:moveTo>
                    <a:pt x="82" y="1"/>
                  </a:moveTo>
                  <a:cubicBezTo>
                    <a:pt x="55" y="1"/>
                    <a:pt x="1" y="28"/>
                    <a:pt x="1" y="55"/>
                  </a:cubicBezTo>
                  <a:cubicBezTo>
                    <a:pt x="1" y="109"/>
                    <a:pt x="55" y="136"/>
                    <a:pt x="82" y="136"/>
                  </a:cubicBezTo>
                  <a:cubicBezTo>
                    <a:pt x="109" y="136"/>
                    <a:pt x="137" y="109"/>
                    <a:pt x="137" y="55"/>
                  </a:cubicBezTo>
                  <a:cubicBezTo>
                    <a:pt x="137" y="28"/>
                    <a:pt x="109" y="1"/>
                    <a:pt x="82" y="1"/>
                  </a:cubicBezTo>
                  <a:close/>
                </a:path>
              </a:pathLst>
            </a:custGeom>
            <a:solidFill>
              <a:srgbClr val="401F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1" name="Google Shape;3671;p49"/>
            <p:cNvSpPr/>
            <p:nvPr/>
          </p:nvSpPr>
          <p:spPr>
            <a:xfrm>
              <a:off x="4098747" y="3930272"/>
              <a:ext cx="6074" cy="7050"/>
            </a:xfrm>
            <a:custGeom>
              <a:avLst/>
              <a:gdLst/>
              <a:ahLst/>
              <a:cxnLst/>
              <a:rect l="l" t="t" r="r" b="b"/>
              <a:pathLst>
                <a:path w="137" h="159" extrusionOk="0">
                  <a:moveTo>
                    <a:pt x="96" y="0"/>
                  </a:moveTo>
                  <a:cubicBezTo>
                    <a:pt x="84" y="0"/>
                    <a:pt x="71" y="7"/>
                    <a:pt x="55" y="23"/>
                  </a:cubicBezTo>
                  <a:cubicBezTo>
                    <a:pt x="28" y="23"/>
                    <a:pt x="1" y="50"/>
                    <a:pt x="1" y="77"/>
                  </a:cubicBezTo>
                  <a:cubicBezTo>
                    <a:pt x="1" y="104"/>
                    <a:pt x="28" y="158"/>
                    <a:pt x="55" y="158"/>
                  </a:cubicBezTo>
                  <a:cubicBezTo>
                    <a:pt x="109" y="158"/>
                    <a:pt x="136" y="104"/>
                    <a:pt x="136" y="77"/>
                  </a:cubicBezTo>
                  <a:cubicBezTo>
                    <a:pt x="136" y="39"/>
                    <a:pt x="123" y="0"/>
                    <a:pt x="96" y="0"/>
                  </a:cubicBezTo>
                  <a:close/>
                </a:path>
              </a:pathLst>
            </a:custGeom>
            <a:solidFill>
              <a:srgbClr val="401F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2" name="Google Shape;3672;p49"/>
            <p:cNvSpPr/>
            <p:nvPr/>
          </p:nvSpPr>
          <p:spPr>
            <a:xfrm>
              <a:off x="4169687" y="3894182"/>
              <a:ext cx="6074" cy="7050"/>
            </a:xfrm>
            <a:custGeom>
              <a:avLst/>
              <a:gdLst/>
              <a:ahLst/>
              <a:cxnLst/>
              <a:rect l="l" t="t" r="r" b="b"/>
              <a:pathLst>
                <a:path w="137" h="159" extrusionOk="0">
                  <a:moveTo>
                    <a:pt x="96" y="0"/>
                  </a:moveTo>
                  <a:cubicBezTo>
                    <a:pt x="85" y="0"/>
                    <a:pt x="71" y="7"/>
                    <a:pt x="55" y="23"/>
                  </a:cubicBezTo>
                  <a:cubicBezTo>
                    <a:pt x="28" y="23"/>
                    <a:pt x="1" y="50"/>
                    <a:pt x="1" y="77"/>
                  </a:cubicBezTo>
                  <a:cubicBezTo>
                    <a:pt x="1" y="104"/>
                    <a:pt x="28" y="159"/>
                    <a:pt x="55" y="159"/>
                  </a:cubicBezTo>
                  <a:cubicBezTo>
                    <a:pt x="109" y="159"/>
                    <a:pt x="137" y="104"/>
                    <a:pt x="137" y="77"/>
                  </a:cubicBezTo>
                  <a:cubicBezTo>
                    <a:pt x="137" y="39"/>
                    <a:pt x="123" y="0"/>
                    <a:pt x="96" y="0"/>
                  </a:cubicBezTo>
                  <a:close/>
                </a:path>
              </a:pathLst>
            </a:custGeom>
            <a:solidFill>
              <a:srgbClr val="401F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3" name="Google Shape;3673;p49"/>
            <p:cNvSpPr/>
            <p:nvPr/>
          </p:nvSpPr>
          <p:spPr>
            <a:xfrm>
              <a:off x="4157671" y="3873210"/>
              <a:ext cx="12060" cy="12370"/>
            </a:xfrm>
            <a:custGeom>
              <a:avLst/>
              <a:gdLst/>
              <a:ahLst/>
              <a:cxnLst/>
              <a:rect l="l" t="t" r="r" b="b"/>
              <a:pathLst>
                <a:path w="272" h="279" extrusionOk="0">
                  <a:moveTo>
                    <a:pt x="166" y="1"/>
                  </a:moveTo>
                  <a:cubicBezTo>
                    <a:pt x="156" y="1"/>
                    <a:pt x="146" y="3"/>
                    <a:pt x="136" y="8"/>
                  </a:cubicBezTo>
                  <a:cubicBezTo>
                    <a:pt x="55" y="8"/>
                    <a:pt x="1" y="89"/>
                    <a:pt x="1" y="143"/>
                  </a:cubicBezTo>
                  <a:cubicBezTo>
                    <a:pt x="1" y="225"/>
                    <a:pt x="55" y="279"/>
                    <a:pt x="136" y="279"/>
                  </a:cubicBezTo>
                  <a:cubicBezTo>
                    <a:pt x="191" y="279"/>
                    <a:pt x="272" y="198"/>
                    <a:pt x="272" y="143"/>
                  </a:cubicBezTo>
                  <a:cubicBezTo>
                    <a:pt x="272" y="53"/>
                    <a:pt x="216" y="1"/>
                    <a:pt x="166" y="1"/>
                  </a:cubicBezTo>
                  <a:close/>
                </a:path>
              </a:pathLst>
            </a:custGeom>
            <a:solidFill>
              <a:srgbClr val="7754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4" name="Google Shape;3674;p49"/>
            <p:cNvSpPr/>
            <p:nvPr/>
          </p:nvSpPr>
          <p:spPr>
            <a:xfrm>
              <a:off x="4164898" y="3934617"/>
              <a:ext cx="12060" cy="12326"/>
            </a:xfrm>
            <a:custGeom>
              <a:avLst/>
              <a:gdLst/>
              <a:ahLst/>
              <a:cxnLst/>
              <a:rect l="l" t="t" r="r" b="b"/>
              <a:pathLst>
                <a:path w="272" h="278" extrusionOk="0">
                  <a:moveTo>
                    <a:pt x="167" y="1"/>
                  </a:moveTo>
                  <a:cubicBezTo>
                    <a:pt x="157" y="1"/>
                    <a:pt x="147" y="2"/>
                    <a:pt x="136" y="6"/>
                  </a:cubicBezTo>
                  <a:cubicBezTo>
                    <a:pt x="82" y="6"/>
                    <a:pt x="0" y="87"/>
                    <a:pt x="0" y="142"/>
                  </a:cubicBezTo>
                  <a:cubicBezTo>
                    <a:pt x="0" y="223"/>
                    <a:pt x="82" y="277"/>
                    <a:pt x="136" y="277"/>
                  </a:cubicBezTo>
                  <a:cubicBezTo>
                    <a:pt x="217" y="277"/>
                    <a:pt x="272" y="223"/>
                    <a:pt x="272" y="142"/>
                  </a:cubicBezTo>
                  <a:cubicBezTo>
                    <a:pt x="272" y="71"/>
                    <a:pt x="231" y="1"/>
                    <a:pt x="167" y="1"/>
                  </a:cubicBezTo>
                  <a:close/>
                </a:path>
              </a:pathLst>
            </a:custGeom>
            <a:solidFill>
              <a:srgbClr val="7754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5" name="Google Shape;3675;p49"/>
            <p:cNvSpPr/>
            <p:nvPr/>
          </p:nvSpPr>
          <p:spPr>
            <a:xfrm>
              <a:off x="4067490" y="3937277"/>
              <a:ext cx="8468" cy="8468"/>
            </a:xfrm>
            <a:custGeom>
              <a:avLst/>
              <a:gdLst/>
              <a:ahLst/>
              <a:cxnLst/>
              <a:rect l="l" t="t" r="r" b="b"/>
              <a:pathLst>
                <a:path w="191" h="191" extrusionOk="0">
                  <a:moveTo>
                    <a:pt x="109" y="0"/>
                  </a:moveTo>
                  <a:cubicBezTo>
                    <a:pt x="27" y="0"/>
                    <a:pt x="0" y="54"/>
                    <a:pt x="0" y="82"/>
                  </a:cubicBezTo>
                  <a:cubicBezTo>
                    <a:pt x="0" y="163"/>
                    <a:pt x="55" y="190"/>
                    <a:pt x="109" y="190"/>
                  </a:cubicBezTo>
                  <a:cubicBezTo>
                    <a:pt x="163" y="190"/>
                    <a:pt x="190" y="136"/>
                    <a:pt x="190" y="82"/>
                  </a:cubicBezTo>
                  <a:cubicBezTo>
                    <a:pt x="190" y="54"/>
                    <a:pt x="163" y="0"/>
                    <a:pt x="109" y="0"/>
                  </a:cubicBezTo>
                  <a:close/>
                </a:path>
              </a:pathLst>
            </a:custGeom>
            <a:solidFill>
              <a:srgbClr val="7754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6" name="Google Shape;3676;p49"/>
            <p:cNvSpPr/>
            <p:nvPr/>
          </p:nvSpPr>
          <p:spPr>
            <a:xfrm>
              <a:off x="4128808" y="3952884"/>
              <a:ext cx="9666" cy="9666"/>
            </a:xfrm>
            <a:custGeom>
              <a:avLst/>
              <a:gdLst/>
              <a:ahLst/>
              <a:cxnLst/>
              <a:rect l="l" t="t" r="r" b="b"/>
              <a:pathLst>
                <a:path w="218" h="218" extrusionOk="0">
                  <a:moveTo>
                    <a:pt x="109" y="1"/>
                  </a:moveTo>
                  <a:cubicBezTo>
                    <a:pt x="28" y="1"/>
                    <a:pt x="1" y="82"/>
                    <a:pt x="1" y="109"/>
                  </a:cubicBezTo>
                  <a:cubicBezTo>
                    <a:pt x="1" y="191"/>
                    <a:pt x="82" y="218"/>
                    <a:pt x="109" y="218"/>
                  </a:cubicBezTo>
                  <a:cubicBezTo>
                    <a:pt x="163" y="218"/>
                    <a:pt x="218" y="136"/>
                    <a:pt x="218" y="109"/>
                  </a:cubicBezTo>
                  <a:cubicBezTo>
                    <a:pt x="218" y="55"/>
                    <a:pt x="136" y="1"/>
                    <a:pt x="109" y="1"/>
                  </a:cubicBezTo>
                  <a:close/>
                </a:path>
              </a:pathLst>
            </a:custGeom>
            <a:solidFill>
              <a:srgbClr val="7754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7" name="Google Shape;3677;p49"/>
            <p:cNvSpPr/>
            <p:nvPr/>
          </p:nvSpPr>
          <p:spPr>
            <a:xfrm>
              <a:off x="4164898" y="3910808"/>
              <a:ext cx="9666" cy="9666"/>
            </a:xfrm>
            <a:custGeom>
              <a:avLst/>
              <a:gdLst/>
              <a:ahLst/>
              <a:cxnLst/>
              <a:rect l="l" t="t" r="r" b="b"/>
              <a:pathLst>
                <a:path w="218" h="218" extrusionOk="0">
                  <a:moveTo>
                    <a:pt x="109" y="1"/>
                  </a:moveTo>
                  <a:cubicBezTo>
                    <a:pt x="28" y="1"/>
                    <a:pt x="0" y="82"/>
                    <a:pt x="0" y="109"/>
                  </a:cubicBezTo>
                  <a:cubicBezTo>
                    <a:pt x="0" y="190"/>
                    <a:pt x="82" y="218"/>
                    <a:pt x="109" y="218"/>
                  </a:cubicBezTo>
                  <a:cubicBezTo>
                    <a:pt x="163" y="218"/>
                    <a:pt x="217" y="136"/>
                    <a:pt x="217" y="109"/>
                  </a:cubicBezTo>
                  <a:cubicBezTo>
                    <a:pt x="217" y="82"/>
                    <a:pt x="163" y="55"/>
                    <a:pt x="109" y="1"/>
                  </a:cubicBezTo>
                  <a:close/>
                </a:path>
              </a:pathLst>
            </a:custGeom>
            <a:solidFill>
              <a:srgbClr val="7754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8" name="Google Shape;3678;p49"/>
            <p:cNvSpPr/>
            <p:nvPr/>
          </p:nvSpPr>
          <p:spPr>
            <a:xfrm>
              <a:off x="3977309" y="3922823"/>
              <a:ext cx="8424" cy="9666"/>
            </a:xfrm>
            <a:custGeom>
              <a:avLst/>
              <a:gdLst/>
              <a:ahLst/>
              <a:cxnLst/>
              <a:rect l="l" t="t" r="r" b="b"/>
              <a:pathLst>
                <a:path w="190" h="218" extrusionOk="0">
                  <a:moveTo>
                    <a:pt x="109" y="1"/>
                  </a:moveTo>
                  <a:cubicBezTo>
                    <a:pt x="27" y="1"/>
                    <a:pt x="0" y="82"/>
                    <a:pt x="0" y="109"/>
                  </a:cubicBezTo>
                  <a:cubicBezTo>
                    <a:pt x="0" y="191"/>
                    <a:pt x="54" y="218"/>
                    <a:pt x="109" y="218"/>
                  </a:cubicBezTo>
                  <a:cubicBezTo>
                    <a:pt x="163" y="218"/>
                    <a:pt x="190" y="136"/>
                    <a:pt x="190" y="109"/>
                  </a:cubicBezTo>
                  <a:cubicBezTo>
                    <a:pt x="190" y="55"/>
                    <a:pt x="163" y="1"/>
                    <a:pt x="109" y="1"/>
                  </a:cubicBezTo>
                  <a:close/>
                </a:path>
              </a:pathLst>
            </a:custGeom>
            <a:solidFill>
              <a:srgbClr val="7754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9" name="Google Shape;3679;p49"/>
            <p:cNvSpPr/>
            <p:nvPr/>
          </p:nvSpPr>
          <p:spPr>
            <a:xfrm>
              <a:off x="4012157" y="3949293"/>
              <a:ext cx="8468" cy="8468"/>
            </a:xfrm>
            <a:custGeom>
              <a:avLst/>
              <a:gdLst/>
              <a:ahLst/>
              <a:cxnLst/>
              <a:rect l="l" t="t" r="r" b="b"/>
              <a:pathLst>
                <a:path w="191" h="191" extrusionOk="0">
                  <a:moveTo>
                    <a:pt x="82" y="0"/>
                  </a:moveTo>
                  <a:cubicBezTo>
                    <a:pt x="28" y="0"/>
                    <a:pt x="1" y="55"/>
                    <a:pt x="1" y="82"/>
                  </a:cubicBezTo>
                  <a:cubicBezTo>
                    <a:pt x="1" y="163"/>
                    <a:pt x="55" y="190"/>
                    <a:pt x="82" y="190"/>
                  </a:cubicBezTo>
                  <a:cubicBezTo>
                    <a:pt x="163" y="190"/>
                    <a:pt x="191" y="136"/>
                    <a:pt x="191" y="82"/>
                  </a:cubicBezTo>
                  <a:cubicBezTo>
                    <a:pt x="191" y="28"/>
                    <a:pt x="136" y="0"/>
                    <a:pt x="82" y="0"/>
                  </a:cubicBezTo>
                  <a:close/>
                </a:path>
              </a:pathLst>
            </a:custGeom>
            <a:solidFill>
              <a:srgbClr val="7754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0" name="Google Shape;3680;p49"/>
            <p:cNvSpPr/>
            <p:nvPr/>
          </p:nvSpPr>
          <p:spPr>
            <a:xfrm>
              <a:off x="4027808" y="3985383"/>
              <a:ext cx="9666" cy="8468"/>
            </a:xfrm>
            <a:custGeom>
              <a:avLst/>
              <a:gdLst/>
              <a:ahLst/>
              <a:cxnLst/>
              <a:rect l="l" t="t" r="r" b="b"/>
              <a:pathLst>
                <a:path w="218" h="191" extrusionOk="0">
                  <a:moveTo>
                    <a:pt x="109" y="0"/>
                  </a:moveTo>
                  <a:cubicBezTo>
                    <a:pt x="55" y="0"/>
                    <a:pt x="0" y="54"/>
                    <a:pt x="0" y="82"/>
                  </a:cubicBezTo>
                  <a:cubicBezTo>
                    <a:pt x="0" y="163"/>
                    <a:pt x="82" y="190"/>
                    <a:pt x="109" y="190"/>
                  </a:cubicBezTo>
                  <a:cubicBezTo>
                    <a:pt x="190" y="190"/>
                    <a:pt x="217" y="136"/>
                    <a:pt x="217" y="82"/>
                  </a:cubicBezTo>
                  <a:cubicBezTo>
                    <a:pt x="217" y="27"/>
                    <a:pt x="136" y="0"/>
                    <a:pt x="109" y="0"/>
                  </a:cubicBezTo>
                  <a:close/>
                </a:path>
              </a:pathLst>
            </a:custGeom>
            <a:solidFill>
              <a:srgbClr val="7754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1" name="Google Shape;3681;p49"/>
            <p:cNvSpPr/>
            <p:nvPr/>
          </p:nvSpPr>
          <p:spPr>
            <a:xfrm>
              <a:off x="4084338" y="3961308"/>
              <a:ext cx="8424" cy="8468"/>
            </a:xfrm>
            <a:custGeom>
              <a:avLst/>
              <a:gdLst/>
              <a:ahLst/>
              <a:cxnLst/>
              <a:rect l="l" t="t" r="r" b="b"/>
              <a:pathLst>
                <a:path w="190" h="191" extrusionOk="0">
                  <a:moveTo>
                    <a:pt x="81" y="1"/>
                  </a:moveTo>
                  <a:cubicBezTo>
                    <a:pt x="27" y="1"/>
                    <a:pt x="0" y="55"/>
                    <a:pt x="0" y="82"/>
                  </a:cubicBezTo>
                  <a:cubicBezTo>
                    <a:pt x="0" y="163"/>
                    <a:pt x="54" y="191"/>
                    <a:pt x="81" y="191"/>
                  </a:cubicBezTo>
                  <a:cubicBezTo>
                    <a:pt x="163" y="191"/>
                    <a:pt x="190" y="136"/>
                    <a:pt x="190" y="82"/>
                  </a:cubicBezTo>
                  <a:cubicBezTo>
                    <a:pt x="190" y="55"/>
                    <a:pt x="163" y="1"/>
                    <a:pt x="81" y="1"/>
                  </a:cubicBezTo>
                  <a:close/>
                </a:path>
              </a:pathLst>
            </a:custGeom>
            <a:solidFill>
              <a:srgbClr val="7754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2" name="Google Shape;3682;p49"/>
            <p:cNvSpPr/>
            <p:nvPr/>
          </p:nvSpPr>
          <p:spPr>
            <a:xfrm>
              <a:off x="4008566" y="3639022"/>
              <a:ext cx="48151" cy="85438"/>
            </a:xfrm>
            <a:custGeom>
              <a:avLst/>
              <a:gdLst/>
              <a:ahLst/>
              <a:cxnLst/>
              <a:rect l="l" t="t" r="r" b="b"/>
              <a:pathLst>
                <a:path w="1086" h="1927" fill="none" extrusionOk="0">
                  <a:moveTo>
                    <a:pt x="1085" y="1357"/>
                  </a:moveTo>
                  <a:lnTo>
                    <a:pt x="163" y="1"/>
                  </a:lnTo>
                  <a:lnTo>
                    <a:pt x="0" y="516"/>
                  </a:lnTo>
                  <a:lnTo>
                    <a:pt x="353" y="1926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3" name="Google Shape;3683;p49"/>
            <p:cNvSpPr/>
            <p:nvPr/>
          </p:nvSpPr>
          <p:spPr>
            <a:xfrm>
              <a:off x="4019384" y="3682295"/>
              <a:ext cx="91424" cy="75241"/>
            </a:xfrm>
            <a:custGeom>
              <a:avLst/>
              <a:gdLst/>
              <a:ahLst/>
              <a:cxnLst/>
              <a:rect l="l" t="t" r="r" b="b"/>
              <a:pathLst>
                <a:path w="2062" h="1697" extrusionOk="0">
                  <a:moveTo>
                    <a:pt x="570" y="1"/>
                  </a:moveTo>
                  <a:cubicBezTo>
                    <a:pt x="570" y="516"/>
                    <a:pt x="326" y="652"/>
                    <a:pt x="163" y="815"/>
                  </a:cubicBezTo>
                  <a:cubicBezTo>
                    <a:pt x="109" y="896"/>
                    <a:pt x="28" y="1005"/>
                    <a:pt x="0" y="1059"/>
                  </a:cubicBezTo>
                  <a:cubicBezTo>
                    <a:pt x="190" y="1194"/>
                    <a:pt x="326" y="1303"/>
                    <a:pt x="326" y="1303"/>
                  </a:cubicBezTo>
                  <a:cubicBezTo>
                    <a:pt x="671" y="1583"/>
                    <a:pt x="948" y="1696"/>
                    <a:pt x="1170" y="1696"/>
                  </a:cubicBezTo>
                  <a:cubicBezTo>
                    <a:pt x="1785" y="1696"/>
                    <a:pt x="1982" y="830"/>
                    <a:pt x="2062" y="272"/>
                  </a:cubicBezTo>
                  <a:lnTo>
                    <a:pt x="2062" y="272"/>
                  </a:lnTo>
                  <a:cubicBezTo>
                    <a:pt x="1888" y="326"/>
                    <a:pt x="1724" y="348"/>
                    <a:pt x="1573" y="348"/>
                  </a:cubicBezTo>
                  <a:cubicBezTo>
                    <a:pt x="969" y="348"/>
                    <a:pt x="570" y="1"/>
                    <a:pt x="5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4" name="Google Shape;3684;p49"/>
            <p:cNvSpPr/>
            <p:nvPr/>
          </p:nvSpPr>
          <p:spPr>
            <a:xfrm>
              <a:off x="4019384" y="3712400"/>
              <a:ext cx="89030" cy="46333"/>
            </a:xfrm>
            <a:custGeom>
              <a:avLst/>
              <a:gdLst/>
              <a:ahLst/>
              <a:cxnLst/>
              <a:rect l="l" t="t" r="r" b="b"/>
              <a:pathLst>
                <a:path w="2008" h="1045" extrusionOk="0">
                  <a:moveTo>
                    <a:pt x="299" y="0"/>
                  </a:moveTo>
                  <a:cubicBezTo>
                    <a:pt x="272" y="54"/>
                    <a:pt x="190" y="81"/>
                    <a:pt x="163" y="136"/>
                  </a:cubicBezTo>
                  <a:cubicBezTo>
                    <a:pt x="109" y="217"/>
                    <a:pt x="28" y="326"/>
                    <a:pt x="0" y="380"/>
                  </a:cubicBezTo>
                  <a:cubicBezTo>
                    <a:pt x="163" y="543"/>
                    <a:pt x="326" y="651"/>
                    <a:pt x="326" y="651"/>
                  </a:cubicBezTo>
                  <a:cubicBezTo>
                    <a:pt x="683" y="932"/>
                    <a:pt x="968" y="1044"/>
                    <a:pt x="1195" y="1044"/>
                  </a:cubicBezTo>
                  <a:cubicBezTo>
                    <a:pt x="1693" y="1044"/>
                    <a:pt x="1914" y="503"/>
                    <a:pt x="2008" y="0"/>
                  </a:cubicBezTo>
                  <a:lnTo>
                    <a:pt x="2008" y="0"/>
                  </a:lnTo>
                  <a:cubicBezTo>
                    <a:pt x="1863" y="289"/>
                    <a:pt x="1661" y="522"/>
                    <a:pt x="1334" y="522"/>
                  </a:cubicBezTo>
                  <a:cubicBezTo>
                    <a:pt x="1110" y="522"/>
                    <a:pt x="826" y="412"/>
                    <a:pt x="462" y="136"/>
                  </a:cubicBezTo>
                  <a:cubicBezTo>
                    <a:pt x="462" y="136"/>
                    <a:pt x="407" y="81"/>
                    <a:pt x="299" y="0"/>
                  </a:cubicBezTo>
                  <a:close/>
                </a:path>
              </a:pathLst>
            </a:custGeom>
            <a:solidFill>
              <a:srgbClr val="B4B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5" name="Google Shape;3685;p49"/>
            <p:cNvSpPr/>
            <p:nvPr/>
          </p:nvSpPr>
          <p:spPr>
            <a:xfrm>
              <a:off x="4079505" y="3697946"/>
              <a:ext cx="18090" cy="12060"/>
            </a:xfrm>
            <a:custGeom>
              <a:avLst/>
              <a:gdLst/>
              <a:ahLst/>
              <a:cxnLst/>
              <a:rect l="l" t="t" r="r" b="b"/>
              <a:pathLst>
                <a:path w="408" h="272" extrusionOk="0">
                  <a:moveTo>
                    <a:pt x="299" y="1"/>
                  </a:moveTo>
                  <a:cubicBezTo>
                    <a:pt x="299" y="28"/>
                    <a:pt x="299" y="109"/>
                    <a:pt x="272" y="136"/>
                  </a:cubicBezTo>
                  <a:cubicBezTo>
                    <a:pt x="245" y="163"/>
                    <a:pt x="190" y="190"/>
                    <a:pt x="163" y="190"/>
                  </a:cubicBezTo>
                  <a:cubicBezTo>
                    <a:pt x="55" y="190"/>
                    <a:pt x="28" y="190"/>
                    <a:pt x="1" y="245"/>
                  </a:cubicBezTo>
                  <a:cubicBezTo>
                    <a:pt x="1" y="245"/>
                    <a:pt x="55" y="272"/>
                    <a:pt x="163" y="272"/>
                  </a:cubicBezTo>
                  <a:cubicBezTo>
                    <a:pt x="245" y="272"/>
                    <a:pt x="299" y="245"/>
                    <a:pt x="380" y="163"/>
                  </a:cubicBezTo>
                  <a:cubicBezTo>
                    <a:pt x="407" y="109"/>
                    <a:pt x="407" y="55"/>
                    <a:pt x="407" y="1"/>
                  </a:cubicBezTo>
                  <a:close/>
                </a:path>
              </a:pathLst>
            </a:custGeom>
            <a:solidFill>
              <a:srgbClr val="B4B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6" name="Google Shape;3686;p49"/>
            <p:cNvSpPr/>
            <p:nvPr/>
          </p:nvSpPr>
          <p:spPr>
            <a:xfrm>
              <a:off x="3996550" y="3616629"/>
              <a:ext cx="28900" cy="62122"/>
            </a:xfrm>
            <a:custGeom>
              <a:avLst/>
              <a:gdLst/>
              <a:ahLst/>
              <a:cxnLst/>
              <a:rect l="l" t="t" r="r" b="b"/>
              <a:pathLst>
                <a:path w="543" h="1167" extrusionOk="0">
                  <a:moveTo>
                    <a:pt x="271" y="0"/>
                  </a:moveTo>
                  <a:cubicBezTo>
                    <a:pt x="136" y="0"/>
                    <a:pt x="0" y="272"/>
                    <a:pt x="0" y="570"/>
                  </a:cubicBezTo>
                  <a:cubicBezTo>
                    <a:pt x="0" y="923"/>
                    <a:pt x="136" y="1167"/>
                    <a:pt x="271" y="1167"/>
                  </a:cubicBezTo>
                  <a:cubicBezTo>
                    <a:pt x="407" y="1167"/>
                    <a:pt x="543" y="895"/>
                    <a:pt x="543" y="570"/>
                  </a:cubicBezTo>
                  <a:cubicBezTo>
                    <a:pt x="543" y="272"/>
                    <a:pt x="434" y="27"/>
                    <a:pt x="271" y="0"/>
                  </a:cubicBez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7" name="Google Shape;3687;p49"/>
            <p:cNvSpPr/>
            <p:nvPr/>
          </p:nvSpPr>
          <p:spPr>
            <a:xfrm>
              <a:off x="4066293" y="3657068"/>
              <a:ext cx="8468" cy="18090"/>
            </a:xfrm>
            <a:custGeom>
              <a:avLst/>
              <a:gdLst/>
              <a:ahLst/>
              <a:cxnLst/>
              <a:rect l="l" t="t" r="r" b="b"/>
              <a:pathLst>
                <a:path w="191" h="408" extrusionOk="0">
                  <a:moveTo>
                    <a:pt x="82" y="0"/>
                  </a:moveTo>
                  <a:cubicBezTo>
                    <a:pt x="27" y="0"/>
                    <a:pt x="0" y="109"/>
                    <a:pt x="0" y="217"/>
                  </a:cubicBezTo>
                  <a:cubicBezTo>
                    <a:pt x="0" y="299"/>
                    <a:pt x="27" y="407"/>
                    <a:pt x="82" y="407"/>
                  </a:cubicBezTo>
                  <a:cubicBezTo>
                    <a:pt x="163" y="407"/>
                    <a:pt x="190" y="299"/>
                    <a:pt x="190" y="217"/>
                  </a:cubicBezTo>
                  <a:cubicBezTo>
                    <a:pt x="190" y="109"/>
                    <a:pt x="136" y="0"/>
                    <a:pt x="82" y="0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8" name="Google Shape;3688;p49"/>
            <p:cNvSpPr/>
            <p:nvPr/>
          </p:nvSpPr>
          <p:spPr>
            <a:xfrm>
              <a:off x="4099945" y="3657068"/>
              <a:ext cx="9666" cy="18090"/>
            </a:xfrm>
            <a:custGeom>
              <a:avLst/>
              <a:gdLst/>
              <a:ahLst/>
              <a:cxnLst/>
              <a:rect l="l" t="t" r="r" b="b"/>
              <a:pathLst>
                <a:path w="218" h="408" extrusionOk="0">
                  <a:moveTo>
                    <a:pt x="109" y="0"/>
                  </a:moveTo>
                  <a:cubicBezTo>
                    <a:pt x="55" y="0"/>
                    <a:pt x="1" y="109"/>
                    <a:pt x="1" y="217"/>
                  </a:cubicBezTo>
                  <a:cubicBezTo>
                    <a:pt x="1" y="299"/>
                    <a:pt x="55" y="407"/>
                    <a:pt x="109" y="407"/>
                  </a:cubicBezTo>
                  <a:cubicBezTo>
                    <a:pt x="191" y="407"/>
                    <a:pt x="218" y="299"/>
                    <a:pt x="218" y="217"/>
                  </a:cubicBezTo>
                  <a:cubicBezTo>
                    <a:pt x="218" y="109"/>
                    <a:pt x="136" y="0"/>
                    <a:pt x="109" y="0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Google Shape;11528;p72">
            <a:extLst>
              <a:ext uri="{FF2B5EF4-FFF2-40B4-BE49-F238E27FC236}">
                <a16:creationId xmlns:a16="http://schemas.microsoft.com/office/drawing/2014/main" id="{3DED6D53-CE87-4418-B04F-0E6BF1DA5C0E}"/>
              </a:ext>
            </a:extLst>
          </p:cNvPr>
          <p:cNvSpPr/>
          <p:nvPr/>
        </p:nvSpPr>
        <p:spPr>
          <a:xfrm>
            <a:off x="685758" y="420517"/>
            <a:ext cx="865960" cy="1250820"/>
          </a:xfrm>
          <a:custGeom>
            <a:avLst/>
            <a:gdLst/>
            <a:ahLst/>
            <a:cxnLst/>
            <a:rect l="l" t="t" r="r" b="b"/>
            <a:pathLst>
              <a:path w="11879" h="11878" extrusionOk="0">
                <a:moveTo>
                  <a:pt x="5451" y="6995"/>
                </a:moveTo>
                <a:lnTo>
                  <a:pt x="5451" y="7688"/>
                </a:lnTo>
                <a:lnTo>
                  <a:pt x="4443" y="7688"/>
                </a:lnTo>
                <a:cubicBezTo>
                  <a:pt x="4223" y="7688"/>
                  <a:pt x="4065" y="7530"/>
                  <a:pt x="4065" y="7341"/>
                </a:cubicBezTo>
                <a:cubicBezTo>
                  <a:pt x="4065" y="7152"/>
                  <a:pt x="4223" y="6995"/>
                  <a:pt x="4443" y="6995"/>
                </a:cubicBezTo>
                <a:close/>
                <a:moveTo>
                  <a:pt x="6491" y="8349"/>
                </a:moveTo>
                <a:lnTo>
                  <a:pt x="6491" y="8381"/>
                </a:lnTo>
                <a:cubicBezTo>
                  <a:pt x="6680" y="8381"/>
                  <a:pt x="6837" y="8538"/>
                  <a:pt x="6837" y="8727"/>
                </a:cubicBezTo>
                <a:cubicBezTo>
                  <a:pt x="6837" y="8916"/>
                  <a:pt x="6680" y="9074"/>
                  <a:pt x="6491" y="9074"/>
                </a:cubicBezTo>
                <a:lnTo>
                  <a:pt x="6113" y="9074"/>
                </a:lnTo>
                <a:lnTo>
                  <a:pt x="6113" y="8349"/>
                </a:lnTo>
                <a:close/>
                <a:moveTo>
                  <a:pt x="5451" y="9736"/>
                </a:moveTo>
                <a:lnTo>
                  <a:pt x="5451" y="10460"/>
                </a:lnTo>
                <a:lnTo>
                  <a:pt x="5105" y="10460"/>
                </a:lnTo>
                <a:cubicBezTo>
                  <a:pt x="4916" y="10460"/>
                  <a:pt x="4758" y="10303"/>
                  <a:pt x="4758" y="10114"/>
                </a:cubicBezTo>
                <a:cubicBezTo>
                  <a:pt x="4758" y="9893"/>
                  <a:pt x="4916" y="9736"/>
                  <a:pt x="5105" y="9736"/>
                </a:cubicBezTo>
                <a:close/>
                <a:moveTo>
                  <a:pt x="5861" y="1"/>
                </a:moveTo>
                <a:cubicBezTo>
                  <a:pt x="5262" y="1"/>
                  <a:pt x="4821" y="473"/>
                  <a:pt x="4821" y="1040"/>
                </a:cubicBezTo>
                <a:cubicBezTo>
                  <a:pt x="4821" y="1481"/>
                  <a:pt x="5105" y="1859"/>
                  <a:pt x="5546" y="2017"/>
                </a:cubicBezTo>
                <a:lnTo>
                  <a:pt x="5546" y="3340"/>
                </a:lnTo>
                <a:cubicBezTo>
                  <a:pt x="4441" y="2451"/>
                  <a:pt x="3936" y="2115"/>
                  <a:pt x="3379" y="2115"/>
                </a:cubicBezTo>
                <a:cubicBezTo>
                  <a:pt x="3285" y="2115"/>
                  <a:pt x="3189" y="2125"/>
                  <a:pt x="3088" y="2143"/>
                </a:cubicBezTo>
                <a:cubicBezTo>
                  <a:pt x="2584" y="2237"/>
                  <a:pt x="2301" y="2679"/>
                  <a:pt x="2080" y="3183"/>
                </a:cubicBezTo>
                <a:cubicBezTo>
                  <a:pt x="1734" y="3750"/>
                  <a:pt x="1324" y="4506"/>
                  <a:pt x="221" y="4947"/>
                </a:cubicBezTo>
                <a:cubicBezTo>
                  <a:pt x="64" y="5010"/>
                  <a:pt x="1" y="5167"/>
                  <a:pt x="32" y="5325"/>
                </a:cubicBezTo>
                <a:cubicBezTo>
                  <a:pt x="64" y="5482"/>
                  <a:pt x="190" y="5608"/>
                  <a:pt x="379" y="5608"/>
                </a:cubicBezTo>
                <a:lnTo>
                  <a:pt x="1104" y="5608"/>
                </a:lnTo>
                <a:cubicBezTo>
                  <a:pt x="1104" y="5608"/>
                  <a:pt x="2584" y="5577"/>
                  <a:pt x="3372" y="3750"/>
                </a:cubicBezTo>
                <a:cubicBezTo>
                  <a:pt x="3446" y="3626"/>
                  <a:pt x="3579" y="3541"/>
                  <a:pt x="3724" y="3541"/>
                </a:cubicBezTo>
                <a:cubicBezTo>
                  <a:pt x="3764" y="3541"/>
                  <a:pt x="3804" y="3547"/>
                  <a:pt x="3844" y="3561"/>
                </a:cubicBezTo>
                <a:cubicBezTo>
                  <a:pt x="4002" y="3655"/>
                  <a:pt x="4128" y="3844"/>
                  <a:pt x="4034" y="4033"/>
                </a:cubicBezTo>
                <a:cubicBezTo>
                  <a:pt x="3718" y="4789"/>
                  <a:pt x="3309" y="5293"/>
                  <a:pt x="2868" y="5640"/>
                </a:cubicBezTo>
                <a:lnTo>
                  <a:pt x="3655" y="5640"/>
                </a:lnTo>
                <a:cubicBezTo>
                  <a:pt x="3971" y="5388"/>
                  <a:pt x="4254" y="5010"/>
                  <a:pt x="4254" y="4632"/>
                </a:cubicBezTo>
                <a:cubicBezTo>
                  <a:pt x="4254" y="4443"/>
                  <a:pt x="4412" y="4285"/>
                  <a:pt x="4601" y="4285"/>
                </a:cubicBezTo>
                <a:cubicBezTo>
                  <a:pt x="4790" y="4285"/>
                  <a:pt x="4947" y="4443"/>
                  <a:pt x="4947" y="4632"/>
                </a:cubicBezTo>
                <a:cubicBezTo>
                  <a:pt x="4947" y="5010"/>
                  <a:pt x="4821" y="5388"/>
                  <a:pt x="4601" y="5640"/>
                </a:cubicBezTo>
                <a:lnTo>
                  <a:pt x="5609" y="5640"/>
                </a:lnTo>
                <a:lnTo>
                  <a:pt x="5609" y="6365"/>
                </a:lnTo>
                <a:lnTo>
                  <a:pt x="4601" y="6365"/>
                </a:lnTo>
                <a:cubicBezTo>
                  <a:pt x="4002" y="6365"/>
                  <a:pt x="3561" y="6837"/>
                  <a:pt x="3561" y="7373"/>
                </a:cubicBezTo>
                <a:cubicBezTo>
                  <a:pt x="3561" y="7971"/>
                  <a:pt x="4034" y="8412"/>
                  <a:pt x="4601" y="8412"/>
                </a:cubicBezTo>
                <a:lnTo>
                  <a:pt x="5609" y="8412"/>
                </a:lnTo>
                <a:lnTo>
                  <a:pt x="5609" y="9106"/>
                </a:lnTo>
                <a:lnTo>
                  <a:pt x="5262" y="9106"/>
                </a:lnTo>
                <a:cubicBezTo>
                  <a:pt x="4664" y="9106"/>
                  <a:pt x="4254" y="9578"/>
                  <a:pt x="4254" y="10145"/>
                </a:cubicBezTo>
                <a:cubicBezTo>
                  <a:pt x="4254" y="10744"/>
                  <a:pt x="4727" y="11153"/>
                  <a:pt x="5262" y="11153"/>
                </a:cubicBezTo>
                <a:lnTo>
                  <a:pt x="5609" y="11153"/>
                </a:lnTo>
                <a:lnTo>
                  <a:pt x="5609" y="11531"/>
                </a:lnTo>
                <a:cubicBezTo>
                  <a:pt x="5609" y="11720"/>
                  <a:pt x="5766" y="11878"/>
                  <a:pt x="5987" y="11878"/>
                </a:cubicBezTo>
                <a:cubicBezTo>
                  <a:pt x="6176" y="11878"/>
                  <a:pt x="6333" y="11720"/>
                  <a:pt x="6333" y="11531"/>
                </a:cubicBezTo>
                <a:lnTo>
                  <a:pt x="6333" y="11153"/>
                </a:lnTo>
                <a:lnTo>
                  <a:pt x="6680" y="11153"/>
                </a:lnTo>
                <a:cubicBezTo>
                  <a:pt x="6869" y="11153"/>
                  <a:pt x="7026" y="10996"/>
                  <a:pt x="7026" y="10807"/>
                </a:cubicBezTo>
                <a:cubicBezTo>
                  <a:pt x="7026" y="10618"/>
                  <a:pt x="6869" y="10460"/>
                  <a:pt x="6680" y="10460"/>
                </a:cubicBezTo>
                <a:lnTo>
                  <a:pt x="6333" y="10460"/>
                </a:lnTo>
                <a:lnTo>
                  <a:pt x="6333" y="9736"/>
                </a:lnTo>
                <a:lnTo>
                  <a:pt x="6680" y="9736"/>
                </a:lnTo>
                <a:cubicBezTo>
                  <a:pt x="7279" y="9736"/>
                  <a:pt x="7720" y="9263"/>
                  <a:pt x="7720" y="8727"/>
                </a:cubicBezTo>
                <a:cubicBezTo>
                  <a:pt x="7720" y="8129"/>
                  <a:pt x="7247" y="7688"/>
                  <a:pt x="6680" y="7688"/>
                </a:cubicBezTo>
                <a:lnTo>
                  <a:pt x="6333" y="7688"/>
                </a:lnTo>
                <a:lnTo>
                  <a:pt x="6333" y="6995"/>
                </a:lnTo>
                <a:lnTo>
                  <a:pt x="7342" y="6995"/>
                </a:lnTo>
                <a:cubicBezTo>
                  <a:pt x="7751" y="6995"/>
                  <a:pt x="8098" y="6743"/>
                  <a:pt x="8255" y="6428"/>
                </a:cubicBezTo>
                <a:cubicBezTo>
                  <a:pt x="8066" y="6333"/>
                  <a:pt x="7877" y="6176"/>
                  <a:pt x="7657" y="6018"/>
                </a:cubicBezTo>
                <a:cubicBezTo>
                  <a:pt x="7625" y="6176"/>
                  <a:pt x="7499" y="6270"/>
                  <a:pt x="7310" y="6270"/>
                </a:cubicBezTo>
                <a:lnTo>
                  <a:pt x="6302" y="6270"/>
                </a:lnTo>
                <a:lnTo>
                  <a:pt x="6302" y="5577"/>
                </a:lnTo>
                <a:lnTo>
                  <a:pt x="7310" y="5577"/>
                </a:lnTo>
                <a:cubicBezTo>
                  <a:pt x="7121" y="5262"/>
                  <a:pt x="6963" y="4947"/>
                  <a:pt x="6963" y="4537"/>
                </a:cubicBezTo>
                <a:cubicBezTo>
                  <a:pt x="6963" y="4348"/>
                  <a:pt x="7121" y="4191"/>
                  <a:pt x="7310" y="4191"/>
                </a:cubicBezTo>
                <a:cubicBezTo>
                  <a:pt x="7499" y="4191"/>
                  <a:pt x="7657" y="4348"/>
                  <a:pt x="7657" y="4537"/>
                </a:cubicBezTo>
                <a:cubicBezTo>
                  <a:pt x="7657" y="4978"/>
                  <a:pt x="7940" y="5293"/>
                  <a:pt x="8255" y="5577"/>
                </a:cubicBezTo>
                <a:lnTo>
                  <a:pt x="9043" y="5577"/>
                </a:lnTo>
                <a:cubicBezTo>
                  <a:pt x="8602" y="5230"/>
                  <a:pt x="8224" y="4758"/>
                  <a:pt x="7877" y="3970"/>
                </a:cubicBezTo>
                <a:cubicBezTo>
                  <a:pt x="7783" y="3813"/>
                  <a:pt x="7877" y="3561"/>
                  <a:pt x="8066" y="3498"/>
                </a:cubicBezTo>
                <a:cubicBezTo>
                  <a:pt x="8108" y="3472"/>
                  <a:pt x="8155" y="3461"/>
                  <a:pt x="8203" y="3461"/>
                </a:cubicBezTo>
                <a:cubicBezTo>
                  <a:pt x="8333" y="3461"/>
                  <a:pt x="8470" y="3548"/>
                  <a:pt x="8539" y="3687"/>
                </a:cubicBezTo>
                <a:cubicBezTo>
                  <a:pt x="9326" y="5545"/>
                  <a:pt x="10807" y="5545"/>
                  <a:pt x="10807" y="5545"/>
                </a:cubicBezTo>
                <a:lnTo>
                  <a:pt x="11532" y="5545"/>
                </a:lnTo>
                <a:cubicBezTo>
                  <a:pt x="11689" y="5545"/>
                  <a:pt x="11847" y="5419"/>
                  <a:pt x="11878" y="5262"/>
                </a:cubicBezTo>
                <a:cubicBezTo>
                  <a:pt x="11721" y="5167"/>
                  <a:pt x="11626" y="5010"/>
                  <a:pt x="11469" y="4947"/>
                </a:cubicBezTo>
                <a:cubicBezTo>
                  <a:pt x="10366" y="4506"/>
                  <a:pt x="9988" y="3750"/>
                  <a:pt x="9641" y="3183"/>
                </a:cubicBezTo>
                <a:cubicBezTo>
                  <a:pt x="9358" y="2710"/>
                  <a:pt x="9106" y="2269"/>
                  <a:pt x="8602" y="2143"/>
                </a:cubicBezTo>
                <a:cubicBezTo>
                  <a:pt x="8535" y="2127"/>
                  <a:pt x="8466" y="2119"/>
                  <a:pt x="8393" y="2119"/>
                </a:cubicBezTo>
                <a:cubicBezTo>
                  <a:pt x="7880" y="2119"/>
                  <a:pt x="7197" y="2512"/>
                  <a:pt x="6176" y="3340"/>
                </a:cubicBezTo>
                <a:lnTo>
                  <a:pt x="6176" y="2017"/>
                </a:lnTo>
                <a:cubicBezTo>
                  <a:pt x="6554" y="1859"/>
                  <a:pt x="6869" y="1513"/>
                  <a:pt x="6869" y="1040"/>
                </a:cubicBezTo>
                <a:cubicBezTo>
                  <a:pt x="6869" y="442"/>
                  <a:pt x="6396" y="1"/>
                  <a:pt x="5861" y="1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10" name="Google Shape;11367;p72">
            <a:extLst>
              <a:ext uri="{FF2B5EF4-FFF2-40B4-BE49-F238E27FC236}">
                <a16:creationId xmlns:a16="http://schemas.microsoft.com/office/drawing/2014/main" id="{8776F674-B57A-4D05-893E-BD0F88BA6AAE}"/>
              </a:ext>
            </a:extLst>
          </p:cNvPr>
          <p:cNvGrpSpPr/>
          <p:nvPr/>
        </p:nvGrpSpPr>
        <p:grpSpPr>
          <a:xfrm>
            <a:off x="2453973" y="836654"/>
            <a:ext cx="411994" cy="457205"/>
            <a:chOff x="-24694925" y="3518700"/>
            <a:chExt cx="242625" cy="296175"/>
          </a:xfrm>
          <a:solidFill>
            <a:schemeClr val="bg2"/>
          </a:solidFill>
        </p:grpSpPr>
        <p:sp>
          <p:nvSpPr>
            <p:cNvPr id="111" name="Google Shape;11368;p72">
              <a:extLst>
                <a:ext uri="{FF2B5EF4-FFF2-40B4-BE49-F238E27FC236}">
                  <a16:creationId xmlns:a16="http://schemas.microsoft.com/office/drawing/2014/main" id="{8941528F-4B93-417C-80A9-8BFE1ABF8F40}"/>
                </a:ext>
              </a:extLst>
            </p:cNvPr>
            <p:cNvSpPr/>
            <p:nvPr/>
          </p:nvSpPr>
          <p:spPr>
            <a:xfrm>
              <a:off x="-24694925" y="3572250"/>
              <a:ext cx="104000" cy="112650"/>
            </a:xfrm>
            <a:custGeom>
              <a:avLst/>
              <a:gdLst/>
              <a:ahLst/>
              <a:cxnLst/>
              <a:rect l="l" t="t" r="r" b="b"/>
              <a:pathLst>
                <a:path w="4160" h="4506" extrusionOk="0">
                  <a:moveTo>
                    <a:pt x="2080" y="1"/>
                  </a:moveTo>
                  <a:cubicBezTo>
                    <a:pt x="946" y="1"/>
                    <a:pt x="1" y="946"/>
                    <a:pt x="1" y="2080"/>
                  </a:cubicBezTo>
                  <a:lnTo>
                    <a:pt x="1" y="4506"/>
                  </a:lnTo>
                  <a:lnTo>
                    <a:pt x="4160" y="4506"/>
                  </a:lnTo>
                  <a:lnTo>
                    <a:pt x="4160" y="2080"/>
                  </a:lnTo>
                  <a:cubicBezTo>
                    <a:pt x="4160" y="946"/>
                    <a:pt x="3214" y="1"/>
                    <a:pt x="208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Google Shape;11369;p72">
              <a:extLst>
                <a:ext uri="{FF2B5EF4-FFF2-40B4-BE49-F238E27FC236}">
                  <a16:creationId xmlns:a16="http://schemas.microsoft.com/office/drawing/2014/main" id="{0C488F2F-F9E8-48E3-9601-FB96A482DD96}"/>
                </a:ext>
              </a:extLst>
            </p:cNvPr>
            <p:cNvSpPr/>
            <p:nvPr/>
          </p:nvSpPr>
          <p:spPr>
            <a:xfrm>
              <a:off x="-24556300" y="3648650"/>
              <a:ext cx="104000" cy="113450"/>
            </a:xfrm>
            <a:custGeom>
              <a:avLst/>
              <a:gdLst/>
              <a:ahLst/>
              <a:cxnLst/>
              <a:rect l="l" t="t" r="r" b="b"/>
              <a:pathLst>
                <a:path w="4160" h="4538" extrusionOk="0">
                  <a:moveTo>
                    <a:pt x="1" y="1"/>
                  </a:moveTo>
                  <a:lnTo>
                    <a:pt x="1" y="2458"/>
                  </a:lnTo>
                  <a:cubicBezTo>
                    <a:pt x="1" y="3592"/>
                    <a:pt x="946" y="4537"/>
                    <a:pt x="2080" y="4537"/>
                  </a:cubicBezTo>
                  <a:cubicBezTo>
                    <a:pt x="3246" y="4537"/>
                    <a:pt x="4160" y="3592"/>
                    <a:pt x="4160" y="2458"/>
                  </a:cubicBezTo>
                  <a:lnTo>
                    <a:pt x="41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Google Shape;11370;p72">
              <a:extLst>
                <a:ext uri="{FF2B5EF4-FFF2-40B4-BE49-F238E27FC236}">
                  <a16:creationId xmlns:a16="http://schemas.microsoft.com/office/drawing/2014/main" id="{95B27B6E-5F3F-4467-A00B-CA00C666D4DB}"/>
                </a:ext>
              </a:extLst>
            </p:cNvPr>
            <p:cNvSpPr/>
            <p:nvPr/>
          </p:nvSpPr>
          <p:spPr>
            <a:xfrm>
              <a:off x="-24694925" y="3702200"/>
              <a:ext cx="104000" cy="112675"/>
            </a:xfrm>
            <a:custGeom>
              <a:avLst/>
              <a:gdLst/>
              <a:ahLst/>
              <a:cxnLst/>
              <a:rect l="l" t="t" r="r" b="b"/>
              <a:pathLst>
                <a:path w="4160" h="4507" extrusionOk="0">
                  <a:moveTo>
                    <a:pt x="1734" y="694"/>
                  </a:moveTo>
                  <a:cubicBezTo>
                    <a:pt x="1923" y="694"/>
                    <a:pt x="2080" y="852"/>
                    <a:pt x="2080" y="1041"/>
                  </a:cubicBezTo>
                  <a:lnTo>
                    <a:pt x="2080" y="2427"/>
                  </a:lnTo>
                  <a:cubicBezTo>
                    <a:pt x="2269" y="2427"/>
                    <a:pt x="2427" y="2584"/>
                    <a:pt x="2427" y="2773"/>
                  </a:cubicBezTo>
                  <a:cubicBezTo>
                    <a:pt x="2427" y="2962"/>
                    <a:pt x="2269" y="3120"/>
                    <a:pt x="2080" y="3120"/>
                  </a:cubicBezTo>
                  <a:cubicBezTo>
                    <a:pt x="1702" y="3120"/>
                    <a:pt x="1356" y="2805"/>
                    <a:pt x="1356" y="2427"/>
                  </a:cubicBezTo>
                  <a:lnTo>
                    <a:pt x="1356" y="1041"/>
                  </a:lnTo>
                  <a:cubicBezTo>
                    <a:pt x="1356" y="852"/>
                    <a:pt x="1513" y="694"/>
                    <a:pt x="1734" y="694"/>
                  </a:cubicBezTo>
                  <a:close/>
                  <a:moveTo>
                    <a:pt x="1" y="1"/>
                  </a:moveTo>
                  <a:lnTo>
                    <a:pt x="1" y="2427"/>
                  </a:lnTo>
                  <a:cubicBezTo>
                    <a:pt x="1" y="3561"/>
                    <a:pt x="946" y="4506"/>
                    <a:pt x="2080" y="4506"/>
                  </a:cubicBezTo>
                  <a:cubicBezTo>
                    <a:pt x="3214" y="4506"/>
                    <a:pt x="4160" y="3561"/>
                    <a:pt x="4160" y="2427"/>
                  </a:cubicBezTo>
                  <a:lnTo>
                    <a:pt x="41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Google Shape;11371;p72">
              <a:extLst>
                <a:ext uri="{FF2B5EF4-FFF2-40B4-BE49-F238E27FC236}">
                  <a16:creationId xmlns:a16="http://schemas.microsoft.com/office/drawing/2014/main" id="{4641BD02-2D9E-4BAE-8C28-372676C111C8}"/>
                </a:ext>
              </a:extLst>
            </p:cNvPr>
            <p:cNvSpPr/>
            <p:nvPr/>
          </p:nvSpPr>
          <p:spPr>
            <a:xfrm>
              <a:off x="-24556300" y="3518700"/>
              <a:ext cx="104000" cy="113425"/>
            </a:xfrm>
            <a:custGeom>
              <a:avLst/>
              <a:gdLst/>
              <a:ahLst/>
              <a:cxnLst/>
              <a:rect l="l" t="t" r="r" b="b"/>
              <a:pathLst>
                <a:path w="4160" h="4537" extrusionOk="0">
                  <a:moveTo>
                    <a:pt x="2049" y="1387"/>
                  </a:moveTo>
                  <a:cubicBezTo>
                    <a:pt x="2427" y="1387"/>
                    <a:pt x="2742" y="1702"/>
                    <a:pt x="2742" y="2080"/>
                  </a:cubicBezTo>
                  <a:lnTo>
                    <a:pt x="2742" y="3466"/>
                  </a:lnTo>
                  <a:cubicBezTo>
                    <a:pt x="2742" y="3655"/>
                    <a:pt x="2584" y="3812"/>
                    <a:pt x="2395" y="3812"/>
                  </a:cubicBezTo>
                  <a:cubicBezTo>
                    <a:pt x="2206" y="3812"/>
                    <a:pt x="2049" y="3655"/>
                    <a:pt x="2049" y="3466"/>
                  </a:cubicBezTo>
                  <a:lnTo>
                    <a:pt x="2049" y="2080"/>
                  </a:lnTo>
                  <a:cubicBezTo>
                    <a:pt x="1860" y="2080"/>
                    <a:pt x="1702" y="1922"/>
                    <a:pt x="1702" y="1733"/>
                  </a:cubicBezTo>
                  <a:cubicBezTo>
                    <a:pt x="1702" y="1544"/>
                    <a:pt x="1860" y="1387"/>
                    <a:pt x="2049" y="1387"/>
                  </a:cubicBezTo>
                  <a:close/>
                  <a:moveTo>
                    <a:pt x="2080" y="0"/>
                  </a:moveTo>
                  <a:cubicBezTo>
                    <a:pt x="946" y="0"/>
                    <a:pt x="1" y="945"/>
                    <a:pt x="1" y="2080"/>
                  </a:cubicBezTo>
                  <a:lnTo>
                    <a:pt x="1" y="4537"/>
                  </a:lnTo>
                  <a:lnTo>
                    <a:pt x="4160" y="4537"/>
                  </a:lnTo>
                  <a:lnTo>
                    <a:pt x="4160" y="2080"/>
                  </a:lnTo>
                  <a:cubicBezTo>
                    <a:pt x="4160" y="945"/>
                    <a:pt x="3214" y="0"/>
                    <a:pt x="2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BD85A2B0-1882-4E3E-9593-368653561549}"/>
              </a:ext>
            </a:extLst>
          </p:cNvPr>
          <p:cNvSpPr txBox="1"/>
          <p:nvPr/>
        </p:nvSpPr>
        <p:spPr>
          <a:xfrm>
            <a:off x="1689086" y="2610513"/>
            <a:ext cx="202578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sz="1200" b="1" dirty="0">
                <a:solidFill>
                  <a:srgbClr val="6561A7"/>
                </a:solidFill>
                <a:latin typeface="Nunito"/>
                <a:sym typeface="Nunito"/>
              </a:rPr>
              <a:t>B-</a:t>
            </a:r>
            <a:r>
              <a:rPr kumimoji="0" lang="en" sz="1200" b="1" i="0" u="none" strike="noStrike" kern="0" cap="none" spc="0" normalizeH="0" baseline="0" noProof="0" dirty="0">
                <a:ln>
                  <a:noFill/>
                </a:ln>
                <a:solidFill>
                  <a:srgbClr val="6561A7"/>
                </a:solidFill>
                <a:effectLst/>
                <a:uLnTx/>
                <a:uFillTx/>
                <a:latin typeface="Nunito"/>
                <a:cs typeface="Arial"/>
                <a:sym typeface="Nunito"/>
              </a:rPr>
              <a:t>admantanine(amantadine rimantadine)</a:t>
            </a:r>
            <a:endParaRPr lang="ar-LY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D075FF0D-D505-4E15-96CA-A2B5ED1518ED}"/>
              </a:ext>
            </a:extLst>
          </p:cNvPr>
          <p:cNvSpPr txBox="1"/>
          <p:nvPr/>
        </p:nvSpPr>
        <p:spPr>
          <a:xfrm>
            <a:off x="8327098" y="4507022"/>
            <a:ext cx="70306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11</a:t>
            </a:r>
            <a:endParaRPr lang="ar-LY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5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2" grpId="0"/>
      <p:bldP spid="3583" grpId="0"/>
      <p:bldP spid="3584" grpId="0" build="p"/>
      <p:bldP spid="3585" grpId="0"/>
      <p:bldP spid="3586" grpId="0" build="p"/>
      <p:bldP spid="3587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348CE9D-1138-4E12-AF53-8887CB658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Anti-influenza agent</a:t>
            </a:r>
            <a:endParaRPr lang="ar-LY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4952102F-B8A7-482C-AA3F-E9C0ACCA6F15}"/>
              </a:ext>
            </a:extLst>
          </p:cNvPr>
          <p:cNvSpPr txBox="1"/>
          <p:nvPr/>
        </p:nvSpPr>
        <p:spPr>
          <a:xfrm>
            <a:off x="858416" y="1240970"/>
            <a:ext cx="7557796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sz="1800" b="1" dirty="0">
                <a:solidFill>
                  <a:srgbClr val="6561A7"/>
                </a:solidFill>
                <a:latin typeface="Nunito"/>
                <a:sym typeface="Nunito"/>
              </a:rPr>
              <a:t>A-neuroaminidase:(oseltamivir zanamivir peremivir)</a:t>
            </a:r>
          </a:p>
          <a:p>
            <a:endParaRPr lang="en" sz="1800" b="1" dirty="0">
              <a:solidFill>
                <a:srgbClr val="6561A7"/>
              </a:solidFill>
              <a:latin typeface="Nunito"/>
              <a:sym typeface="Nunito"/>
            </a:endParaRPr>
          </a:p>
          <a:p>
            <a:r>
              <a:rPr lang="en" sz="1800" dirty="0">
                <a:solidFill>
                  <a:srgbClr val="6561A7"/>
                </a:solidFill>
                <a:latin typeface="Nunito"/>
                <a:sym typeface="Nunito"/>
              </a:rPr>
              <a:t>-They act against both type A and B and prevent the spread of infection within the respiratory tract.</a:t>
            </a:r>
          </a:p>
          <a:p>
            <a:endParaRPr lang="en" sz="1800" dirty="0">
              <a:solidFill>
                <a:srgbClr val="6561A7"/>
              </a:solidFill>
              <a:latin typeface="Nunito"/>
              <a:sym typeface="Nunito"/>
            </a:endParaRPr>
          </a:p>
          <a:p>
            <a:r>
              <a:rPr lang="en" sz="1800" dirty="0">
                <a:solidFill>
                  <a:srgbClr val="6561A7"/>
                </a:solidFill>
                <a:latin typeface="Nunito"/>
                <a:sym typeface="Nunito"/>
              </a:rPr>
              <a:t>-These agents competitively and reversibly interacte with the active enzyme site to inhibit viral neuroaminidase activity</a:t>
            </a:r>
          </a:p>
          <a:p>
            <a:endParaRPr lang="en" sz="1800" dirty="0">
              <a:solidFill>
                <a:srgbClr val="6561A7"/>
              </a:solidFill>
              <a:latin typeface="Nunito"/>
              <a:sym typeface="Nunito"/>
            </a:endParaRPr>
          </a:p>
          <a:p>
            <a:r>
              <a:rPr lang="en" sz="1800" b="1" dirty="0">
                <a:solidFill>
                  <a:srgbClr val="6561A7"/>
                </a:solidFill>
                <a:latin typeface="Nunito"/>
                <a:sym typeface="Nunito"/>
              </a:rPr>
              <a:t>B-admantanine:(amantadine rimantadine)</a:t>
            </a:r>
          </a:p>
          <a:p>
            <a:endParaRPr lang="en" sz="1800" b="1" dirty="0">
              <a:solidFill>
                <a:srgbClr val="6561A7"/>
              </a:solidFill>
              <a:latin typeface="Nunito"/>
              <a:sym typeface="Nunito"/>
            </a:endParaRPr>
          </a:p>
          <a:p>
            <a:r>
              <a:rPr lang="en" sz="1800" dirty="0">
                <a:solidFill>
                  <a:srgbClr val="6561A7"/>
                </a:solidFill>
                <a:latin typeface="Nunito"/>
                <a:sym typeface="Nunito"/>
              </a:rPr>
              <a:t>-They act against type A only</a:t>
            </a:r>
          </a:p>
          <a:p>
            <a:endParaRPr lang="en" sz="1800" dirty="0">
              <a:solidFill>
                <a:srgbClr val="6561A7"/>
              </a:solidFill>
              <a:latin typeface="Nunito"/>
              <a:sym typeface="Nunito"/>
            </a:endParaRPr>
          </a:p>
          <a:p>
            <a:r>
              <a:rPr lang="en" sz="1800" dirty="0">
                <a:solidFill>
                  <a:srgbClr val="6561A7"/>
                </a:solidFill>
                <a:latin typeface="Nunito"/>
                <a:sym typeface="Nunito"/>
              </a:rPr>
              <a:t>-inhibit uncoating of viral RNA within the host cell</a:t>
            </a:r>
          </a:p>
          <a:p>
            <a:r>
              <a:rPr lang="en" sz="1800" dirty="0">
                <a:solidFill>
                  <a:srgbClr val="6561A7"/>
                </a:solidFill>
                <a:latin typeface="Nunito"/>
                <a:sym typeface="Nunito"/>
              </a:rPr>
              <a:t> </a:t>
            </a:r>
            <a:endParaRPr lang="ar-LY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3C42F146-3B04-43EA-B562-46A19DCC5DFB}"/>
              </a:ext>
            </a:extLst>
          </p:cNvPr>
          <p:cNvSpPr txBox="1"/>
          <p:nvPr/>
        </p:nvSpPr>
        <p:spPr>
          <a:xfrm>
            <a:off x="8508380" y="4460488"/>
            <a:ext cx="41259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12</a:t>
            </a:r>
            <a:endParaRPr lang="ar-LY" b="1" dirty="0"/>
          </a:p>
        </p:txBody>
      </p:sp>
    </p:spTree>
    <p:extLst>
      <p:ext uri="{BB962C8B-B14F-4D97-AF65-F5344CB8AC3E}">
        <p14:creationId xmlns:p14="http://schemas.microsoft.com/office/powerpoint/2010/main" val="282310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AFCD1AA-FFCC-4144-A820-3678F1E5F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Discuss</a:t>
            </a:r>
            <a:endParaRPr lang="ar-LY" dirty="0">
              <a:solidFill>
                <a:srgbClr val="FF0000"/>
              </a:solidFill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D70B0CAA-ADE9-480F-BBC6-5F617F4D66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8027" y="2757854"/>
            <a:ext cx="3632495" cy="792600"/>
          </a:xfrm>
        </p:spPr>
        <p:txBody>
          <a:bodyPr/>
          <a:lstStyle/>
          <a:p>
            <a:r>
              <a:rPr lang="en-US" sz="2400" dirty="0">
                <a:solidFill>
                  <a:srgbClr val="FF0000"/>
                </a:solidFill>
              </a:rPr>
              <a:t>Prevention of influenza disease</a:t>
            </a:r>
            <a:endParaRPr lang="ar-LY" sz="2400" dirty="0">
              <a:solidFill>
                <a:srgbClr val="FF0000"/>
              </a:solidFill>
            </a:endParaRPr>
          </a:p>
        </p:txBody>
      </p:sp>
      <p:sp>
        <p:nvSpPr>
          <p:cNvPr id="4" name="عنوان 3">
            <a:extLst>
              <a:ext uri="{FF2B5EF4-FFF2-40B4-BE49-F238E27FC236}">
                <a16:creationId xmlns:a16="http://schemas.microsoft.com/office/drawing/2014/main" id="{894B4EA9-8828-4B85-A074-38B11E852830}"/>
              </a:ext>
            </a:extLst>
          </p:cNvPr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04</a:t>
            </a:r>
            <a:endParaRPr lang="ar-LY" dirty="0">
              <a:solidFill>
                <a:srgbClr val="FF0000"/>
              </a:solidFill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64959BC3-D9BB-4DCE-A918-CFCF896AD154}"/>
              </a:ext>
            </a:extLst>
          </p:cNvPr>
          <p:cNvSpPr txBox="1"/>
          <p:nvPr/>
        </p:nvSpPr>
        <p:spPr>
          <a:xfrm>
            <a:off x="8040029" y="4569771"/>
            <a:ext cx="83634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13</a:t>
            </a:r>
            <a:endParaRPr lang="ar-LY" b="1" dirty="0"/>
          </a:p>
        </p:txBody>
      </p:sp>
    </p:spTree>
    <p:extLst>
      <p:ext uri="{BB962C8B-B14F-4D97-AF65-F5344CB8AC3E}">
        <p14:creationId xmlns:p14="http://schemas.microsoft.com/office/powerpoint/2010/main" val="56405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7" name="Google Shape;3537;p48"/>
          <p:cNvSpPr txBox="1">
            <a:spLocks noGrp="1"/>
          </p:cNvSpPr>
          <p:nvPr>
            <p:ph type="subTitle" idx="1"/>
          </p:nvPr>
        </p:nvSpPr>
        <p:spPr>
          <a:xfrm>
            <a:off x="509475" y="1228725"/>
            <a:ext cx="4138200" cy="4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How to Prevent influenza Disease</a:t>
            </a:r>
            <a:endParaRPr dirty="0"/>
          </a:p>
        </p:txBody>
      </p:sp>
      <p:sp>
        <p:nvSpPr>
          <p:cNvPr id="3538" name="Google Shape;3538;p48"/>
          <p:cNvSpPr txBox="1">
            <a:spLocks noGrp="1"/>
          </p:cNvSpPr>
          <p:nvPr>
            <p:ph type="title"/>
          </p:nvPr>
        </p:nvSpPr>
        <p:spPr>
          <a:xfrm>
            <a:off x="311700" y="3626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Prevention</a:t>
            </a:r>
            <a:endParaRPr dirty="0"/>
          </a:p>
        </p:txBody>
      </p:sp>
      <p:grpSp>
        <p:nvGrpSpPr>
          <p:cNvPr id="3539" name="Google Shape;3539;p48"/>
          <p:cNvGrpSpPr/>
          <p:nvPr/>
        </p:nvGrpSpPr>
        <p:grpSpPr>
          <a:xfrm>
            <a:off x="6195750" y="526632"/>
            <a:ext cx="2345060" cy="4660689"/>
            <a:chOff x="7354426" y="1070737"/>
            <a:chExt cx="1737082" cy="3452362"/>
          </a:xfrm>
        </p:grpSpPr>
        <p:sp>
          <p:nvSpPr>
            <p:cNvPr id="3540" name="Google Shape;3540;p48"/>
            <p:cNvSpPr/>
            <p:nvPr/>
          </p:nvSpPr>
          <p:spPr>
            <a:xfrm>
              <a:off x="7354426" y="4298026"/>
              <a:ext cx="1737082" cy="225073"/>
            </a:xfrm>
            <a:custGeom>
              <a:avLst/>
              <a:gdLst/>
              <a:ahLst/>
              <a:cxnLst/>
              <a:rect l="l" t="t" r="r" b="b"/>
              <a:pathLst>
                <a:path w="16546" h="1764" extrusionOk="0">
                  <a:moveTo>
                    <a:pt x="8273" y="1"/>
                  </a:moveTo>
                  <a:cubicBezTo>
                    <a:pt x="3689" y="1"/>
                    <a:pt x="0" y="408"/>
                    <a:pt x="0" y="869"/>
                  </a:cubicBezTo>
                  <a:cubicBezTo>
                    <a:pt x="0" y="1357"/>
                    <a:pt x="3689" y="1764"/>
                    <a:pt x="8273" y="1764"/>
                  </a:cubicBezTo>
                  <a:cubicBezTo>
                    <a:pt x="12830" y="1764"/>
                    <a:pt x="16546" y="1357"/>
                    <a:pt x="16546" y="869"/>
                  </a:cubicBezTo>
                  <a:cubicBezTo>
                    <a:pt x="16546" y="380"/>
                    <a:pt x="12830" y="1"/>
                    <a:pt x="827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1" name="Google Shape;3541;p48"/>
            <p:cNvSpPr/>
            <p:nvPr/>
          </p:nvSpPr>
          <p:spPr>
            <a:xfrm>
              <a:off x="7861304" y="2766066"/>
              <a:ext cx="820143" cy="1449528"/>
            </a:xfrm>
            <a:custGeom>
              <a:avLst/>
              <a:gdLst/>
              <a:ahLst/>
              <a:cxnLst/>
              <a:rect l="l" t="t" r="r" b="b"/>
              <a:pathLst>
                <a:path w="7812" h="13807" extrusionOk="0">
                  <a:moveTo>
                    <a:pt x="81" y="0"/>
                  </a:moveTo>
                  <a:lnTo>
                    <a:pt x="0" y="1275"/>
                  </a:lnTo>
                  <a:lnTo>
                    <a:pt x="136" y="13806"/>
                  </a:lnTo>
                  <a:lnTo>
                    <a:pt x="2441" y="13806"/>
                  </a:lnTo>
                  <a:lnTo>
                    <a:pt x="2984" y="2089"/>
                  </a:lnTo>
                  <a:lnTo>
                    <a:pt x="3770" y="2089"/>
                  </a:lnTo>
                  <a:lnTo>
                    <a:pt x="5425" y="13806"/>
                  </a:lnTo>
                  <a:lnTo>
                    <a:pt x="7812" y="13806"/>
                  </a:lnTo>
                  <a:lnTo>
                    <a:pt x="6890" y="1600"/>
                  </a:lnTo>
                  <a:lnTo>
                    <a:pt x="6781" y="19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2" name="Google Shape;3542;p48"/>
            <p:cNvSpPr/>
            <p:nvPr/>
          </p:nvSpPr>
          <p:spPr>
            <a:xfrm>
              <a:off x="7861304" y="2766066"/>
              <a:ext cx="723347" cy="1449528"/>
            </a:xfrm>
            <a:custGeom>
              <a:avLst/>
              <a:gdLst/>
              <a:ahLst/>
              <a:cxnLst/>
              <a:rect l="l" t="t" r="r" b="b"/>
              <a:pathLst>
                <a:path w="6890" h="13807" extrusionOk="0">
                  <a:moveTo>
                    <a:pt x="81" y="0"/>
                  </a:moveTo>
                  <a:lnTo>
                    <a:pt x="0" y="1275"/>
                  </a:lnTo>
                  <a:lnTo>
                    <a:pt x="1817" y="1953"/>
                  </a:lnTo>
                  <a:lnTo>
                    <a:pt x="1709" y="13806"/>
                  </a:lnTo>
                  <a:lnTo>
                    <a:pt x="2441" y="13806"/>
                  </a:lnTo>
                  <a:lnTo>
                    <a:pt x="2984" y="2089"/>
                  </a:lnTo>
                  <a:lnTo>
                    <a:pt x="3770" y="2089"/>
                  </a:lnTo>
                  <a:lnTo>
                    <a:pt x="5425" y="13806"/>
                  </a:lnTo>
                  <a:lnTo>
                    <a:pt x="5777" y="13806"/>
                  </a:lnTo>
                  <a:lnTo>
                    <a:pt x="4964" y="2170"/>
                  </a:lnTo>
                  <a:lnTo>
                    <a:pt x="6890" y="1600"/>
                  </a:lnTo>
                  <a:lnTo>
                    <a:pt x="6781" y="19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3" name="Google Shape;3543;p48"/>
            <p:cNvSpPr/>
            <p:nvPr/>
          </p:nvSpPr>
          <p:spPr>
            <a:xfrm>
              <a:off x="7790018" y="1070737"/>
              <a:ext cx="882924" cy="657941"/>
            </a:xfrm>
            <a:custGeom>
              <a:avLst/>
              <a:gdLst/>
              <a:ahLst/>
              <a:cxnLst/>
              <a:rect l="l" t="t" r="r" b="b"/>
              <a:pathLst>
                <a:path w="8410" h="6267" extrusionOk="0">
                  <a:moveTo>
                    <a:pt x="3569" y="1"/>
                  </a:moveTo>
                  <a:cubicBezTo>
                    <a:pt x="3286" y="1"/>
                    <a:pt x="2912" y="93"/>
                    <a:pt x="2442" y="389"/>
                  </a:cubicBezTo>
                  <a:cubicBezTo>
                    <a:pt x="1845" y="769"/>
                    <a:pt x="1194" y="1854"/>
                    <a:pt x="1167" y="2803"/>
                  </a:cubicBezTo>
                  <a:cubicBezTo>
                    <a:pt x="1140" y="3671"/>
                    <a:pt x="1" y="4159"/>
                    <a:pt x="218" y="4892"/>
                  </a:cubicBezTo>
                  <a:cubicBezTo>
                    <a:pt x="305" y="5222"/>
                    <a:pt x="727" y="5441"/>
                    <a:pt x="1176" y="5441"/>
                  </a:cubicBezTo>
                  <a:cubicBezTo>
                    <a:pt x="1426" y="5441"/>
                    <a:pt x="1686" y="5373"/>
                    <a:pt x="1900" y="5217"/>
                  </a:cubicBezTo>
                  <a:cubicBezTo>
                    <a:pt x="2446" y="5890"/>
                    <a:pt x="3443" y="6266"/>
                    <a:pt x="4360" y="6266"/>
                  </a:cubicBezTo>
                  <a:cubicBezTo>
                    <a:pt x="5217" y="6266"/>
                    <a:pt x="6005" y="5938"/>
                    <a:pt x="6294" y="5217"/>
                  </a:cubicBezTo>
                  <a:cubicBezTo>
                    <a:pt x="6574" y="5425"/>
                    <a:pt x="6842" y="5503"/>
                    <a:pt x="7083" y="5503"/>
                  </a:cubicBezTo>
                  <a:cubicBezTo>
                    <a:pt x="7566" y="5503"/>
                    <a:pt x="7939" y="5190"/>
                    <a:pt x="8084" y="4973"/>
                  </a:cubicBezTo>
                  <a:cubicBezTo>
                    <a:pt x="8409" y="4431"/>
                    <a:pt x="8111" y="3698"/>
                    <a:pt x="7514" y="3237"/>
                  </a:cubicBezTo>
                  <a:cubicBezTo>
                    <a:pt x="6863" y="2776"/>
                    <a:pt x="6755" y="2179"/>
                    <a:pt x="6728" y="1718"/>
                  </a:cubicBezTo>
                  <a:cubicBezTo>
                    <a:pt x="6644" y="856"/>
                    <a:pt x="6086" y="26"/>
                    <a:pt x="5157" y="26"/>
                  </a:cubicBezTo>
                  <a:cubicBezTo>
                    <a:pt x="4888" y="26"/>
                    <a:pt x="4588" y="95"/>
                    <a:pt x="4259" y="254"/>
                  </a:cubicBezTo>
                  <a:cubicBezTo>
                    <a:pt x="4259" y="254"/>
                    <a:pt x="4038" y="1"/>
                    <a:pt x="3569" y="1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4" name="Google Shape;3544;p48"/>
            <p:cNvSpPr/>
            <p:nvPr/>
          </p:nvSpPr>
          <p:spPr>
            <a:xfrm>
              <a:off x="8390964" y="1314832"/>
              <a:ext cx="91862" cy="120943"/>
            </a:xfrm>
            <a:custGeom>
              <a:avLst/>
              <a:gdLst/>
              <a:ahLst/>
              <a:cxnLst/>
              <a:rect l="l" t="t" r="r" b="b"/>
              <a:pathLst>
                <a:path w="875" h="1152" extrusionOk="0">
                  <a:moveTo>
                    <a:pt x="450" y="0"/>
                  </a:moveTo>
                  <a:cubicBezTo>
                    <a:pt x="171" y="0"/>
                    <a:pt x="0" y="343"/>
                    <a:pt x="0" y="343"/>
                  </a:cubicBezTo>
                  <a:lnTo>
                    <a:pt x="0" y="1048"/>
                  </a:lnTo>
                  <a:cubicBezTo>
                    <a:pt x="109" y="1120"/>
                    <a:pt x="208" y="1151"/>
                    <a:pt x="298" y="1151"/>
                  </a:cubicBezTo>
                  <a:cubicBezTo>
                    <a:pt x="678" y="1151"/>
                    <a:pt x="875" y="591"/>
                    <a:pt x="787" y="261"/>
                  </a:cubicBezTo>
                  <a:cubicBezTo>
                    <a:pt x="760" y="180"/>
                    <a:pt x="732" y="71"/>
                    <a:pt x="624" y="44"/>
                  </a:cubicBezTo>
                  <a:cubicBezTo>
                    <a:pt x="562" y="13"/>
                    <a:pt x="504" y="0"/>
                    <a:pt x="450" y="0"/>
                  </a:cubicBezTo>
                  <a:close/>
                </a:path>
              </a:pathLst>
            </a:custGeom>
            <a:solidFill>
              <a:srgbClr val="FFBE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5" name="Google Shape;3545;p48"/>
            <p:cNvSpPr/>
            <p:nvPr/>
          </p:nvSpPr>
          <p:spPr>
            <a:xfrm>
              <a:off x="8390964" y="1340239"/>
              <a:ext cx="91862" cy="95536"/>
            </a:xfrm>
            <a:custGeom>
              <a:avLst/>
              <a:gdLst/>
              <a:ahLst/>
              <a:cxnLst/>
              <a:rect l="l" t="t" r="r" b="b"/>
              <a:pathLst>
                <a:path w="875" h="910" extrusionOk="0">
                  <a:moveTo>
                    <a:pt x="644" y="0"/>
                  </a:moveTo>
                  <a:cubicBezTo>
                    <a:pt x="396" y="0"/>
                    <a:pt x="160" y="167"/>
                    <a:pt x="0" y="372"/>
                  </a:cubicBezTo>
                  <a:lnTo>
                    <a:pt x="0" y="806"/>
                  </a:lnTo>
                  <a:cubicBezTo>
                    <a:pt x="109" y="878"/>
                    <a:pt x="208" y="909"/>
                    <a:pt x="298" y="909"/>
                  </a:cubicBezTo>
                  <a:cubicBezTo>
                    <a:pt x="678" y="909"/>
                    <a:pt x="875" y="349"/>
                    <a:pt x="787" y="19"/>
                  </a:cubicBezTo>
                  <a:cubicBezTo>
                    <a:pt x="739" y="6"/>
                    <a:pt x="691" y="0"/>
                    <a:pt x="644" y="0"/>
                  </a:cubicBez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6" name="Google Shape;3546;p48"/>
            <p:cNvSpPr/>
            <p:nvPr/>
          </p:nvSpPr>
          <p:spPr>
            <a:xfrm>
              <a:off x="7974480" y="1314832"/>
              <a:ext cx="91862" cy="120943"/>
            </a:xfrm>
            <a:custGeom>
              <a:avLst/>
              <a:gdLst/>
              <a:ahLst/>
              <a:cxnLst/>
              <a:rect l="l" t="t" r="r" b="b"/>
              <a:pathLst>
                <a:path w="875" h="1152" extrusionOk="0">
                  <a:moveTo>
                    <a:pt x="425" y="0"/>
                  </a:moveTo>
                  <a:cubicBezTo>
                    <a:pt x="371" y="0"/>
                    <a:pt x="313" y="13"/>
                    <a:pt x="251" y="44"/>
                  </a:cubicBezTo>
                  <a:cubicBezTo>
                    <a:pt x="143" y="71"/>
                    <a:pt x="116" y="180"/>
                    <a:pt x="88" y="261"/>
                  </a:cubicBezTo>
                  <a:cubicBezTo>
                    <a:pt x="1" y="591"/>
                    <a:pt x="215" y="1151"/>
                    <a:pt x="588" y="1151"/>
                  </a:cubicBezTo>
                  <a:cubicBezTo>
                    <a:pt x="675" y="1151"/>
                    <a:pt x="772" y="1120"/>
                    <a:pt x="875" y="1048"/>
                  </a:cubicBezTo>
                  <a:lnTo>
                    <a:pt x="875" y="343"/>
                  </a:lnTo>
                  <a:cubicBezTo>
                    <a:pt x="875" y="343"/>
                    <a:pt x="704" y="0"/>
                    <a:pt x="425" y="0"/>
                  </a:cubicBezTo>
                  <a:close/>
                </a:path>
              </a:pathLst>
            </a:custGeom>
            <a:solidFill>
              <a:srgbClr val="FFBE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7" name="Google Shape;3547;p48"/>
            <p:cNvSpPr/>
            <p:nvPr/>
          </p:nvSpPr>
          <p:spPr>
            <a:xfrm>
              <a:off x="7974480" y="1340239"/>
              <a:ext cx="91862" cy="95536"/>
            </a:xfrm>
            <a:custGeom>
              <a:avLst/>
              <a:gdLst/>
              <a:ahLst/>
              <a:cxnLst/>
              <a:rect l="l" t="t" r="r" b="b"/>
              <a:pathLst>
                <a:path w="875" h="910" extrusionOk="0">
                  <a:moveTo>
                    <a:pt x="230" y="0"/>
                  </a:moveTo>
                  <a:cubicBezTo>
                    <a:pt x="183" y="0"/>
                    <a:pt x="136" y="6"/>
                    <a:pt x="88" y="19"/>
                  </a:cubicBezTo>
                  <a:cubicBezTo>
                    <a:pt x="1" y="349"/>
                    <a:pt x="215" y="909"/>
                    <a:pt x="588" y="909"/>
                  </a:cubicBezTo>
                  <a:cubicBezTo>
                    <a:pt x="675" y="909"/>
                    <a:pt x="772" y="878"/>
                    <a:pt x="875" y="806"/>
                  </a:cubicBezTo>
                  <a:lnTo>
                    <a:pt x="875" y="372"/>
                  </a:lnTo>
                  <a:cubicBezTo>
                    <a:pt x="693" y="167"/>
                    <a:pt x="472" y="0"/>
                    <a:pt x="230" y="0"/>
                  </a:cubicBez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8" name="Google Shape;3548;p48"/>
            <p:cNvSpPr/>
            <p:nvPr/>
          </p:nvSpPr>
          <p:spPr>
            <a:xfrm>
              <a:off x="7727446" y="1681026"/>
              <a:ext cx="1045126" cy="1107907"/>
            </a:xfrm>
            <a:custGeom>
              <a:avLst/>
              <a:gdLst/>
              <a:ahLst/>
              <a:cxnLst/>
              <a:rect l="l" t="t" r="r" b="b"/>
              <a:pathLst>
                <a:path w="9955" h="10553" extrusionOk="0">
                  <a:moveTo>
                    <a:pt x="6022" y="1"/>
                  </a:moveTo>
                  <a:lnTo>
                    <a:pt x="3825" y="109"/>
                  </a:lnTo>
                  <a:cubicBezTo>
                    <a:pt x="3825" y="109"/>
                    <a:pt x="3581" y="218"/>
                    <a:pt x="3282" y="354"/>
                  </a:cubicBezTo>
                  <a:cubicBezTo>
                    <a:pt x="2550" y="706"/>
                    <a:pt x="1194" y="1357"/>
                    <a:pt x="977" y="1845"/>
                  </a:cubicBezTo>
                  <a:cubicBezTo>
                    <a:pt x="678" y="2469"/>
                    <a:pt x="0" y="6212"/>
                    <a:pt x="190" y="6890"/>
                  </a:cubicBezTo>
                  <a:cubicBezTo>
                    <a:pt x="391" y="7518"/>
                    <a:pt x="1266" y="7541"/>
                    <a:pt x="1395" y="7541"/>
                  </a:cubicBezTo>
                  <a:cubicBezTo>
                    <a:pt x="1405" y="7541"/>
                    <a:pt x="1411" y="7541"/>
                    <a:pt x="1411" y="7541"/>
                  </a:cubicBezTo>
                  <a:lnTo>
                    <a:pt x="1411" y="7541"/>
                  </a:lnTo>
                  <a:lnTo>
                    <a:pt x="1384" y="8355"/>
                  </a:lnTo>
                  <a:lnTo>
                    <a:pt x="1248" y="10552"/>
                  </a:lnTo>
                  <a:lnTo>
                    <a:pt x="8137" y="10552"/>
                  </a:lnTo>
                  <a:lnTo>
                    <a:pt x="7975" y="8084"/>
                  </a:lnTo>
                  <a:lnTo>
                    <a:pt x="7920" y="7487"/>
                  </a:lnTo>
                  <a:lnTo>
                    <a:pt x="7920" y="7487"/>
                  </a:lnTo>
                  <a:cubicBezTo>
                    <a:pt x="7921" y="7487"/>
                    <a:pt x="8056" y="7502"/>
                    <a:pt x="8252" y="7502"/>
                  </a:cubicBezTo>
                  <a:cubicBezTo>
                    <a:pt x="8644" y="7502"/>
                    <a:pt x="9277" y="7442"/>
                    <a:pt x="9548" y="7080"/>
                  </a:cubicBezTo>
                  <a:cubicBezTo>
                    <a:pt x="9955" y="6592"/>
                    <a:pt x="9033" y="2008"/>
                    <a:pt x="8843" y="1520"/>
                  </a:cubicBezTo>
                  <a:cubicBezTo>
                    <a:pt x="8680" y="1194"/>
                    <a:pt x="7188" y="516"/>
                    <a:pt x="6429" y="164"/>
                  </a:cubicBezTo>
                  <a:cubicBezTo>
                    <a:pt x="6212" y="82"/>
                    <a:pt x="6022" y="1"/>
                    <a:pt x="60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9" name="Google Shape;3549;p48"/>
            <p:cNvSpPr/>
            <p:nvPr/>
          </p:nvSpPr>
          <p:spPr>
            <a:xfrm>
              <a:off x="8072013" y="1681026"/>
              <a:ext cx="330388" cy="173855"/>
            </a:xfrm>
            <a:custGeom>
              <a:avLst/>
              <a:gdLst/>
              <a:ahLst/>
              <a:cxnLst/>
              <a:rect l="l" t="t" r="r" b="b"/>
              <a:pathLst>
                <a:path w="3147" h="1656" extrusionOk="0">
                  <a:moveTo>
                    <a:pt x="2740" y="1"/>
                  </a:moveTo>
                  <a:lnTo>
                    <a:pt x="543" y="109"/>
                  </a:lnTo>
                  <a:cubicBezTo>
                    <a:pt x="543" y="109"/>
                    <a:pt x="299" y="218"/>
                    <a:pt x="0" y="354"/>
                  </a:cubicBezTo>
                  <a:cubicBezTo>
                    <a:pt x="136" y="815"/>
                    <a:pt x="488" y="1628"/>
                    <a:pt x="1628" y="1655"/>
                  </a:cubicBezTo>
                  <a:cubicBezTo>
                    <a:pt x="2740" y="1655"/>
                    <a:pt x="3065" y="760"/>
                    <a:pt x="3147" y="164"/>
                  </a:cubicBezTo>
                  <a:cubicBezTo>
                    <a:pt x="2875" y="82"/>
                    <a:pt x="2740" y="1"/>
                    <a:pt x="27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0" name="Google Shape;3550;p48"/>
            <p:cNvSpPr/>
            <p:nvPr/>
          </p:nvSpPr>
          <p:spPr>
            <a:xfrm>
              <a:off x="7704667" y="4202195"/>
              <a:ext cx="432958" cy="173851"/>
            </a:xfrm>
            <a:custGeom>
              <a:avLst/>
              <a:gdLst/>
              <a:ahLst/>
              <a:cxnLst/>
              <a:rect l="l" t="t" r="r" b="b"/>
              <a:pathLst>
                <a:path w="4124" h="1529" extrusionOk="0">
                  <a:moveTo>
                    <a:pt x="1628" y="0"/>
                  </a:moveTo>
                  <a:lnTo>
                    <a:pt x="1546" y="570"/>
                  </a:lnTo>
                  <a:cubicBezTo>
                    <a:pt x="1546" y="570"/>
                    <a:pt x="787" y="977"/>
                    <a:pt x="353" y="1248"/>
                  </a:cubicBezTo>
                  <a:cubicBezTo>
                    <a:pt x="136" y="1383"/>
                    <a:pt x="0" y="1465"/>
                    <a:pt x="0" y="1492"/>
                  </a:cubicBezTo>
                  <a:cubicBezTo>
                    <a:pt x="0" y="1519"/>
                    <a:pt x="458" y="1528"/>
                    <a:pt x="1069" y="1528"/>
                  </a:cubicBezTo>
                  <a:cubicBezTo>
                    <a:pt x="2291" y="1528"/>
                    <a:pt x="4123" y="1492"/>
                    <a:pt x="4123" y="1492"/>
                  </a:cubicBezTo>
                  <a:lnTo>
                    <a:pt x="4042" y="760"/>
                  </a:lnTo>
                  <a:lnTo>
                    <a:pt x="393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1" name="Google Shape;3551;p48"/>
            <p:cNvSpPr/>
            <p:nvPr/>
          </p:nvSpPr>
          <p:spPr>
            <a:xfrm>
              <a:off x="8282722" y="4202195"/>
              <a:ext cx="430134" cy="173853"/>
            </a:xfrm>
            <a:custGeom>
              <a:avLst/>
              <a:gdLst/>
              <a:ahLst/>
              <a:cxnLst/>
              <a:rect l="l" t="t" r="r" b="b"/>
              <a:pathLst>
                <a:path w="4097" h="1502" extrusionOk="0">
                  <a:moveTo>
                    <a:pt x="1411" y="0"/>
                  </a:moveTo>
                  <a:lnTo>
                    <a:pt x="1519" y="570"/>
                  </a:lnTo>
                  <a:cubicBezTo>
                    <a:pt x="1519" y="570"/>
                    <a:pt x="841" y="922"/>
                    <a:pt x="407" y="1194"/>
                  </a:cubicBezTo>
                  <a:cubicBezTo>
                    <a:pt x="163" y="1329"/>
                    <a:pt x="0" y="1438"/>
                    <a:pt x="0" y="1465"/>
                  </a:cubicBezTo>
                  <a:cubicBezTo>
                    <a:pt x="0" y="1492"/>
                    <a:pt x="456" y="1501"/>
                    <a:pt x="1062" y="1501"/>
                  </a:cubicBezTo>
                  <a:cubicBezTo>
                    <a:pt x="2276" y="1501"/>
                    <a:pt x="4096" y="1465"/>
                    <a:pt x="4096" y="1465"/>
                  </a:cubicBezTo>
                  <a:lnTo>
                    <a:pt x="3852" y="543"/>
                  </a:lnTo>
                  <a:lnTo>
                    <a:pt x="37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2" name="Google Shape;3552;p48"/>
            <p:cNvSpPr/>
            <p:nvPr/>
          </p:nvSpPr>
          <p:spPr>
            <a:xfrm>
              <a:off x="7704664" y="4294782"/>
              <a:ext cx="432958" cy="81258"/>
            </a:xfrm>
            <a:custGeom>
              <a:avLst/>
              <a:gdLst/>
              <a:ahLst/>
              <a:cxnLst/>
              <a:rect l="l" t="t" r="r" b="b"/>
              <a:pathLst>
                <a:path w="4124" h="774" extrusionOk="0">
                  <a:moveTo>
                    <a:pt x="3932" y="1"/>
                  </a:moveTo>
                  <a:cubicBezTo>
                    <a:pt x="3212" y="1"/>
                    <a:pt x="2794" y="493"/>
                    <a:pt x="2794" y="493"/>
                  </a:cubicBezTo>
                  <a:lnTo>
                    <a:pt x="353" y="493"/>
                  </a:lnTo>
                  <a:cubicBezTo>
                    <a:pt x="136" y="628"/>
                    <a:pt x="0" y="710"/>
                    <a:pt x="0" y="737"/>
                  </a:cubicBezTo>
                  <a:cubicBezTo>
                    <a:pt x="0" y="764"/>
                    <a:pt x="458" y="773"/>
                    <a:pt x="1069" y="773"/>
                  </a:cubicBezTo>
                  <a:cubicBezTo>
                    <a:pt x="2291" y="773"/>
                    <a:pt x="4123" y="737"/>
                    <a:pt x="4123" y="737"/>
                  </a:cubicBezTo>
                  <a:lnTo>
                    <a:pt x="4042" y="5"/>
                  </a:lnTo>
                  <a:cubicBezTo>
                    <a:pt x="4004" y="2"/>
                    <a:pt x="3968" y="1"/>
                    <a:pt x="39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3" name="Google Shape;3553;p48"/>
            <p:cNvSpPr/>
            <p:nvPr/>
          </p:nvSpPr>
          <p:spPr>
            <a:xfrm>
              <a:off x="8282722" y="4272419"/>
              <a:ext cx="430124" cy="103620"/>
            </a:xfrm>
            <a:custGeom>
              <a:avLst/>
              <a:gdLst/>
              <a:ahLst/>
              <a:cxnLst/>
              <a:rect l="l" t="t" r="r" b="b"/>
              <a:pathLst>
                <a:path w="4097" h="987" extrusionOk="0">
                  <a:moveTo>
                    <a:pt x="3879" y="1"/>
                  </a:moveTo>
                  <a:cubicBezTo>
                    <a:pt x="3337" y="136"/>
                    <a:pt x="3038" y="679"/>
                    <a:pt x="3038" y="679"/>
                  </a:cubicBezTo>
                  <a:lnTo>
                    <a:pt x="407" y="679"/>
                  </a:lnTo>
                  <a:cubicBezTo>
                    <a:pt x="163" y="814"/>
                    <a:pt x="0" y="923"/>
                    <a:pt x="0" y="950"/>
                  </a:cubicBezTo>
                  <a:cubicBezTo>
                    <a:pt x="0" y="977"/>
                    <a:pt x="456" y="986"/>
                    <a:pt x="1062" y="986"/>
                  </a:cubicBezTo>
                  <a:cubicBezTo>
                    <a:pt x="2276" y="986"/>
                    <a:pt x="4096" y="950"/>
                    <a:pt x="4096" y="950"/>
                  </a:cubicBezTo>
                  <a:lnTo>
                    <a:pt x="387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4" name="Google Shape;3554;p48"/>
            <p:cNvSpPr/>
            <p:nvPr/>
          </p:nvSpPr>
          <p:spPr>
            <a:xfrm>
              <a:off x="8032118" y="1191262"/>
              <a:ext cx="373117" cy="618467"/>
            </a:xfrm>
            <a:custGeom>
              <a:avLst/>
              <a:gdLst/>
              <a:ahLst/>
              <a:cxnLst/>
              <a:rect l="l" t="t" r="r" b="b"/>
              <a:pathLst>
                <a:path w="3554" h="5891" extrusionOk="0">
                  <a:moveTo>
                    <a:pt x="1953" y="1"/>
                  </a:moveTo>
                  <a:cubicBezTo>
                    <a:pt x="1246" y="440"/>
                    <a:pt x="406" y="462"/>
                    <a:pt x="245" y="462"/>
                  </a:cubicBezTo>
                  <a:cubicBezTo>
                    <a:pt x="227" y="462"/>
                    <a:pt x="218" y="462"/>
                    <a:pt x="218" y="462"/>
                  </a:cubicBezTo>
                  <a:cubicBezTo>
                    <a:pt x="218" y="462"/>
                    <a:pt x="1" y="1899"/>
                    <a:pt x="28" y="2523"/>
                  </a:cubicBezTo>
                  <a:cubicBezTo>
                    <a:pt x="109" y="3662"/>
                    <a:pt x="1058" y="3988"/>
                    <a:pt x="1058" y="3988"/>
                  </a:cubicBezTo>
                  <a:lnTo>
                    <a:pt x="950" y="4368"/>
                  </a:lnTo>
                  <a:lnTo>
                    <a:pt x="896" y="4666"/>
                  </a:lnTo>
                  <a:cubicBezTo>
                    <a:pt x="896" y="4666"/>
                    <a:pt x="921" y="5890"/>
                    <a:pt x="1887" y="5890"/>
                  </a:cubicBezTo>
                  <a:cubicBezTo>
                    <a:pt x="1917" y="5890"/>
                    <a:pt x="1949" y="5889"/>
                    <a:pt x="1981" y="5886"/>
                  </a:cubicBezTo>
                  <a:cubicBezTo>
                    <a:pt x="3011" y="5832"/>
                    <a:pt x="3093" y="4829"/>
                    <a:pt x="3093" y="4829"/>
                  </a:cubicBezTo>
                  <a:lnTo>
                    <a:pt x="2984" y="4286"/>
                  </a:lnTo>
                  <a:lnTo>
                    <a:pt x="2930" y="3825"/>
                  </a:lnTo>
                  <a:cubicBezTo>
                    <a:pt x="2930" y="3825"/>
                    <a:pt x="3554" y="3472"/>
                    <a:pt x="3554" y="2387"/>
                  </a:cubicBezTo>
                  <a:cubicBezTo>
                    <a:pt x="3554" y="1492"/>
                    <a:pt x="3500" y="1004"/>
                    <a:pt x="3418" y="570"/>
                  </a:cubicBezTo>
                  <a:cubicBezTo>
                    <a:pt x="3418" y="570"/>
                    <a:pt x="2387" y="407"/>
                    <a:pt x="1953" y="1"/>
                  </a:cubicBez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5" name="Google Shape;3555;p48"/>
            <p:cNvSpPr/>
            <p:nvPr/>
          </p:nvSpPr>
          <p:spPr>
            <a:xfrm>
              <a:off x="8097105" y="1262128"/>
              <a:ext cx="79054" cy="49238"/>
            </a:xfrm>
            <a:custGeom>
              <a:avLst/>
              <a:gdLst/>
              <a:ahLst/>
              <a:cxnLst/>
              <a:rect l="l" t="t" r="r" b="b"/>
              <a:pathLst>
                <a:path w="753" h="469" extrusionOk="0">
                  <a:moveTo>
                    <a:pt x="573" y="1"/>
                  </a:moveTo>
                  <a:cubicBezTo>
                    <a:pt x="373" y="1"/>
                    <a:pt x="1" y="245"/>
                    <a:pt x="87" y="438"/>
                  </a:cubicBezTo>
                  <a:cubicBezTo>
                    <a:pt x="104" y="459"/>
                    <a:pt x="132" y="468"/>
                    <a:pt x="167" y="468"/>
                  </a:cubicBezTo>
                  <a:cubicBezTo>
                    <a:pt x="357" y="468"/>
                    <a:pt x="752" y="195"/>
                    <a:pt x="683" y="58"/>
                  </a:cubicBezTo>
                  <a:cubicBezTo>
                    <a:pt x="666" y="18"/>
                    <a:pt x="626" y="1"/>
                    <a:pt x="573" y="1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6" name="Google Shape;3556;p48"/>
            <p:cNvSpPr/>
            <p:nvPr/>
          </p:nvSpPr>
          <p:spPr>
            <a:xfrm>
              <a:off x="8269494" y="1257824"/>
              <a:ext cx="81153" cy="45563"/>
            </a:xfrm>
            <a:custGeom>
              <a:avLst/>
              <a:gdLst/>
              <a:ahLst/>
              <a:cxnLst/>
              <a:rect l="l" t="t" r="r" b="b"/>
              <a:pathLst>
                <a:path w="773" h="434" extrusionOk="0">
                  <a:moveTo>
                    <a:pt x="181" y="0"/>
                  </a:moveTo>
                  <a:cubicBezTo>
                    <a:pt x="115" y="0"/>
                    <a:pt x="64" y="21"/>
                    <a:pt x="45" y="72"/>
                  </a:cubicBezTo>
                  <a:cubicBezTo>
                    <a:pt x="1" y="226"/>
                    <a:pt x="386" y="434"/>
                    <a:pt x="576" y="434"/>
                  </a:cubicBezTo>
                  <a:cubicBezTo>
                    <a:pt x="620" y="434"/>
                    <a:pt x="654" y="423"/>
                    <a:pt x="669" y="397"/>
                  </a:cubicBezTo>
                  <a:cubicBezTo>
                    <a:pt x="773" y="231"/>
                    <a:pt x="398" y="0"/>
                    <a:pt x="181" y="0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7" name="Google Shape;3557;p48"/>
            <p:cNvSpPr/>
            <p:nvPr/>
          </p:nvSpPr>
          <p:spPr>
            <a:xfrm>
              <a:off x="8137525" y="1329425"/>
              <a:ext cx="19947" cy="31391"/>
            </a:xfrm>
            <a:custGeom>
              <a:avLst/>
              <a:gdLst/>
              <a:ahLst/>
              <a:cxnLst/>
              <a:rect l="l" t="t" r="r" b="b"/>
              <a:pathLst>
                <a:path w="190" h="299" extrusionOk="0">
                  <a:moveTo>
                    <a:pt x="88" y="0"/>
                  </a:moveTo>
                  <a:cubicBezTo>
                    <a:pt x="54" y="0"/>
                    <a:pt x="27" y="14"/>
                    <a:pt x="27" y="41"/>
                  </a:cubicBezTo>
                  <a:cubicBezTo>
                    <a:pt x="27" y="68"/>
                    <a:pt x="0" y="258"/>
                    <a:pt x="54" y="258"/>
                  </a:cubicBezTo>
                  <a:cubicBezTo>
                    <a:pt x="68" y="285"/>
                    <a:pt x="95" y="298"/>
                    <a:pt x="122" y="298"/>
                  </a:cubicBezTo>
                  <a:cubicBezTo>
                    <a:pt x="149" y="298"/>
                    <a:pt x="176" y="285"/>
                    <a:pt x="190" y="258"/>
                  </a:cubicBezTo>
                  <a:lnTo>
                    <a:pt x="190" y="41"/>
                  </a:lnTo>
                  <a:cubicBezTo>
                    <a:pt x="163" y="14"/>
                    <a:pt x="122" y="0"/>
                    <a:pt x="88" y="0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8" name="Google Shape;3558;p48"/>
            <p:cNvSpPr/>
            <p:nvPr/>
          </p:nvSpPr>
          <p:spPr>
            <a:xfrm>
              <a:off x="8285557" y="1329425"/>
              <a:ext cx="22887" cy="31391"/>
            </a:xfrm>
            <a:custGeom>
              <a:avLst/>
              <a:gdLst/>
              <a:ahLst/>
              <a:cxnLst/>
              <a:rect l="l" t="t" r="r" b="b"/>
              <a:pathLst>
                <a:path w="218" h="299" extrusionOk="0">
                  <a:moveTo>
                    <a:pt x="92" y="0"/>
                  </a:moveTo>
                  <a:cubicBezTo>
                    <a:pt x="55" y="0"/>
                    <a:pt x="28" y="14"/>
                    <a:pt x="28" y="41"/>
                  </a:cubicBezTo>
                  <a:cubicBezTo>
                    <a:pt x="28" y="68"/>
                    <a:pt x="1" y="258"/>
                    <a:pt x="82" y="258"/>
                  </a:cubicBezTo>
                  <a:cubicBezTo>
                    <a:pt x="95" y="285"/>
                    <a:pt x="116" y="298"/>
                    <a:pt x="140" y="298"/>
                  </a:cubicBezTo>
                  <a:cubicBezTo>
                    <a:pt x="163" y="298"/>
                    <a:pt x="190" y="285"/>
                    <a:pt x="218" y="258"/>
                  </a:cubicBezTo>
                  <a:lnTo>
                    <a:pt x="218" y="41"/>
                  </a:lnTo>
                  <a:cubicBezTo>
                    <a:pt x="177" y="14"/>
                    <a:pt x="129" y="0"/>
                    <a:pt x="92" y="0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9" name="Google Shape;3559;p48"/>
            <p:cNvSpPr/>
            <p:nvPr/>
          </p:nvSpPr>
          <p:spPr>
            <a:xfrm>
              <a:off x="8194428" y="1336459"/>
              <a:ext cx="54172" cy="102675"/>
            </a:xfrm>
            <a:custGeom>
              <a:avLst/>
              <a:gdLst/>
              <a:ahLst/>
              <a:cxnLst/>
              <a:rect l="l" t="t" r="r" b="b"/>
              <a:pathLst>
                <a:path w="516" h="978" extrusionOk="0">
                  <a:moveTo>
                    <a:pt x="163" y="1"/>
                  </a:moveTo>
                  <a:cubicBezTo>
                    <a:pt x="163" y="1"/>
                    <a:pt x="1" y="977"/>
                    <a:pt x="272" y="977"/>
                  </a:cubicBezTo>
                  <a:cubicBezTo>
                    <a:pt x="516" y="977"/>
                    <a:pt x="326" y="1"/>
                    <a:pt x="326" y="1"/>
                  </a:cubicBezTo>
                  <a:close/>
                </a:path>
              </a:pathLst>
            </a:custGeom>
            <a:solidFill>
              <a:srgbClr val="FCA5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0" name="Google Shape;3560;p48"/>
            <p:cNvSpPr/>
            <p:nvPr/>
          </p:nvSpPr>
          <p:spPr>
            <a:xfrm>
              <a:off x="8032118" y="1320711"/>
              <a:ext cx="378786" cy="253644"/>
            </a:xfrm>
            <a:custGeom>
              <a:avLst/>
              <a:gdLst/>
              <a:ahLst/>
              <a:cxnLst/>
              <a:rect l="l" t="t" r="r" b="b"/>
              <a:pathLst>
                <a:path w="3608" h="2416" extrusionOk="0">
                  <a:moveTo>
                    <a:pt x="131" y="1"/>
                  </a:moveTo>
                  <a:cubicBezTo>
                    <a:pt x="119" y="1"/>
                    <a:pt x="112" y="5"/>
                    <a:pt x="109" y="15"/>
                  </a:cubicBezTo>
                  <a:cubicBezTo>
                    <a:pt x="82" y="70"/>
                    <a:pt x="733" y="585"/>
                    <a:pt x="950" y="748"/>
                  </a:cubicBezTo>
                  <a:cubicBezTo>
                    <a:pt x="787" y="829"/>
                    <a:pt x="651" y="938"/>
                    <a:pt x="597" y="992"/>
                  </a:cubicBezTo>
                  <a:cubicBezTo>
                    <a:pt x="353" y="1073"/>
                    <a:pt x="1" y="1209"/>
                    <a:pt x="55" y="1263"/>
                  </a:cubicBezTo>
                  <a:cubicBezTo>
                    <a:pt x="62" y="1270"/>
                    <a:pt x="79" y="1274"/>
                    <a:pt x="104" y="1274"/>
                  </a:cubicBezTo>
                  <a:cubicBezTo>
                    <a:pt x="173" y="1274"/>
                    <a:pt x="303" y="1248"/>
                    <a:pt x="462" y="1209"/>
                  </a:cubicBezTo>
                  <a:lnTo>
                    <a:pt x="462" y="1209"/>
                  </a:lnTo>
                  <a:cubicBezTo>
                    <a:pt x="326" y="1480"/>
                    <a:pt x="353" y="1887"/>
                    <a:pt x="597" y="2050"/>
                  </a:cubicBezTo>
                  <a:cubicBezTo>
                    <a:pt x="902" y="2294"/>
                    <a:pt x="1284" y="2416"/>
                    <a:pt x="1742" y="2416"/>
                  </a:cubicBezTo>
                  <a:cubicBezTo>
                    <a:pt x="1894" y="2416"/>
                    <a:pt x="2055" y="2402"/>
                    <a:pt x="2225" y="2375"/>
                  </a:cubicBezTo>
                  <a:cubicBezTo>
                    <a:pt x="2849" y="2294"/>
                    <a:pt x="3310" y="2050"/>
                    <a:pt x="3364" y="1534"/>
                  </a:cubicBezTo>
                  <a:cubicBezTo>
                    <a:pt x="3364" y="1426"/>
                    <a:pt x="3364" y="1344"/>
                    <a:pt x="3337" y="1263"/>
                  </a:cubicBezTo>
                  <a:lnTo>
                    <a:pt x="3337" y="1263"/>
                  </a:lnTo>
                  <a:cubicBezTo>
                    <a:pt x="3426" y="1308"/>
                    <a:pt x="3491" y="1328"/>
                    <a:pt x="3536" y="1328"/>
                  </a:cubicBezTo>
                  <a:cubicBezTo>
                    <a:pt x="3573" y="1328"/>
                    <a:pt x="3596" y="1314"/>
                    <a:pt x="3608" y="1290"/>
                  </a:cubicBezTo>
                  <a:cubicBezTo>
                    <a:pt x="3608" y="1236"/>
                    <a:pt x="3364" y="1127"/>
                    <a:pt x="3174" y="1073"/>
                  </a:cubicBezTo>
                  <a:cubicBezTo>
                    <a:pt x="3093" y="992"/>
                    <a:pt x="2984" y="938"/>
                    <a:pt x="2903" y="883"/>
                  </a:cubicBezTo>
                  <a:cubicBezTo>
                    <a:pt x="2821" y="856"/>
                    <a:pt x="2794" y="829"/>
                    <a:pt x="2713" y="802"/>
                  </a:cubicBezTo>
                  <a:cubicBezTo>
                    <a:pt x="2957" y="612"/>
                    <a:pt x="3608" y="178"/>
                    <a:pt x="3581" y="70"/>
                  </a:cubicBezTo>
                  <a:cubicBezTo>
                    <a:pt x="3578" y="66"/>
                    <a:pt x="3573" y="65"/>
                    <a:pt x="3566" y="65"/>
                  </a:cubicBezTo>
                  <a:cubicBezTo>
                    <a:pt x="3459" y="65"/>
                    <a:pt x="2913" y="465"/>
                    <a:pt x="2632" y="721"/>
                  </a:cubicBezTo>
                  <a:cubicBezTo>
                    <a:pt x="2360" y="585"/>
                    <a:pt x="2089" y="449"/>
                    <a:pt x="1845" y="449"/>
                  </a:cubicBezTo>
                  <a:cubicBezTo>
                    <a:pt x="1709" y="449"/>
                    <a:pt x="1411" y="558"/>
                    <a:pt x="1085" y="693"/>
                  </a:cubicBezTo>
                  <a:cubicBezTo>
                    <a:pt x="790" y="447"/>
                    <a:pt x="250" y="1"/>
                    <a:pt x="13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1" name="Google Shape;3561;p48"/>
            <p:cNvSpPr/>
            <p:nvPr/>
          </p:nvSpPr>
          <p:spPr>
            <a:xfrm>
              <a:off x="8094795" y="1459609"/>
              <a:ext cx="259208" cy="22257"/>
            </a:xfrm>
            <a:custGeom>
              <a:avLst/>
              <a:gdLst/>
              <a:ahLst/>
              <a:cxnLst/>
              <a:rect l="l" t="t" r="r" b="b"/>
              <a:pathLst>
                <a:path w="2469" h="212" extrusionOk="0">
                  <a:moveTo>
                    <a:pt x="1210" y="0"/>
                  </a:moveTo>
                  <a:cubicBezTo>
                    <a:pt x="670" y="0"/>
                    <a:pt x="240" y="115"/>
                    <a:pt x="0" y="211"/>
                  </a:cubicBezTo>
                  <a:cubicBezTo>
                    <a:pt x="0" y="211"/>
                    <a:pt x="567" y="139"/>
                    <a:pt x="1298" y="139"/>
                  </a:cubicBezTo>
                  <a:cubicBezTo>
                    <a:pt x="1664" y="139"/>
                    <a:pt x="2071" y="157"/>
                    <a:pt x="2469" y="211"/>
                  </a:cubicBezTo>
                  <a:cubicBezTo>
                    <a:pt x="2013" y="56"/>
                    <a:pt x="1584" y="0"/>
                    <a:pt x="1210" y="0"/>
                  </a:cubicBezTo>
                  <a:close/>
                </a:path>
              </a:pathLst>
            </a:custGeom>
            <a:solidFill>
              <a:srgbClr val="CDD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2" name="Google Shape;3562;p48"/>
            <p:cNvSpPr/>
            <p:nvPr/>
          </p:nvSpPr>
          <p:spPr>
            <a:xfrm>
              <a:off x="8126082" y="1416039"/>
              <a:ext cx="188028" cy="23097"/>
            </a:xfrm>
            <a:custGeom>
              <a:avLst/>
              <a:gdLst/>
              <a:ahLst/>
              <a:cxnLst/>
              <a:rect l="l" t="t" r="r" b="b"/>
              <a:pathLst>
                <a:path w="1791" h="220" extrusionOk="0">
                  <a:moveTo>
                    <a:pt x="862" y="0"/>
                  </a:moveTo>
                  <a:cubicBezTo>
                    <a:pt x="481" y="0"/>
                    <a:pt x="173" y="110"/>
                    <a:pt x="1" y="219"/>
                  </a:cubicBezTo>
                  <a:cubicBezTo>
                    <a:pt x="1" y="219"/>
                    <a:pt x="423" y="147"/>
                    <a:pt x="953" y="147"/>
                  </a:cubicBezTo>
                  <a:cubicBezTo>
                    <a:pt x="1218" y="147"/>
                    <a:pt x="1511" y="165"/>
                    <a:pt x="1791" y="219"/>
                  </a:cubicBezTo>
                  <a:cubicBezTo>
                    <a:pt x="1458" y="59"/>
                    <a:pt x="1140" y="0"/>
                    <a:pt x="862" y="0"/>
                  </a:cubicBezTo>
                  <a:close/>
                </a:path>
              </a:pathLst>
            </a:custGeom>
            <a:solidFill>
              <a:srgbClr val="CDD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3" name="Google Shape;3563;p48"/>
            <p:cNvSpPr/>
            <p:nvPr/>
          </p:nvSpPr>
          <p:spPr>
            <a:xfrm>
              <a:off x="8131751" y="1592837"/>
              <a:ext cx="213749" cy="88607"/>
            </a:xfrm>
            <a:custGeom>
              <a:avLst/>
              <a:gdLst/>
              <a:ahLst/>
              <a:cxnLst/>
              <a:rect l="l" t="t" r="r" b="b"/>
              <a:pathLst>
                <a:path w="2036" h="844" extrusionOk="0">
                  <a:moveTo>
                    <a:pt x="1981" y="0"/>
                  </a:moveTo>
                  <a:cubicBezTo>
                    <a:pt x="1981" y="0"/>
                    <a:pt x="1601" y="190"/>
                    <a:pt x="1004" y="271"/>
                  </a:cubicBezTo>
                  <a:cubicBezTo>
                    <a:pt x="915" y="279"/>
                    <a:pt x="833" y="282"/>
                    <a:pt x="758" y="282"/>
                  </a:cubicBezTo>
                  <a:cubicBezTo>
                    <a:pt x="309" y="282"/>
                    <a:pt x="109" y="163"/>
                    <a:pt x="109" y="163"/>
                  </a:cubicBezTo>
                  <a:lnTo>
                    <a:pt x="1" y="543"/>
                  </a:lnTo>
                  <a:cubicBezTo>
                    <a:pt x="245" y="678"/>
                    <a:pt x="625" y="841"/>
                    <a:pt x="950" y="841"/>
                  </a:cubicBezTo>
                  <a:cubicBezTo>
                    <a:pt x="973" y="843"/>
                    <a:pt x="996" y="843"/>
                    <a:pt x="1019" y="843"/>
                  </a:cubicBezTo>
                  <a:cubicBezTo>
                    <a:pt x="1361" y="843"/>
                    <a:pt x="1781" y="664"/>
                    <a:pt x="2035" y="461"/>
                  </a:cubicBezTo>
                  <a:lnTo>
                    <a:pt x="1981" y="0"/>
                  </a:lnTo>
                  <a:close/>
                </a:path>
              </a:pathLst>
            </a:custGeom>
            <a:solidFill>
              <a:srgbClr val="FAAA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4" name="Google Shape;3564;p48"/>
            <p:cNvSpPr/>
            <p:nvPr/>
          </p:nvSpPr>
          <p:spPr>
            <a:xfrm>
              <a:off x="7963772" y="1968691"/>
              <a:ext cx="580987" cy="381620"/>
            </a:xfrm>
            <a:custGeom>
              <a:avLst/>
              <a:gdLst/>
              <a:ahLst/>
              <a:cxnLst/>
              <a:rect l="l" t="t" r="r" b="b"/>
              <a:pathLst>
                <a:path w="5534" h="3635" extrusionOk="0">
                  <a:moveTo>
                    <a:pt x="5344" y="0"/>
                  </a:moveTo>
                  <a:lnTo>
                    <a:pt x="4856" y="1845"/>
                  </a:lnTo>
                  <a:lnTo>
                    <a:pt x="3445" y="2414"/>
                  </a:lnTo>
                  <a:lnTo>
                    <a:pt x="1031" y="2143"/>
                  </a:lnTo>
                  <a:lnTo>
                    <a:pt x="190" y="136"/>
                  </a:lnTo>
                  <a:lnTo>
                    <a:pt x="1" y="3120"/>
                  </a:lnTo>
                  <a:lnTo>
                    <a:pt x="3337" y="3635"/>
                  </a:lnTo>
                  <a:lnTo>
                    <a:pt x="5534" y="2821"/>
                  </a:lnTo>
                  <a:lnTo>
                    <a:pt x="53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5" name="Google Shape;3565;p48"/>
            <p:cNvSpPr/>
            <p:nvPr/>
          </p:nvSpPr>
          <p:spPr>
            <a:xfrm>
              <a:off x="7963772" y="2222024"/>
              <a:ext cx="264982" cy="111284"/>
            </a:xfrm>
            <a:custGeom>
              <a:avLst/>
              <a:gdLst/>
              <a:ahLst/>
              <a:cxnLst/>
              <a:rect l="l" t="t" r="r" b="b"/>
              <a:pathLst>
                <a:path w="2524" h="1060" extrusionOk="0">
                  <a:moveTo>
                    <a:pt x="1222" y="0"/>
                  </a:moveTo>
                  <a:cubicBezTo>
                    <a:pt x="1204" y="0"/>
                    <a:pt x="1185" y="1"/>
                    <a:pt x="1167" y="1"/>
                  </a:cubicBezTo>
                  <a:cubicBezTo>
                    <a:pt x="435" y="29"/>
                    <a:pt x="1" y="707"/>
                    <a:pt x="1" y="707"/>
                  </a:cubicBezTo>
                  <a:lnTo>
                    <a:pt x="2089" y="1059"/>
                  </a:lnTo>
                  <a:lnTo>
                    <a:pt x="2523" y="517"/>
                  </a:lnTo>
                  <a:cubicBezTo>
                    <a:pt x="2523" y="517"/>
                    <a:pt x="1955" y="0"/>
                    <a:pt x="1222" y="0"/>
                  </a:cubicBezTo>
                  <a:close/>
                </a:path>
              </a:pathLst>
            </a:custGeom>
            <a:solidFill>
              <a:srgbClr val="FFBE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6" name="Google Shape;3566;p48"/>
            <p:cNvSpPr/>
            <p:nvPr/>
          </p:nvSpPr>
          <p:spPr>
            <a:xfrm>
              <a:off x="7872643" y="2392943"/>
              <a:ext cx="694896" cy="159577"/>
            </a:xfrm>
            <a:custGeom>
              <a:avLst/>
              <a:gdLst/>
              <a:ahLst/>
              <a:cxnLst/>
              <a:rect l="l" t="t" r="r" b="b"/>
              <a:pathLst>
                <a:path w="6619" h="1520" extrusionOk="0">
                  <a:moveTo>
                    <a:pt x="5235" y="1"/>
                  </a:moveTo>
                  <a:lnTo>
                    <a:pt x="28" y="760"/>
                  </a:lnTo>
                  <a:lnTo>
                    <a:pt x="1" y="1520"/>
                  </a:lnTo>
                  <a:lnTo>
                    <a:pt x="4693" y="1249"/>
                  </a:lnTo>
                  <a:lnTo>
                    <a:pt x="6619" y="1276"/>
                  </a:lnTo>
                  <a:lnTo>
                    <a:pt x="6592" y="706"/>
                  </a:lnTo>
                  <a:lnTo>
                    <a:pt x="5235" y="1"/>
                  </a:lnTo>
                  <a:close/>
                </a:path>
              </a:pathLst>
            </a:custGeom>
            <a:solidFill>
              <a:srgbClr val="FFA2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7" name="Google Shape;3567;p48"/>
            <p:cNvSpPr/>
            <p:nvPr/>
          </p:nvSpPr>
          <p:spPr>
            <a:xfrm>
              <a:off x="7963772" y="2296145"/>
              <a:ext cx="461409" cy="159577"/>
            </a:xfrm>
            <a:custGeom>
              <a:avLst/>
              <a:gdLst/>
              <a:ahLst/>
              <a:cxnLst/>
              <a:rect l="l" t="t" r="r" b="b"/>
              <a:pathLst>
                <a:path w="4395" h="1520" extrusionOk="0">
                  <a:moveTo>
                    <a:pt x="1" y="1"/>
                  </a:moveTo>
                  <a:lnTo>
                    <a:pt x="1547" y="543"/>
                  </a:lnTo>
                  <a:lnTo>
                    <a:pt x="1438" y="787"/>
                  </a:lnTo>
                  <a:lnTo>
                    <a:pt x="3744" y="1520"/>
                  </a:lnTo>
                  <a:lnTo>
                    <a:pt x="4395" y="35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2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8" name="Google Shape;3568;p48"/>
            <p:cNvSpPr/>
            <p:nvPr/>
          </p:nvSpPr>
          <p:spPr>
            <a:xfrm>
              <a:off x="8146029" y="2242077"/>
              <a:ext cx="452905" cy="225088"/>
            </a:xfrm>
            <a:custGeom>
              <a:avLst/>
              <a:gdLst/>
              <a:ahLst/>
              <a:cxnLst/>
              <a:rect l="l" t="t" r="r" b="b"/>
              <a:pathLst>
                <a:path w="4314" h="2144" extrusionOk="0">
                  <a:moveTo>
                    <a:pt x="543" y="0"/>
                  </a:moveTo>
                  <a:lnTo>
                    <a:pt x="0" y="1058"/>
                  </a:lnTo>
                  <a:lnTo>
                    <a:pt x="3988" y="2143"/>
                  </a:lnTo>
                  <a:lnTo>
                    <a:pt x="4313" y="244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FFCD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9" name="Google Shape;3569;p48"/>
            <p:cNvSpPr/>
            <p:nvPr/>
          </p:nvSpPr>
          <p:spPr>
            <a:xfrm>
              <a:off x="8425084" y="2148113"/>
              <a:ext cx="119683" cy="116848"/>
            </a:xfrm>
            <a:custGeom>
              <a:avLst/>
              <a:gdLst/>
              <a:ahLst/>
              <a:cxnLst/>
              <a:rect l="l" t="t" r="r" b="b"/>
              <a:pathLst>
                <a:path w="1140" h="1113" extrusionOk="0">
                  <a:moveTo>
                    <a:pt x="1058" y="0"/>
                  </a:moveTo>
                  <a:cubicBezTo>
                    <a:pt x="570" y="271"/>
                    <a:pt x="1" y="1058"/>
                    <a:pt x="1" y="1058"/>
                  </a:cubicBezTo>
                  <a:lnTo>
                    <a:pt x="1140" y="1112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FFBE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0" name="Google Shape;3570;p48"/>
            <p:cNvSpPr/>
            <p:nvPr/>
          </p:nvSpPr>
          <p:spPr>
            <a:xfrm>
              <a:off x="7553693" y="1908848"/>
              <a:ext cx="1335619" cy="1560602"/>
            </a:xfrm>
            <a:custGeom>
              <a:avLst/>
              <a:gdLst/>
              <a:ahLst/>
              <a:cxnLst/>
              <a:rect l="l" t="t" r="r" b="b"/>
              <a:pathLst>
                <a:path w="12722" h="14865" extrusionOk="0">
                  <a:moveTo>
                    <a:pt x="6375" y="1"/>
                  </a:moveTo>
                  <a:lnTo>
                    <a:pt x="1" y="3473"/>
                  </a:lnTo>
                  <a:cubicBezTo>
                    <a:pt x="1" y="3473"/>
                    <a:pt x="842" y="11203"/>
                    <a:pt x="6375" y="14865"/>
                  </a:cubicBezTo>
                  <a:cubicBezTo>
                    <a:pt x="11881" y="11203"/>
                    <a:pt x="12722" y="3473"/>
                    <a:pt x="12722" y="3473"/>
                  </a:cubicBezTo>
                  <a:lnTo>
                    <a:pt x="6375" y="1"/>
                  </a:lnTo>
                  <a:close/>
                </a:path>
              </a:pathLst>
            </a:custGeom>
            <a:solidFill>
              <a:srgbClr val="B4A7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1" name="Google Shape;3571;p48"/>
            <p:cNvSpPr/>
            <p:nvPr/>
          </p:nvSpPr>
          <p:spPr>
            <a:xfrm>
              <a:off x="7659100" y="2017089"/>
              <a:ext cx="1124914" cy="1312837"/>
            </a:xfrm>
            <a:custGeom>
              <a:avLst/>
              <a:gdLst/>
              <a:ahLst/>
              <a:cxnLst/>
              <a:rect l="l" t="t" r="r" b="b"/>
              <a:pathLst>
                <a:path w="10715" h="12505" extrusionOk="0">
                  <a:moveTo>
                    <a:pt x="5371" y="1"/>
                  </a:moveTo>
                  <a:lnTo>
                    <a:pt x="0" y="2903"/>
                  </a:lnTo>
                  <a:cubicBezTo>
                    <a:pt x="0" y="2903"/>
                    <a:pt x="706" y="9412"/>
                    <a:pt x="5371" y="12505"/>
                  </a:cubicBezTo>
                  <a:cubicBezTo>
                    <a:pt x="10009" y="9412"/>
                    <a:pt x="10714" y="2903"/>
                    <a:pt x="10714" y="2903"/>
                  </a:cubicBezTo>
                  <a:lnTo>
                    <a:pt x="537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2" name="Google Shape;3572;p48"/>
            <p:cNvSpPr/>
            <p:nvPr/>
          </p:nvSpPr>
          <p:spPr>
            <a:xfrm>
              <a:off x="7619204" y="1955147"/>
              <a:ext cx="1201763" cy="1451628"/>
            </a:xfrm>
            <a:custGeom>
              <a:avLst/>
              <a:gdLst/>
              <a:ahLst/>
              <a:cxnLst/>
              <a:rect l="l" t="t" r="r" b="b"/>
              <a:pathLst>
                <a:path w="11447" h="13827" extrusionOk="0">
                  <a:moveTo>
                    <a:pt x="5737" y="1"/>
                  </a:moveTo>
                  <a:cubicBezTo>
                    <a:pt x="5710" y="1"/>
                    <a:pt x="5683" y="7"/>
                    <a:pt x="5669" y="21"/>
                  </a:cubicBezTo>
                  <a:cubicBezTo>
                    <a:pt x="5642" y="75"/>
                    <a:pt x="5588" y="129"/>
                    <a:pt x="5642" y="211"/>
                  </a:cubicBezTo>
                  <a:cubicBezTo>
                    <a:pt x="5642" y="238"/>
                    <a:pt x="5669" y="265"/>
                    <a:pt x="5697" y="265"/>
                  </a:cubicBezTo>
                  <a:lnTo>
                    <a:pt x="5751" y="265"/>
                  </a:lnTo>
                  <a:cubicBezTo>
                    <a:pt x="5778" y="265"/>
                    <a:pt x="5805" y="238"/>
                    <a:pt x="5832" y="211"/>
                  </a:cubicBezTo>
                  <a:cubicBezTo>
                    <a:pt x="5886" y="129"/>
                    <a:pt x="5886" y="75"/>
                    <a:pt x="5805" y="21"/>
                  </a:cubicBezTo>
                  <a:cubicBezTo>
                    <a:pt x="5792" y="7"/>
                    <a:pt x="5764" y="1"/>
                    <a:pt x="5737" y="1"/>
                  </a:cubicBezTo>
                  <a:close/>
                  <a:moveTo>
                    <a:pt x="4339" y="769"/>
                  </a:moveTo>
                  <a:cubicBezTo>
                    <a:pt x="4320" y="769"/>
                    <a:pt x="4302" y="772"/>
                    <a:pt x="4286" y="780"/>
                  </a:cubicBezTo>
                  <a:cubicBezTo>
                    <a:pt x="4259" y="807"/>
                    <a:pt x="4205" y="889"/>
                    <a:pt x="4259" y="943"/>
                  </a:cubicBezTo>
                  <a:cubicBezTo>
                    <a:pt x="4276" y="977"/>
                    <a:pt x="4293" y="1000"/>
                    <a:pt x="4309" y="1000"/>
                  </a:cubicBezTo>
                  <a:cubicBezTo>
                    <a:pt x="4320" y="1000"/>
                    <a:pt x="4330" y="991"/>
                    <a:pt x="4340" y="970"/>
                  </a:cubicBezTo>
                  <a:lnTo>
                    <a:pt x="4422" y="970"/>
                  </a:lnTo>
                  <a:cubicBezTo>
                    <a:pt x="4449" y="943"/>
                    <a:pt x="4476" y="889"/>
                    <a:pt x="4449" y="807"/>
                  </a:cubicBezTo>
                  <a:cubicBezTo>
                    <a:pt x="4430" y="788"/>
                    <a:pt x="4383" y="769"/>
                    <a:pt x="4339" y="769"/>
                  </a:cubicBezTo>
                  <a:close/>
                  <a:moveTo>
                    <a:pt x="7122" y="791"/>
                  </a:moveTo>
                  <a:cubicBezTo>
                    <a:pt x="7082" y="791"/>
                    <a:pt x="7043" y="810"/>
                    <a:pt x="7026" y="862"/>
                  </a:cubicBezTo>
                  <a:cubicBezTo>
                    <a:pt x="6999" y="916"/>
                    <a:pt x="6999" y="997"/>
                    <a:pt x="7053" y="1024"/>
                  </a:cubicBezTo>
                  <a:cubicBezTo>
                    <a:pt x="7107" y="1024"/>
                    <a:pt x="7134" y="1024"/>
                    <a:pt x="7134" y="1052"/>
                  </a:cubicBezTo>
                  <a:cubicBezTo>
                    <a:pt x="7161" y="1052"/>
                    <a:pt x="7188" y="1024"/>
                    <a:pt x="7243" y="997"/>
                  </a:cubicBezTo>
                  <a:cubicBezTo>
                    <a:pt x="7270" y="916"/>
                    <a:pt x="7270" y="862"/>
                    <a:pt x="7188" y="807"/>
                  </a:cubicBezTo>
                  <a:cubicBezTo>
                    <a:pt x="7169" y="798"/>
                    <a:pt x="7145" y="791"/>
                    <a:pt x="7122" y="791"/>
                  </a:cubicBezTo>
                  <a:close/>
                  <a:moveTo>
                    <a:pt x="2959" y="1517"/>
                  </a:moveTo>
                  <a:cubicBezTo>
                    <a:pt x="2939" y="1517"/>
                    <a:pt x="2920" y="1523"/>
                    <a:pt x="2903" y="1540"/>
                  </a:cubicBezTo>
                  <a:cubicBezTo>
                    <a:pt x="2849" y="1567"/>
                    <a:pt x="2821" y="1621"/>
                    <a:pt x="2849" y="1703"/>
                  </a:cubicBezTo>
                  <a:cubicBezTo>
                    <a:pt x="2887" y="1722"/>
                    <a:pt x="2912" y="1741"/>
                    <a:pt x="2933" y="1741"/>
                  </a:cubicBezTo>
                  <a:cubicBezTo>
                    <a:pt x="2941" y="1741"/>
                    <a:pt x="2949" y="1738"/>
                    <a:pt x="2957" y="1730"/>
                  </a:cubicBezTo>
                  <a:lnTo>
                    <a:pt x="3038" y="1730"/>
                  </a:lnTo>
                  <a:cubicBezTo>
                    <a:pt x="3066" y="1703"/>
                    <a:pt x="3093" y="1621"/>
                    <a:pt x="3066" y="1567"/>
                  </a:cubicBezTo>
                  <a:cubicBezTo>
                    <a:pt x="3047" y="1548"/>
                    <a:pt x="3002" y="1517"/>
                    <a:pt x="2959" y="1517"/>
                  </a:cubicBezTo>
                  <a:close/>
                  <a:moveTo>
                    <a:pt x="8510" y="1549"/>
                  </a:moveTo>
                  <a:cubicBezTo>
                    <a:pt x="8473" y="1549"/>
                    <a:pt x="8441" y="1562"/>
                    <a:pt x="8409" y="1594"/>
                  </a:cubicBezTo>
                  <a:cubicBezTo>
                    <a:pt x="8382" y="1675"/>
                    <a:pt x="8382" y="1730"/>
                    <a:pt x="8463" y="1757"/>
                  </a:cubicBezTo>
                  <a:cubicBezTo>
                    <a:pt x="8490" y="1757"/>
                    <a:pt x="8490" y="1757"/>
                    <a:pt x="8517" y="1811"/>
                  </a:cubicBezTo>
                  <a:cubicBezTo>
                    <a:pt x="8545" y="1811"/>
                    <a:pt x="8599" y="1757"/>
                    <a:pt x="8626" y="1730"/>
                  </a:cubicBezTo>
                  <a:cubicBezTo>
                    <a:pt x="8653" y="1675"/>
                    <a:pt x="8653" y="1594"/>
                    <a:pt x="8599" y="1567"/>
                  </a:cubicBezTo>
                  <a:cubicBezTo>
                    <a:pt x="8565" y="1556"/>
                    <a:pt x="8536" y="1549"/>
                    <a:pt x="8510" y="1549"/>
                  </a:cubicBezTo>
                  <a:close/>
                  <a:moveTo>
                    <a:pt x="1558" y="2261"/>
                  </a:moveTo>
                  <a:cubicBezTo>
                    <a:pt x="1538" y="2261"/>
                    <a:pt x="1516" y="2264"/>
                    <a:pt x="1492" y="2272"/>
                  </a:cubicBezTo>
                  <a:cubicBezTo>
                    <a:pt x="1465" y="2299"/>
                    <a:pt x="1438" y="2381"/>
                    <a:pt x="1465" y="2435"/>
                  </a:cubicBezTo>
                  <a:cubicBezTo>
                    <a:pt x="1485" y="2475"/>
                    <a:pt x="1520" y="2500"/>
                    <a:pt x="1547" y="2500"/>
                  </a:cubicBezTo>
                  <a:cubicBezTo>
                    <a:pt x="1557" y="2500"/>
                    <a:pt x="1566" y="2496"/>
                    <a:pt x="1574" y="2489"/>
                  </a:cubicBezTo>
                  <a:lnTo>
                    <a:pt x="1628" y="2489"/>
                  </a:lnTo>
                  <a:cubicBezTo>
                    <a:pt x="1682" y="2435"/>
                    <a:pt x="1709" y="2381"/>
                    <a:pt x="1682" y="2299"/>
                  </a:cubicBezTo>
                  <a:cubicBezTo>
                    <a:pt x="1644" y="2280"/>
                    <a:pt x="1606" y="2261"/>
                    <a:pt x="1558" y="2261"/>
                  </a:cubicBezTo>
                  <a:close/>
                  <a:moveTo>
                    <a:pt x="9904" y="2283"/>
                  </a:moveTo>
                  <a:cubicBezTo>
                    <a:pt x="9865" y="2283"/>
                    <a:pt x="9837" y="2302"/>
                    <a:pt x="9819" y="2354"/>
                  </a:cubicBezTo>
                  <a:cubicBezTo>
                    <a:pt x="9765" y="2408"/>
                    <a:pt x="9765" y="2489"/>
                    <a:pt x="9847" y="2516"/>
                  </a:cubicBezTo>
                  <a:cubicBezTo>
                    <a:pt x="9874" y="2516"/>
                    <a:pt x="9874" y="2516"/>
                    <a:pt x="9901" y="2543"/>
                  </a:cubicBezTo>
                  <a:cubicBezTo>
                    <a:pt x="9955" y="2543"/>
                    <a:pt x="9982" y="2516"/>
                    <a:pt x="10009" y="2489"/>
                  </a:cubicBezTo>
                  <a:cubicBezTo>
                    <a:pt x="10036" y="2408"/>
                    <a:pt x="10036" y="2354"/>
                    <a:pt x="9982" y="2299"/>
                  </a:cubicBezTo>
                  <a:cubicBezTo>
                    <a:pt x="9952" y="2289"/>
                    <a:pt x="9926" y="2283"/>
                    <a:pt x="9904" y="2283"/>
                  </a:cubicBezTo>
                  <a:close/>
                  <a:moveTo>
                    <a:pt x="205" y="3008"/>
                  </a:moveTo>
                  <a:cubicBezTo>
                    <a:pt x="184" y="3008"/>
                    <a:pt x="161" y="3015"/>
                    <a:pt x="136" y="3032"/>
                  </a:cubicBezTo>
                  <a:cubicBezTo>
                    <a:pt x="109" y="3059"/>
                    <a:pt x="82" y="3113"/>
                    <a:pt x="109" y="3194"/>
                  </a:cubicBezTo>
                  <a:cubicBezTo>
                    <a:pt x="109" y="3214"/>
                    <a:pt x="150" y="3233"/>
                    <a:pt x="183" y="3233"/>
                  </a:cubicBezTo>
                  <a:cubicBezTo>
                    <a:pt x="197" y="3233"/>
                    <a:pt x="210" y="3229"/>
                    <a:pt x="218" y="3222"/>
                  </a:cubicBezTo>
                  <a:lnTo>
                    <a:pt x="272" y="3222"/>
                  </a:lnTo>
                  <a:cubicBezTo>
                    <a:pt x="326" y="3194"/>
                    <a:pt x="353" y="3113"/>
                    <a:pt x="326" y="3059"/>
                  </a:cubicBezTo>
                  <a:cubicBezTo>
                    <a:pt x="289" y="3040"/>
                    <a:pt x="251" y="3008"/>
                    <a:pt x="205" y="3008"/>
                  </a:cubicBezTo>
                  <a:close/>
                  <a:moveTo>
                    <a:pt x="11283" y="3021"/>
                  </a:moveTo>
                  <a:cubicBezTo>
                    <a:pt x="11249" y="3021"/>
                    <a:pt x="11218" y="3041"/>
                    <a:pt x="11203" y="3086"/>
                  </a:cubicBezTo>
                  <a:cubicBezTo>
                    <a:pt x="11176" y="3167"/>
                    <a:pt x="11176" y="3222"/>
                    <a:pt x="11230" y="3249"/>
                  </a:cubicBezTo>
                  <a:cubicBezTo>
                    <a:pt x="11230" y="3249"/>
                    <a:pt x="11257" y="3249"/>
                    <a:pt x="11311" y="3303"/>
                  </a:cubicBezTo>
                  <a:cubicBezTo>
                    <a:pt x="11338" y="3303"/>
                    <a:pt x="11365" y="3249"/>
                    <a:pt x="11393" y="3222"/>
                  </a:cubicBezTo>
                  <a:cubicBezTo>
                    <a:pt x="11447" y="3167"/>
                    <a:pt x="11447" y="3086"/>
                    <a:pt x="11365" y="3059"/>
                  </a:cubicBezTo>
                  <a:cubicBezTo>
                    <a:pt x="11341" y="3034"/>
                    <a:pt x="11311" y="3021"/>
                    <a:pt x="11283" y="3021"/>
                  </a:cubicBezTo>
                  <a:close/>
                  <a:moveTo>
                    <a:pt x="109" y="4415"/>
                  </a:moveTo>
                  <a:cubicBezTo>
                    <a:pt x="55" y="4415"/>
                    <a:pt x="1" y="4469"/>
                    <a:pt x="1" y="4551"/>
                  </a:cubicBezTo>
                  <a:cubicBezTo>
                    <a:pt x="1" y="4605"/>
                    <a:pt x="82" y="4659"/>
                    <a:pt x="109" y="4659"/>
                  </a:cubicBezTo>
                  <a:lnTo>
                    <a:pt x="136" y="4659"/>
                  </a:lnTo>
                  <a:cubicBezTo>
                    <a:pt x="218" y="4659"/>
                    <a:pt x="245" y="4578"/>
                    <a:pt x="245" y="4523"/>
                  </a:cubicBezTo>
                  <a:cubicBezTo>
                    <a:pt x="245" y="4442"/>
                    <a:pt x="190" y="4415"/>
                    <a:pt x="109" y="4415"/>
                  </a:cubicBezTo>
                  <a:close/>
                  <a:moveTo>
                    <a:pt x="11338" y="4415"/>
                  </a:moveTo>
                  <a:cubicBezTo>
                    <a:pt x="11257" y="4415"/>
                    <a:pt x="11203" y="4442"/>
                    <a:pt x="11203" y="4523"/>
                  </a:cubicBezTo>
                  <a:cubicBezTo>
                    <a:pt x="11203" y="4578"/>
                    <a:pt x="11230" y="4659"/>
                    <a:pt x="11311" y="4659"/>
                  </a:cubicBezTo>
                  <a:cubicBezTo>
                    <a:pt x="11393" y="4659"/>
                    <a:pt x="11420" y="4605"/>
                    <a:pt x="11420" y="4551"/>
                  </a:cubicBezTo>
                  <a:cubicBezTo>
                    <a:pt x="11420" y="4469"/>
                    <a:pt x="11393" y="4415"/>
                    <a:pt x="11338" y="4415"/>
                  </a:cubicBezTo>
                  <a:close/>
                  <a:moveTo>
                    <a:pt x="522" y="5899"/>
                  </a:moveTo>
                  <a:cubicBezTo>
                    <a:pt x="511" y="5899"/>
                    <a:pt x="499" y="5902"/>
                    <a:pt x="489" y="5907"/>
                  </a:cubicBezTo>
                  <a:cubicBezTo>
                    <a:pt x="462" y="5934"/>
                    <a:pt x="380" y="6015"/>
                    <a:pt x="407" y="6070"/>
                  </a:cubicBezTo>
                  <a:cubicBezTo>
                    <a:pt x="407" y="6131"/>
                    <a:pt x="453" y="6161"/>
                    <a:pt x="499" y="6161"/>
                  </a:cubicBezTo>
                  <a:cubicBezTo>
                    <a:pt x="514" y="6161"/>
                    <a:pt x="529" y="6158"/>
                    <a:pt x="543" y="6151"/>
                  </a:cubicBezTo>
                  <a:lnTo>
                    <a:pt x="570" y="6151"/>
                  </a:lnTo>
                  <a:cubicBezTo>
                    <a:pt x="652" y="6097"/>
                    <a:pt x="679" y="6042"/>
                    <a:pt x="652" y="5961"/>
                  </a:cubicBezTo>
                  <a:cubicBezTo>
                    <a:pt x="630" y="5939"/>
                    <a:pt x="572" y="5899"/>
                    <a:pt x="522" y="5899"/>
                  </a:cubicBezTo>
                  <a:close/>
                  <a:moveTo>
                    <a:pt x="10968" y="5924"/>
                  </a:moveTo>
                  <a:cubicBezTo>
                    <a:pt x="10921" y="5924"/>
                    <a:pt x="10870" y="5954"/>
                    <a:pt x="10850" y="6015"/>
                  </a:cubicBezTo>
                  <a:cubicBezTo>
                    <a:pt x="10823" y="6070"/>
                    <a:pt x="10850" y="6151"/>
                    <a:pt x="10931" y="6178"/>
                  </a:cubicBezTo>
                  <a:lnTo>
                    <a:pt x="10986" y="6205"/>
                  </a:lnTo>
                  <a:cubicBezTo>
                    <a:pt x="11013" y="6205"/>
                    <a:pt x="11094" y="6178"/>
                    <a:pt x="11094" y="6097"/>
                  </a:cubicBezTo>
                  <a:cubicBezTo>
                    <a:pt x="11121" y="6042"/>
                    <a:pt x="11094" y="5961"/>
                    <a:pt x="11013" y="5934"/>
                  </a:cubicBezTo>
                  <a:cubicBezTo>
                    <a:pt x="10999" y="5927"/>
                    <a:pt x="10984" y="5924"/>
                    <a:pt x="10968" y="5924"/>
                  </a:cubicBezTo>
                  <a:close/>
                  <a:moveTo>
                    <a:pt x="1052" y="7388"/>
                  </a:moveTo>
                  <a:cubicBezTo>
                    <a:pt x="1035" y="7388"/>
                    <a:pt x="1019" y="7391"/>
                    <a:pt x="1004" y="7399"/>
                  </a:cubicBezTo>
                  <a:cubicBezTo>
                    <a:pt x="923" y="7426"/>
                    <a:pt x="896" y="7507"/>
                    <a:pt x="923" y="7561"/>
                  </a:cubicBezTo>
                  <a:cubicBezTo>
                    <a:pt x="943" y="7622"/>
                    <a:pt x="979" y="7653"/>
                    <a:pt x="1018" y="7653"/>
                  </a:cubicBezTo>
                  <a:cubicBezTo>
                    <a:pt x="1031" y="7653"/>
                    <a:pt x="1045" y="7649"/>
                    <a:pt x="1058" y="7643"/>
                  </a:cubicBezTo>
                  <a:lnTo>
                    <a:pt x="1086" y="7643"/>
                  </a:lnTo>
                  <a:cubicBezTo>
                    <a:pt x="1167" y="7588"/>
                    <a:pt x="1194" y="7534"/>
                    <a:pt x="1167" y="7453"/>
                  </a:cubicBezTo>
                  <a:cubicBezTo>
                    <a:pt x="1147" y="7413"/>
                    <a:pt x="1098" y="7388"/>
                    <a:pt x="1052" y="7388"/>
                  </a:cubicBezTo>
                  <a:close/>
                  <a:moveTo>
                    <a:pt x="10437" y="7416"/>
                  </a:moveTo>
                  <a:cubicBezTo>
                    <a:pt x="10379" y="7416"/>
                    <a:pt x="10328" y="7446"/>
                    <a:pt x="10308" y="7507"/>
                  </a:cubicBezTo>
                  <a:cubicBezTo>
                    <a:pt x="10281" y="7561"/>
                    <a:pt x="10308" y="7643"/>
                    <a:pt x="10389" y="7670"/>
                  </a:cubicBezTo>
                  <a:lnTo>
                    <a:pt x="10443" y="7670"/>
                  </a:lnTo>
                  <a:cubicBezTo>
                    <a:pt x="10498" y="7670"/>
                    <a:pt x="10525" y="7616"/>
                    <a:pt x="10552" y="7588"/>
                  </a:cubicBezTo>
                  <a:cubicBezTo>
                    <a:pt x="10579" y="7534"/>
                    <a:pt x="10552" y="7453"/>
                    <a:pt x="10498" y="7426"/>
                  </a:cubicBezTo>
                  <a:cubicBezTo>
                    <a:pt x="10477" y="7419"/>
                    <a:pt x="10457" y="7416"/>
                    <a:pt x="10437" y="7416"/>
                  </a:cubicBezTo>
                  <a:close/>
                  <a:moveTo>
                    <a:pt x="1693" y="8841"/>
                  </a:moveTo>
                  <a:cubicBezTo>
                    <a:pt x="1673" y="8841"/>
                    <a:pt x="1652" y="8847"/>
                    <a:pt x="1628" y="8863"/>
                  </a:cubicBezTo>
                  <a:cubicBezTo>
                    <a:pt x="1574" y="8890"/>
                    <a:pt x="1547" y="8945"/>
                    <a:pt x="1574" y="9026"/>
                  </a:cubicBezTo>
                  <a:cubicBezTo>
                    <a:pt x="1601" y="9053"/>
                    <a:pt x="1628" y="9080"/>
                    <a:pt x="1682" y="9080"/>
                  </a:cubicBezTo>
                  <a:lnTo>
                    <a:pt x="1736" y="9080"/>
                  </a:lnTo>
                  <a:cubicBezTo>
                    <a:pt x="1818" y="9053"/>
                    <a:pt x="1845" y="8999"/>
                    <a:pt x="1818" y="8918"/>
                  </a:cubicBezTo>
                  <a:cubicBezTo>
                    <a:pt x="1780" y="8879"/>
                    <a:pt x="1741" y="8841"/>
                    <a:pt x="1693" y="8841"/>
                  </a:cubicBezTo>
                  <a:close/>
                  <a:moveTo>
                    <a:pt x="9781" y="8841"/>
                  </a:moveTo>
                  <a:cubicBezTo>
                    <a:pt x="9733" y="8841"/>
                    <a:pt x="9695" y="8879"/>
                    <a:pt x="9657" y="8918"/>
                  </a:cubicBezTo>
                  <a:cubicBezTo>
                    <a:pt x="9630" y="8999"/>
                    <a:pt x="9657" y="9053"/>
                    <a:pt x="9738" y="9080"/>
                  </a:cubicBezTo>
                  <a:lnTo>
                    <a:pt x="9819" y="9080"/>
                  </a:lnTo>
                  <a:cubicBezTo>
                    <a:pt x="9847" y="9080"/>
                    <a:pt x="9874" y="9053"/>
                    <a:pt x="9901" y="9026"/>
                  </a:cubicBezTo>
                  <a:cubicBezTo>
                    <a:pt x="9928" y="8945"/>
                    <a:pt x="9901" y="8890"/>
                    <a:pt x="9847" y="8863"/>
                  </a:cubicBezTo>
                  <a:cubicBezTo>
                    <a:pt x="9823" y="8847"/>
                    <a:pt x="9801" y="8841"/>
                    <a:pt x="9781" y="8841"/>
                  </a:cubicBezTo>
                  <a:close/>
                  <a:moveTo>
                    <a:pt x="2508" y="10182"/>
                  </a:moveTo>
                  <a:cubicBezTo>
                    <a:pt x="2482" y="10182"/>
                    <a:pt x="2451" y="10195"/>
                    <a:pt x="2415" y="10219"/>
                  </a:cubicBezTo>
                  <a:cubicBezTo>
                    <a:pt x="2360" y="10247"/>
                    <a:pt x="2360" y="10301"/>
                    <a:pt x="2387" y="10382"/>
                  </a:cubicBezTo>
                  <a:cubicBezTo>
                    <a:pt x="2387" y="10436"/>
                    <a:pt x="2415" y="10436"/>
                    <a:pt x="2496" y="10436"/>
                  </a:cubicBezTo>
                  <a:cubicBezTo>
                    <a:pt x="2523" y="10436"/>
                    <a:pt x="2523" y="10409"/>
                    <a:pt x="2550" y="10409"/>
                  </a:cubicBezTo>
                  <a:cubicBezTo>
                    <a:pt x="2632" y="10382"/>
                    <a:pt x="2632" y="10301"/>
                    <a:pt x="2577" y="10247"/>
                  </a:cubicBezTo>
                  <a:cubicBezTo>
                    <a:pt x="2562" y="10202"/>
                    <a:pt x="2539" y="10182"/>
                    <a:pt x="2508" y="10182"/>
                  </a:cubicBezTo>
                  <a:close/>
                  <a:moveTo>
                    <a:pt x="8973" y="10229"/>
                  </a:moveTo>
                  <a:cubicBezTo>
                    <a:pt x="8938" y="10229"/>
                    <a:pt x="8913" y="10242"/>
                    <a:pt x="8897" y="10274"/>
                  </a:cubicBezTo>
                  <a:cubicBezTo>
                    <a:pt x="8843" y="10355"/>
                    <a:pt x="8843" y="10409"/>
                    <a:pt x="8924" y="10436"/>
                  </a:cubicBezTo>
                  <a:cubicBezTo>
                    <a:pt x="8951" y="10436"/>
                    <a:pt x="8951" y="10491"/>
                    <a:pt x="9006" y="10491"/>
                  </a:cubicBezTo>
                  <a:cubicBezTo>
                    <a:pt x="9033" y="10491"/>
                    <a:pt x="9060" y="10436"/>
                    <a:pt x="9087" y="10409"/>
                  </a:cubicBezTo>
                  <a:cubicBezTo>
                    <a:pt x="9141" y="10355"/>
                    <a:pt x="9141" y="10274"/>
                    <a:pt x="9060" y="10247"/>
                  </a:cubicBezTo>
                  <a:cubicBezTo>
                    <a:pt x="9026" y="10235"/>
                    <a:pt x="8997" y="10229"/>
                    <a:pt x="8973" y="10229"/>
                  </a:cubicBezTo>
                  <a:close/>
                  <a:moveTo>
                    <a:pt x="3388" y="11474"/>
                  </a:moveTo>
                  <a:cubicBezTo>
                    <a:pt x="3357" y="11474"/>
                    <a:pt x="3323" y="11481"/>
                    <a:pt x="3283" y="11494"/>
                  </a:cubicBezTo>
                  <a:cubicBezTo>
                    <a:pt x="3255" y="11521"/>
                    <a:pt x="3255" y="11603"/>
                    <a:pt x="3283" y="11657"/>
                  </a:cubicBezTo>
                  <a:cubicBezTo>
                    <a:pt x="3337" y="11711"/>
                    <a:pt x="3364" y="11711"/>
                    <a:pt x="3391" y="11711"/>
                  </a:cubicBezTo>
                  <a:cubicBezTo>
                    <a:pt x="3391" y="11711"/>
                    <a:pt x="3418" y="11711"/>
                    <a:pt x="3472" y="11657"/>
                  </a:cubicBezTo>
                  <a:cubicBezTo>
                    <a:pt x="3500" y="11630"/>
                    <a:pt x="3500" y="11576"/>
                    <a:pt x="3472" y="11494"/>
                  </a:cubicBezTo>
                  <a:cubicBezTo>
                    <a:pt x="3445" y="11481"/>
                    <a:pt x="3418" y="11474"/>
                    <a:pt x="3388" y="11474"/>
                  </a:cubicBezTo>
                  <a:close/>
                  <a:moveTo>
                    <a:pt x="8056" y="11481"/>
                  </a:moveTo>
                  <a:cubicBezTo>
                    <a:pt x="8022" y="11481"/>
                    <a:pt x="7989" y="11494"/>
                    <a:pt x="7975" y="11521"/>
                  </a:cubicBezTo>
                  <a:cubicBezTo>
                    <a:pt x="7921" y="11576"/>
                    <a:pt x="7921" y="11657"/>
                    <a:pt x="7975" y="11711"/>
                  </a:cubicBezTo>
                  <a:cubicBezTo>
                    <a:pt x="8002" y="11711"/>
                    <a:pt x="8029" y="11738"/>
                    <a:pt x="8056" y="11738"/>
                  </a:cubicBezTo>
                  <a:cubicBezTo>
                    <a:pt x="8083" y="11738"/>
                    <a:pt x="8111" y="11738"/>
                    <a:pt x="8138" y="11711"/>
                  </a:cubicBezTo>
                  <a:cubicBezTo>
                    <a:pt x="8219" y="11657"/>
                    <a:pt x="8219" y="11576"/>
                    <a:pt x="8138" y="11521"/>
                  </a:cubicBezTo>
                  <a:cubicBezTo>
                    <a:pt x="8124" y="11494"/>
                    <a:pt x="8090" y="11481"/>
                    <a:pt x="8056" y="11481"/>
                  </a:cubicBezTo>
                  <a:close/>
                  <a:moveTo>
                    <a:pt x="4513" y="12609"/>
                  </a:moveTo>
                  <a:cubicBezTo>
                    <a:pt x="4476" y="12609"/>
                    <a:pt x="4437" y="12631"/>
                    <a:pt x="4422" y="12661"/>
                  </a:cubicBezTo>
                  <a:cubicBezTo>
                    <a:pt x="4340" y="12688"/>
                    <a:pt x="4395" y="12796"/>
                    <a:pt x="4422" y="12823"/>
                  </a:cubicBezTo>
                  <a:cubicBezTo>
                    <a:pt x="4422" y="12850"/>
                    <a:pt x="4449" y="12850"/>
                    <a:pt x="4476" y="12850"/>
                  </a:cubicBezTo>
                  <a:cubicBezTo>
                    <a:pt x="4530" y="12850"/>
                    <a:pt x="4557" y="12850"/>
                    <a:pt x="4584" y="12823"/>
                  </a:cubicBezTo>
                  <a:cubicBezTo>
                    <a:pt x="4666" y="12796"/>
                    <a:pt x="4612" y="12688"/>
                    <a:pt x="4584" y="12661"/>
                  </a:cubicBezTo>
                  <a:cubicBezTo>
                    <a:pt x="4572" y="12624"/>
                    <a:pt x="4543" y="12609"/>
                    <a:pt x="4513" y="12609"/>
                  </a:cubicBezTo>
                  <a:close/>
                  <a:moveTo>
                    <a:pt x="6971" y="12620"/>
                  </a:moveTo>
                  <a:cubicBezTo>
                    <a:pt x="6937" y="12620"/>
                    <a:pt x="6904" y="12633"/>
                    <a:pt x="6890" y="12661"/>
                  </a:cubicBezTo>
                  <a:cubicBezTo>
                    <a:pt x="6863" y="12688"/>
                    <a:pt x="6863" y="12796"/>
                    <a:pt x="6890" y="12823"/>
                  </a:cubicBezTo>
                  <a:cubicBezTo>
                    <a:pt x="6890" y="12850"/>
                    <a:pt x="6917" y="12850"/>
                    <a:pt x="6999" y="12850"/>
                  </a:cubicBezTo>
                  <a:cubicBezTo>
                    <a:pt x="6999" y="12850"/>
                    <a:pt x="7026" y="12850"/>
                    <a:pt x="7053" y="12823"/>
                  </a:cubicBezTo>
                  <a:cubicBezTo>
                    <a:pt x="7107" y="12796"/>
                    <a:pt x="7107" y="12688"/>
                    <a:pt x="7053" y="12661"/>
                  </a:cubicBezTo>
                  <a:cubicBezTo>
                    <a:pt x="7039" y="12633"/>
                    <a:pt x="7005" y="12620"/>
                    <a:pt x="6971" y="12620"/>
                  </a:cubicBezTo>
                  <a:close/>
                  <a:moveTo>
                    <a:pt x="5712" y="13572"/>
                  </a:moveTo>
                  <a:cubicBezTo>
                    <a:pt x="5680" y="13572"/>
                    <a:pt x="5657" y="13592"/>
                    <a:pt x="5642" y="13637"/>
                  </a:cubicBezTo>
                  <a:cubicBezTo>
                    <a:pt x="5588" y="13691"/>
                    <a:pt x="5588" y="13773"/>
                    <a:pt x="5669" y="13800"/>
                  </a:cubicBezTo>
                  <a:cubicBezTo>
                    <a:pt x="5669" y="13800"/>
                    <a:pt x="5697" y="13800"/>
                    <a:pt x="5751" y="13827"/>
                  </a:cubicBezTo>
                  <a:cubicBezTo>
                    <a:pt x="5778" y="13827"/>
                    <a:pt x="5805" y="13800"/>
                    <a:pt x="5832" y="13773"/>
                  </a:cubicBezTo>
                  <a:cubicBezTo>
                    <a:pt x="5886" y="13691"/>
                    <a:pt x="5886" y="13637"/>
                    <a:pt x="5805" y="13610"/>
                  </a:cubicBezTo>
                  <a:cubicBezTo>
                    <a:pt x="5768" y="13586"/>
                    <a:pt x="5737" y="13572"/>
                    <a:pt x="5712" y="13572"/>
                  </a:cubicBezTo>
                  <a:close/>
                </a:path>
              </a:pathLst>
            </a:custGeom>
            <a:solidFill>
              <a:srgbClr val="D9D2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3" name="Google Shape;3573;p48"/>
            <p:cNvSpPr/>
            <p:nvPr/>
          </p:nvSpPr>
          <p:spPr>
            <a:xfrm>
              <a:off x="8151698" y="2401552"/>
              <a:ext cx="136795" cy="407237"/>
            </a:xfrm>
            <a:custGeom>
              <a:avLst/>
              <a:gdLst/>
              <a:ahLst/>
              <a:cxnLst/>
              <a:rect l="l" t="t" r="r" b="b"/>
              <a:pathLst>
                <a:path w="1303" h="3879" extrusionOk="0">
                  <a:moveTo>
                    <a:pt x="1" y="0"/>
                  </a:moveTo>
                  <a:lnTo>
                    <a:pt x="1" y="3879"/>
                  </a:lnTo>
                  <a:lnTo>
                    <a:pt x="1303" y="3879"/>
                  </a:lnTo>
                  <a:lnTo>
                    <a:pt x="130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4" name="Google Shape;3574;p48"/>
            <p:cNvSpPr/>
            <p:nvPr/>
          </p:nvSpPr>
          <p:spPr>
            <a:xfrm>
              <a:off x="8015005" y="2535410"/>
              <a:ext cx="410176" cy="139630"/>
            </a:xfrm>
            <a:custGeom>
              <a:avLst/>
              <a:gdLst/>
              <a:ahLst/>
              <a:cxnLst/>
              <a:rect l="l" t="t" r="r" b="b"/>
              <a:pathLst>
                <a:path w="3907" h="1330" extrusionOk="0">
                  <a:moveTo>
                    <a:pt x="1" y="0"/>
                  </a:moveTo>
                  <a:lnTo>
                    <a:pt x="1" y="1329"/>
                  </a:lnTo>
                  <a:lnTo>
                    <a:pt x="3907" y="1329"/>
                  </a:lnTo>
                  <a:lnTo>
                    <a:pt x="390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5" name="Google Shape;3575;p48"/>
            <p:cNvSpPr/>
            <p:nvPr/>
          </p:nvSpPr>
          <p:spPr>
            <a:xfrm>
              <a:off x="7844192" y="1601341"/>
              <a:ext cx="168081" cy="65616"/>
            </a:xfrm>
            <a:custGeom>
              <a:avLst/>
              <a:gdLst/>
              <a:ahLst/>
              <a:cxnLst/>
              <a:rect l="l" t="t" r="r" b="b"/>
              <a:pathLst>
                <a:path w="1601" h="625" extrusionOk="0">
                  <a:moveTo>
                    <a:pt x="82" y="0"/>
                  </a:moveTo>
                  <a:lnTo>
                    <a:pt x="0" y="55"/>
                  </a:lnTo>
                  <a:cubicBezTo>
                    <a:pt x="0" y="82"/>
                    <a:pt x="353" y="597"/>
                    <a:pt x="814" y="624"/>
                  </a:cubicBezTo>
                  <a:lnTo>
                    <a:pt x="895" y="624"/>
                  </a:lnTo>
                  <a:cubicBezTo>
                    <a:pt x="1140" y="624"/>
                    <a:pt x="1384" y="489"/>
                    <a:pt x="1601" y="245"/>
                  </a:cubicBezTo>
                  <a:lnTo>
                    <a:pt x="1519" y="190"/>
                  </a:lnTo>
                  <a:cubicBezTo>
                    <a:pt x="1321" y="439"/>
                    <a:pt x="1099" y="573"/>
                    <a:pt x="876" y="573"/>
                  </a:cubicBezTo>
                  <a:cubicBezTo>
                    <a:pt x="855" y="573"/>
                    <a:pt x="835" y="572"/>
                    <a:pt x="814" y="570"/>
                  </a:cubicBezTo>
                  <a:cubicBezTo>
                    <a:pt x="380" y="516"/>
                    <a:pt x="82" y="0"/>
                    <a:pt x="82" y="0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6" name="Google Shape;3576;p48"/>
            <p:cNvSpPr/>
            <p:nvPr/>
          </p:nvSpPr>
          <p:spPr>
            <a:xfrm>
              <a:off x="8225714" y="1179923"/>
              <a:ext cx="213749" cy="85458"/>
            </a:xfrm>
            <a:custGeom>
              <a:avLst/>
              <a:gdLst/>
              <a:ahLst/>
              <a:cxnLst/>
              <a:rect l="l" t="t" r="r" b="b"/>
              <a:pathLst>
                <a:path w="2036" h="814" extrusionOk="0">
                  <a:moveTo>
                    <a:pt x="55" y="0"/>
                  </a:moveTo>
                  <a:lnTo>
                    <a:pt x="1" y="27"/>
                  </a:lnTo>
                  <a:cubicBezTo>
                    <a:pt x="28" y="27"/>
                    <a:pt x="435" y="678"/>
                    <a:pt x="1086" y="787"/>
                  </a:cubicBezTo>
                  <a:cubicBezTo>
                    <a:pt x="1140" y="814"/>
                    <a:pt x="1222" y="814"/>
                    <a:pt x="1276" y="814"/>
                  </a:cubicBezTo>
                  <a:cubicBezTo>
                    <a:pt x="1547" y="814"/>
                    <a:pt x="1818" y="705"/>
                    <a:pt x="2035" y="515"/>
                  </a:cubicBezTo>
                  <a:lnTo>
                    <a:pt x="2008" y="434"/>
                  </a:lnTo>
                  <a:cubicBezTo>
                    <a:pt x="1755" y="624"/>
                    <a:pt x="1518" y="732"/>
                    <a:pt x="1284" y="732"/>
                  </a:cubicBezTo>
                  <a:cubicBezTo>
                    <a:pt x="1218" y="732"/>
                    <a:pt x="1152" y="723"/>
                    <a:pt x="1086" y="705"/>
                  </a:cubicBezTo>
                  <a:cubicBezTo>
                    <a:pt x="462" y="597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77" name="Google Shape;3577;p48"/>
          <p:cNvSpPr txBox="1">
            <a:spLocks noGrp="1"/>
          </p:cNvSpPr>
          <p:nvPr>
            <p:ph type="subTitle" idx="2"/>
          </p:nvPr>
        </p:nvSpPr>
        <p:spPr>
          <a:xfrm>
            <a:off x="509475" y="1882250"/>
            <a:ext cx="4138200" cy="23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2000" dirty="0">
                <a:solidFill>
                  <a:srgbClr val="FF0000"/>
                </a:solidFill>
              </a:rPr>
              <a:t>Avoid </a:t>
            </a:r>
            <a:r>
              <a:rPr lang="en" sz="2000" dirty="0"/>
              <a:t>close contact</a:t>
            </a:r>
            <a:endParaRPr sz="2000" dirty="0"/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SzPts val="1400"/>
              <a:buFont typeface="Nunito"/>
              <a:buChar char="●"/>
            </a:pPr>
            <a:r>
              <a:rPr lang="en" sz="2000" dirty="0">
                <a:solidFill>
                  <a:srgbClr val="FF0000"/>
                </a:solidFill>
              </a:rPr>
              <a:t>Stay</a:t>
            </a:r>
            <a:r>
              <a:rPr lang="en" sz="2000" dirty="0"/>
              <a:t> at home</a:t>
            </a: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SzPts val="1400"/>
              <a:buFont typeface="Nunito"/>
              <a:buChar char="●"/>
            </a:pPr>
            <a:endParaRPr dirty="0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876FDD7B-F8E3-47F5-8330-19F5C097D45F}"/>
              </a:ext>
            </a:extLst>
          </p:cNvPr>
          <p:cNvSpPr txBox="1"/>
          <p:nvPr/>
        </p:nvSpPr>
        <p:spPr>
          <a:xfrm>
            <a:off x="8037261" y="4306252"/>
            <a:ext cx="77137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14</a:t>
            </a:r>
            <a:endParaRPr lang="ar-LY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5" name="Google Shape;2825;p35"/>
          <p:cNvSpPr txBox="1">
            <a:spLocks noGrp="1"/>
          </p:cNvSpPr>
          <p:nvPr>
            <p:ph type="title" idx="6"/>
          </p:nvPr>
        </p:nvSpPr>
        <p:spPr>
          <a:xfrm>
            <a:off x="311700" y="3626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About prevention</a:t>
            </a:r>
            <a:endParaRPr dirty="0"/>
          </a:p>
        </p:txBody>
      </p:sp>
      <p:sp>
        <p:nvSpPr>
          <p:cNvPr id="2826" name="Google Shape;2826;p35"/>
          <p:cNvSpPr txBox="1">
            <a:spLocks noGrp="1"/>
          </p:cNvSpPr>
          <p:nvPr>
            <p:ph type="title"/>
          </p:nvPr>
        </p:nvSpPr>
        <p:spPr>
          <a:xfrm>
            <a:off x="900702" y="3365263"/>
            <a:ext cx="20817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0000"/>
                </a:solidFill>
              </a:rPr>
              <a:t>Clean</a:t>
            </a:r>
            <a:r>
              <a:rPr lang="en" dirty="0"/>
              <a:t> your hands</a:t>
            </a:r>
            <a:endParaRPr dirty="0"/>
          </a:p>
        </p:txBody>
      </p:sp>
      <p:sp>
        <p:nvSpPr>
          <p:cNvPr id="2828" name="Google Shape;2828;p35"/>
          <p:cNvSpPr txBox="1">
            <a:spLocks noGrp="1"/>
          </p:cNvSpPr>
          <p:nvPr>
            <p:ph type="title" idx="2"/>
          </p:nvPr>
        </p:nvSpPr>
        <p:spPr>
          <a:xfrm>
            <a:off x="3531150" y="3297000"/>
            <a:ext cx="20817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0000"/>
                </a:solidFill>
              </a:rPr>
              <a:t>Wear</a:t>
            </a:r>
            <a:r>
              <a:rPr lang="en" dirty="0"/>
              <a:t> mask</a:t>
            </a:r>
            <a:endParaRPr dirty="0"/>
          </a:p>
        </p:txBody>
      </p:sp>
      <p:sp>
        <p:nvSpPr>
          <p:cNvPr id="2830" name="Google Shape;2830;p35"/>
          <p:cNvSpPr txBox="1">
            <a:spLocks noGrp="1"/>
          </p:cNvSpPr>
          <p:nvPr>
            <p:ph type="title" idx="4"/>
          </p:nvPr>
        </p:nvSpPr>
        <p:spPr>
          <a:xfrm>
            <a:off x="6156932" y="3639488"/>
            <a:ext cx="20817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0000"/>
                </a:solidFill>
              </a:rPr>
              <a:t>Clean</a:t>
            </a:r>
            <a:r>
              <a:rPr lang="en" dirty="0"/>
              <a:t> distinfict surface</a:t>
            </a:r>
            <a:endParaRPr dirty="0"/>
          </a:p>
        </p:txBody>
      </p:sp>
      <p:grpSp>
        <p:nvGrpSpPr>
          <p:cNvPr id="2832" name="Google Shape;2832;p35"/>
          <p:cNvGrpSpPr/>
          <p:nvPr/>
        </p:nvGrpSpPr>
        <p:grpSpPr>
          <a:xfrm>
            <a:off x="3818552" y="1501202"/>
            <a:ext cx="1507054" cy="1507189"/>
            <a:chOff x="2809402" y="-1097998"/>
            <a:chExt cx="1507054" cy="1507189"/>
          </a:xfrm>
        </p:grpSpPr>
        <p:sp>
          <p:nvSpPr>
            <p:cNvPr id="2833" name="Google Shape;2833;p35"/>
            <p:cNvSpPr/>
            <p:nvPr/>
          </p:nvSpPr>
          <p:spPr>
            <a:xfrm>
              <a:off x="2809402" y="-1097998"/>
              <a:ext cx="1507054" cy="1507189"/>
            </a:xfrm>
            <a:custGeom>
              <a:avLst/>
              <a:gdLst/>
              <a:ahLst/>
              <a:cxnLst/>
              <a:rect l="l" t="t" r="r" b="b"/>
              <a:pathLst>
                <a:path w="9494" h="9495" extrusionOk="0">
                  <a:moveTo>
                    <a:pt x="9493" y="4748"/>
                  </a:moveTo>
                  <a:cubicBezTo>
                    <a:pt x="9493" y="7379"/>
                    <a:pt x="7351" y="9494"/>
                    <a:pt x="4747" y="9494"/>
                  </a:cubicBezTo>
                  <a:cubicBezTo>
                    <a:pt x="2143" y="9494"/>
                    <a:pt x="0" y="7379"/>
                    <a:pt x="0" y="4748"/>
                  </a:cubicBezTo>
                  <a:cubicBezTo>
                    <a:pt x="0" y="2144"/>
                    <a:pt x="2143" y="1"/>
                    <a:pt x="4747" y="1"/>
                  </a:cubicBezTo>
                  <a:cubicBezTo>
                    <a:pt x="7405" y="1"/>
                    <a:pt x="9493" y="2144"/>
                    <a:pt x="9493" y="474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4" name="Google Shape;2834;p35"/>
            <p:cNvSpPr/>
            <p:nvPr/>
          </p:nvSpPr>
          <p:spPr>
            <a:xfrm>
              <a:off x="3106396" y="146309"/>
              <a:ext cx="968934" cy="262865"/>
            </a:xfrm>
            <a:custGeom>
              <a:avLst/>
              <a:gdLst/>
              <a:ahLst/>
              <a:cxnLst/>
              <a:rect l="l" t="t" r="r" b="b"/>
              <a:pathLst>
                <a:path w="6104" h="1656" extrusionOk="0">
                  <a:moveTo>
                    <a:pt x="2876" y="1655"/>
                  </a:moveTo>
                  <a:cubicBezTo>
                    <a:pt x="4123" y="1655"/>
                    <a:pt x="5263" y="1194"/>
                    <a:pt x="6103" y="408"/>
                  </a:cubicBezTo>
                  <a:cubicBezTo>
                    <a:pt x="5452" y="245"/>
                    <a:pt x="4503" y="82"/>
                    <a:pt x="3228" y="28"/>
                  </a:cubicBezTo>
                  <a:cubicBezTo>
                    <a:pt x="1655" y="1"/>
                    <a:pt x="597" y="381"/>
                    <a:pt x="1" y="679"/>
                  </a:cubicBezTo>
                  <a:cubicBezTo>
                    <a:pt x="814" y="1330"/>
                    <a:pt x="1791" y="1655"/>
                    <a:pt x="2876" y="165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5" name="Google Shape;2835;p35"/>
            <p:cNvSpPr/>
            <p:nvPr/>
          </p:nvSpPr>
          <p:spPr>
            <a:xfrm>
              <a:off x="3778005" y="-719103"/>
              <a:ext cx="120799" cy="383345"/>
            </a:xfrm>
            <a:custGeom>
              <a:avLst/>
              <a:gdLst/>
              <a:ahLst/>
              <a:cxnLst/>
              <a:rect l="l" t="t" r="r" b="b"/>
              <a:pathLst>
                <a:path w="761" h="2415" extrusionOk="0">
                  <a:moveTo>
                    <a:pt x="1" y="326"/>
                  </a:moveTo>
                  <a:lnTo>
                    <a:pt x="652" y="2415"/>
                  </a:lnTo>
                  <a:cubicBezTo>
                    <a:pt x="652" y="2415"/>
                    <a:pt x="760" y="2144"/>
                    <a:pt x="760" y="1384"/>
                  </a:cubicBezTo>
                  <a:cubicBezTo>
                    <a:pt x="760" y="652"/>
                    <a:pt x="489" y="1"/>
                    <a:pt x="489" y="1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6" name="Google Shape;2836;p35"/>
            <p:cNvSpPr/>
            <p:nvPr/>
          </p:nvSpPr>
          <p:spPr>
            <a:xfrm>
              <a:off x="3123698" y="-977361"/>
              <a:ext cx="809561" cy="805263"/>
            </a:xfrm>
            <a:custGeom>
              <a:avLst/>
              <a:gdLst/>
              <a:ahLst/>
              <a:cxnLst/>
              <a:rect l="l" t="t" r="r" b="b"/>
              <a:pathLst>
                <a:path w="5100" h="5073" extrusionOk="0">
                  <a:moveTo>
                    <a:pt x="4231" y="679"/>
                  </a:moveTo>
                  <a:cubicBezTo>
                    <a:pt x="3391" y="462"/>
                    <a:pt x="2089" y="0"/>
                    <a:pt x="1085" y="706"/>
                  </a:cubicBezTo>
                  <a:cubicBezTo>
                    <a:pt x="54" y="1411"/>
                    <a:pt x="298" y="2116"/>
                    <a:pt x="298" y="2116"/>
                  </a:cubicBezTo>
                  <a:cubicBezTo>
                    <a:pt x="298" y="2116"/>
                    <a:pt x="0" y="3093"/>
                    <a:pt x="298" y="3825"/>
                  </a:cubicBezTo>
                  <a:cubicBezTo>
                    <a:pt x="624" y="4557"/>
                    <a:pt x="760" y="4639"/>
                    <a:pt x="760" y="4639"/>
                  </a:cubicBezTo>
                  <a:lnTo>
                    <a:pt x="1139" y="5073"/>
                  </a:lnTo>
                  <a:lnTo>
                    <a:pt x="4096" y="2143"/>
                  </a:lnTo>
                  <a:lnTo>
                    <a:pt x="4204" y="1899"/>
                  </a:lnTo>
                  <a:cubicBezTo>
                    <a:pt x="4204" y="1899"/>
                    <a:pt x="4828" y="1791"/>
                    <a:pt x="4964" y="1519"/>
                  </a:cubicBezTo>
                  <a:cubicBezTo>
                    <a:pt x="5099" y="1248"/>
                    <a:pt x="5072" y="868"/>
                    <a:pt x="4231" y="679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7" name="Google Shape;2837;p35"/>
            <p:cNvSpPr/>
            <p:nvPr/>
          </p:nvSpPr>
          <p:spPr>
            <a:xfrm>
              <a:off x="3859912" y="-434812"/>
              <a:ext cx="107783" cy="249849"/>
            </a:xfrm>
            <a:custGeom>
              <a:avLst/>
              <a:gdLst/>
              <a:ahLst/>
              <a:cxnLst/>
              <a:rect l="l" t="t" r="r" b="b"/>
              <a:pathLst>
                <a:path w="679" h="1574" extrusionOk="0">
                  <a:moveTo>
                    <a:pt x="380" y="27"/>
                  </a:moveTo>
                  <a:cubicBezTo>
                    <a:pt x="163" y="0"/>
                    <a:pt x="0" y="271"/>
                    <a:pt x="0" y="271"/>
                  </a:cubicBezTo>
                  <a:lnTo>
                    <a:pt x="54" y="1573"/>
                  </a:lnTo>
                  <a:cubicBezTo>
                    <a:pt x="54" y="1573"/>
                    <a:pt x="380" y="1356"/>
                    <a:pt x="543" y="949"/>
                  </a:cubicBezTo>
                  <a:cubicBezTo>
                    <a:pt x="678" y="515"/>
                    <a:pt x="570" y="81"/>
                    <a:pt x="380" y="27"/>
                  </a:cubicBez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8" name="Google Shape;2838;p35"/>
            <p:cNvSpPr/>
            <p:nvPr/>
          </p:nvSpPr>
          <p:spPr>
            <a:xfrm>
              <a:off x="3364658" y="-120521"/>
              <a:ext cx="404939" cy="387631"/>
            </a:xfrm>
            <a:custGeom>
              <a:avLst/>
              <a:gdLst/>
              <a:ahLst/>
              <a:cxnLst/>
              <a:rect l="l" t="t" r="r" b="b"/>
              <a:pathLst>
                <a:path w="2551" h="2442" extrusionOk="0">
                  <a:moveTo>
                    <a:pt x="1" y="0"/>
                  </a:moveTo>
                  <a:lnTo>
                    <a:pt x="191" y="1926"/>
                  </a:lnTo>
                  <a:cubicBezTo>
                    <a:pt x="1086" y="2360"/>
                    <a:pt x="1954" y="2441"/>
                    <a:pt x="2551" y="1926"/>
                  </a:cubicBezTo>
                  <a:lnTo>
                    <a:pt x="2307" y="895"/>
                  </a:ln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9" name="Google Shape;2839;p35"/>
            <p:cNvSpPr/>
            <p:nvPr/>
          </p:nvSpPr>
          <p:spPr>
            <a:xfrm>
              <a:off x="3175287" y="-671642"/>
              <a:ext cx="736383" cy="783675"/>
            </a:xfrm>
            <a:custGeom>
              <a:avLst/>
              <a:gdLst/>
              <a:ahLst/>
              <a:cxnLst/>
              <a:rect l="l" t="t" r="r" b="b"/>
              <a:pathLst>
                <a:path w="4639" h="4937" extrusionOk="0">
                  <a:moveTo>
                    <a:pt x="3906" y="0"/>
                  </a:moveTo>
                  <a:lnTo>
                    <a:pt x="3418" y="0"/>
                  </a:lnTo>
                  <a:cubicBezTo>
                    <a:pt x="3527" y="787"/>
                    <a:pt x="1791" y="624"/>
                    <a:pt x="1330" y="271"/>
                  </a:cubicBezTo>
                  <a:cubicBezTo>
                    <a:pt x="1357" y="1167"/>
                    <a:pt x="1330" y="1926"/>
                    <a:pt x="841" y="2143"/>
                  </a:cubicBezTo>
                  <a:cubicBezTo>
                    <a:pt x="841" y="2143"/>
                    <a:pt x="841" y="2523"/>
                    <a:pt x="868" y="2713"/>
                  </a:cubicBezTo>
                  <a:cubicBezTo>
                    <a:pt x="923" y="2930"/>
                    <a:pt x="923" y="2957"/>
                    <a:pt x="923" y="2957"/>
                  </a:cubicBezTo>
                  <a:cubicBezTo>
                    <a:pt x="923" y="2957"/>
                    <a:pt x="706" y="2794"/>
                    <a:pt x="597" y="2523"/>
                  </a:cubicBezTo>
                  <a:cubicBezTo>
                    <a:pt x="516" y="2224"/>
                    <a:pt x="326" y="2035"/>
                    <a:pt x="163" y="2197"/>
                  </a:cubicBezTo>
                  <a:cubicBezTo>
                    <a:pt x="1" y="2360"/>
                    <a:pt x="163" y="3147"/>
                    <a:pt x="652" y="3418"/>
                  </a:cubicBezTo>
                  <a:cubicBezTo>
                    <a:pt x="1113" y="3662"/>
                    <a:pt x="1140" y="3635"/>
                    <a:pt x="1140" y="3635"/>
                  </a:cubicBezTo>
                  <a:cubicBezTo>
                    <a:pt x="1140" y="3635"/>
                    <a:pt x="1519" y="4340"/>
                    <a:pt x="1953" y="4584"/>
                  </a:cubicBezTo>
                  <a:cubicBezTo>
                    <a:pt x="2415" y="4855"/>
                    <a:pt x="3310" y="4937"/>
                    <a:pt x="3771" y="4774"/>
                  </a:cubicBezTo>
                  <a:cubicBezTo>
                    <a:pt x="4178" y="4611"/>
                    <a:pt x="4530" y="4096"/>
                    <a:pt x="4612" y="3445"/>
                  </a:cubicBezTo>
                  <a:cubicBezTo>
                    <a:pt x="4639" y="2848"/>
                    <a:pt x="4367" y="1546"/>
                    <a:pt x="4367" y="1546"/>
                  </a:cubicBezTo>
                  <a:cubicBezTo>
                    <a:pt x="4286" y="1112"/>
                    <a:pt x="4150" y="407"/>
                    <a:pt x="3906" y="0"/>
                  </a:cubicBez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0" name="Google Shape;2840;p35"/>
            <p:cNvSpPr/>
            <p:nvPr/>
          </p:nvSpPr>
          <p:spPr>
            <a:xfrm>
              <a:off x="3317355" y="-391796"/>
              <a:ext cx="590027" cy="508111"/>
            </a:xfrm>
            <a:custGeom>
              <a:avLst/>
              <a:gdLst/>
              <a:ahLst/>
              <a:cxnLst/>
              <a:rect l="l" t="t" r="r" b="b"/>
              <a:pathLst>
                <a:path w="3717" h="3201" extrusionOk="0">
                  <a:moveTo>
                    <a:pt x="3472" y="0"/>
                  </a:moveTo>
                  <a:cubicBezTo>
                    <a:pt x="3472" y="0"/>
                    <a:pt x="3147" y="434"/>
                    <a:pt x="2306" y="651"/>
                  </a:cubicBezTo>
                  <a:cubicBezTo>
                    <a:pt x="1438" y="814"/>
                    <a:pt x="1" y="624"/>
                    <a:pt x="1" y="624"/>
                  </a:cubicBezTo>
                  <a:cubicBezTo>
                    <a:pt x="1" y="624"/>
                    <a:pt x="55" y="1384"/>
                    <a:pt x="272" y="1926"/>
                  </a:cubicBezTo>
                  <a:cubicBezTo>
                    <a:pt x="462" y="2441"/>
                    <a:pt x="977" y="2740"/>
                    <a:pt x="977" y="2794"/>
                  </a:cubicBezTo>
                  <a:cubicBezTo>
                    <a:pt x="1004" y="2821"/>
                    <a:pt x="1004" y="2821"/>
                    <a:pt x="1031" y="2821"/>
                  </a:cubicBezTo>
                  <a:cubicBezTo>
                    <a:pt x="1492" y="3092"/>
                    <a:pt x="2388" y="3201"/>
                    <a:pt x="2849" y="3011"/>
                  </a:cubicBezTo>
                  <a:cubicBezTo>
                    <a:pt x="3255" y="2848"/>
                    <a:pt x="3608" y="2333"/>
                    <a:pt x="3689" y="1709"/>
                  </a:cubicBezTo>
                  <a:cubicBezTo>
                    <a:pt x="3717" y="1248"/>
                    <a:pt x="3581" y="380"/>
                    <a:pt x="3472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1" name="Google Shape;2841;p35"/>
            <p:cNvSpPr/>
            <p:nvPr/>
          </p:nvSpPr>
          <p:spPr>
            <a:xfrm>
              <a:off x="3252750" y="-310048"/>
              <a:ext cx="73337" cy="43176"/>
            </a:xfrm>
            <a:custGeom>
              <a:avLst/>
              <a:gdLst/>
              <a:ahLst/>
              <a:cxnLst/>
              <a:rect l="l" t="t" r="r" b="b"/>
              <a:pathLst>
                <a:path w="462" h="272" extrusionOk="0">
                  <a:moveTo>
                    <a:pt x="408" y="109"/>
                  </a:moveTo>
                  <a:lnTo>
                    <a:pt x="1" y="1"/>
                  </a:lnTo>
                  <a:lnTo>
                    <a:pt x="28" y="55"/>
                  </a:lnTo>
                  <a:lnTo>
                    <a:pt x="462" y="2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2" name="Google Shape;2842;p35"/>
            <p:cNvSpPr/>
            <p:nvPr/>
          </p:nvSpPr>
          <p:spPr>
            <a:xfrm>
              <a:off x="3532600" y="-357351"/>
              <a:ext cx="51907" cy="56033"/>
            </a:xfrm>
            <a:custGeom>
              <a:avLst/>
              <a:gdLst/>
              <a:ahLst/>
              <a:cxnLst/>
              <a:rect l="l" t="t" r="r" b="b"/>
              <a:pathLst>
                <a:path w="327" h="353" extrusionOk="0">
                  <a:moveTo>
                    <a:pt x="299" y="163"/>
                  </a:moveTo>
                  <a:cubicBezTo>
                    <a:pt x="326" y="272"/>
                    <a:pt x="272" y="353"/>
                    <a:pt x="191" y="353"/>
                  </a:cubicBezTo>
                  <a:cubicBezTo>
                    <a:pt x="136" y="353"/>
                    <a:pt x="55" y="299"/>
                    <a:pt x="28" y="190"/>
                  </a:cubicBezTo>
                  <a:cubicBezTo>
                    <a:pt x="1" y="82"/>
                    <a:pt x="55" y="0"/>
                    <a:pt x="136" y="0"/>
                  </a:cubicBezTo>
                  <a:cubicBezTo>
                    <a:pt x="191" y="0"/>
                    <a:pt x="299" y="27"/>
                    <a:pt x="299" y="163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3" name="Google Shape;2843;p35"/>
            <p:cNvSpPr/>
            <p:nvPr/>
          </p:nvSpPr>
          <p:spPr>
            <a:xfrm>
              <a:off x="3739273" y="-409097"/>
              <a:ext cx="56193" cy="60478"/>
            </a:xfrm>
            <a:custGeom>
              <a:avLst/>
              <a:gdLst/>
              <a:ahLst/>
              <a:cxnLst/>
              <a:rect l="l" t="t" r="r" b="b"/>
              <a:pathLst>
                <a:path w="354" h="381" extrusionOk="0">
                  <a:moveTo>
                    <a:pt x="326" y="191"/>
                  </a:moveTo>
                  <a:cubicBezTo>
                    <a:pt x="353" y="272"/>
                    <a:pt x="272" y="381"/>
                    <a:pt x="218" y="381"/>
                  </a:cubicBezTo>
                  <a:cubicBezTo>
                    <a:pt x="136" y="381"/>
                    <a:pt x="82" y="326"/>
                    <a:pt x="55" y="218"/>
                  </a:cubicBezTo>
                  <a:cubicBezTo>
                    <a:pt x="1" y="109"/>
                    <a:pt x="82" y="1"/>
                    <a:pt x="136" y="1"/>
                  </a:cubicBezTo>
                  <a:cubicBezTo>
                    <a:pt x="218" y="1"/>
                    <a:pt x="272" y="82"/>
                    <a:pt x="326" y="191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4" name="Google Shape;2844;p35"/>
            <p:cNvSpPr/>
            <p:nvPr/>
          </p:nvSpPr>
          <p:spPr>
            <a:xfrm>
              <a:off x="3450851" y="-421955"/>
              <a:ext cx="159531" cy="94924"/>
            </a:xfrm>
            <a:custGeom>
              <a:avLst/>
              <a:gdLst/>
              <a:ahLst/>
              <a:cxnLst/>
              <a:rect l="l" t="t" r="r" b="b"/>
              <a:pathLst>
                <a:path w="1005" h="598" extrusionOk="0">
                  <a:moveTo>
                    <a:pt x="109" y="489"/>
                  </a:moveTo>
                  <a:cubicBezTo>
                    <a:pt x="109" y="489"/>
                    <a:pt x="272" y="163"/>
                    <a:pt x="516" y="136"/>
                  </a:cubicBezTo>
                  <a:cubicBezTo>
                    <a:pt x="733" y="82"/>
                    <a:pt x="868" y="190"/>
                    <a:pt x="950" y="163"/>
                  </a:cubicBezTo>
                  <a:cubicBezTo>
                    <a:pt x="1004" y="136"/>
                    <a:pt x="787" y="0"/>
                    <a:pt x="543" y="0"/>
                  </a:cubicBezTo>
                  <a:cubicBezTo>
                    <a:pt x="299" y="0"/>
                    <a:pt x="109" y="299"/>
                    <a:pt x="55" y="407"/>
                  </a:cubicBezTo>
                  <a:cubicBezTo>
                    <a:pt x="0" y="489"/>
                    <a:pt x="28" y="597"/>
                    <a:pt x="109" y="489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5" name="Google Shape;2845;p35"/>
            <p:cNvSpPr/>
            <p:nvPr/>
          </p:nvSpPr>
          <p:spPr>
            <a:xfrm>
              <a:off x="3670382" y="-482273"/>
              <a:ext cx="172389" cy="73336"/>
            </a:xfrm>
            <a:custGeom>
              <a:avLst/>
              <a:gdLst/>
              <a:ahLst/>
              <a:cxnLst/>
              <a:rect l="l" t="t" r="r" b="b"/>
              <a:pathLst>
                <a:path w="1086" h="462" extrusionOk="0">
                  <a:moveTo>
                    <a:pt x="950" y="299"/>
                  </a:moveTo>
                  <a:cubicBezTo>
                    <a:pt x="950" y="299"/>
                    <a:pt x="625" y="109"/>
                    <a:pt x="408" y="191"/>
                  </a:cubicBezTo>
                  <a:cubicBezTo>
                    <a:pt x="218" y="299"/>
                    <a:pt x="136" y="435"/>
                    <a:pt x="82" y="462"/>
                  </a:cubicBezTo>
                  <a:cubicBezTo>
                    <a:pt x="1" y="462"/>
                    <a:pt x="136" y="245"/>
                    <a:pt x="353" y="109"/>
                  </a:cubicBezTo>
                  <a:cubicBezTo>
                    <a:pt x="543" y="1"/>
                    <a:pt x="869" y="136"/>
                    <a:pt x="950" y="191"/>
                  </a:cubicBezTo>
                  <a:cubicBezTo>
                    <a:pt x="1059" y="272"/>
                    <a:pt x="1086" y="326"/>
                    <a:pt x="950" y="299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6" name="Google Shape;2846;p35"/>
            <p:cNvSpPr/>
            <p:nvPr/>
          </p:nvSpPr>
          <p:spPr>
            <a:xfrm>
              <a:off x="4006266" y="-525290"/>
              <a:ext cx="120640" cy="94924"/>
            </a:xfrm>
            <a:custGeom>
              <a:avLst/>
              <a:gdLst/>
              <a:ahLst/>
              <a:cxnLst/>
              <a:rect l="l" t="t" r="r" b="b"/>
              <a:pathLst>
                <a:path w="760" h="598" extrusionOk="0">
                  <a:moveTo>
                    <a:pt x="0" y="597"/>
                  </a:moveTo>
                  <a:cubicBezTo>
                    <a:pt x="0" y="597"/>
                    <a:pt x="706" y="0"/>
                    <a:pt x="733" y="55"/>
                  </a:cubicBezTo>
                  <a:cubicBezTo>
                    <a:pt x="760" y="136"/>
                    <a:pt x="0" y="597"/>
                    <a:pt x="0" y="597"/>
                  </a:cubicBezTo>
                  <a:close/>
                </a:path>
              </a:pathLst>
            </a:cu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7" name="Google Shape;2847;p35"/>
            <p:cNvSpPr/>
            <p:nvPr/>
          </p:nvSpPr>
          <p:spPr>
            <a:xfrm>
              <a:off x="4014838" y="-288461"/>
              <a:ext cx="185405" cy="30318"/>
            </a:xfrm>
            <a:custGeom>
              <a:avLst/>
              <a:gdLst/>
              <a:ahLst/>
              <a:cxnLst/>
              <a:rect l="l" t="t" r="r" b="b"/>
              <a:pathLst>
                <a:path w="1168" h="191" extrusionOk="0">
                  <a:moveTo>
                    <a:pt x="1" y="109"/>
                  </a:moveTo>
                  <a:cubicBezTo>
                    <a:pt x="1" y="109"/>
                    <a:pt x="1167" y="0"/>
                    <a:pt x="1167" y="109"/>
                  </a:cubicBezTo>
                  <a:cubicBezTo>
                    <a:pt x="1167" y="190"/>
                    <a:pt x="1" y="109"/>
                    <a:pt x="1" y="109"/>
                  </a:cubicBezTo>
                  <a:close/>
                </a:path>
              </a:pathLst>
            </a:cu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8" name="Google Shape;2848;p35"/>
            <p:cNvSpPr/>
            <p:nvPr/>
          </p:nvSpPr>
          <p:spPr>
            <a:xfrm>
              <a:off x="4006266" y="-94806"/>
              <a:ext cx="129371" cy="86352"/>
            </a:xfrm>
            <a:custGeom>
              <a:avLst/>
              <a:gdLst/>
              <a:ahLst/>
              <a:cxnLst/>
              <a:rect l="l" t="t" r="r" b="b"/>
              <a:pathLst>
                <a:path w="815" h="544" extrusionOk="0">
                  <a:moveTo>
                    <a:pt x="0" y="1"/>
                  </a:moveTo>
                  <a:cubicBezTo>
                    <a:pt x="0" y="1"/>
                    <a:pt x="814" y="299"/>
                    <a:pt x="760" y="435"/>
                  </a:cubicBezTo>
                  <a:cubicBezTo>
                    <a:pt x="733" y="543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49" name="Google Shape;2849;p35"/>
          <p:cNvGrpSpPr/>
          <p:nvPr/>
        </p:nvGrpSpPr>
        <p:grpSpPr>
          <a:xfrm>
            <a:off x="929773" y="1516270"/>
            <a:ext cx="1507213" cy="1507189"/>
            <a:chOff x="962200" y="-1097998"/>
            <a:chExt cx="1507213" cy="1507189"/>
          </a:xfrm>
        </p:grpSpPr>
        <p:sp>
          <p:nvSpPr>
            <p:cNvPr id="2850" name="Google Shape;2850;p35"/>
            <p:cNvSpPr/>
            <p:nvPr/>
          </p:nvSpPr>
          <p:spPr>
            <a:xfrm>
              <a:off x="962200" y="-1097998"/>
              <a:ext cx="1507213" cy="1507189"/>
            </a:xfrm>
            <a:custGeom>
              <a:avLst/>
              <a:gdLst/>
              <a:ahLst/>
              <a:cxnLst/>
              <a:rect l="l" t="t" r="r" b="b"/>
              <a:pathLst>
                <a:path w="9495" h="9495" extrusionOk="0">
                  <a:moveTo>
                    <a:pt x="9494" y="4748"/>
                  </a:moveTo>
                  <a:cubicBezTo>
                    <a:pt x="9494" y="7379"/>
                    <a:pt x="7379" y="9494"/>
                    <a:pt x="4748" y="9494"/>
                  </a:cubicBezTo>
                  <a:cubicBezTo>
                    <a:pt x="2144" y="9494"/>
                    <a:pt x="1" y="7379"/>
                    <a:pt x="1" y="4748"/>
                  </a:cubicBezTo>
                  <a:cubicBezTo>
                    <a:pt x="1" y="2144"/>
                    <a:pt x="2144" y="1"/>
                    <a:pt x="4748" y="1"/>
                  </a:cubicBezTo>
                  <a:cubicBezTo>
                    <a:pt x="7379" y="1"/>
                    <a:pt x="9494" y="2144"/>
                    <a:pt x="9494" y="4748"/>
                  </a:cubicBezTo>
                  <a:close/>
                </a:path>
              </a:pathLst>
            </a:custGeom>
            <a:solidFill>
              <a:srgbClr val="E3E1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1" name="Google Shape;2851;p35"/>
            <p:cNvSpPr/>
            <p:nvPr/>
          </p:nvSpPr>
          <p:spPr>
            <a:xfrm>
              <a:off x="1504757" y="-512433"/>
              <a:ext cx="555581" cy="551287"/>
            </a:xfrm>
            <a:custGeom>
              <a:avLst/>
              <a:gdLst/>
              <a:ahLst/>
              <a:cxnLst/>
              <a:rect l="l" t="t" r="r" b="b"/>
              <a:pathLst>
                <a:path w="3500" h="3473" extrusionOk="0">
                  <a:moveTo>
                    <a:pt x="2469" y="109"/>
                  </a:moveTo>
                  <a:cubicBezTo>
                    <a:pt x="2469" y="109"/>
                    <a:pt x="2387" y="2523"/>
                    <a:pt x="2414" y="2605"/>
                  </a:cubicBezTo>
                  <a:cubicBezTo>
                    <a:pt x="2469" y="2659"/>
                    <a:pt x="2903" y="2279"/>
                    <a:pt x="2903" y="2469"/>
                  </a:cubicBezTo>
                  <a:cubicBezTo>
                    <a:pt x="2903" y="2632"/>
                    <a:pt x="2604" y="2876"/>
                    <a:pt x="2767" y="2795"/>
                  </a:cubicBezTo>
                  <a:cubicBezTo>
                    <a:pt x="2930" y="2740"/>
                    <a:pt x="3499" y="2632"/>
                    <a:pt x="3337" y="2822"/>
                  </a:cubicBezTo>
                  <a:cubicBezTo>
                    <a:pt x="3174" y="3039"/>
                    <a:pt x="3038" y="3337"/>
                    <a:pt x="2469" y="3391"/>
                  </a:cubicBezTo>
                  <a:cubicBezTo>
                    <a:pt x="1872" y="3473"/>
                    <a:pt x="679" y="3391"/>
                    <a:pt x="434" y="2930"/>
                  </a:cubicBezTo>
                  <a:cubicBezTo>
                    <a:pt x="163" y="2442"/>
                    <a:pt x="0" y="1845"/>
                    <a:pt x="0" y="1601"/>
                  </a:cubicBezTo>
                  <a:cubicBezTo>
                    <a:pt x="0" y="1357"/>
                    <a:pt x="326" y="1764"/>
                    <a:pt x="380" y="1954"/>
                  </a:cubicBezTo>
                  <a:cubicBezTo>
                    <a:pt x="434" y="2116"/>
                    <a:pt x="326" y="1303"/>
                    <a:pt x="434" y="1357"/>
                  </a:cubicBezTo>
                  <a:cubicBezTo>
                    <a:pt x="516" y="1438"/>
                    <a:pt x="516" y="2144"/>
                    <a:pt x="760" y="2144"/>
                  </a:cubicBezTo>
                  <a:cubicBezTo>
                    <a:pt x="1004" y="2144"/>
                    <a:pt x="1167" y="1791"/>
                    <a:pt x="1330" y="1330"/>
                  </a:cubicBezTo>
                  <a:cubicBezTo>
                    <a:pt x="1519" y="896"/>
                    <a:pt x="1791" y="1"/>
                    <a:pt x="17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2" name="Google Shape;2852;p35"/>
            <p:cNvSpPr/>
            <p:nvPr/>
          </p:nvSpPr>
          <p:spPr>
            <a:xfrm>
              <a:off x="1513329" y="-292746"/>
              <a:ext cx="555581" cy="335883"/>
            </a:xfrm>
            <a:custGeom>
              <a:avLst/>
              <a:gdLst/>
              <a:ahLst/>
              <a:cxnLst/>
              <a:rect l="l" t="t" r="r" b="b"/>
              <a:pathLst>
                <a:path w="3500" h="2116" extrusionOk="0">
                  <a:moveTo>
                    <a:pt x="3310" y="1492"/>
                  </a:moveTo>
                  <a:cubicBezTo>
                    <a:pt x="3500" y="1275"/>
                    <a:pt x="2957" y="1383"/>
                    <a:pt x="2740" y="1438"/>
                  </a:cubicBezTo>
                  <a:cubicBezTo>
                    <a:pt x="2577" y="1519"/>
                    <a:pt x="2849" y="1248"/>
                    <a:pt x="2876" y="1112"/>
                  </a:cubicBezTo>
                  <a:cubicBezTo>
                    <a:pt x="2876" y="949"/>
                    <a:pt x="2469" y="1302"/>
                    <a:pt x="2415" y="1248"/>
                  </a:cubicBezTo>
                  <a:cubicBezTo>
                    <a:pt x="2171" y="1356"/>
                    <a:pt x="2333" y="1248"/>
                    <a:pt x="2306" y="1031"/>
                  </a:cubicBezTo>
                  <a:cubicBezTo>
                    <a:pt x="2279" y="841"/>
                    <a:pt x="1899" y="1302"/>
                    <a:pt x="1628" y="1411"/>
                  </a:cubicBezTo>
                  <a:cubicBezTo>
                    <a:pt x="1357" y="1519"/>
                    <a:pt x="1601" y="1166"/>
                    <a:pt x="1547" y="1085"/>
                  </a:cubicBezTo>
                  <a:cubicBezTo>
                    <a:pt x="1520" y="977"/>
                    <a:pt x="1411" y="1221"/>
                    <a:pt x="1140" y="1248"/>
                  </a:cubicBezTo>
                  <a:cubicBezTo>
                    <a:pt x="1059" y="1248"/>
                    <a:pt x="950" y="1031"/>
                    <a:pt x="842" y="814"/>
                  </a:cubicBezTo>
                  <a:cubicBezTo>
                    <a:pt x="814" y="841"/>
                    <a:pt x="760" y="841"/>
                    <a:pt x="733" y="841"/>
                  </a:cubicBezTo>
                  <a:cubicBezTo>
                    <a:pt x="516" y="841"/>
                    <a:pt x="516" y="136"/>
                    <a:pt x="408" y="54"/>
                  </a:cubicBezTo>
                  <a:cubicBezTo>
                    <a:pt x="299" y="0"/>
                    <a:pt x="435" y="814"/>
                    <a:pt x="380" y="624"/>
                  </a:cubicBezTo>
                  <a:cubicBezTo>
                    <a:pt x="326" y="461"/>
                    <a:pt x="1" y="54"/>
                    <a:pt x="1" y="299"/>
                  </a:cubicBezTo>
                  <a:cubicBezTo>
                    <a:pt x="1" y="516"/>
                    <a:pt x="136" y="1139"/>
                    <a:pt x="408" y="1628"/>
                  </a:cubicBezTo>
                  <a:cubicBezTo>
                    <a:pt x="435" y="1655"/>
                    <a:pt x="462" y="1709"/>
                    <a:pt x="516" y="1763"/>
                  </a:cubicBezTo>
                  <a:cubicBezTo>
                    <a:pt x="733" y="1845"/>
                    <a:pt x="1086" y="1980"/>
                    <a:pt x="1411" y="2089"/>
                  </a:cubicBezTo>
                  <a:cubicBezTo>
                    <a:pt x="1791" y="2116"/>
                    <a:pt x="2171" y="2116"/>
                    <a:pt x="2442" y="2089"/>
                  </a:cubicBezTo>
                  <a:cubicBezTo>
                    <a:pt x="2984" y="1980"/>
                    <a:pt x="3120" y="1682"/>
                    <a:pt x="3310" y="14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3" name="Google Shape;2853;p35"/>
            <p:cNvSpPr/>
            <p:nvPr/>
          </p:nvSpPr>
          <p:spPr>
            <a:xfrm>
              <a:off x="1681271" y="-322588"/>
              <a:ext cx="206835" cy="159370"/>
            </a:xfrm>
            <a:custGeom>
              <a:avLst/>
              <a:gdLst/>
              <a:ahLst/>
              <a:cxnLst/>
              <a:rect l="l" t="t" r="r" b="b"/>
              <a:pathLst>
                <a:path w="1303" h="1004" extrusionOk="0">
                  <a:moveTo>
                    <a:pt x="1089" y="1"/>
                  </a:moveTo>
                  <a:cubicBezTo>
                    <a:pt x="1055" y="1"/>
                    <a:pt x="994" y="271"/>
                    <a:pt x="869" y="459"/>
                  </a:cubicBezTo>
                  <a:cubicBezTo>
                    <a:pt x="832" y="508"/>
                    <a:pt x="811" y="528"/>
                    <a:pt x="799" y="528"/>
                  </a:cubicBezTo>
                  <a:cubicBezTo>
                    <a:pt x="757" y="528"/>
                    <a:pt x="829" y="282"/>
                    <a:pt x="787" y="134"/>
                  </a:cubicBezTo>
                  <a:cubicBezTo>
                    <a:pt x="782" y="97"/>
                    <a:pt x="774" y="82"/>
                    <a:pt x="763" y="82"/>
                  </a:cubicBezTo>
                  <a:cubicBezTo>
                    <a:pt x="717" y="82"/>
                    <a:pt x="625" y="350"/>
                    <a:pt x="516" y="459"/>
                  </a:cubicBezTo>
                  <a:cubicBezTo>
                    <a:pt x="490" y="492"/>
                    <a:pt x="473" y="506"/>
                    <a:pt x="462" y="506"/>
                  </a:cubicBezTo>
                  <a:cubicBezTo>
                    <a:pt x="429" y="506"/>
                    <a:pt x="455" y="372"/>
                    <a:pt x="435" y="270"/>
                  </a:cubicBezTo>
                  <a:cubicBezTo>
                    <a:pt x="429" y="242"/>
                    <a:pt x="414" y="232"/>
                    <a:pt x="393" y="232"/>
                  </a:cubicBezTo>
                  <a:cubicBezTo>
                    <a:pt x="310" y="232"/>
                    <a:pt x="136" y="405"/>
                    <a:pt x="136" y="405"/>
                  </a:cubicBezTo>
                  <a:lnTo>
                    <a:pt x="82" y="405"/>
                  </a:lnTo>
                  <a:cubicBezTo>
                    <a:pt x="55" y="487"/>
                    <a:pt x="28" y="595"/>
                    <a:pt x="1" y="649"/>
                  </a:cubicBezTo>
                  <a:cubicBezTo>
                    <a:pt x="55" y="622"/>
                    <a:pt x="136" y="541"/>
                    <a:pt x="218" y="487"/>
                  </a:cubicBezTo>
                  <a:cubicBezTo>
                    <a:pt x="270" y="452"/>
                    <a:pt x="302" y="437"/>
                    <a:pt x="321" y="437"/>
                  </a:cubicBezTo>
                  <a:cubicBezTo>
                    <a:pt x="391" y="437"/>
                    <a:pt x="278" y="641"/>
                    <a:pt x="299" y="812"/>
                  </a:cubicBezTo>
                  <a:cubicBezTo>
                    <a:pt x="306" y="876"/>
                    <a:pt x="319" y="902"/>
                    <a:pt x="336" y="902"/>
                  </a:cubicBezTo>
                  <a:cubicBezTo>
                    <a:pt x="386" y="902"/>
                    <a:pt x="477" y="687"/>
                    <a:pt x="597" y="487"/>
                  </a:cubicBezTo>
                  <a:cubicBezTo>
                    <a:pt x="634" y="431"/>
                    <a:pt x="658" y="408"/>
                    <a:pt x="674" y="408"/>
                  </a:cubicBezTo>
                  <a:cubicBezTo>
                    <a:pt x="729" y="408"/>
                    <a:pt x="685" y="683"/>
                    <a:pt x="706" y="893"/>
                  </a:cubicBezTo>
                  <a:cubicBezTo>
                    <a:pt x="706" y="962"/>
                    <a:pt x="708" y="991"/>
                    <a:pt x="713" y="991"/>
                  </a:cubicBezTo>
                  <a:cubicBezTo>
                    <a:pt x="728" y="991"/>
                    <a:pt x="774" y="743"/>
                    <a:pt x="896" y="541"/>
                  </a:cubicBezTo>
                  <a:cubicBezTo>
                    <a:pt x="950" y="467"/>
                    <a:pt x="983" y="436"/>
                    <a:pt x="1004" y="436"/>
                  </a:cubicBezTo>
                  <a:cubicBezTo>
                    <a:pt x="1067" y="436"/>
                    <a:pt x="1011" y="717"/>
                    <a:pt x="1031" y="920"/>
                  </a:cubicBezTo>
                  <a:cubicBezTo>
                    <a:pt x="1043" y="979"/>
                    <a:pt x="1059" y="1004"/>
                    <a:pt x="1077" y="1004"/>
                  </a:cubicBezTo>
                  <a:cubicBezTo>
                    <a:pt x="1142" y="1004"/>
                    <a:pt x="1239" y="684"/>
                    <a:pt x="1302" y="514"/>
                  </a:cubicBezTo>
                  <a:lnTo>
                    <a:pt x="1302" y="134"/>
                  </a:lnTo>
                  <a:cubicBezTo>
                    <a:pt x="1248" y="270"/>
                    <a:pt x="1167" y="487"/>
                    <a:pt x="1113" y="541"/>
                  </a:cubicBezTo>
                  <a:cubicBezTo>
                    <a:pt x="1088" y="575"/>
                    <a:pt x="1074" y="590"/>
                    <a:pt x="1066" y="590"/>
                  </a:cubicBezTo>
                  <a:cubicBezTo>
                    <a:pt x="1029" y="590"/>
                    <a:pt x="1135" y="280"/>
                    <a:pt x="1113" y="80"/>
                  </a:cubicBezTo>
                  <a:cubicBezTo>
                    <a:pt x="1106" y="24"/>
                    <a:pt x="1099" y="1"/>
                    <a:pt x="10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4" name="Google Shape;2854;p35"/>
            <p:cNvSpPr/>
            <p:nvPr/>
          </p:nvSpPr>
          <p:spPr>
            <a:xfrm>
              <a:off x="1754448" y="-472114"/>
              <a:ext cx="133657" cy="135083"/>
            </a:xfrm>
            <a:custGeom>
              <a:avLst/>
              <a:gdLst/>
              <a:ahLst/>
              <a:cxnLst/>
              <a:rect l="l" t="t" r="r" b="b"/>
              <a:pathLst>
                <a:path w="842" h="851" extrusionOk="0">
                  <a:moveTo>
                    <a:pt x="585" y="386"/>
                  </a:moveTo>
                  <a:lnTo>
                    <a:pt x="585" y="386"/>
                  </a:lnTo>
                  <a:cubicBezTo>
                    <a:pt x="578" y="437"/>
                    <a:pt x="574" y="478"/>
                    <a:pt x="578" y="497"/>
                  </a:cubicBezTo>
                  <a:lnTo>
                    <a:pt x="578" y="497"/>
                  </a:lnTo>
                  <a:cubicBezTo>
                    <a:pt x="583" y="449"/>
                    <a:pt x="587" y="409"/>
                    <a:pt x="585" y="386"/>
                  </a:cubicBezTo>
                  <a:close/>
                  <a:moveTo>
                    <a:pt x="367" y="52"/>
                  </a:moveTo>
                  <a:cubicBezTo>
                    <a:pt x="335" y="52"/>
                    <a:pt x="244" y="263"/>
                    <a:pt x="136" y="371"/>
                  </a:cubicBezTo>
                  <a:cubicBezTo>
                    <a:pt x="100" y="407"/>
                    <a:pt x="79" y="422"/>
                    <a:pt x="68" y="422"/>
                  </a:cubicBezTo>
                  <a:cubicBezTo>
                    <a:pt x="39" y="422"/>
                    <a:pt x="82" y="314"/>
                    <a:pt x="82" y="235"/>
                  </a:cubicBezTo>
                  <a:lnTo>
                    <a:pt x="82" y="235"/>
                  </a:lnTo>
                  <a:cubicBezTo>
                    <a:pt x="28" y="316"/>
                    <a:pt x="28" y="371"/>
                    <a:pt x="1" y="479"/>
                  </a:cubicBezTo>
                  <a:cubicBezTo>
                    <a:pt x="28" y="479"/>
                    <a:pt x="1" y="533"/>
                    <a:pt x="28" y="642"/>
                  </a:cubicBezTo>
                  <a:cubicBezTo>
                    <a:pt x="42" y="698"/>
                    <a:pt x="56" y="722"/>
                    <a:pt x="71" y="722"/>
                  </a:cubicBezTo>
                  <a:cubicBezTo>
                    <a:pt x="116" y="722"/>
                    <a:pt x="171" y="531"/>
                    <a:pt x="272" y="371"/>
                  </a:cubicBezTo>
                  <a:cubicBezTo>
                    <a:pt x="301" y="331"/>
                    <a:pt x="321" y="313"/>
                    <a:pt x="335" y="313"/>
                  </a:cubicBezTo>
                  <a:cubicBezTo>
                    <a:pt x="342" y="313"/>
                    <a:pt x="347" y="318"/>
                    <a:pt x="351" y="325"/>
                  </a:cubicBezTo>
                  <a:lnTo>
                    <a:pt x="351" y="325"/>
                  </a:lnTo>
                  <a:cubicBezTo>
                    <a:pt x="363" y="254"/>
                    <a:pt x="380" y="164"/>
                    <a:pt x="380" y="99"/>
                  </a:cubicBezTo>
                  <a:cubicBezTo>
                    <a:pt x="380" y="66"/>
                    <a:pt x="376" y="52"/>
                    <a:pt x="367" y="52"/>
                  </a:cubicBezTo>
                  <a:close/>
                  <a:moveTo>
                    <a:pt x="611" y="0"/>
                  </a:moveTo>
                  <a:cubicBezTo>
                    <a:pt x="583" y="0"/>
                    <a:pt x="511" y="225"/>
                    <a:pt x="408" y="371"/>
                  </a:cubicBezTo>
                  <a:cubicBezTo>
                    <a:pt x="389" y="401"/>
                    <a:pt x="374" y="421"/>
                    <a:pt x="364" y="432"/>
                  </a:cubicBezTo>
                  <a:lnTo>
                    <a:pt x="364" y="432"/>
                  </a:lnTo>
                  <a:cubicBezTo>
                    <a:pt x="364" y="383"/>
                    <a:pt x="361" y="344"/>
                    <a:pt x="351" y="325"/>
                  </a:cubicBezTo>
                  <a:lnTo>
                    <a:pt x="351" y="325"/>
                  </a:lnTo>
                  <a:cubicBezTo>
                    <a:pt x="340" y="392"/>
                    <a:pt x="333" y="443"/>
                    <a:pt x="348" y="443"/>
                  </a:cubicBezTo>
                  <a:cubicBezTo>
                    <a:pt x="351" y="443"/>
                    <a:pt x="357" y="439"/>
                    <a:pt x="364" y="432"/>
                  </a:cubicBezTo>
                  <a:lnTo>
                    <a:pt x="364" y="432"/>
                  </a:lnTo>
                  <a:cubicBezTo>
                    <a:pt x="363" y="516"/>
                    <a:pt x="353" y="630"/>
                    <a:pt x="353" y="723"/>
                  </a:cubicBezTo>
                  <a:cubicBezTo>
                    <a:pt x="353" y="768"/>
                    <a:pt x="355" y="787"/>
                    <a:pt x="359" y="787"/>
                  </a:cubicBezTo>
                  <a:cubicBezTo>
                    <a:pt x="372" y="787"/>
                    <a:pt x="413" y="590"/>
                    <a:pt x="516" y="425"/>
                  </a:cubicBezTo>
                  <a:cubicBezTo>
                    <a:pt x="546" y="383"/>
                    <a:pt x="564" y="365"/>
                    <a:pt x="574" y="365"/>
                  </a:cubicBezTo>
                  <a:cubicBezTo>
                    <a:pt x="581" y="365"/>
                    <a:pt x="584" y="373"/>
                    <a:pt x="585" y="386"/>
                  </a:cubicBezTo>
                  <a:lnTo>
                    <a:pt x="585" y="386"/>
                  </a:lnTo>
                  <a:cubicBezTo>
                    <a:pt x="599" y="292"/>
                    <a:pt x="625" y="164"/>
                    <a:pt x="625" y="72"/>
                  </a:cubicBezTo>
                  <a:cubicBezTo>
                    <a:pt x="625" y="21"/>
                    <a:pt x="620" y="0"/>
                    <a:pt x="611" y="0"/>
                  </a:cubicBezTo>
                  <a:close/>
                  <a:moveTo>
                    <a:pt x="841" y="45"/>
                  </a:moveTo>
                  <a:cubicBezTo>
                    <a:pt x="787" y="127"/>
                    <a:pt x="679" y="398"/>
                    <a:pt x="625" y="479"/>
                  </a:cubicBezTo>
                  <a:cubicBezTo>
                    <a:pt x="608" y="500"/>
                    <a:pt x="596" y="509"/>
                    <a:pt x="588" y="509"/>
                  </a:cubicBezTo>
                  <a:cubicBezTo>
                    <a:pt x="583" y="509"/>
                    <a:pt x="580" y="505"/>
                    <a:pt x="578" y="497"/>
                  </a:cubicBezTo>
                  <a:lnTo>
                    <a:pt x="578" y="497"/>
                  </a:lnTo>
                  <a:cubicBezTo>
                    <a:pt x="570" y="577"/>
                    <a:pt x="560" y="681"/>
                    <a:pt x="570" y="778"/>
                  </a:cubicBezTo>
                  <a:cubicBezTo>
                    <a:pt x="582" y="829"/>
                    <a:pt x="597" y="850"/>
                    <a:pt x="614" y="850"/>
                  </a:cubicBezTo>
                  <a:cubicBezTo>
                    <a:pt x="678" y="850"/>
                    <a:pt x="772" y="548"/>
                    <a:pt x="814" y="398"/>
                  </a:cubicBezTo>
                  <a:cubicBezTo>
                    <a:pt x="834" y="379"/>
                    <a:pt x="839" y="359"/>
                    <a:pt x="841" y="359"/>
                  </a:cubicBezTo>
                  <a:cubicBezTo>
                    <a:pt x="841" y="359"/>
                    <a:pt x="841" y="363"/>
                    <a:pt x="841" y="371"/>
                  </a:cubicBezTo>
                  <a:lnTo>
                    <a:pt x="841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5" name="Google Shape;2855;p35"/>
            <p:cNvSpPr/>
            <p:nvPr/>
          </p:nvSpPr>
          <p:spPr>
            <a:xfrm>
              <a:off x="2098903" y="-843867"/>
              <a:ext cx="47463" cy="81907"/>
            </a:xfrm>
            <a:custGeom>
              <a:avLst/>
              <a:gdLst/>
              <a:ahLst/>
              <a:cxnLst/>
              <a:rect l="l" t="t" r="r" b="b"/>
              <a:pathLst>
                <a:path w="299" h="516" extrusionOk="0">
                  <a:moveTo>
                    <a:pt x="1" y="0"/>
                  </a:moveTo>
                  <a:lnTo>
                    <a:pt x="299" y="0"/>
                  </a:lnTo>
                  <a:lnTo>
                    <a:pt x="299" y="516"/>
                  </a:lnTo>
                  <a:lnTo>
                    <a:pt x="1" y="516"/>
                  </a:lnTo>
                  <a:close/>
                </a:path>
              </a:pathLst>
            </a:custGeom>
            <a:solidFill>
              <a:srgbClr val="88A0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6" name="Google Shape;2856;p35"/>
            <p:cNvSpPr/>
            <p:nvPr/>
          </p:nvSpPr>
          <p:spPr>
            <a:xfrm>
              <a:off x="1005376" y="-267032"/>
              <a:ext cx="1007666" cy="452236"/>
            </a:xfrm>
            <a:custGeom>
              <a:avLst/>
              <a:gdLst/>
              <a:ahLst/>
              <a:cxnLst/>
              <a:rect l="l" t="t" r="r" b="b"/>
              <a:pathLst>
                <a:path w="6348" h="2849" extrusionOk="0">
                  <a:moveTo>
                    <a:pt x="5398" y="1547"/>
                  </a:moveTo>
                  <a:cubicBezTo>
                    <a:pt x="4855" y="1655"/>
                    <a:pt x="4394" y="1113"/>
                    <a:pt x="3825" y="950"/>
                  </a:cubicBezTo>
                  <a:cubicBezTo>
                    <a:pt x="4096" y="842"/>
                    <a:pt x="4421" y="787"/>
                    <a:pt x="4774" y="733"/>
                  </a:cubicBezTo>
                  <a:cubicBezTo>
                    <a:pt x="4910" y="706"/>
                    <a:pt x="5018" y="652"/>
                    <a:pt x="5018" y="462"/>
                  </a:cubicBezTo>
                  <a:cubicBezTo>
                    <a:pt x="5018" y="408"/>
                    <a:pt x="4964" y="326"/>
                    <a:pt x="4882" y="299"/>
                  </a:cubicBezTo>
                  <a:cubicBezTo>
                    <a:pt x="3336" y="1"/>
                    <a:pt x="1573" y="326"/>
                    <a:pt x="0" y="977"/>
                  </a:cubicBezTo>
                  <a:cubicBezTo>
                    <a:pt x="190" y="1547"/>
                    <a:pt x="488" y="2062"/>
                    <a:pt x="868" y="2523"/>
                  </a:cubicBezTo>
                  <a:cubicBezTo>
                    <a:pt x="1085" y="2361"/>
                    <a:pt x="1356" y="2198"/>
                    <a:pt x="1628" y="2035"/>
                  </a:cubicBezTo>
                  <a:cubicBezTo>
                    <a:pt x="3146" y="2713"/>
                    <a:pt x="4069" y="2849"/>
                    <a:pt x="4530" y="2523"/>
                  </a:cubicBezTo>
                  <a:cubicBezTo>
                    <a:pt x="4964" y="2632"/>
                    <a:pt x="5344" y="2605"/>
                    <a:pt x="5452" y="2252"/>
                  </a:cubicBezTo>
                  <a:cubicBezTo>
                    <a:pt x="6103" y="2225"/>
                    <a:pt x="6347" y="1981"/>
                    <a:pt x="6266" y="1628"/>
                  </a:cubicBezTo>
                  <a:cubicBezTo>
                    <a:pt x="6211" y="1493"/>
                    <a:pt x="5913" y="1493"/>
                    <a:pt x="5398" y="1547"/>
                  </a:cubicBez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7" name="Google Shape;2857;p35"/>
            <p:cNvSpPr/>
            <p:nvPr/>
          </p:nvSpPr>
          <p:spPr>
            <a:xfrm>
              <a:off x="1793179" y="-744817"/>
              <a:ext cx="624473" cy="280009"/>
            </a:xfrm>
            <a:custGeom>
              <a:avLst/>
              <a:gdLst/>
              <a:ahLst/>
              <a:cxnLst/>
              <a:rect l="l" t="t" r="r" b="b"/>
              <a:pathLst>
                <a:path w="3934" h="1764" extrusionOk="0">
                  <a:moveTo>
                    <a:pt x="1248" y="0"/>
                  </a:moveTo>
                  <a:cubicBezTo>
                    <a:pt x="814" y="0"/>
                    <a:pt x="435" y="271"/>
                    <a:pt x="272" y="678"/>
                  </a:cubicBezTo>
                  <a:lnTo>
                    <a:pt x="1" y="1492"/>
                  </a:lnTo>
                  <a:lnTo>
                    <a:pt x="706" y="1763"/>
                  </a:lnTo>
                  <a:lnTo>
                    <a:pt x="977" y="949"/>
                  </a:lnTo>
                  <a:cubicBezTo>
                    <a:pt x="1004" y="841"/>
                    <a:pt x="1140" y="732"/>
                    <a:pt x="1248" y="732"/>
                  </a:cubicBezTo>
                  <a:lnTo>
                    <a:pt x="3934" y="732"/>
                  </a:lnTo>
                  <a:cubicBezTo>
                    <a:pt x="3825" y="461"/>
                    <a:pt x="3690" y="217"/>
                    <a:pt x="3527" y="0"/>
                  </a:cubicBezTo>
                  <a:close/>
                </a:path>
              </a:pathLst>
            </a:custGeom>
            <a:solidFill>
              <a:srgbClr val="B4CC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8" name="Google Shape;2858;p35"/>
            <p:cNvSpPr/>
            <p:nvPr/>
          </p:nvSpPr>
          <p:spPr>
            <a:xfrm>
              <a:off x="1853498" y="-697515"/>
              <a:ext cx="564153" cy="223975"/>
            </a:xfrm>
            <a:custGeom>
              <a:avLst/>
              <a:gdLst/>
              <a:ahLst/>
              <a:cxnLst/>
              <a:rect l="l" t="t" r="r" b="b"/>
              <a:pathLst>
                <a:path w="3554" h="1411" extrusionOk="0">
                  <a:moveTo>
                    <a:pt x="1167" y="1"/>
                  </a:moveTo>
                  <a:cubicBezTo>
                    <a:pt x="733" y="1"/>
                    <a:pt x="353" y="272"/>
                    <a:pt x="190" y="679"/>
                  </a:cubicBezTo>
                  <a:lnTo>
                    <a:pt x="1" y="1275"/>
                  </a:lnTo>
                  <a:lnTo>
                    <a:pt x="353" y="1411"/>
                  </a:lnTo>
                  <a:lnTo>
                    <a:pt x="624" y="597"/>
                  </a:lnTo>
                  <a:cubicBezTo>
                    <a:pt x="679" y="489"/>
                    <a:pt x="814" y="407"/>
                    <a:pt x="896" y="407"/>
                  </a:cubicBezTo>
                  <a:lnTo>
                    <a:pt x="2767" y="407"/>
                  </a:lnTo>
                  <a:lnTo>
                    <a:pt x="3554" y="434"/>
                  </a:lnTo>
                  <a:cubicBezTo>
                    <a:pt x="3472" y="299"/>
                    <a:pt x="3418" y="136"/>
                    <a:pt x="3337" y="1"/>
                  </a:cubicBezTo>
                  <a:close/>
                </a:path>
              </a:pathLst>
            </a:custGeom>
            <a:solidFill>
              <a:srgbClr val="88A0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9" name="Google Shape;2859;p35"/>
            <p:cNvSpPr/>
            <p:nvPr/>
          </p:nvSpPr>
          <p:spPr>
            <a:xfrm>
              <a:off x="1771750" y="-529576"/>
              <a:ext cx="167944" cy="64764"/>
            </a:xfrm>
            <a:custGeom>
              <a:avLst/>
              <a:gdLst/>
              <a:ahLst/>
              <a:cxnLst/>
              <a:rect l="l" t="t" r="r" b="b"/>
              <a:pathLst>
                <a:path w="1058" h="408" extrusionOk="0">
                  <a:moveTo>
                    <a:pt x="977" y="82"/>
                  </a:moveTo>
                  <a:lnTo>
                    <a:pt x="109" y="0"/>
                  </a:lnTo>
                  <a:cubicBezTo>
                    <a:pt x="54" y="0"/>
                    <a:pt x="0" y="27"/>
                    <a:pt x="0" y="82"/>
                  </a:cubicBezTo>
                  <a:lnTo>
                    <a:pt x="0" y="190"/>
                  </a:lnTo>
                  <a:cubicBezTo>
                    <a:pt x="0" y="272"/>
                    <a:pt x="27" y="299"/>
                    <a:pt x="54" y="299"/>
                  </a:cubicBezTo>
                  <a:lnTo>
                    <a:pt x="949" y="407"/>
                  </a:lnTo>
                  <a:cubicBezTo>
                    <a:pt x="977" y="407"/>
                    <a:pt x="1058" y="353"/>
                    <a:pt x="1058" y="299"/>
                  </a:cubicBezTo>
                  <a:lnTo>
                    <a:pt x="1058" y="190"/>
                  </a:lnTo>
                  <a:cubicBezTo>
                    <a:pt x="1058" y="136"/>
                    <a:pt x="1004" y="82"/>
                    <a:pt x="977" y="82"/>
                  </a:cubicBezTo>
                  <a:close/>
                </a:path>
              </a:pathLst>
            </a:custGeom>
            <a:solidFill>
              <a:srgbClr val="B4CC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0" name="Google Shape;2860;p35"/>
            <p:cNvSpPr/>
            <p:nvPr/>
          </p:nvSpPr>
          <p:spPr>
            <a:xfrm>
              <a:off x="1784607" y="-521004"/>
              <a:ext cx="142229" cy="47462"/>
            </a:xfrm>
            <a:custGeom>
              <a:avLst/>
              <a:gdLst/>
              <a:ahLst/>
              <a:cxnLst/>
              <a:rect l="l" t="t" r="r" b="b"/>
              <a:pathLst>
                <a:path w="896" h="299" extrusionOk="0">
                  <a:moveTo>
                    <a:pt x="896" y="218"/>
                  </a:moveTo>
                  <a:cubicBezTo>
                    <a:pt x="896" y="163"/>
                    <a:pt x="868" y="109"/>
                    <a:pt x="841" y="109"/>
                  </a:cubicBezTo>
                  <a:lnTo>
                    <a:pt x="82" y="1"/>
                  </a:lnTo>
                  <a:cubicBezTo>
                    <a:pt x="55" y="1"/>
                    <a:pt x="1" y="28"/>
                    <a:pt x="1" y="55"/>
                  </a:cubicBezTo>
                  <a:lnTo>
                    <a:pt x="1" y="163"/>
                  </a:lnTo>
                  <a:lnTo>
                    <a:pt x="1" y="218"/>
                  </a:lnTo>
                  <a:lnTo>
                    <a:pt x="868" y="299"/>
                  </a:lnTo>
                  <a:lnTo>
                    <a:pt x="868" y="299"/>
                  </a:lnTo>
                  <a:lnTo>
                    <a:pt x="868" y="272"/>
                  </a:lnTo>
                  <a:close/>
                </a:path>
              </a:pathLst>
            </a:custGeom>
            <a:solidFill>
              <a:srgbClr val="88A0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1" name="Google Shape;2861;p35"/>
            <p:cNvSpPr/>
            <p:nvPr/>
          </p:nvSpPr>
          <p:spPr>
            <a:xfrm>
              <a:off x="2051600" y="-766405"/>
              <a:ext cx="146515" cy="155084"/>
            </a:xfrm>
            <a:custGeom>
              <a:avLst/>
              <a:gdLst/>
              <a:ahLst/>
              <a:cxnLst/>
              <a:rect l="l" t="t" r="r" b="b"/>
              <a:pathLst>
                <a:path w="923" h="977" extrusionOk="0">
                  <a:moveTo>
                    <a:pt x="841" y="1"/>
                  </a:moveTo>
                  <a:lnTo>
                    <a:pt x="54" y="1"/>
                  </a:lnTo>
                  <a:cubicBezTo>
                    <a:pt x="27" y="1"/>
                    <a:pt x="0" y="28"/>
                    <a:pt x="0" y="55"/>
                  </a:cubicBezTo>
                  <a:lnTo>
                    <a:pt x="0" y="896"/>
                  </a:lnTo>
                  <a:cubicBezTo>
                    <a:pt x="0" y="923"/>
                    <a:pt x="27" y="977"/>
                    <a:pt x="54" y="977"/>
                  </a:cubicBezTo>
                  <a:lnTo>
                    <a:pt x="841" y="977"/>
                  </a:lnTo>
                  <a:cubicBezTo>
                    <a:pt x="868" y="977"/>
                    <a:pt x="922" y="923"/>
                    <a:pt x="922" y="896"/>
                  </a:cubicBezTo>
                  <a:lnTo>
                    <a:pt x="922" y="55"/>
                  </a:lnTo>
                  <a:cubicBezTo>
                    <a:pt x="922" y="28"/>
                    <a:pt x="868" y="1"/>
                    <a:pt x="841" y="1"/>
                  </a:cubicBezTo>
                  <a:close/>
                </a:path>
              </a:pathLst>
            </a:custGeom>
            <a:solidFill>
              <a:srgbClr val="B4CC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2" name="Google Shape;2862;p35"/>
            <p:cNvSpPr/>
            <p:nvPr/>
          </p:nvSpPr>
          <p:spPr>
            <a:xfrm>
              <a:off x="2077315" y="-719103"/>
              <a:ext cx="125085" cy="107781"/>
            </a:xfrm>
            <a:custGeom>
              <a:avLst/>
              <a:gdLst/>
              <a:ahLst/>
              <a:cxnLst/>
              <a:rect l="l" t="t" r="r" b="b"/>
              <a:pathLst>
                <a:path w="788" h="679" extrusionOk="0">
                  <a:moveTo>
                    <a:pt x="82" y="1"/>
                  </a:moveTo>
                  <a:cubicBezTo>
                    <a:pt x="28" y="1"/>
                    <a:pt x="1" y="28"/>
                    <a:pt x="1" y="55"/>
                  </a:cubicBezTo>
                  <a:lnTo>
                    <a:pt x="1" y="679"/>
                  </a:lnTo>
                  <a:lnTo>
                    <a:pt x="706" y="679"/>
                  </a:lnTo>
                  <a:cubicBezTo>
                    <a:pt x="760" y="679"/>
                    <a:pt x="788" y="652"/>
                    <a:pt x="788" y="598"/>
                  </a:cubicBezTo>
                  <a:lnTo>
                    <a:pt x="788" y="1"/>
                  </a:lnTo>
                  <a:close/>
                </a:path>
              </a:pathLst>
            </a:custGeom>
            <a:solidFill>
              <a:srgbClr val="88A0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3" name="Google Shape;2863;p35"/>
            <p:cNvSpPr/>
            <p:nvPr/>
          </p:nvSpPr>
          <p:spPr>
            <a:xfrm>
              <a:off x="2030012" y="-869740"/>
              <a:ext cx="193977" cy="43176"/>
            </a:xfrm>
            <a:custGeom>
              <a:avLst/>
              <a:gdLst/>
              <a:ahLst/>
              <a:cxnLst/>
              <a:rect l="l" t="t" r="r" b="b"/>
              <a:pathLst>
                <a:path w="1222" h="272" extrusionOk="0">
                  <a:moveTo>
                    <a:pt x="1113" y="1"/>
                  </a:moveTo>
                  <a:lnTo>
                    <a:pt x="109" y="1"/>
                  </a:lnTo>
                  <a:cubicBezTo>
                    <a:pt x="28" y="1"/>
                    <a:pt x="1" y="28"/>
                    <a:pt x="1" y="55"/>
                  </a:cubicBezTo>
                  <a:lnTo>
                    <a:pt x="1" y="190"/>
                  </a:lnTo>
                  <a:cubicBezTo>
                    <a:pt x="1" y="218"/>
                    <a:pt x="28" y="272"/>
                    <a:pt x="109" y="272"/>
                  </a:cubicBezTo>
                  <a:lnTo>
                    <a:pt x="1113" y="272"/>
                  </a:lnTo>
                  <a:cubicBezTo>
                    <a:pt x="1194" y="272"/>
                    <a:pt x="1221" y="218"/>
                    <a:pt x="1221" y="190"/>
                  </a:cubicBezTo>
                  <a:lnTo>
                    <a:pt x="1221" y="55"/>
                  </a:lnTo>
                  <a:cubicBezTo>
                    <a:pt x="1221" y="28"/>
                    <a:pt x="1140" y="1"/>
                    <a:pt x="1113" y="1"/>
                  </a:cubicBezTo>
                  <a:close/>
                </a:path>
              </a:pathLst>
            </a:custGeom>
            <a:solidFill>
              <a:srgbClr val="B4CC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4" name="Google Shape;2864;p35"/>
            <p:cNvSpPr/>
            <p:nvPr/>
          </p:nvSpPr>
          <p:spPr>
            <a:xfrm>
              <a:off x="2030012" y="-137823"/>
              <a:ext cx="137943" cy="60478"/>
            </a:xfrm>
            <a:custGeom>
              <a:avLst/>
              <a:gdLst/>
              <a:ahLst/>
              <a:cxnLst/>
              <a:rect l="l" t="t" r="r" b="b"/>
              <a:pathLst>
                <a:path w="869" h="381" extrusionOk="0">
                  <a:moveTo>
                    <a:pt x="136" y="299"/>
                  </a:moveTo>
                  <a:cubicBezTo>
                    <a:pt x="136" y="299"/>
                    <a:pt x="597" y="1"/>
                    <a:pt x="652" y="109"/>
                  </a:cubicBezTo>
                  <a:cubicBezTo>
                    <a:pt x="652" y="163"/>
                    <a:pt x="679" y="136"/>
                    <a:pt x="787" y="136"/>
                  </a:cubicBezTo>
                  <a:cubicBezTo>
                    <a:pt x="869" y="136"/>
                    <a:pt x="706" y="245"/>
                    <a:pt x="597" y="272"/>
                  </a:cubicBezTo>
                  <a:cubicBezTo>
                    <a:pt x="516" y="299"/>
                    <a:pt x="597" y="190"/>
                    <a:pt x="516" y="245"/>
                  </a:cubicBezTo>
                  <a:cubicBezTo>
                    <a:pt x="407" y="245"/>
                    <a:pt x="1" y="380"/>
                    <a:pt x="136" y="2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5" name="Google Shape;2865;p35"/>
            <p:cNvSpPr/>
            <p:nvPr/>
          </p:nvSpPr>
          <p:spPr>
            <a:xfrm>
              <a:off x="1991281" y="-215285"/>
              <a:ext cx="69051" cy="64764"/>
            </a:xfrm>
            <a:custGeom>
              <a:avLst/>
              <a:gdLst/>
              <a:ahLst/>
              <a:cxnLst/>
              <a:rect l="l" t="t" r="r" b="b"/>
              <a:pathLst>
                <a:path w="435" h="408" extrusionOk="0">
                  <a:moveTo>
                    <a:pt x="0" y="407"/>
                  </a:moveTo>
                  <a:cubicBezTo>
                    <a:pt x="0" y="407"/>
                    <a:pt x="353" y="0"/>
                    <a:pt x="407" y="82"/>
                  </a:cubicBezTo>
                  <a:cubicBezTo>
                    <a:pt x="434" y="136"/>
                    <a:pt x="0" y="407"/>
                    <a:pt x="0" y="4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6" name="Google Shape;2866;p35"/>
            <p:cNvSpPr/>
            <p:nvPr/>
          </p:nvSpPr>
          <p:spPr>
            <a:xfrm>
              <a:off x="1620951" y="-365922"/>
              <a:ext cx="30319" cy="116353"/>
            </a:xfrm>
            <a:custGeom>
              <a:avLst/>
              <a:gdLst/>
              <a:ahLst/>
              <a:cxnLst/>
              <a:rect l="l" t="t" r="r" b="b"/>
              <a:pathLst>
                <a:path w="191" h="733" extrusionOk="0">
                  <a:moveTo>
                    <a:pt x="109" y="732"/>
                  </a:moveTo>
                  <a:cubicBezTo>
                    <a:pt x="109" y="732"/>
                    <a:pt x="1" y="0"/>
                    <a:pt x="109" y="0"/>
                  </a:cubicBezTo>
                  <a:cubicBezTo>
                    <a:pt x="191" y="0"/>
                    <a:pt x="109" y="732"/>
                    <a:pt x="109" y="7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7" name="Google Shape;2867;p35"/>
            <p:cNvSpPr/>
            <p:nvPr/>
          </p:nvSpPr>
          <p:spPr>
            <a:xfrm>
              <a:off x="2103189" y="-198142"/>
              <a:ext cx="34605" cy="26033"/>
            </a:xfrm>
            <a:custGeom>
              <a:avLst/>
              <a:gdLst/>
              <a:ahLst/>
              <a:cxnLst/>
              <a:rect l="l" t="t" r="r" b="b"/>
              <a:pathLst>
                <a:path w="218" h="164" extrusionOk="0">
                  <a:moveTo>
                    <a:pt x="136" y="28"/>
                  </a:moveTo>
                  <a:cubicBezTo>
                    <a:pt x="191" y="82"/>
                    <a:pt x="218" y="109"/>
                    <a:pt x="136" y="136"/>
                  </a:cubicBezTo>
                  <a:cubicBezTo>
                    <a:pt x="82" y="164"/>
                    <a:pt x="1" y="164"/>
                    <a:pt x="55" y="109"/>
                  </a:cubicBezTo>
                  <a:cubicBezTo>
                    <a:pt x="82" y="82"/>
                    <a:pt x="109" y="1"/>
                    <a:pt x="136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8" name="Google Shape;2868;p35"/>
            <p:cNvSpPr/>
            <p:nvPr/>
          </p:nvSpPr>
          <p:spPr>
            <a:xfrm>
              <a:off x="1517615" y="-396081"/>
              <a:ext cx="64765" cy="94765"/>
            </a:xfrm>
            <a:custGeom>
              <a:avLst/>
              <a:gdLst/>
              <a:ahLst/>
              <a:cxnLst/>
              <a:rect l="l" t="t" r="r" b="b"/>
              <a:pathLst>
                <a:path w="408" h="597" extrusionOk="0">
                  <a:moveTo>
                    <a:pt x="218" y="543"/>
                  </a:moveTo>
                  <a:cubicBezTo>
                    <a:pt x="218" y="543"/>
                    <a:pt x="1" y="0"/>
                    <a:pt x="109" y="0"/>
                  </a:cubicBezTo>
                  <a:cubicBezTo>
                    <a:pt x="218" y="0"/>
                    <a:pt x="245" y="271"/>
                    <a:pt x="272" y="271"/>
                  </a:cubicBezTo>
                  <a:cubicBezTo>
                    <a:pt x="299" y="271"/>
                    <a:pt x="299" y="190"/>
                    <a:pt x="353" y="299"/>
                  </a:cubicBezTo>
                  <a:cubicBezTo>
                    <a:pt x="381" y="434"/>
                    <a:pt x="408" y="570"/>
                    <a:pt x="381" y="543"/>
                  </a:cubicBezTo>
                  <a:cubicBezTo>
                    <a:pt x="353" y="516"/>
                    <a:pt x="353" y="407"/>
                    <a:pt x="272" y="461"/>
                  </a:cubicBezTo>
                  <a:cubicBezTo>
                    <a:pt x="245" y="516"/>
                    <a:pt x="245" y="597"/>
                    <a:pt x="218" y="5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9" name="Google Shape;2869;p35"/>
            <p:cNvSpPr/>
            <p:nvPr/>
          </p:nvSpPr>
          <p:spPr>
            <a:xfrm>
              <a:off x="1556346" y="-421955"/>
              <a:ext cx="21747" cy="26033"/>
            </a:xfrm>
            <a:custGeom>
              <a:avLst/>
              <a:gdLst/>
              <a:ahLst/>
              <a:cxnLst/>
              <a:rect l="l" t="t" r="r" b="b"/>
              <a:pathLst>
                <a:path w="137" h="164" extrusionOk="0">
                  <a:moveTo>
                    <a:pt x="1" y="55"/>
                  </a:moveTo>
                  <a:cubicBezTo>
                    <a:pt x="1" y="28"/>
                    <a:pt x="55" y="0"/>
                    <a:pt x="109" y="28"/>
                  </a:cubicBezTo>
                  <a:cubicBezTo>
                    <a:pt x="137" y="55"/>
                    <a:pt x="109" y="163"/>
                    <a:pt x="55" y="136"/>
                  </a:cubicBezTo>
                  <a:cubicBezTo>
                    <a:pt x="1" y="136"/>
                    <a:pt x="1" y="55"/>
                    <a:pt x="1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" name="Google Shape;2870;p35"/>
            <p:cNvSpPr/>
            <p:nvPr/>
          </p:nvSpPr>
          <p:spPr>
            <a:xfrm>
              <a:off x="1423008" y="-452114"/>
              <a:ext cx="21588" cy="30318"/>
            </a:xfrm>
            <a:custGeom>
              <a:avLst/>
              <a:gdLst/>
              <a:ahLst/>
              <a:cxnLst/>
              <a:rect l="l" t="t" r="r" b="b"/>
              <a:pathLst>
                <a:path w="136" h="191" extrusionOk="0">
                  <a:moveTo>
                    <a:pt x="0" y="82"/>
                  </a:moveTo>
                  <a:cubicBezTo>
                    <a:pt x="0" y="55"/>
                    <a:pt x="54" y="1"/>
                    <a:pt x="81" y="55"/>
                  </a:cubicBezTo>
                  <a:cubicBezTo>
                    <a:pt x="136" y="82"/>
                    <a:pt x="81" y="190"/>
                    <a:pt x="54" y="136"/>
                  </a:cubicBezTo>
                  <a:cubicBezTo>
                    <a:pt x="0" y="136"/>
                    <a:pt x="0" y="82"/>
                    <a:pt x="0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" name="Google Shape;2871;p35"/>
            <p:cNvSpPr/>
            <p:nvPr/>
          </p:nvSpPr>
          <p:spPr>
            <a:xfrm>
              <a:off x="1478883" y="-310048"/>
              <a:ext cx="26033" cy="26033"/>
            </a:xfrm>
            <a:custGeom>
              <a:avLst/>
              <a:gdLst/>
              <a:ahLst/>
              <a:cxnLst/>
              <a:rect l="l" t="t" r="r" b="b"/>
              <a:pathLst>
                <a:path w="164" h="164" extrusionOk="0">
                  <a:moveTo>
                    <a:pt x="55" y="55"/>
                  </a:moveTo>
                  <a:cubicBezTo>
                    <a:pt x="55" y="28"/>
                    <a:pt x="109" y="1"/>
                    <a:pt x="136" y="28"/>
                  </a:cubicBezTo>
                  <a:cubicBezTo>
                    <a:pt x="163" y="55"/>
                    <a:pt x="136" y="163"/>
                    <a:pt x="109" y="136"/>
                  </a:cubicBezTo>
                  <a:cubicBezTo>
                    <a:pt x="55" y="136"/>
                    <a:pt x="1" y="109"/>
                    <a:pt x="55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2" name="Google Shape;2872;p35"/>
            <p:cNvSpPr/>
            <p:nvPr/>
          </p:nvSpPr>
          <p:spPr>
            <a:xfrm>
              <a:off x="1973979" y="-348779"/>
              <a:ext cx="21747" cy="26033"/>
            </a:xfrm>
            <a:custGeom>
              <a:avLst/>
              <a:gdLst/>
              <a:ahLst/>
              <a:cxnLst/>
              <a:rect l="l" t="t" r="r" b="b"/>
              <a:pathLst>
                <a:path w="137" h="164" extrusionOk="0">
                  <a:moveTo>
                    <a:pt x="1" y="82"/>
                  </a:moveTo>
                  <a:cubicBezTo>
                    <a:pt x="1" y="28"/>
                    <a:pt x="82" y="1"/>
                    <a:pt x="109" y="28"/>
                  </a:cubicBezTo>
                  <a:cubicBezTo>
                    <a:pt x="137" y="82"/>
                    <a:pt x="109" y="163"/>
                    <a:pt x="82" y="136"/>
                  </a:cubicBezTo>
                  <a:cubicBezTo>
                    <a:pt x="55" y="136"/>
                    <a:pt x="1" y="109"/>
                    <a:pt x="1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3" name="Google Shape;2873;p35"/>
            <p:cNvSpPr/>
            <p:nvPr/>
          </p:nvSpPr>
          <p:spPr>
            <a:xfrm>
              <a:off x="2189382" y="-258301"/>
              <a:ext cx="21588" cy="30160"/>
            </a:xfrm>
            <a:custGeom>
              <a:avLst/>
              <a:gdLst/>
              <a:ahLst/>
              <a:cxnLst/>
              <a:rect l="l" t="t" r="r" b="b"/>
              <a:pathLst>
                <a:path w="136" h="190" extrusionOk="0">
                  <a:moveTo>
                    <a:pt x="0" y="82"/>
                  </a:moveTo>
                  <a:cubicBezTo>
                    <a:pt x="0" y="54"/>
                    <a:pt x="82" y="0"/>
                    <a:pt x="109" y="54"/>
                  </a:cubicBezTo>
                  <a:cubicBezTo>
                    <a:pt x="136" y="82"/>
                    <a:pt x="109" y="190"/>
                    <a:pt x="82" y="136"/>
                  </a:cubicBezTo>
                  <a:cubicBezTo>
                    <a:pt x="0" y="136"/>
                    <a:pt x="0" y="109"/>
                    <a:pt x="0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4" name="Google Shape;2874;p35"/>
            <p:cNvSpPr/>
            <p:nvPr/>
          </p:nvSpPr>
          <p:spPr>
            <a:xfrm>
              <a:off x="1689842" y="55990"/>
              <a:ext cx="176675" cy="43176"/>
            </a:xfrm>
            <a:custGeom>
              <a:avLst/>
              <a:gdLst/>
              <a:ahLst/>
              <a:cxnLst/>
              <a:rect l="l" t="t" r="r" b="b"/>
              <a:pathLst>
                <a:path w="1113" h="272" extrusionOk="0">
                  <a:moveTo>
                    <a:pt x="1" y="0"/>
                  </a:moveTo>
                  <a:lnTo>
                    <a:pt x="1" y="27"/>
                  </a:lnTo>
                  <a:cubicBezTo>
                    <a:pt x="1" y="27"/>
                    <a:pt x="353" y="244"/>
                    <a:pt x="977" y="244"/>
                  </a:cubicBezTo>
                  <a:cubicBezTo>
                    <a:pt x="1032" y="244"/>
                    <a:pt x="1059" y="244"/>
                    <a:pt x="1086" y="271"/>
                  </a:cubicBezTo>
                  <a:cubicBezTo>
                    <a:pt x="1113" y="271"/>
                    <a:pt x="1113" y="244"/>
                    <a:pt x="1113" y="244"/>
                  </a:cubicBezTo>
                  <a:cubicBezTo>
                    <a:pt x="1113" y="190"/>
                    <a:pt x="1086" y="190"/>
                    <a:pt x="1086" y="190"/>
                  </a:cubicBezTo>
                  <a:cubicBezTo>
                    <a:pt x="381" y="19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E689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5" name="Google Shape;2875;p35"/>
            <p:cNvSpPr/>
            <p:nvPr/>
          </p:nvSpPr>
          <p:spPr>
            <a:xfrm>
              <a:off x="1595236" y="99006"/>
              <a:ext cx="116355" cy="30318"/>
            </a:xfrm>
            <a:custGeom>
              <a:avLst/>
              <a:gdLst/>
              <a:ahLst/>
              <a:cxnLst/>
              <a:rect l="l" t="t" r="r" b="b"/>
              <a:pathLst>
                <a:path w="733" h="191" extrusionOk="0">
                  <a:moveTo>
                    <a:pt x="27" y="0"/>
                  </a:moveTo>
                  <a:cubicBezTo>
                    <a:pt x="0" y="0"/>
                    <a:pt x="0" y="28"/>
                    <a:pt x="0" y="28"/>
                  </a:cubicBezTo>
                  <a:cubicBezTo>
                    <a:pt x="0" y="55"/>
                    <a:pt x="27" y="55"/>
                    <a:pt x="27" y="55"/>
                  </a:cubicBezTo>
                  <a:lnTo>
                    <a:pt x="705" y="190"/>
                  </a:lnTo>
                  <a:cubicBezTo>
                    <a:pt x="732" y="163"/>
                    <a:pt x="705" y="163"/>
                    <a:pt x="705" y="136"/>
                  </a:cubicBezTo>
                  <a:lnTo>
                    <a:pt x="27" y="0"/>
                  </a:lnTo>
                  <a:close/>
                </a:path>
              </a:pathLst>
            </a:custGeom>
            <a:solidFill>
              <a:srgbClr val="E689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76" name="Google Shape;2876;p35"/>
          <p:cNvGrpSpPr/>
          <p:nvPr/>
        </p:nvGrpSpPr>
        <p:grpSpPr>
          <a:xfrm>
            <a:off x="6446559" y="1501202"/>
            <a:ext cx="1507054" cy="1507189"/>
            <a:chOff x="6446559" y="1501202"/>
            <a:chExt cx="1507054" cy="1507189"/>
          </a:xfrm>
        </p:grpSpPr>
        <p:grpSp>
          <p:nvGrpSpPr>
            <p:cNvPr id="2877" name="Google Shape;2877;p35"/>
            <p:cNvGrpSpPr/>
            <p:nvPr/>
          </p:nvGrpSpPr>
          <p:grpSpPr>
            <a:xfrm>
              <a:off x="6446559" y="1501202"/>
              <a:ext cx="1507054" cy="1507189"/>
              <a:chOff x="4652160" y="-1097998"/>
              <a:chExt cx="1507054" cy="1507189"/>
            </a:xfrm>
          </p:grpSpPr>
          <p:sp>
            <p:nvSpPr>
              <p:cNvPr id="2878" name="Google Shape;2878;p35"/>
              <p:cNvSpPr/>
              <p:nvPr/>
            </p:nvSpPr>
            <p:spPr>
              <a:xfrm>
                <a:off x="4652160" y="-1097998"/>
                <a:ext cx="1507054" cy="1507189"/>
              </a:xfrm>
              <a:custGeom>
                <a:avLst/>
                <a:gdLst/>
                <a:ahLst/>
                <a:cxnLst/>
                <a:rect l="l" t="t" r="r" b="b"/>
                <a:pathLst>
                  <a:path w="9494" h="9495" extrusionOk="0">
                    <a:moveTo>
                      <a:pt x="9493" y="4748"/>
                    </a:moveTo>
                    <a:cubicBezTo>
                      <a:pt x="9493" y="7379"/>
                      <a:pt x="7351" y="9494"/>
                      <a:pt x="4747" y="9494"/>
                    </a:cubicBezTo>
                    <a:cubicBezTo>
                      <a:pt x="2116" y="9494"/>
                      <a:pt x="0" y="7379"/>
                      <a:pt x="0" y="4748"/>
                    </a:cubicBezTo>
                    <a:cubicBezTo>
                      <a:pt x="0" y="2144"/>
                      <a:pt x="2116" y="1"/>
                      <a:pt x="4747" y="1"/>
                    </a:cubicBezTo>
                    <a:cubicBezTo>
                      <a:pt x="7351" y="1"/>
                      <a:pt x="9493" y="2144"/>
                      <a:pt x="9493" y="474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9" name="Google Shape;2879;p35"/>
              <p:cNvSpPr/>
              <p:nvPr/>
            </p:nvSpPr>
            <p:spPr>
              <a:xfrm>
                <a:off x="5173129" y="-878312"/>
                <a:ext cx="404781" cy="180958"/>
              </a:xfrm>
              <a:custGeom>
                <a:avLst/>
                <a:gdLst/>
                <a:ahLst/>
                <a:cxnLst/>
                <a:rect l="l" t="t" r="r" b="b"/>
                <a:pathLst>
                  <a:path w="2550" h="1140" extrusionOk="0">
                    <a:moveTo>
                      <a:pt x="651" y="0"/>
                    </a:moveTo>
                    <a:lnTo>
                      <a:pt x="651" y="27"/>
                    </a:lnTo>
                    <a:cubicBezTo>
                      <a:pt x="597" y="27"/>
                      <a:pt x="570" y="55"/>
                      <a:pt x="542" y="55"/>
                    </a:cubicBezTo>
                    <a:lnTo>
                      <a:pt x="109" y="760"/>
                    </a:lnTo>
                    <a:cubicBezTo>
                      <a:pt x="0" y="923"/>
                      <a:pt x="109" y="1140"/>
                      <a:pt x="298" y="1140"/>
                    </a:cubicBezTo>
                    <a:lnTo>
                      <a:pt x="1736" y="1140"/>
                    </a:lnTo>
                    <a:lnTo>
                      <a:pt x="2061" y="624"/>
                    </a:lnTo>
                    <a:lnTo>
                      <a:pt x="2550" y="624"/>
                    </a:lnTo>
                    <a:lnTo>
                      <a:pt x="255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0" name="Google Shape;2880;p35"/>
              <p:cNvSpPr/>
              <p:nvPr/>
            </p:nvSpPr>
            <p:spPr>
              <a:xfrm>
                <a:off x="5263451" y="-701800"/>
                <a:ext cx="168100" cy="90325"/>
              </a:xfrm>
              <a:custGeom>
                <a:avLst/>
                <a:gdLst/>
                <a:ahLst/>
                <a:cxnLst/>
                <a:rect l="l" t="t" r="r" b="b"/>
                <a:pathLst>
                  <a:path w="1059" h="516" extrusionOk="0">
                    <a:moveTo>
                      <a:pt x="82" y="0"/>
                    </a:moveTo>
                    <a:cubicBezTo>
                      <a:pt x="28" y="0"/>
                      <a:pt x="1" y="28"/>
                      <a:pt x="1" y="55"/>
                    </a:cubicBezTo>
                    <a:lnTo>
                      <a:pt x="1" y="461"/>
                    </a:lnTo>
                    <a:cubicBezTo>
                      <a:pt x="1" y="489"/>
                      <a:pt x="28" y="516"/>
                      <a:pt x="82" y="516"/>
                    </a:cubicBezTo>
                    <a:lnTo>
                      <a:pt x="977" y="516"/>
                    </a:lnTo>
                    <a:cubicBezTo>
                      <a:pt x="1031" y="516"/>
                      <a:pt x="1058" y="489"/>
                      <a:pt x="1058" y="461"/>
                    </a:cubicBezTo>
                    <a:lnTo>
                      <a:pt x="1058" y="55"/>
                    </a:lnTo>
                    <a:cubicBezTo>
                      <a:pt x="1058" y="28"/>
                      <a:pt x="1031" y="0"/>
                      <a:pt x="97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1" name="Google Shape;2881;p35"/>
              <p:cNvSpPr/>
              <p:nvPr/>
            </p:nvSpPr>
            <p:spPr>
              <a:xfrm>
                <a:off x="5155827" y="-611482"/>
                <a:ext cx="499547" cy="801136"/>
              </a:xfrm>
              <a:custGeom>
                <a:avLst/>
                <a:gdLst/>
                <a:ahLst/>
                <a:cxnLst/>
                <a:rect l="l" t="t" r="r" b="b"/>
                <a:pathLst>
                  <a:path w="3147" h="5047" extrusionOk="0">
                    <a:moveTo>
                      <a:pt x="733" y="1"/>
                    </a:moveTo>
                    <a:lnTo>
                      <a:pt x="1" y="2307"/>
                    </a:lnTo>
                    <a:lnTo>
                      <a:pt x="1" y="2442"/>
                    </a:lnTo>
                    <a:lnTo>
                      <a:pt x="1" y="4314"/>
                    </a:lnTo>
                    <a:cubicBezTo>
                      <a:pt x="1" y="4721"/>
                      <a:pt x="326" y="5046"/>
                      <a:pt x="733" y="5046"/>
                    </a:cubicBezTo>
                    <a:lnTo>
                      <a:pt x="2415" y="5046"/>
                    </a:lnTo>
                    <a:cubicBezTo>
                      <a:pt x="2821" y="5046"/>
                      <a:pt x="3147" y="4721"/>
                      <a:pt x="3147" y="4314"/>
                    </a:cubicBezTo>
                    <a:lnTo>
                      <a:pt x="3147" y="2605"/>
                    </a:lnTo>
                    <a:cubicBezTo>
                      <a:pt x="3120" y="2551"/>
                      <a:pt x="3120" y="2415"/>
                      <a:pt x="3066" y="2307"/>
                    </a:cubicBezTo>
                    <a:lnTo>
                      <a:pt x="2035" y="1086"/>
                    </a:lnTo>
                    <a:cubicBezTo>
                      <a:pt x="2008" y="1005"/>
                      <a:pt x="1981" y="977"/>
                      <a:pt x="1981" y="923"/>
                    </a:cubicBezTo>
                    <a:lnTo>
                      <a:pt x="1655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2" name="Google Shape;2882;p35"/>
              <p:cNvSpPr/>
              <p:nvPr/>
            </p:nvSpPr>
            <p:spPr>
              <a:xfrm>
                <a:off x="5500282" y="-779262"/>
                <a:ext cx="129371" cy="206832"/>
              </a:xfrm>
              <a:custGeom>
                <a:avLst/>
                <a:gdLst/>
                <a:ahLst/>
                <a:cxnLst/>
                <a:rect l="l" t="t" r="r" b="b"/>
                <a:pathLst>
                  <a:path w="815" h="1303" extrusionOk="0">
                    <a:moveTo>
                      <a:pt x="0" y="0"/>
                    </a:moveTo>
                    <a:lnTo>
                      <a:pt x="82" y="380"/>
                    </a:lnTo>
                    <a:cubicBezTo>
                      <a:pt x="82" y="407"/>
                      <a:pt x="109" y="488"/>
                      <a:pt x="136" y="488"/>
                    </a:cubicBezTo>
                    <a:lnTo>
                      <a:pt x="624" y="1248"/>
                    </a:lnTo>
                    <a:cubicBezTo>
                      <a:pt x="624" y="1248"/>
                      <a:pt x="651" y="1302"/>
                      <a:pt x="679" y="1302"/>
                    </a:cubicBezTo>
                    <a:lnTo>
                      <a:pt x="760" y="1302"/>
                    </a:lnTo>
                    <a:cubicBezTo>
                      <a:pt x="787" y="1248"/>
                      <a:pt x="814" y="1194"/>
                      <a:pt x="787" y="1112"/>
                    </a:cubicBezTo>
                    <a:lnTo>
                      <a:pt x="489" y="434"/>
                    </a:lnTo>
                    <a:cubicBezTo>
                      <a:pt x="434" y="407"/>
                      <a:pt x="434" y="380"/>
                      <a:pt x="434" y="326"/>
                    </a:cubicBezTo>
                    <a:lnTo>
                      <a:pt x="38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3" name="Google Shape;2883;p35"/>
              <p:cNvSpPr/>
              <p:nvPr/>
            </p:nvSpPr>
            <p:spPr>
              <a:xfrm>
                <a:off x="5577745" y="-865454"/>
                <a:ext cx="69051" cy="64764"/>
              </a:xfrm>
              <a:custGeom>
                <a:avLst/>
                <a:gdLst/>
                <a:ahLst/>
                <a:cxnLst/>
                <a:rect l="l" t="t" r="r" b="b"/>
                <a:pathLst>
                  <a:path w="435" h="408" extrusionOk="0">
                    <a:moveTo>
                      <a:pt x="1" y="1"/>
                    </a:moveTo>
                    <a:lnTo>
                      <a:pt x="1" y="408"/>
                    </a:lnTo>
                    <a:lnTo>
                      <a:pt x="435" y="408"/>
                    </a:lnTo>
                    <a:lnTo>
                      <a:pt x="435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4" name="Google Shape;2884;p35"/>
              <p:cNvSpPr/>
              <p:nvPr/>
            </p:nvSpPr>
            <p:spPr>
              <a:xfrm>
                <a:off x="5254878" y="-236872"/>
                <a:ext cx="249853" cy="249849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1574" extrusionOk="0">
                    <a:moveTo>
                      <a:pt x="570" y="1"/>
                    </a:moveTo>
                    <a:lnTo>
                      <a:pt x="570" y="543"/>
                    </a:lnTo>
                    <a:lnTo>
                      <a:pt x="0" y="543"/>
                    </a:lnTo>
                    <a:lnTo>
                      <a:pt x="0" y="1031"/>
                    </a:lnTo>
                    <a:lnTo>
                      <a:pt x="570" y="1031"/>
                    </a:lnTo>
                    <a:lnTo>
                      <a:pt x="570" y="1574"/>
                    </a:lnTo>
                    <a:lnTo>
                      <a:pt x="1004" y="1574"/>
                    </a:lnTo>
                    <a:lnTo>
                      <a:pt x="1004" y="1031"/>
                    </a:lnTo>
                    <a:lnTo>
                      <a:pt x="1574" y="1031"/>
                    </a:lnTo>
                    <a:lnTo>
                      <a:pt x="1574" y="543"/>
                    </a:lnTo>
                    <a:lnTo>
                      <a:pt x="1004" y="543"/>
                    </a:lnTo>
                    <a:lnTo>
                      <a:pt x="100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885" name="Google Shape;2885;p35"/>
            <p:cNvSpPr/>
            <p:nvPr/>
          </p:nvSpPr>
          <p:spPr>
            <a:xfrm>
              <a:off x="7441420" y="1744859"/>
              <a:ext cx="19200" cy="423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" name="Google Shape;4490;p57">
            <a:extLst>
              <a:ext uri="{FF2B5EF4-FFF2-40B4-BE49-F238E27FC236}">
                <a16:creationId xmlns:a16="http://schemas.microsoft.com/office/drawing/2014/main" id="{18971C9D-5A8A-496D-8343-9692EE12B097}"/>
              </a:ext>
            </a:extLst>
          </p:cNvPr>
          <p:cNvGrpSpPr/>
          <p:nvPr/>
        </p:nvGrpSpPr>
        <p:grpSpPr>
          <a:xfrm>
            <a:off x="7953613" y="3448562"/>
            <a:ext cx="1058937" cy="1464889"/>
            <a:chOff x="6711412" y="2952635"/>
            <a:chExt cx="1526691" cy="2181689"/>
          </a:xfrm>
        </p:grpSpPr>
        <p:grpSp>
          <p:nvGrpSpPr>
            <p:cNvPr id="64" name="Google Shape;4491;p57">
              <a:extLst>
                <a:ext uri="{FF2B5EF4-FFF2-40B4-BE49-F238E27FC236}">
                  <a16:creationId xmlns:a16="http://schemas.microsoft.com/office/drawing/2014/main" id="{FDC67DD5-BEC0-482B-8ADD-204A5FBCDEDF}"/>
                </a:ext>
              </a:extLst>
            </p:cNvPr>
            <p:cNvGrpSpPr/>
            <p:nvPr/>
          </p:nvGrpSpPr>
          <p:grpSpPr>
            <a:xfrm flipH="1">
              <a:off x="6711412" y="2952635"/>
              <a:ext cx="1526691" cy="2181689"/>
              <a:chOff x="5304935" y="2688928"/>
              <a:chExt cx="1977836" cy="2826022"/>
            </a:xfrm>
          </p:grpSpPr>
          <p:sp>
            <p:nvSpPr>
              <p:cNvPr id="66" name="Google Shape;4492;p57">
                <a:extLst>
                  <a:ext uri="{FF2B5EF4-FFF2-40B4-BE49-F238E27FC236}">
                    <a16:creationId xmlns:a16="http://schemas.microsoft.com/office/drawing/2014/main" id="{E21E6403-A871-4D9F-87D5-4430BBEE4C2A}"/>
                  </a:ext>
                </a:extLst>
              </p:cNvPr>
              <p:cNvSpPr/>
              <p:nvPr/>
            </p:nvSpPr>
            <p:spPr>
              <a:xfrm>
                <a:off x="5368614" y="5196548"/>
                <a:ext cx="150001" cy="137735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819" extrusionOk="0">
                    <a:moveTo>
                      <a:pt x="1031" y="1"/>
                    </a:moveTo>
                    <a:lnTo>
                      <a:pt x="0" y="787"/>
                    </a:lnTo>
                    <a:lnTo>
                      <a:pt x="679" y="1818"/>
                    </a:lnTo>
                    <a:lnTo>
                      <a:pt x="1981" y="1113"/>
                    </a:lnTo>
                    <a:lnTo>
                      <a:pt x="1031" y="1"/>
                    </a:lnTo>
                    <a:close/>
                  </a:path>
                </a:pathLst>
              </a:custGeom>
              <a:solidFill>
                <a:srgbClr val="FAAA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4493;p57">
                <a:extLst>
                  <a:ext uri="{FF2B5EF4-FFF2-40B4-BE49-F238E27FC236}">
                    <a16:creationId xmlns:a16="http://schemas.microsoft.com/office/drawing/2014/main" id="{320F9051-9DA5-4535-9201-2F02A7009FA7}"/>
                  </a:ext>
                </a:extLst>
              </p:cNvPr>
              <p:cNvSpPr/>
              <p:nvPr/>
            </p:nvSpPr>
            <p:spPr>
              <a:xfrm>
                <a:off x="6422228" y="5364944"/>
                <a:ext cx="108885" cy="82232"/>
              </a:xfrm>
              <a:custGeom>
                <a:avLst/>
                <a:gdLst/>
                <a:ahLst/>
                <a:cxnLst/>
                <a:rect l="l" t="t" r="r" b="b"/>
                <a:pathLst>
                  <a:path w="1438" h="1086" extrusionOk="0">
                    <a:moveTo>
                      <a:pt x="0" y="1"/>
                    </a:moveTo>
                    <a:lnTo>
                      <a:pt x="0" y="1086"/>
                    </a:lnTo>
                    <a:lnTo>
                      <a:pt x="1438" y="1086"/>
                    </a:lnTo>
                    <a:lnTo>
                      <a:pt x="1438" y="1"/>
                    </a:lnTo>
                    <a:close/>
                  </a:path>
                </a:pathLst>
              </a:custGeom>
              <a:solidFill>
                <a:srgbClr val="FAAA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4494;p57">
                <a:extLst>
                  <a:ext uri="{FF2B5EF4-FFF2-40B4-BE49-F238E27FC236}">
                    <a16:creationId xmlns:a16="http://schemas.microsoft.com/office/drawing/2014/main" id="{B8E6864A-B67C-471C-B5CF-1E3E86478980}"/>
                  </a:ext>
                </a:extLst>
              </p:cNvPr>
              <p:cNvSpPr/>
              <p:nvPr/>
            </p:nvSpPr>
            <p:spPr>
              <a:xfrm>
                <a:off x="6890467" y="2688928"/>
                <a:ext cx="215726" cy="1016692"/>
              </a:xfrm>
              <a:custGeom>
                <a:avLst/>
                <a:gdLst/>
                <a:ahLst/>
                <a:cxnLst/>
                <a:rect l="l" t="t" r="r" b="b"/>
                <a:pathLst>
                  <a:path w="2849" h="13427" extrusionOk="0">
                    <a:moveTo>
                      <a:pt x="516" y="1"/>
                    </a:moveTo>
                    <a:lnTo>
                      <a:pt x="0" y="1492"/>
                    </a:lnTo>
                    <a:lnTo>
                      <a:pt x="2116" y="13427"/>
                    </a:lnTo>
                    <a:lnTo>
                      <a:pt x="2848" y="13291"/>
                    </a:lnTo>
                    <a:lnTo>
                      <a:pt x="516" y="1"/>
                    </a:lnTo>
                    <a:close/>
                  </a:path>
                </a:pathLst>
              </a:custGeom>
              <a:solidFill>
                <a:srgbClr val="BFE9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4495;p57">
                <a:extLst>
                  <a:ext uri="{FF2B5EF4-FFF2-40B4-BE49-F238E27FC236}">
                    <a16:creationId xmlns:a16="http://schemas.microsoft.com/office/drawing/2014/main" id="{215BE866-2FA4-448E-872B-30EC41CF84B2}"/>
                  </a:ext>
                </a:extLst>
              </p:cNvPr>
              <p:cNvSpPr/>
              <p:nvPr/>
            </p:nvSpPr>
            <p:spPr>
              <a:xfrm>
                <a:off x="6929461" y="2688928"/>
                <a:ext cx="236246" cy="1006470"/>
              </a:xfrm>
              <a:custGeom>
                <a:avLst/>
                <a:gdLst/>
                <a:ahLst/>
                <a:cxnLst/>
                <a:rect l="l" t="t" r="r" b="b"/>
                <a:pathLst>
                  <a:path w="3120" h="13292" extrusionOk="0">
                    <a:moveTo>
                      <a:pt x="1" y="1"/>
                    </a:moveTo>
                    <a:lnTo>
                      <a:pt x="2333" y="13291"/>
                    </a:lnTo>
                    <a:lnTo>
                      <a:pt x="3120" y="13156"/>
                    </a:lnTo>
                    <a:lnTo>
                      <a:pt x="977" y="122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4496;p57">
                <a:extLst>
                  <a:ext uri="{FF2B5EF4-FFF2-40B4-BE49-F238E27FC236}">
                    <a16:creationId xmlns:a16="http://schemas.microsoft.com/office/drawing/2014/main" id="{B8ED5B73-7192-4184-8D30-57A3B86F39DA}"/>
                  </a:ext>
                </a:extLst>
              </p:cNvPr>
              <p:cNvSpPr/>
              <p:nvPr/>
            </p:nvSpPr>
            <p:spPr>
              <a:xfrm>
                <a:off x="6397543" y="3648044"/>
                <a:ext cx="817473" cy="332032"/>
              </a:xfrm>
              <a:custGeom>
                <a:avLst/>
                <a:gdLst/>
                <a:ahLst/>
                <a:cxnLst/>
                <a:rect l="l" t="t" r="r" b="b"/>
                <a:pathLst>
                  <a:path w="10796" h="4385" extrusionOk="0">
                    <a:moveTo>
                      <a:pt x="787" y="0"/>
                    </a:moveTo>
                    <a:lnTo>
                      <a:pt x="1" y="2496"/>
                    </a:lnTo>
                    <a:cubicBezTo>
                      <a:pt x="1" y="2496"/>
                      <a:pt x="2984" y="4178"/>
                      <a:pt x="4042" y="4367"/>
                    </a:cubicBezTo>
                    <a:cubicBezTo>
                      <a:pt x="4108" y="4379"/>
                      <a:pt x="4188" y="4384"/>
                      <a:pt x="4279" y="4384"/>
                    </a:cubicBezTo>
                    <a:cubicBezTo>
                      <a:pt x="5495" y="4384"/>
                      <a:pt x="8734" y="3445"/>
                      <a:pt x="8734" y="3445"/>
                    </a:cubicBezTo>
                    <a:cubicBezTo>
                      <a:pt x="8734" y="3445"/>
                      <a:pt x="10091" y="3391"/>
                      <a:pt x="10416" y="2821"/>
                    </a:cubicBezTo>
                    <a:cubicBezTo>
                      <a:pt x="10796" y="2252"/>
                      <a:pt x="10525" y="1574"/>
                      <a:pt x="10362" y="1330"/>
                    </a:cubicBezTo>
                    <a:cubicBezTo>
                      <a:pt x="10289" y="1225"/>
                      <a:pt x="10192" y="1193"/>
                      <a:pt x="10100" y="1193"/>
                    </a:cubicBezTo>
                    <a:cubicBezTo>
                      <a:pt x="9953" y="1193"/>
                      <a:pt x="9819" y="1275"/>
                      <a:pt x="9819" y="1275"/>
                    </a:cubicBezTo>
                    <a:cubicBezTo>
                      <a:pt x="9819" y="1275"/>
                      <a:pt x="9751" y="1217"/>
                      <a:pt x="9579" y="1217"/>
                    </a:cubicBezTo>
                    <a:cubicBezTo>
                      <a:pt x="9465" y="1217"/>
                      <a:pt x="9304" y="1243"/>
                      <a:pt x="9087" y="1330"/>
                    </a:cubicBezTo>
                    <a:cubicBezTo>
                      <a:pt x="8545" y="1519"/>
                      <a:pt x="8273" y="2197"/>
                      <a:pt x="8273" y="2197"/>
                    </a:cubicBezTo>
                    <a:lnTo>
                      <a:pt x="4313" y="2062"/>
                    </a:lnTo>
                    <a:lnTo>
                      <a:pt x="787" y="0"/>
                    </a:lnTo>
                    <a:close/>
                  </a:path>
                </a:pathLst>
              </a:custGeom>
              <a:solidFill>
                <a:srgbClr val="FAC5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4497;p57">
                <a:extLst>
                  <a:ext uri="{FF2B5EF4-FFF2-40B4-BE49-F238E27FC236}">
                    <a16:creationId xmlns:a16="http://schemas.microsoft.com/office/drawing/2014/main" id="{91BF193D-5A22-4E85-9271-46B605217028}"/>
                  </a:ext>
                </a:extLst>
              </p:cNvPr>
              <p:cNvSpPr/>
              <p:nvPr/>
            </p:nvSpPr>
            <p:spPr>
              <a:xfrm>
                <a:off x="6134651" y="3536891"/>
                <a:ext cx="351265" cy="287887"/>
              </a:xfrm>
              <a:custGeom>
                <a:avLst/>
                <a:gdLst/>
                <a:ahLst/>
                <a:cxnLst/>
                <a:rect l="l" t="t" r="r" b="b"/>
                <a:pathLst>
                  <a:path w="4639" h="3802" extrusionOk="0">
                    <a:moveTo>
                      <a:pt x="2874" y="1"/>
                    </a:moveTo>
                    <a:cubicBezTo>
                      <a:pt x="2693" y="1"/>
                      <a:pt x="2495" y="35"/>
                      <a:pt x="2279" y="112"/>
                    </a:cubicBezTo>
                    <a:cubicBezTo>
                      <a:pt x="1" y="926"/>
                      <a:pt x="2035" y="3801"/>
                      <a:pt x="2035" y="3801"/>
                    </a:cubicBezTo>
                    <a:lnTo>
                      <a:pt x="4639" y="1875"/>
                    </a:lnTo>
                    <a:cubicBezTo>
                      <a:pt x="4639" y="1875"/>
                      <a:pt x="4218" y="1"/>
                      <a:pt x="2874" y="1"/>
                    </a:cubicBezTo>
                    <a:close/>
                  </a:path>
                </a:pathLst>
              </a:custGeom>
              <a:solidFill>
                <a:srgbClr val="B1C8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4498;p57">
                <a:extLst>
                  <a:ext uri="{FF2B5EF4-FFF2-40B4-BE49-F238E27FC236}">
                    <a16:creationId xmlns:a16="http://schemas.microsoft.com/office/drawing/2014/main" id="{D1101CD8-1F98-49C3-BED1-0C73CE07843A}"/>
                  </a:ext>
                </a:extLst>
              </p:cNvPr>
              <p:cNvSpPr/>
              <p:nvPr/>
            </p:nvSpPr>
            <p:spPr>
              <a:xfrm>
                <a:off x="5409653" y="4032842"/>
                <a:ext cx="1193347" cy="1358947"/>
              </a:xfrm>
              <a:custGeom>
                <a:avLst/>
                <a:gdLst/>
                <a:ahLst/>
                <a:cxnLst/>
                <a:rect l="l" t="t" r="r" b="b"/>
                <a:pathLst>
                  <a:path w="15760" h="17947" extrusionOk="0">
                    <a:moveTo>
                      <a:pt x="10069" y="0"/>
                    </a:moveTo>
                    <a:cubicBezTo>
                      <a:pt x="8504" y="0"/>
                      <a:pt x="7406" y="1591"/>
                      <a:pt x="7406" y="1591"/>
                    </a:cubicBezTo>
                    <a:cubicBezTo>
                      <a:pt x="7406" y="1591"/>
                      <a:pt x="6538" y="7965"/>
                      <a:pt x="4693" y="10894"/>
                    </a:cubicBezTo>
                    <a:cubicBezTo>
                      <a:pt x="3147" y="13308"/>
                      <a:pt x="1" y="15424"/>
                      <a:pt x="1" y="15424"/>
                    </a:cubicBezTo>
                    <a:lnTo>
                      <a:pt x="1194" y="17296"/>
                    </a:lnTo>
                    <a:cubicBezTo>
                      <a:pt x="1194" y="17296"/>
                      <a:pt x="5534" y="14746"/>
                      <a:pt x="7596" y="11898"/>
                    </a:cubicBezTo>
                    <a:cubicBezTo>
                      <a:pt x="10118" y="8453"/>
                      <a:pt x="10661" y="5741"/>
                      <a:pt x="10661" y="5741"/>
                    </a:cubicBezTo>
                    <a:cubicBezTo>
                      <a:pt x="10661" y="5741"/>
                      <a:pt x="12722" y="8399"/>
                      <a:pt x="13156" y="17892"/>
                    </a:cubicBezTo>
                    <a:lnTo>
                      <a:pt x="15489" y="17947"/>
                    </a:lnTo>
                    <a:cubicBezTo>
                      <a:pt x="15489" y="17947"/>
                      <a:pt x="15760" y="6799"/>
                      <a:pt x="13400" y="2649"/>
                    </a:cubicBezTo>
                    <a:cubicBezTo>
                      <a:pt x="12210" y="623"/>
                      <a:pt x="11048" y="0"/>
                      <a:pt x="1006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4499;p57">
                <a:extLst>
                  <a:ext uri="{FF2B5EF4-FFF2-40B4-BE49-F238E27FC236}">
                    <a16:creationId xmlns:a16="http://schemas.microsoft.com/office/drawing/2014/main" id="{DB5743AB-8D61-457C-A6C7-FEE711294237}"/>
                  </a:ext>
                </a:extLst>
              </p:cNvPr>
              <p:cNvSpPr/>
              <p:nvPr/>
            </p:nvSpPr>
            <p:spPr>
              <a:xfrm>
                <a:off x="6212716" y="4311407"/>
                <a:ext cx="273198" cy="1039333"/>
              </a:xfrm>
              <a:custGeom>
                <a:avLst/>
                <a:gdLst/>
                <a:ahLst/>
                <a:cxnLst/>
                <a:rect l="l" t="t" r="r" b="b"/>
                <a:pathLst>
                  <a:path w="3608" h="13726" extrusionOk="0">
                    <a:moveTo>
                      <a:pt x="678" y="0"/>
                    </a:moveTo>
                    <a:lnTo>
                      <a:pt x="0" y="2062"/>
                    </a:lnTo>
                    <a:cubicBezTo>
                      <a:pt x="0" y="2062"/>
                      <a:pt x="1872" y="5154"/>
                      <a:pt x="2442" y="13725"/>
                    </a:cubicBezTo>
                    <a:lnTo>
                      <a:pt x="3581" y="13725"/>
                    </a:lnTo>
                    <a:cubicBezTo>
                      <a:pt x="3608" y="13725"/>
                      <a:pt x="2848" y="2876"/>
                      <a:pt x="678" y="0"/>
                    </a:cubicBezTo>
                    <a:close/>
                  </a:path>
                </a:pathLst>
              </a:custGeom>
              <a:solidFill>
                <a:srgbClr val="351C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4500;p57">
                <a:extLst>
                  <a:ext uri="{FF2B5EF4-FFF2-40B4-BE49-F238E27FC236}">
                    <a16:creationId xmlns:a16="http://schemas.microsoft.com/office/drawing/2014/main" id="{2C49C43E-9907-4BD9-A965-009DE02CBED4}"/>
                  </a:ext>
                </a:extLst>
              </p:cNvPr>
              <p:cNvSpPr/>
              <p:nvPr/>
            </p:nvSpPr>
            <p:spPr>
              <a:xfrm>
                <a:off x="5865626" y="3461173"/>
                <a:ext cx="626507" cy="775221"/>
              </a:xfrm>
              <a:custGeom>
                <a:avLst/>
                <a:gdLst/>
                <a:ahLst/>
                <a:cxnLst/>
                <a:rect l="l" t="t" r="r" b="b"/>
                <a:pathLst>
                  <a:path w="8274" h="10238" extrusionOk="0">
                    <a:moveTo>
                      <a:pt x="4313" y="0"/>
                    </a:moveTo>
                    <a:cubicBezTo>
                      <a:pt x="4313" y="0"/>
                      <a:pt x="760" y="1329"/>
                      <a:pt x="217" y="2306"/>
                    </a:cubicBezTo>
                    <a:cubicBezTo>
                      <a:pt x="0" y="2685"/>
                      <a:pt x="1330" y="5940"/>
                      <a:pt x="1357" y="9141"/>
                    </a:cubicBezTo>
                    <a:cubicBezTo>
                      <a:pt x="2453" y="9872"/>
                      <a:pt x="4627" y="10237"/>
                      <a:pt x="6387" y="10237"/>
                    </a:cubicBezTo>
                    <a:cubicBezTo>
                      <a:pt x="6717" y="10237"/>
                      <a:pt x="7033" y="10224"/>
                      <a:pt x="7324" y="10199"/>
                    </a:cubicBezTo>
                    <a:cubicBezTo>
                      <a:pt x="8273" y="7324"/>
                      <a:pt x="8138" y="2767"/>
                      <a:pt x="7080" y="1465"/>
                    </a:cubicBezTo>
                    <a:cubicBezTo>
                      <a:pt x="6700" y="950"/>
                      <a:pt x="4313" y="0"/>
                      <a:pt x="4313" y="0"/>
                    </a:cubicBezTo>
                    <a:close/>
                  </a:path>
                </a:pathLst>
              </a:custGeom>
              <a:solidFill>
                <a:srgbClr val="CADA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4501;p57">
                <a:extLst>
                  <a:ext uri="{FF2B5EF4-FFF2-40B4-BE49-F238E27FC236}">
                    <a16:creationId xmlns:a16="http://schemas.microsoft.com/office/drawing/2014/main" id="{89896516-302D-40FE-A212-6A6C211A23CE}"/>
                  </a:ext>
                </a:extLst>
              </p:cNvPr>
              <p:cNvSpPr/>
              <p:nvPr/>
            </p:nvSpPr>
            <p:spPr>
              <a:xfrm>
                <a:off x="6089448" y="3438306"/>
                <a:ext cx="250709" cy="167417"/>
              </a:xfrm>
              <a:custGeom>
                <a:avLst/>
                <a:gdLst/>
                <a:ahLst/>
                <a:cxnLst/>
                <a:rect l="l" t="t" r="r" b="b"/>
                <a:pathLst>
                  <a:path w="3311" h="2211" extrusionOk="0">
                    <a:moveTo>
                      <a:pt x="1465" y="0"/>
                    </a:moveTo>
                    <a:cubicBezTo>
                      <a:pt x="1068" y="0"/>
                      <a:pt x="580" y="126"/>
                      <a:pt x="1" y="492"/>
                    </a:cubicBezTo>
                    <a:cubicBezTo>
                      <a:pt x="1" y="492"/>
                      <a:pt x="1022" y="2211"/>
                      <a:pt x="2062" y="2211"/>
                    </a:cubicBezTo>
                    <a:cubicBezTo>
                      <a:pt x="2108" y="2211"/>
                      <a:pt x="2153" y="2208"/>
                      <a:pt x="2198" y="2201"/>
                    </a:cubicBezTo>
                    <a:cubicBezTo>
                      <a:pt x="3310" y="2038"/>
                      <a:pt x="2768" y="601"/>
                      <a:pt x="2768" y="601"/>
                    </a:cubicBezTo>
                    <a:cubicBezTo>
                      <a:pt x="2768" y="601"/>
                      <a:pt x="2333" y="0"/>
                      <a:pt x="1465" y="0"/>
                    </a:cubicBezTo>
                    <a:close/>
                  </a:path>
                </a:pathLst>
              </a:custGeom>
              <a:solidFill>
                <a:srgbClr val="B1C8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4502;p57">
                <a:extLst>
                  <a:ext uri="{FF2B5EF4-FFF2-40B4-BE49-F238E27FC236}">
                    <a16:creationId xmlns:a16="http://schemas.microsoft.com/office/drawing/2014/main" id="{92A7BFA9-F5CF-449E-9503-58099C7879E9}"/>
                  </a:ext>
                </a:extLst>
              </p:cNvPr>
              <p:cNvSpPr/>
              <p:nvPr/>
            </p:nvSpPr>
            <p:spPr>
              <a:xfrm>
                <a:off x="6210672" y="3264004"/>
                <a:ext cx="139703" cy="57547"/>
              </a:xfrm>
              <a:custGeom>
                <a:avLst/>
                <a:gdLst/>
                <a:ahLst/>
                <a:cxnLst/>
                <a:rect l="l" t="t" r="r" b="b"/>
                <a:pathLst>
                  <a:path w="1845" h="760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70" y="469"/>
                      <a:pt x="616" y="759"/>
                      <a:pt x="1121" y="759"/>
                    </a:cubicBezTo>
                    <a:cubicBezTo>
                      <a:pt x="1406" y="759"/>
                      <a:pt x="1678" y="667"/>
                      <a:pt x="1845" y="461"/>
                    </a:cubicBezTo>
                    <a:lnTo>
                      <a:pt x="1845" y="461"/>
                    </a:lnTo>
                    <a:cubicBezTo>
                      <a:pt x="1706" y="475"/>
                      <a:pt x="1577" y="481"/>
                      <a:pt x="1456" y="481"/>
                    </a:cubicBezTo>
                    <a:cubicBezTo>
                      <a:pt x="394" y="48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7A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4503;p57">
                <a:extLst>
                  <a:ext uri="{FF2B5EF4-FFF2-40B4-BE49-F238E27FC236}">
                    <a16:creationId xmlns:a16="http://schemas.microsoft.com/office/drawing/2014/main" id="{672FFF3B-A7D7-419E-9CB9-52734DD101B1}"/>
                  </a:ext>
                </a:extLst>
              </p:cNvPr>
              <p:cNvSpPr/>
              <p:nvPr/>
            </p:nvSpPr>
            <p:spPr>
              <a:xfrm>
                <a:off x="5908785" y="2785392"/>
                <a:ext cx="694201" cy="564947"/>
              </a:xfrm>
              <a:custGeom>
                <a:avLst/>
                <a:gdLst/>
                <a:ahLst/>
                <a:cxnLst/>
                <a:rect l="l" t="t" r="r" b="b"/>
                <a:pathLst>
                  <a:path w="9168" h="7461" extrusionOk="0">
                    <a:moveTo>
                      <a:pt x="4887" y="0"/>
                    </a:moveTo>
                    <a:cubicBezTo>
                      <a:pt x="2853" y="0"/>
                      <a:pt x="1953" y="2117"/>
                      <a:pt x="1953" y="2117"/>
                    </a:cubicBezTo>
                    <a:cubicBezTo>
                      <a:pt x="1953" y="2117"/>
                      <a:pt x="1915" y="2115"/>
                      <a:pt x="1850" y="2115"/>
                    </a:cubicBezTo>
                    <a:cubicBezTo>
                      <a:pt x="1591" y="2115"/>
                      <a:pt x="901" y="2150"/>
                      <a:pt x="488" y="2497"/>
                    </a:cubicBezTo>
                    <a:cubicBezTo>
                      <a:pt x="0" y="2985"/>
                      <a:pt x="1031" y="5887"/>
                      <a:pt x="1356" y="6565"/>
                    </a:cubicBezTo>
                    <a:cubicBezTo>
                      <a:pt x="1766" y="7436"/>
                      <a:pt x="2732" y="7461"/>
                      <a:pt x="2839" y="7461"/>
                    </a:cubicBezTo>
                    <a:cubicBezTo>
                      <a:pt x="2845" y="7461"/>
                      <a:pt x="2848" y="7461"/>
                      <a:pt x="2848" y="7461"/>
                    </a:cubicBezTo>
                    <a:cubicBezTo>
                      <a:pt x="2848" y="7461"/>
                      <a:pt x="5154" y="5399"/>
                      <a:pt x="6537" y="4721"/>
                    </a:cubicBezTo>
                    <a:cubicBezTo>
                      <a:pt x="9168" y="2822"/>
                      <a:pt x="7052" y="83"/>
                      <a:pt x="4964" y="1"/>
                    </a:cubicBezTo>
                    <a:cubicBezTo>
                      <a:pt x="4938" y="1"/>
                      <a:pt x="4912" y="0"/>
                      <a:pt x="4887" y="0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4504;p57">
                <a:extLst>
                  <a:ext uri="{FF2B5EF4-FFF2-40B4-BE49-F238E27FC236}">
                    <a16:creationId xmlns:a16="http://schemas.microsoft.com/office/drawing/2014/main" id="{76EB74DE-7383-481A-AF4F-EF3BFE2BA302}"/>
                  </a:ext>
                </a:extLst>
              </p:cNvPr>
              <p:cNvSpPr/>
              <p:nvPr/>
            </p:nvSpPr>
            <p:spPr>
              <a:xfrm>
                <a:off x="6042275" y="2896394"/>
                <a:ext cx="24685" cy="65801"/>
              </a:xfrm>
              <a:custGeom>
                <a:avLst/>
                <a:gdLst/>
                <a:ahLst/>
                <a:cxnLst/>
                <a:rect l="l" t="t" r="r" b="b"/>
                <a:pathLst>
                  <a:path w="326" h="869" extrusionOk="0">
                    <a:moveTo>
                      <a:pt x="217" y="0"/>
                    </a:moveTo>
                    <a:lnTo>
                      <a:pt x="217" y="0"/>
                    </a:lnTo>
                    <a:cubicBezTo>
                      <a:pt x="0" y="407"/>
                      <a:pt x="190" y="868"/>
                      <a:pt x="190" y="868"/>
                    </a:cubicBezTo>
                    <a:cubicBezTo>
                      <a:pt x="190" y="868"/>
                      <a:pt x="326" y="326"/>
                      <a:pt x="217" y="0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4505;p57">
                <a:extLst>
                  <a:ext uri="{FF2B5EF4-FFF2-40B4-BE49-F238E27FC236}">
                    <a16:creationId xmlns:a16="http://schemas.microsoft.com/office/drawing/2014/main" id="{C56C2DFB-F8DD-4BEC-9C1D-04E589EAEADC}"/>
                  </a:ext>
                </a:extLst>
              </p:cNvPr>
              <p:cNvSpPr/>
              <p:nvPr/>
            </p:nvSpPr>
            <p:spPr>
              <a:xfrm>
                <a:off x="6025845" y="2914869"/>
                <a:ext cx="41116" cy="53458"/>
              </a:xfrm>
              <a:custGeom>
                <a:avLst/>
                <a:gdLst/>
                <a:ahLst/>
                <a:cxnLst/>
                <a:rect l="l" t="t" r="r" b="b"/>
                <a:pathLst>
                  <a:path w="543" h="706" extrusionOk="0">
                    <a:moveTo>
                      <a:pt x="0" y="0"/>
                    </a:moveTo>
                    <a:cubicBezTo>
                      <a:pt x="0" y="570"/>
                      <a:pt x="543" y="705"/>
                      <a:pt x="543" y="705"/>
                    </a:cubicBezTo>
                    <a:cubicBezTo>
                      <a:pt x="543" y="705"/>
                      <a:pt x="326" y="163"/>
                      <a:pt x="0" y="0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4506;p57">
                <a:extLst>
                  <a:ext uri="{FF2B5EF4-FFF2-40B4-BE49-F238E27FC236}">
                    <a16:creationId xmlns:a16="http://schemas.microsoft.com/office/drawing/2014/main" id="{2A2BDF09-99BD-4FAB-954B-18B8B7C8FCE7}"/>
                  </a:ext>
                </a:extLst>
              </p:cNvPr>
              <p:cNvSpPr/>
              <p:nvPr/>
            </p:nvSpPr>
            <p:spPr>
              <a:xfrm>
                <a:off x="5977234" y="3050404"/>
                <a:ext cx="502554" cy="382765"/>
              </a:xfrm>
              <a:custGeom>
                <a:avLst/>
                <a:gdLst/>
                <a:ahLst/>
                <a:cxnLst/>
                <a:rect l="l" t="t" r="r" b="b"/>
                <a:pathLst>
                  <a:path w="6637" h="5055" extrusionOk="0">
                    <a:moveTo>
                      <a:pt x="2378" y="0"/>
                    </a:moveTo>
                    <a:lnTo>
                      <a:pt x="2378" y="0"/>
                    </a:lnTo>
                    <a:cubicBezTo>
                      <a:pt x="2898" y="1223"/>
                      <a:pt x="1921" y="1248"/>
                      <a:pt x="1841" y="1248"/>
                    </a:cubicBezTo>
                    <a:cubicBezTo>
                      <a:pt x="1837" y="1248"/>
                      <a:pt x="1836" y="1248"/>
                      <a:pt x="1836" y="1248"/>
                    </a:cubicBezTo>
                    <a:lnTo>
                      <a:pt x="1836" y="1248"/>
                    </a:lnTo>
                    <a:lnTo>
                      <a:pt x="2161" y="2794"/>
                    </a:lnTo>
                    <a:lnTo>
                      <a:pt x="1754" y="2794"/>
                    </a:lnTo>
                    <a:cubicBezTo>
                      <a:pt x="1754" y="2794"/>
                      <a:pt x="1207" y="1905"/>
                      <a:pt x="669" y="1905"/>
                    </a:cubicBezTo>
                    <a:cubicBezTo>
                      <a:pt x="530" y="1905"/>
                      <a:pt x="391" y="1965"/>
                      <a:pt x="262" y="2116"/>
                    </a:cubicBezTo>
                    <a:cubicBezTo>
                      <a:pt x="0" y="2422"/>
                      <a:pt x="142" y="3500"/>
                      <a:pt x="830" y="3500"/>
                    </a:cubicBezTo>
                    <a:cubicBezTo>
                      <a:pt x="996" y="3500"/>
                      <a:pt x="1195" y="3436"/>
                      <a:pt x="1429" y="3282"/>
                    </a:cubicBezTo>
                    <a:cubicBezTo>
                      <a:pt x="1429" y="3282"/>
                      <a:pt x="1700" y="4503"/>
                      <a:pt x="2622" y="4910"/>
                    </a:cubicBezTo>
                    <a:cubicBezTo>
                      <a:pt x="2855" y="5009"/>
                      <a:pt x="3181" y="5054"/>
                      <a:pt x="3544" y="5054"/>
                    </a:cubicBezTo>
                    <a:cubicBezTo>
                      <a:pt x="4577" y="5054"/>
                      <a:pt x="5908" y="4685"/>
                      <a:pt x="6230" y="4123"/>
                    </a:cubicBezTo>
                    <a:cubicBezTo>
                      <a:pt x="6636" y="3391"/>
                      <a:pt x="5633" y="190"/>
                      <a:pt x="5633" y="190"/>
                    </a:cubicBezTo>
                    <a:cubicBezTo>
                      <a:pt x="5633" y="190"/>
                      <a:pt x="5129" y="442"/>
                      <a:pt x="4305" y="442"/>
                    </a:cubicBezTo>
                    <a:cubicBezTo>
                      <a:pt x="3777" y="442"/>
                      <a:pt x="3119" y="339"/>
                      <a:pt x="2378" y="0"/>
                    </a:cubicBezTo>
                    <a:close/>
                  </a:path>
                </a:pathLst>
              </a:custGeom>
              <a:solidFill>
                <a:srgbClr val="FAC5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4507;p57">
                <a:extLst>
                  <a:ext uri="{FF2B5EF4-FFF2-40B4-BE49-F238E27FC236}">
                    <a16:creationId xmlns:a16="http://schemas.microsoft.com/office/drawing/2014/main" id="{644D9474-82F9-425E-8831-F28499100377}"/>
                  </a:ext>
                </a:extLst>
              </p:cNvPr>
              <p:cNvSpPr/>
              <p:nvPr/>
            </p:nvSpPr>
            <p:spPr>
              <a:xfrm>
                <a:off x="6011458" y="3225766"/>
                <a:ext cx="55503" cy="61182"/>
              </a:xfrm>
              <a:custGeom>
                <a:avLst/>
                <a:gdLst/>
                <a:ahLst/>
                <a:cxnLst/>
                <a:rect l="l" t="t" r="r" b="b"/>
                <a:pathLst>
                  <a:path w="733" h="808" extrusionOk="0">
                    <a:moveTo>
                      <a:pt x="341" y="1"/>
                    </a:moveTo>
                    <a:cubicBezTo>
                      <a:pt x="317" y="1"/>
                      <a:pt x="294" y="6"/>
                      <a:pt x="271" y="17"/>
                    </a:cubicBezTo>
                    <a:cubicBezTo>
                      <a:pt x="0" y="126"/>
                      <a:pt x="27" y="695"/>
                      <a:pt x="353" y="804"/>
                    </a:cubicBezTo>
                    <a:cubicBezTo>
                      <a:pt x="371" y="807"/>
                      <a:pt x="389" y="808"/>
                      <a:pt x="406" y="808"/>
                    </a:cubicBezTo>
                    <a:cubicBezTo>
                      <a:pt x="708" y="808"/>
                      <a:pt x="733" y="370"/>
                      <a:pt x="733" y="370"/>
                    </a:cubicBezTo>
                    <a:cubicBezTo>
                      <a:pt x="733" y="370"/>
                      <a:pt x="537" y="1"/>
                      <a:pt x="341" y="1"/>
                    </a:cubicBezTo>
                    <a:close/>
                  </a:path>
                </a:pathLst>
              </a:custGeom>
              <a:solidFill>
                <a:srgbClr val="FAAA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4508;p57">
                <a:extLst>
                  <a:ext uri="{FF2B5EF4-FFF2-40B4-BE49-F238E27FC236}">
                    <a16:creationId xmlns:a16="http://schemas.microsoft.com/office/drawing/2014/main" id="{90091F06-1ADE-4C35-8BB2-0A491B219F40}"/>
                  </a:ext>
                </a:extLst>
              </p:cNvPr>
              <p:cNvSpPr/>
              <p:nvPr/>
            </p:nvSpPr>
            <p:spPr>
              <a:xfrm>
                <a:off x="6233236" y="3175641"/>
                <a:ext cx="41192" cy="47628"/>
              </a:xfrm>
              <a:custGeom>
                <a:avLst/>
                <a:gdLst/>
                <a:ahLst/>
                <a:cxnLst/>
                <a:rect l="l" t="t" r="r" b="b"/>
                <a:pathLst>
                  <a:path w="544" h="629" extrusionOk="0">
                    <a:moveTo>
                      <a:pt x="245" y="1"/>
                    </a:moveTo>
                    <a:cubicBezTo>
                      <a:pt x="109" y="1"/>
                      <a:pt x="1" y="164"/>
                      <a:pt x="55" y="354"/>
                    </a:cubicBezTo>
                    <a:cubicBezTo>
                      <a:pt x="55" y="502"/>
                      <a:pt x="168" y="628"/>
                      <a:pt x="270" y="628"/>
                    </a:cubicBezTo>
                    <a:cubicBezTo>
                      <a:pt x="280" y="628"/>
                      <a:pt x="290" y="627"/>
                      <a:pt x="299" y="625"/>
                    </a:cubicBezTo>
                    <a:cubicBezTo>
                      <a:pt x="435" y="625"/>
                      <a:pt x="543" y="435"/>
                      <a:pt x="516" y="272"/>
                    </a:cubicBezTo>
                    <a:cubicBezTo>
                      <a:pt x="489" y="109"/>
                      <a:pt x="353" y="1"/>
                      <a:pt x="245" y="1"/>
                    </a:cubicBez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4509;p57">
                <a:extLst>
                  <a:ext uri="{FF2B5EF4-FFF2-40B4-BE49-F238E27FC236}">
                    <a16:creationId xmlns:a16="http://schemas.microsoft.com/office/drawing/2014/main" id="{1A5B6455-5CFF-4B6B-AA2D-C9E0CBDF8C67}"/>
                  </a:ext>
                </a:extLst>
              </p:cNvPr>
              <p:cNvSpPr/>
              <p:nvPr/>
            </p:nvSpPr>
            <p:spPr>
              <a:xfrm>
                <a:off x="6362638" y="3161331"/>
                <a:ext cx="41116" cy="45508"/>
              </a:xfrm>
              <a:custGeom>
                <a:avLst/>
                <a:gdLst/>
                <a:ahLst/>
                <a:cxnLst/>
                <a:rect l="l" t="t" r="r" b="b"/>
                <a:pathLst>
                  <a:path w="543" h="601" extrusionOk="0">
                    <a:moveTo>
                      <a:pt x="245" y="0"/>
                    </a:moveTo>
                    <a:cubicBezTo>
                      <a:pt x="109" y="0"/>
                      <a:pt x="0" y="163"/>
                      <a:pt x="28" y="326"/>
                    </a:cubicBezTo>
                    <a:cubicBezTo>
                      <a:pt x="28" y="474"/>
                      <a:pt x="141" y="600"/>
                      <a:pt x="264" y="600"/>
                    </a:cubicBezTo>
                    <a:cubicBezTo>
                      <a:pt x="275" y="600"/>
                      <a:pt x="287" y="599"/>
                      <a:pt x="299" y="597"/>
                    </a:cubicBezTo>
                    <a:cubicBezTo>
                      <a:pt x="434" y="597"/>
                      <a:pt x="543" y="434"/>
                      <a:pt x="516" y="271"/>
                    </a:cubicBezTo>
                    <a:cubicBezTo>
                      <a:pt x="462" y="81"/>
                      <a:pt x="326" y="0"/>
                      <a:pt x="245" y="0"/>
                    </a:cubicBezTo>
                    <a:close/>
                  </a:path>
                </a:pathLst>
              </a:custGeom>
              <a:solidFill>
                <a:srgbClr val="0E2A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4510;p57">
                <a:extLst>
                  <a:ext uri="{FF2B5EF4-FFF2-40B4-BE49-F238E27FC236}">
                    <a16:creationId xmlns:a16="http://schemas.microsoft.com/office/drawing/2014/main" id="{E687F8B2-A53B-4981-A9D7-2766699A3758}"/>
                  </a:ext>
                </a:extLst>
              </p:cNvPr>
              <p:cNvSpPr/>
              <p:nvPr/>
            </p:nvSpPr>
            <p:spPr>
              <a:xfrm>
                <a:off x="6210672" y="3128318"/>
                <a:ext cx="88365" cy="45356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599" extrusionOk="0">
                    <a:moveTo>
                      <a:pt x="240" y="1"/>
                    </a:moveTo>
                    <a:cubicBezTo>
                      <a:pt x="155" y="1"/>
                      <a:pt x="95" y="9"/>
                      <a:pt x="82" y="29"/>
                    </a:cubicBezTo>
                    <a:cubicBezTo>
                      <a:pt x="0" y="56"/>
                      <a:pt x="82" y="219"/>
                      <a:pt x="136" y="246"/>
                    </a:cubicBezTo>
                    <a:cubicBezTo>
                      <a:pt x="217" y="328"/>
                      <a:pt x="950" y="599"/>
                      <a:pt x="1058" y="599"/>
                    </a:cubicBezTo>
                    <a:cubicBezTo>
                      <a:pt x="1112" y="572"/>
                      <a:pt x="1167" y="246"/>
                      <a:pt x="1085" y="165"/>
                    </a:cubicBezTo>
                    <a:cubicBezTo>
                      <a:pt x="1003" y="83"/>
                      <a:pt x="503" y="1"/>
                      <a:pt x="240" y="1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4511;p57">
                <a:extLst>
                  <a:ext uri="{FF2B5EF4-FFF2-40B4-BE49-F238E27FC236}">
                    <a16:creationId xmlns:a16="http://schemas.microsoft.com/office/drawing/2014/main" id="{07D57094-890D-43AA-BE07-742372431BA3}"/>
                  </a:ext>
                </a:extLst>
              </p:cNvPr>
              <p:cNvSpPr/>
              <p:nvPr/>
            </p:nvSpPr>
            <p:spPr>
              <a:xfrm>
                <a:off x="6333865" y="3105830"/>
                <a:ext cx="67845" cy="55578"/>
              </a:xfrm>
              <a:custGeom>
                <a:avLst/>
                <a:gdLst/>
                <a:ahLst/>
                <a:cxnLst/>
                <a:rect l="l" t="t" r="r" b="b"/>
                <a:pathLst>
                  <a:path w="896" h="734" extrusionOk="0">
                    <a:moveTo>
                      <a:pt x="814" y="1"/>
                    </a:moveTo>
                    <a:cubicBezTo>
                      <a:pt x="706" y="1"/>
                      <a:pt x="28" y="326"/>
                      <a:pt x="28" y="381"/>
                    </a:cubicBezTo>
                    <a:cubicBezTo>
                      <a:pt x="1" y="489"/>
                      <a:pt x="109" y="733"/>
                      <a:pt x="163" y="733"/>
                    </a:cubicBezTo>
                    <a:cubicBezTo>
                      <a:pt x="245" y="733"/>
                      <a:pt x="814" y="272"/>
                      <a:pt x="842" y="218"/>
                    </a:cubicBezTo>
                    <a:cubicBezTo>
                      <a:pt x="896" y="136"/>
                      <a:pt x="896" y="1"/>
                      <a:pt x="814" y="1"/>
                    </a:cubicBezTo>
                    <a:close/>
                  </a:path>
                </a:pathLst>
              </a:custGeom>
              <a:solidFill>
                <a:srgbClr val="0E2C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4512;p57">
                <a:extLst>
                  <a:ext uri="{FF2B5EF4-FFF2-40B4-BE49-F238E27FC236}">
                    <a16:creationId xmlns:a16="http://schemas.microsoft.com/office/drawing/2014/main" id="{5AADBA02-FAA3-48FD-A78A-7F44C5333CDA}"/>
                  </a:ext>
                </a:extLst>
              </p:cNvPr>
              <p:cNvSpPr/>
              <p:nvPr/>
            </p:nvSpPr>
            <p:spPr>
              <a:xfrm>
                <a:off x="6313345" y="3167464"/>
                <a:ext cx="61712" cy="98436"/>
              </a:xfrm>
              <a:custGeom>
                <a:avLst/>
                <a:gdLst/>
                <a:ahLst/>
                <a:cxnLst/>
                <a:rect l="l" t="t" r="r" b="b"/>
                <a:pathLst>
                  <a:path w="815" h="1300" extrusionOk="0">
                    <a:moveTo>
                      <a:pt x="136" y="0"/>
                    </a:moveTo>
                    <a:cubicBezTo>
                      <a:pt x="0" y="55"/>
                      <a:pt x="55" y="1167"/>
                      <a:pt x="163" y="1275"/>
                    </a:cubicBezTo>
                    <a:cubicBezTo>
                      <a:pt x="186" y="1292"/>
                      <a:pt x="225" y="1300"/>
                      <a:pt x="274" y="1300"/>
                    </a:cubicBezTo>
                    <a:cubicBezTo>
                      <a:pt x="456" y="1300"/>
                      <a:pt x="766" y="1193"/>
                      <a:pt x="787" y="1085"/>
                    </a:cubicBezTo>
                    <a:cubicBezTo>
                      <a:pt x="814" y="950"/>
                      <a:pt x="299" y="0"/>
                      <a:pt x="136" y="0"/>
                    </a:cubicBezTo>
                    <a:close/>
                  </a:path>
                </a:pathLst>
              </a:custGeom>
              <a:solidFill>
                <a:srgbClr val="FAAA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4513;p57">
                <a:extLst>
                  <a:ext uri="{FF2B5EF4-FFF2-40B4-BE49-F238E27FC236}">
                    <a16:creationId xmlns:a16="http://schemas.microsoft.com/office/drawing/2014/main" id="{666B7E8E-BAEA-41C6-BA12-48EB6D3344F1}"/>
                  </a:ext>
                </a:extLst>
              </p:cNvPr>
              <p:cNvSpPr/>
              <p:nvPr/>
            </p:nvSpPr>
            <p:spPr>
              <a:xfrm>
                <a:off x="6210672" y="3218725"/>
                <a:ext cx="244424" cy="185817"/>
              </a:xfrm>
              <a:custGeom>
                <a:avLst/>
                <a:gdLst/>
                <a:ahLst/>
                <a:cxnLst/>
                <a:rect l="l" t="t" r="r" b="b"/>
                <a:pathLst>
                  <a:path w="3228" h="2454" extrusionOk="0">
                    <a:moveTo>
                      <a:pt x="1873" y="0"/>
                    </a:moveTo>
                    <a:cubicBezTo>
                      <a:pt x="1863" y="0"/>
                      <a:pt x="1854" y="1"/>
                      <a:pt x="1845" y="2"/>
                    </a:cubicBezTo>
                    <a:cubicBezTo>
                      <a:pt x="1438" y="83"/>
                      <a:pt x="0" y="1059"/>
                      <a:pt x="27" y="1412"/>
                    </a:cubicBezTo>
                    <a:cubicBezTo>
                      <a:pt x="99" y="1818"/>
                      <a:pt x="254" y="2454"/>
                      <a:pt x="1250" y="2454"/>
                    </a:cubicBezTo>
                    <a:cubicBezTo>
                      <a:pt x="1387" y="2454"/>
                      <a:pt x="1539" y="2442"/>
                      <a:pt x="1709" y="2416"/>
                    </a:cubicBezTo>
                    <a:cubicBezTo>
                      <a:pt x="3065" y="2226"/>
                      <a:pt x="3228" y="1222"/>
                      <a:pt x="3065" y="734"/>
                    </a:cubicBezTo>
                    <a:cubicBezTo>
                      <a:pt x="2960" y="418"/>
                      <a:pt x="2191" y="0"/>
                      <a:pt x="187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4514;p57">
                <a:extLst>
                  <a:ext uri="{FF2B5EF4-FFF2-40B4-BE49-F238E27FC236}">
                    <a16:creationId xmlns:a16="http://schemas.microsoft.com/office/drawing/2014/main" id="{74FAE317-BA3F-4BCA-B6DC-2AA151560AA0}"/>
                  </a:ext>
                </a:extLst>
              </p:cNvPr>
              <p:cNvSpPr/>
              <p:nvPr/>
            </p:nvSpPr>
            <p:spPr>
              <a:xfrm>
                <a:off x="6229147" y="3284523"/>
                <a:ext cx="215726" cy="74206"/>
              </a:xfrm>
              <a:custGeom>
                <a:avLst/>
                <a:gdLst/>
                <a:ahLst/>
                <a:cxnLst/>
                <a:rect l="l" t="t" r="r" b="b"/>
                <a:pathLst>
                  <a:path w="2849" h="980" extrusionOk="0">
                    <a:moveTo>
                      <a:pt x="2740" y="1"/>
                    </a:moveTo>
                    <a:cubicBezTo>
                      <a:pt x="2740" y="1"/>
                      <a:pt x="2371" y="615"/>
                      <a:pt x="1097" y="615"/>
                    </a:cubicBezTo>
                    <a:cubicBezTo>
                      <a:pt x="787" y="615"/>
                      <a:pt x="424" y="579"/>
                      <a:pt x="0" y="489"/>
                    </a:cubicBezTo>
                    <a:lnTo>
                      <a:pt x="0" y="489"/>
                    </a:lnTo>
                    <a:cubicBezTo>
                      <a:pt x="0" y="489"/>
                      <a:pt x="581" y="979"/>
                      <a:pt x="1342" y="979"/>
                    </a:cubicBezTo>
                    <a:cubicBezTo>
                      <a:pt x="1511" y="979"/>
                      <a:pt x="1689" y="955"/>
                      <a:pt x="1872" y="896"/>
                    </a:cubicBezTo>
                    <a:cubicBezTo>
                      <a:pt x="2848" y="597"/>
                      <a:pt x="2740" y="1"/>
                      <a:pt x="274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4515;p57">
                <a:extLst>
                  <a:ext uri="{FF2B5EF4-FFF2-40B4-BE49-F238E27FC236}">
                    <a16:creationId xmlns:a16="http://schemas.microsoft.com/office/drawing/2014/main" id="{E072374F-80BF-4410-B4E0-52D6A0A2DA13}"/>
                  </a:ext>
                </a:extLst>
              </p:cNvPr>
              <p:cNvSpPr/>
              <p:nvPr/>
            </p:nvSpPr>
            <p:spPr>
              <a:xfrm>
                <a:off x="6259964" y="3264004"/>
                <a:ext cx="158179" cy="29076"/>
              </a:xfrm>
              <a:custGeom>
                <a:avLst/>
                <a:gdLst/>
                <a:ahLst/>
                <a:cxnLst/>
                <a:rect l="l" t="t" r="r" b="b"/>
                <a:pathLst>
                  <a:path w="2089" h="384" extrusionOk="0">
                    <a:moveTo>
                      <a:pt x="2089" y="0"/>
                    </a:moveTo>
                    <a:cubicBezTo>
                      <a:pt x="814" y="217"/>
                      <a:pt x="0" y="299"/>
                      <a:pt x="0" y="299"/>
                    </a:cubicBezTo>
                    <a:cubicBezTo>
                      <a:pt x="0" y="299"/>
                      <a:pt x="368" y="384"/>
                      <a:pt x="818" y="384"/>
                    </a:cubicBezTo>
                    <a:cubicBezTo>
                      <a:pt x="1250" y="384"/>
                      <a:pt x="1757" y="306"/>
                      <a:pt x="208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4516;p57">
                <a:extLst>
                  <a:ext uri="{FF2B5EF4-FFF2-40B4-BE49-F238E27FC236}">
                    <a16:creationId xmlns:a16="http://schemas.microsoft.com/office/drawing/2014/main" id="{A1CC34F9-7A3B-4C0A-8EC1-116827E1BEFA}"/>
                  </a:ext>
                </a:extLst>
              </p:cNvPr>
              <p:cNvSpPr/>
              <p:nvPr/>
            </p:nvSpPr>
            <p:spPr>
              <a:xfrm>
                <a:off x="6075137" y="3298910"/>
                <a:ext cx="152046" cy="48309"/>
              </a:xfrm>
              <a:custGeom>
                <a:avLst/>
                <a:gdLst/>
                <a:ahLst/>
                <a:cxnLst/>
                <a:rect l="l" t="t" r="r" b="b"/>
                <a:pathLst>
                  <a:path w="2008" h="638" extrusionOk="0">
                    <a:moveTo>
                      <a:pt x="136" y="0"/>
                    </a:moveTo>
                    <a:lnTo>
                      <a:pt x="0" y="82"/>
                    </a:lnTo>
                    <a:cubicBezTo>
                      <a:pt x="0" y="82"/>
                      <a:pt x="608" y="637"/>
                      <a:pt x="1392" y="637"/>
                    </a:cubicBezTo>
                    <a:cubicBezTo>
                      <a:pt x="1588" y="637"/>
                      <a:pt x="1796" y="603"/>
                      <a:pt x="2007" y="516"/>
                    </a:cubicBezTo>
                    <a:lnTo>
                      <a:pt x="1926" y="380"/>
                    </a:lnTo>
                    <a:cubicBezTo>
                      <a:pt x="1926" y="380"/>
                      <a:pt x="1744" y="485"/>
                      <a:pt x="1422" y="485"/>
                    </a:cubicBezTo>
                    <a:cubicBezTo>
                      <a:pt x="1111" y="485"/>
                      <a:pt x="669" y="387"/>
                      <a:pt x="13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4517;p57">
                <a:extLst>
                  <a:ext uri="{FF2B5EF4-FFF2-40B4-BE49-F238E27FC236}">
                    <a16:creationId xmlns:a16="http://schemas.microsoft.com/office/drawing/2014/main" id="{B74AAC72-5632-4D8D-9171-88D8406E4FBC}"/>
                  </a:ext>
                </a:extLst>
              </p:cNvPr>
              <p:cNvSpPr/>
              <p:nvPr/>
            </p:nvSpPr>
            <p:spPr>
              <a:xfrm>
                <a:off x="6089448" y="3235761"/>
                <a:ext cx="193162" cy="28319"/>
              </a:xfrm>
              <a:custGeom>
                <a:avLst/>
                <a:gdLst/>
                <a:ahLst/>
                <a:cxnLst/>
                <a:rect l="l" t="t" r="r" b="b"/>
                <a:pathLst>
                  <a:path w="2551" h="374" extrusionOk="0">
                    <a:moveTo>
                      <a:pt x="509" y="1"/>
                    </a:moveTo>
                    <a:cubicBezTo>
                      <a:pt x="198" y="1"/>
                      <a:pt x="1" y="21"/>
                      <a:pt x="1" y="21"/>
                    </a:cubicBezTo>
                    <a:lnTo>
                      <a:pt x="82" y="102"/>
                    </a:lnTo>
                    <a:cubicBezTo>
                      <a:pt x="211" y="94"/>
                      <a:pt x="338" y="90"/>
                      <a:pt x="462" y="90"/>
                    </a:cubicBezTo>
                    <a:cubicBezTo>
                      <a:pt x="1538" y="90"/>
                      <a:pt x="2388" y="373"/>
                      <a:pt x="2388" y="373"/>
                    </a:cubicBezTo>
                    <a:lnTo>
                      <a:pt x="2551" y="319"/>
                    </a:lnTo>
                    <a:cubicBezTo>
                      <a:pt x="1799" y="52"/>
                      <a:pt x="1007" y="1"/>
                      <a:pt x="5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4518;p57">
                <a:extLst>
                  <a:ext uri="{FF2B5EF4-FFF2-40B4-BE49-F238E27FC236}">
                    <a16:creationId xmlns:a16="http://schemas.microsoft.com/office/drawing/2014/main" id="{AC66D08C-9DB0-4F43-99E2-DE601DDF49B9}"/>
                  </a:ext>
                </a:extLst>
              </p:cNvPr>
              <p:cNvSpPr/>
              <p:nvPr/>
            </p:nvSpPr>
            <p:spPr>
              <a:xfrm>
                <a:off x="6401632" y="3218800"/>
                <a:ext cx="47325" cy="30894"/>
              </a:xfrm>
              <a:custGeom>
                <a:avLst/>
                <a:gdLst/>
                <a:ahLst/>
                <a:cxnLst/>
                <a:rect l="l" t="t" r="r" b="b"/>
                <a:pathLst>
                  <a:path w="625" h="408" extrusionOk="0">
                    <a:moveTo>
                      <a:pt x="543" y="1"/>
                    </a:moveTo>
                    <a:lnTo>
                      <a:pt x="543" y="1"/>
                    </a:lnTo>
                    <a:cubicBezTo>
                      <a:pt x="408" y="190"/>
                      <a:pt x="1" y="353"/>
                      <a:pt x="1" y="353"/>
                    </a:cubicBezTo>
                    <a:lnTo>
                      <a:pt x="109" y="407"/>
                    </a:lnTo>
                    <a:cubicBezTo>
                      <a:pt x="408" y="353"/>
                      <a:pt x="625" y="82"/>
                      <a:pt x="5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4519;p57">
                <a:extLst>
                  <a:ext uri="{FF2B5EF4-FFF2-40B4-BE49-F238E27FC236}">
                    <a16:creationId xmlns:a16="http://schemas.microsoft.com/office/drawing/2014/main" id="{5230024D-1919-41DA-B9D1-C55FDDD32449}"/>
                  </a:ext>
                </a:extLst>
              </p:cNvPr>
              <p:cNvSpPr/>
              <p:nvPr/>
            </p:nvSpPr>
            <p:spPr>
              <a:xfrm>
                <a:off x="6442747" y="3274226"/>
                <a:ext cx="18551" cy="24760"/>
              </a:xfrm>
              <a:custGeom>
                <a:avLst/>
                <a:gdLst/>
                <a:ahLst/>
                <a:cxnLst/>
                <a:rect l="l" t="t" r="r" b="b"/>
                <a:pathLst>
                  <a:path w="245" h="327" extrusionOk="0">
                    <a:moveTo>
                      <a:pt x="136" y="1"/>
                    </a:moveTo>
                    <a:lnTo>
                      <a:pt x="0" y="218"/>
                    </a:lnTo>
                    <a:lnTo>
                      <a:pt x="27" y="326"/>
                    </a:lnTo>
                    <a:cubicBezTo>
                      <a:pt x="244" y="82"/>
                      <a:pt x="136" y="1"/>
                      <a:pt x="13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4520;p57">
                <a:extLst>
                  <a:ext uri="{FF2B5EF4-FFF2-40B4-BE49-F238E27FC236}">
                    <a16:creationId xmlns:a16="http://schemas.microsoft.com/office/drawing/2014/main" id="{33BD890A-882C-41AA-84D6-C163BBF005AA}"/>
                  </a:ext>
                </a:extLst>
              </p:cNvPr>
              <p:cNvSpPr/>
              <p:nvPr/>
            </p:nvSpPr>
            <p:spPr>
              <a:xfrm>
                <a:off x="6114132" y="3352291"/>
                <a:ext cx="176276" cy="223980"/>
              </a:xfrm>
              <a:custGeom>
                <a:avLst/>
                <a:gdLst/>
                <a:ahLst/>
                <a:cxnLst/>
                <a:rect l="l" t="t" r="r" b="b"/>
                <a:pathLst>
                  <a:path w="2328" h="2958" extrusionOk="0">
                    <a:moveTo>
                      <a:pt x="0" y="1"/>
                    </a:moveTo>
                    <a:lnTo>
                      <a:pt x="190" y="1954"/>
                    </a:lnTo>
                    <a:cubicBezTo>
                      <a:pt x="190" y="1954"/>
                      <a:pt x="1031" y="2930"/>
                      <a:pt x="1791" y="2957"/>
                    </a:cubicBezTo>
                    <a:cubicBezTo>
                      <a:pt x="1796" y="2957"/>
                      <a:pt x="1802" y="2958"/>
                      <a:pt x="1808" y="2958"/>
                    </a:cubicBezTo>
                    <a:cubicBezTo>
                      <a:pt x="2328" y="2958"/>
                      <a:pt x="2089" y="1737"/>
                      <a:pt x="2089" y="1737"/>
                    </a:cubicBezTo>
                    <a:lnTo>
                      <a:pt x="1763" y="516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AC5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4521;p57">
                <a:extLst>
                  <a:ext uri="{FF2B5EF4-FFF2-40B4-BE49-F238E27FC236}">
                    <a16:creationId xmlns:a16="http://schemas.microsoft.com/office/drawing/2014/main" id="{29228561-85EE-48E0-8167-3103077CFB54}"/>
                  </a:ext>
                </a:extLst>
              </p:cNvPr>
              <p:cNvSpPr/>
              <p:nvPr/>
            </p:nvSpPr>
            <p:spPr>
              <a:xfrm>
                <a:off x="5882056" y="3611246"/>
                <a:ext cx="720930" cy="438949"/>
              </a:xfrm>
              <a:custGeom>
                <a:avLst/>
                <a:gdLst/>
                <a:ahLst/>
                <a:cxnLst/>
                <a:rect l="l" t="t" r="r" b="b"/>
                <a:pathLst>
                  <a:path w="9521" h="5797" extrusionOk="0">
                    <a:moveTo>
                      <a:pt x="1761" y="0"/>
                    </a:moveTo>
                    <a:cubicBezTo>
                      <a:pt x="1530" y="0"/>
                      <a:pt x="1271" y="74"/>
                      <a:pt x="977" y="242"/>
                    </a:cubicBezTo>
                    <a:cubicBezTo>
                      <a:pt x="0" y="839"/>
                      <a:pt x="1248" y="4799"/>
                      <a:pt x="3608" y="5531"/>
                    </a:cubicBezTo>
                    <a:cubicBezTo>
                      <a:pt x="4209" y="5725"/>
                      <a:pt x="4887" y="5797"/>
                      <a:pt x="5564" y="5797"/>
                    </a:cubicBezTo>
                    <a:cubicBezTo>
                      <a:pt x="7546" y="5797"/>
                      <a:pt x="9521" y="5179"/>
                      <a:pt x="9521" y="5179"/>
                    </a:cubicBezTo>
                    <a:lnTo>
                      <a:pt x="9168" y="3416"/>
                    </a:lnTo>
                    <a:cubicBezTo>
                      <a:pt x="9168" y="3416"/>
                      <a:pt x="7750" y="3750"/>
                      <a:pt x="6412" y="3750"/>
                    </a:cubicBezTo>
                    <a:cubicBezTo>
                      <a:pt x="5560" y="3750"/>
                      <a:pt x="4741" y="3615"/>
                      <a:pt x="4340" y="3172"/>
                    </a:cubicBezTo>
                    <a:cubicBezTo>
                      <a:pt x="3446" y="2186"/>
                      <a:pt x="3017" y="0"/>
                      <a:pt x="1761" y="0"/>
                    </a:cubicBezTo>
                    <a:close/>
                  </a:path>
                </a:pathLst>
              </a:custGeom>
              <a:solidFill>
                <a:srgbClr val="FAC5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4522;p57">
                <a:extLst>
                  <a:ext uri="{FF2B5EF4-FFF2-40B4-BE49-F238E27FC236}">
                    <a16:creationId xmlns:a16="http://schemas.microsoft.com/office/drawing/2014/main" id="{105AC9CE-C846-4BFC-945A-8ADB99899C28}"/>
                  </a:ext>
                </a:extLst>
              </p:cNvPr>
              <p:cNvSpPr/>
              <p:nvPr/>
            </p:nvSpPr>
            <p:spPr>
              <a:xfrm>
                <a:off x="5781427" y="3551277"/>
                <a:ext cx="388216" cy="318630"/>
              </a:xfrm>
              <a:custGeom>
                <a:avLst/>
                <a:gdLst/>
                <a:ahLst/>
                <a:cxnLst/>
                <a:rect l="l" t="t" r="r" b="b"/>
                <a:pathLst>
                  <a:path w="5127" h="4208" extrusionOk="0">
                    <a:moveTo>
                      <a:pt x="2494" y="1"/>
                    </a:moveTo>
                    <a:cubicBezTo>
                      <a:pt x="2293" y="1"/>
                      <a:pt x="2101" y="58"/>
                      <a:pt x="1926" y="194"/>
                    </a:cubicBezTo>
                    <a:cubicBezTo>
                      <a:pt x="0" y="1658"/>
                      <a:pt x="2008" y="4208"/>
                      <a:pt x="2008" y="4208"/>
                    </a:cubicBezTo>
                    <a:lnTo>
                      <a:pt x="5127" y="1957"/>
                    </a:lnTo>
                    <a:cubicBezTo>
                      <a:pt x="5127" y="1957"/>
                      <a:pt x="3665" y="1"/>
                      <a:pt x="2494" y="1"/>
                    </a:cubicBezTo>
                    <a:close/>
                  </a:path>
                </a:pathLst>
              </a:custGeom>
              <a:solidFill>
                <a:srgbClr val="B1C8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4523;p57">
                <a:extLst>
                  <a:ext uri="{FF2B5EF4-FFF2-40B4-BE49-F238E27FC236}">
                    <a16:creationId xmlns:a16="http://schemas.microsoft.com/office/drawing/2014/main" id="{192B5518-14D0-4E14-83C3-D9D0F9261249}"/>
                  </a:ext>
                </a:extLst>
              </p:cNvPr>
              <p:cNvSpPr/>
              <p:nvPr/>
            </p:nvSpPr>
            <p:spPr>
              <a:xfrm>
                <a:off x="6307894" y="3512510"/>
                <a:ext cx="773631" cy="1000261"/>
              </a:xfrm>
              <a:custGeom>
                <a:avLst/>
                <a:gdLst/>
                <a:ahLst/>
                <a:cxnLst/>
                <a:rect l="l" t="t" r="r" b="b"/>
                <a:pathLst>
                  <a:path w="10217" h="13210" extrusionOk="0">
                    <a:moveTo>
                      <a:pt x="3354" y="0"/>
                    </a:moveTo>
                    <a:lnTo>
                      <a:pt x="2622" y="1329"/>
                    </a:lnTo>
                    <a:lnTo>
                      <a:pt x="371" y="2197"/>
                    </a:lnTo>
                    <a:cubicBezTo>
                      <a:pt x="371" y="2187"/>
                      <a:pt x="371" y="2183"/>
                      <a:pt x="370" y="2183"/>
                    </a:cubicBezTo>
                    <a:lnTo>
                      <a:pt x="370" y="2183"/>
                    </a:lnTo>
                    <a:cubicBezTo>
                      <a:pt x="351" y="2183"/>
                      <a:pt x="1" y="11063"/>
                      <a:pt x="6202" y="13210"/>
                    </a:cubicBezTo>
                    <a:cubicBezTo>
                      <a:pt x="10217" y="8707"/>
                      <a:pt x="6474" y="814"/>
                      <a:pt x="6474" y="814"/>
                    </a:cubicBezTo>
                    <a:lnTo>
                      <a:pt x="6474" y="814"/>
                    </a:lnTo>
                    <a:lnTo>
                      <a:pt x="4548" y="868"/>
                    </a:lnTo>
                    <a:lnTo>
                      <a:pt x="3354" y="0"/>
                    </a:lnTo>
                    <a:close/>
                  </a:path>
                </a:pathLst>
              </a:custGeom>
              <a:solidFill>
                <a:srgbClr val="4D3C7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4524;p57">
                <a:extLst>
                  <a:ext uri="{FF2B5EF4-FFF2-40B4-BE49-F238E27FC236}">
                    <a16:creationId xmlns:a16="http://schemas.microsoft.com/office/drawing/2014/main" id="{9AE4CA62-13AB-44CB-BB5A-B60425B1F767}"/>
                  </a:ext>
                </a:extLst>
              </p:cNvPr>
              <p:cNvSpPr/>
              <p:nvPr/>
            </p:nvSpPr>
            <p:spPr>
              <a:xfrm>
                <a:off x="6372935" y="3572024"/>
                <a:ext cx="390261" cy="895540"/>
              </a:xfrm>
              <a:custGeom>
                <a:avLst/>
                <a:gdLst/>
                <a:ahLst/>
                <a:cxnLst/>
                <a:rect l="l" t="t" r="r" b="b"/>
                <a:pathLst>
                  <a:path w="5154" h="11827" extrusionOk="0">
                    <a:moveTo>
                      <a:pt x="2712" y="1"/>
                    </a:moveTo>
                    <a:lnTo>
                      <a:pt x="2089" y="1032"/>
                    </a:lnTo>
                    <a:lnTo>
                      <a:pt x="54" y="1845"/>
                    </a:lnTo>
                    <a:cubicBezTo>
                      <a:pt x="54" y="1845"/>
                      <a:pt x="0" y="9006"/>
                      <a:pt x="5154" y="11827"/>
                    </a:cubicBezTo>
                    <a:lnTo>
                      <a:pt x="2712" y="1"/>
                    </a:lnTo>
                    <a:close/>
                  </a:path>
                </a:pathLst>
              </a:custGeom>
              <a:solidFill>
                <a:srgbClr val="7063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4525;p57">
                <a:extLst>
                  <a:ext uri="{FF2B5EF4-FFF2-40B4-BE49-F238E27FC236}">
                    <a16:creationId xmlns:a16="http://schemas.microsoft.com/office/drawing/2014/main" id="{062C4E39-6B36-45E3-808E-05AFEBBBF040}"/>
                  </a:ext>
                </a:extLst>
              </p:cNvPr>
              <p:cNvSpPr/>
              <p:nvPr/>
            </p:nvSpPr>
            <p:spPr>
              <a:xfrm>
                <a:off x="6578282" y="3567935"/>
                <a:ext cx="421079" cy="895540"/>
              </a:xfrm>
              <a:custGeom>
                <a:avLst/>
                <a:gdLst/>
                <a:ahLst/>
                <a:cxnLst/>
                <a:rect l="l" t="t" r="r" b="b"/>
                <a:pathLst>
                  <a:path w="5561" h="11827" extrusionOk="0">
                    <a:moveTo>
                      <a:pt x="0" y="1"/>
                    </a:moveTo>
                    <a:lnTo>
                      <a:pt x="2442" y="11827"/>
                    </a:lnTo>
                    <a:cubicBezTo>
                      <a:pt x="5561" y="7812"/>
                      <a:pt x="2631" y="625"/>
                      <a:pt x="2631" y="624"/>
                    </a:cubicBezTo>
                    <a:lnTo>
                      <a:pt x="2631" y="624"/>
                    </a:lnTo>
                    <a:lnTo>
                      <a:pt x="841" y="733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0518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4526;p57">
                <a:extLst>
                  <a:ext uri="{FF2B5EF4-FFF2-40B4-BE49-F238E27FC236}">
                    <a16:creationId xmlns:a16="http://schemas.microsoft.com/office/drawing/2014/main" id="{535C04F1-FD1B-42BC-BAAF-964DFBE6F08A}"/>
                  </a:ext>
                </a:extLst>
              </p:cNvPr>
              <p:cNvSpPr/>
              <p:nvPr/>
            </p:nvSpPr>
            <p:spPr>
              <a:xfrm>
                <a:off x="6627574" y="3804099"/>
                <a:ext cx="145912" cy="213682"/>
              </a:xfrm>
              <a:custGeom>
                <a:avLst/>
                <a:gdLst/>
                <a:ahLst/>
                <a:cxnLst/>
                <a:rect l="l" t="t" r="r" b="b"/>
                <a:pathLst>
                  <a:path w="1927" h="2822" extrusionOk="0">
                    <a:moveTo>
                      <a:pt x="0" y="1"/>
                    </a:moveTo>
                    <a:lnTo>
                      <a:pt x="597" y="2822"/>
                    </a:lnTo>
                    <a:lnTo>
                      <a:pt x="1818" y="2767"/>
                    </a:lnTo>
                    <a:lnTo>
                      <a:pt x="1926" y="136"/>
                    </a:lnTo>
                    <a:lnTo>
                      <a:pt x="1926" y="136"/>
                    </a:lnTo>
                    <a:lnTo>
                      <a:pt x="895" y="103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4D3C7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4527;p57">
                <a:extLst>
                  <a:ext uri="{FF2B5EF4-FFF2-40B4-BE49-F238E27FC236}">
                    <a16:creationId xmlns:a16="http://schemas.microsoft.com/office/drawing/2014/main" id="{5CB08570-6FCC-4C96-8F5A-24FC1F8E6E61}"/>
                  </a:ext>
                </a:extLst>
              </p:cNvPr>
              <p:cNvSpPr/>
              <p:nvPr/>
            </p:nvSpPr>
            <p:spPr>
              <a:xfrm>
                <a:off x="6485830" y="3804099"/>
                <a:ext cx="187028" cy="2445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3229" extrusionOk="0">
                    <a:moveTo>
                      <a:pt x="1872" y="1"/>
                    </a:moveTo>
                    <a:lnTo>
                      <a:pt x="1466" y="1357"/>
                    </a:lnTo>
                    <a:lnTo>
                      <a:pt x="1" y="815"/>
                    </a:lnTo>
                    <a:lnTo>
                      <a:pt x="1330" y="3229"/>
                    </a:lnTo>
                    <a:lnTo>
                      <a:pt x="2469" y="2822"/>
                    </a:lnTo>
                    <a:lnTo>
                      <a:pt x="1872" y="1"/>
                    </a:lnTo>
                    <a:close/>
                  </a:path>
                </a:pathLst>
              </a:custGeom>
              <a:solidFill>
                <a:srgbClr val="60518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4528;p57">
                <a:extLst>
                  <a:ext uri="{FF2B5EF4-FFF2-40B4-BE49-F238E27FC236}">
                    <a16:creationId xmlns:a16="http://schemas.microsoft.com/office/drawing/2014/main" id="{4DDA410F-0485-45EC-841D-93436F014F1C}"/>
                  </a:ext>
                </a:extLst>
              </p:cNvPr>
              <p:cNvSpPr/>
              <p:nvPr/>
            </p:nvSpPr>
            <p:spPr>
              <a:xfrm>
                <a:off x="7077338" y="3701425"/>
                <a:ext cx="100708" cy="207549"/>
              </a:xfrm>
              <a:custGeom>
                <a:avLst/>
                <a:gdLst/>
                <a:ahLst/>
                <a:cxnLst/>
                <a:rect l="l" t="t" r="r" b="b"/>
                <a:pathLst>
                  <a:path w="1330" h="2741" extrusionOk="0">
                    <a:moveTo>
                      <a:pt x="868" y="1"/>
                    </a:moveTo>
                    <a:lnTo>
                      <a:pt x="1" y="163"/>
                    </a:lnTo>
                    <a:lnTo>
                      <a:pt x="462" y="2740"/>
                    </a:lnTo>
                    <a:lnTo>
                      <a:pt x="1330" y="2577"/>
                    </a:lnTo>
                    <a:lnTo>
                      <a:pt x="868" y="1"/>
                    </a:lnTo>
                    <a:close/>
                  </a:path>
                </a:pathLst>
              </a:custGeom>
              <a:solidFill>
                <a:srgbClr val="C977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4529;p57">
                <a:extLst>
                  <a:ext uri="{FF2B5EF4-FFF2-40B4-BE49-F238E27FC236}">
                    <a16:creationId xmlns:a16="http://schemas.microsoft.com/office/drawing/2014/main" id="{40F508BF-8445-4F06-BAC0-A558A5CC8CB3}"/>
                  </a:ext>
                </a:extLst>
              </p:cNvPr>
              <p:cNvSpPr/>
              <p:nvPr/>
            </p:nvSpPr>
            <p:spPr>
              <a:xfrm>
                <a:off x="6933550" y="3655843"/>
                <a:ext cx="349221" cy="107295"/>
              </a:xfrm>
              <a:custGeom>
                <a:avLst/>
                <a:gdLst/>
                <a:ahLst/>
                <a:cxnLst/>
                <a:rect l="l" t="t" r="r" b="b"/>
                <a:pathLst>
                  <a:path w="4612" h="1417" extrusionOk="0">
                    <a:moveTo>
                      <a:pt x="4329" y="1"/>
                    </a:moveTo>
                    <a:cubicBezTo>
                      <a:pt x="4315" y="1"/>
                      <a:pt x="4301" y="2"/>
                      <a:pt x="4286" y="6"/>
                    </a:cubicBezTo>
                    <a:lnTo>
                      <a:pt x="218" y="711"/>
                    </a:lnTo>
                    <a:cubicBezTo>
                      <a:pt x="109" y="738"/>
                      <a:pt x="1" y="847"/>
                      <a:pt x="55" y="955"/>
                    </a:cubicBezTo>
                    <a:lnTo>
                      <a:pt x="136" y="1416"/>
                    </a:lnTo>
                    <a:lnTo>
                      <a:pt x="4612" y="657"/>
                    </a:lnTo>
                    <a:lnTo>
                      <a:pt x="4531" y="169"/>
                    </a:lnTo>
                    <a:cubicBezTo>
                      <a:pt x="4507" y="74"/>
                      <a:pt x="4422" y="1"/>
                      <a:pt x="4329" y="1"/>
                    </a:cubicBezTo>
                    <a:close/>
                  </a:path>
                </a:pathLst>
              </a:custGeom>
              <a:solidFill>
                <a:srgbClr val="FFCD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4530;p57">
                <a:extLst>
                  <a:ext uri="{FF2B5EF4-FFF2-40B4-BE49-F238E27FC236}">
                    <a16:creationId xmlns:a16="http://schemas.microsoft.com/office/drawing/2014/main" id="{411E2289-D7DB-47B6-A9C8-D7322F17C14E}"/>
                  </a:ext>
                </a:extLst>
              </p:cNvPr>
              <p:cNvSpPr/>
              <p:nvPr/>
            </p:nvSpPr>
            <p:spPr>
              <a:xfrm>
                <a:off x="7030090" y="3591559"/>
                <a:ext cx="145912" cy="137129"/>
              </a:xfrm>
              <a:custGeom>
                <a:avLst/>
                <a:gdLst/>
                <a:ahLst/>
                <a:cxnLst/>
                <a:rect l="l" t="t" r="r" b="b"/>
                <a:pathLst>
                  <a:path w="1927" h="1811" extrusionOk="0">
                    <a:moveTo>
                      <a:pt x="967" y="1"/>
                    </a:moveTo>
                    <a:cubicBezTo>
                      <a:pt x="916" y="1"/>
                      <a:pt x="865" y="5"/>
                      <a:pt x="814" y="14"/>
                    </a:cubicBezTo>
                    <a:cubicBezTo>
                      <a:pt x="299" y="95"/>
                      <a:pt x="1" y="584"/>
                      <a:pt x="55" y="1045"/>
                    </a:cubicBezTo>
                    <a:cubicBezTo>
                      <a:pt x="155" y="1520"/>
                      <a:pt x="555" y="1811"/>
                      <a:pt x="999" y="1811"/>
                    </a:cubicBezTo>
                    <a:cubicBezTo>
                      <a:pt x="1037" y="1811"/>
                      <a:pt x="1075" y="1809"/>
                      <a:pt x="1113" y="1804"/>
                    </a:cubicBezTo>
                    <a:cubicBezTo>
                      <a:pt x="1601" y="1723"/>
                      <a:pt x="1926" y="1262"/>
                      <a:pt x="1872" y="746"/>
                    </a:cubicBezTo>
                    <a:cubicBezTo>
                      <a:pt x="1776" y="288"/>
                      <a:pt x="1378" y="1"/>
                      <a:pt x="967" y="1"/>
                    </a:cubicBezTo>
                    <a:close/>
                  </a:path>
                </a:pathLst>
              </a:custGeom>
              <a:solidFill>
                <a:srgbClr val="FFCD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4531;p57">
                <a:extLst>
                  <a:ext uri="{FF2B5EF4-FFF2-40B4-BE49-F238E27FC236}">
                    <a16:creationId xmlns:a16="http://schemas.microsoft.com/office/drawing/2014/main" id="{64EEE32E-71CD-43EC-9F56-9F038AE124F9}"/>
                  </a:ext>
                </a:extLst>
              </p:cNvPr>
              <p:cNvSpPr/>
              <p:nvPr/>
            </p:nvSpPr>
            <p:spPr>
              <a:xfrm>
                <a:off x="7064996" y="3627298"/>
                <a:ext cx="72010" cy="68299"/>
              </a:xfrm>
              <a:custGeom>
                <a:avLst/>
                <a:gdLst/>
                <a:ahLst/>
                <a:cxnLst/>
                <a:rect l="l" t="t" r="r" b="b"/>
                <a:pathLst>
                  <a:path w="951" h="902" extrusionOk="0">
                    <a:moveTo>
                      <a:pt x="461" y="0"/>
                    </a:moveTo>
                    <a:cubicBezTo>
                      <a:pt x="443" y="0"/>
                      <a:pt x="425" y="1"/>
                      <a:pt x="408" y="3"/>
                    </a:cubicBezTo>
                    <a:cubicBezTo>
                      <a:pt x="164" y="30"/>
                      <a:pt x="1" y="274"/>
                      <a:pt x="55" y="519"/>
                    </a:cubicBezTo>
                    <a:cubicBezTo>
                      <a:pt x="80" y="745"/>
                      <a:pt x="268" y="901"/>
                      <a:pt x="490" y="901"/>
                    </a:cubicBezTo>
                    <a:cubicBezTo>
                      <a:pt x="508" y="901"/>
                      <a:pt x="525" y="900"/>
                      <a:pt x="543" y="898"/>
                    </a:cubicBezTo>
                    <a:cubicBezTo>
                      <a:pt x="787" y="817"/>
                      <a:pt x="950" y="627"/>
                      <a:pt x="923" y="383"/>
                    </a:cubicBezTo>
                    <a:cubicBezTo>
                      <a:pt x="898" y="157"/>
                      <a:pt x="686" y="0"/>
                      <a:pt x="46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4532;p57">
                <a:extLst>
                  <a:ext uri="{FF2B5EF4-FFF2-40B4-BE49-F238E27FC236}">
                    <a16:creationId xmlns:a16="http://schemas.microsoft.com/office/drawing/2014/main" id="{26767F87-D914-4505-A04D-FF73CD213BC7}"/>
                  </a:ext>
                </a:extLst>
              </p:cNvPr>
              <p:cNvSpPr/>
              <p:nvPr/>
            </p:nvSpPr>
            <p:spPr>
              <a:xfrm>
                <a:off x="7085591" y="3884208"/>
                <a:ext cx="119183" cy="51414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679" extrusionOk="0">
                    <a:moveTo>
                      <a:pt x="1329" y="1"/>
                    </a:moveTo>
                    <a:lnTo>
                      <a:pt x="136" y="218"/>
                    </a:lnTo>
                    <a:cubicBezTo>
                      <a:pt x="27" y="245"/>
                      <a:pt x="0" y="299"/>
                      <a:pt x="0" y="408"/>
                    </a:cubicBezTo>
                    <a:lnTo>
                      <a:pt x="27" y="543"/>
                    </a:lnTo>
                    <a:cubicBezTo>
                      <a:pt x="81" y="652"/>
                      <a:pt x="136" y="679"/>
                      <a:pt x="244" y="679"/>
                    </a:cubicBezTo>
                    <a:lnTo>
                      <a:pt x="1438" y="489"/>
                    </a:lnTo>
                    <a:cubicBezTo>
                      <a:pt x="1492" y="435"/>
                      <a:pt x="1573" y="380"/>
                      <a:pt x="1573" y="272"/>
                    </a:cubicBezTo>
                    <a:lnTo>
                      <a:pt x="1519" y="136"/>
                    </a:lnTo>
                    <a:cubicBezTo>
                      <a:pt x="1492" y="28"/>
                      <a:pt x="1438" y="1"/>
                      <a:pt x="1329" y="1"/>
                    </a:cubicBezTo>
                    <a:close/>
                  </a:path>
                </a:pathLst>
              </a:custGeom>
              <a:solidFill>
                <a:srgbClr val="EE87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4533;p57">
                <a:extLst>
                  <a:ext uri="{FF2B5EF4-FFF2-40B4-BE49-F238E27FC236}">
                    <a16:creationId xmlns:a16="http://schemas.microsoft.com/office/drawing/2014/main" id="{09FC65B0-69E9-46B4-8B23-FB4D9FDB9E14}"/>
                  </a:ext>
                </a:extLst>
              </p:cNvPr>
              <p:cNvSpPr/>
              <p:nvPr/>
            </p:nvSpPr>
            <p:spPr>
              <a:xfrm>
                <a:off x="6939759" y="3682950"/>
                <a:ext cx="343012" cy="82232"/>
              </a:xfrm>
              <a:custGeom>
                <a:avLst/>
                <a:gdLst/>
                <a:ahLst/>
                <a:cxnLst/>
                <a:rect l="l" t="t" r="r" b="b"/>
                <a:pathLst>
                  <a:path w="4530" h="1086" extrusionOk="0">
                    <a:moveTo>
                      <a:pt x="4476" y="1"/>
                    </a:moveTo>
                    <a:lnTo>
                      <a:pt x="0" y="787"/>
                    </a:lnTo>
                    <a:lnTo>
                      <a:pt x="54" y="1086"/>
                    </a:lnTo>
                    <a:lnTo>
                      <a:pt x="4530" y="299"/>
                    </a:lnTo>
                    <a:lnTo>
                      <a:pt x="4476" y="1"/>
                    </a:lnTo>
                    <a:close/>
                  </a:path>
                </a:pathLst>
              </a:custGeom>
              <a:solidFill>
                <a:srgbClr val="EE87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4534;p57">
                <a:extLst>
                  <a:ext uri="{FF2B5EF4-FFF2-40B4-BE49-F238E27FC236}">
                    <a16:creationId xmlns:a16="http://schemas.microsoft.com/office/drawing/2014/main" id="{6D8D1091-EF46-4A32-A8A8-C72D1F1E9FF3}"/>
                  </a:ext>
                </a:extLst>
              </p:cNvPr>
              <p:cNvSpPr/>
              <p:nvPr/>
            </p:nvSpPr>
            <p:spPr>
              <a:xfrm>
                <a:off x="7087651" y="3740502"/>
                <a:ext cx="105486" cy="118394"/>
              </a:xfrm>
              <a:custGeom>
                <a:avLst/>
                <a:gdLst/>
                <a:ahLst/>
                <a:cxnLst/>
                <a:rect l="l" t="t" r="r" b="b"/>
                <a:pathLst>
                  <a:path w="842" h="1623" extrusionOk="0">
                    <a:moveTo>
                      <a:pt x="543" y="0"/>
                    </a:moveTo>
                    <a:cubicBezTo>
                      <a:pt x="543" y="0"/>
                      <a:pt x="0" y="136"/>
                      <a:pt x="27" y="353"/>
                    </a:cubicBezTo>
                    <a:cubicBezTo>
                      <a:pt x="70" y="500"/>
                      <a:pt x="260" y="517"/>
                      <a:pt x="342" y="517"/>
                    </a:cubicBezTo>
                    <a:cubicBezTo>
                      <a:pt x="365" y="517"/>
                      <a:pt x="380" y="515"/>
                      <a:pt x="380" y="515"/>
                    </a:cubicBezTo>
                    <a:lnTo>
                      <a:pt x="380" y="515"/>
                    </a:lnTo>
                    <a:cubicBezTo>
                      <a:pt x="380" y="515"/>
                      <a:pt x="136" y="705"/>
                      <a:pt x="217" y="841"/>
                    </a:cubicBezTo>
                    <a:cubicBezTo>
                      <a:pt x="242" y="903"/>
                      <a:pt x="312" y="919"/>
                      <a:pt x="380" y="919"/>
                    </a:cubicBezTo>
                    <a:cubicBezTo>
                      <a:pt x="462" y="919"/>
                      <a:pt x="543" y="895"/>
                      <a:pt x="543" y="895"/>
                    </a:cubicBezTo>
                    <a:lnTo>
                      <a:pt x="543" y="895"/>
                    </a:lnTo>
                    <a:cubicBezTo>
                      <a:pt x="543" y="895"/>
                      <a:pt x="353" y="977"/>
                      <a:pt x="353" y="1166"/>
                    </a:cubicBezTo>
                    <a:cubicBezTo>
                      <a:pt x="353" y="1228"/>
                      <a:pt x="409" y="1245"/>
                      <a:pt x="470" y="1245"/>
                    </a:cubicBezTo>
                    <a:cubicBezTo>
                      <a:pt x="543" y="1245"/>
                      <a:pt x="624" y="1221"/>
                      <a:pt x="624" y="1221"/>
                    </a:cubicBezTo>
                    <a:lnTo>
                      <a:pt x="624" y="1221"/>
                    </a:lnTo>
                    <a:cubicBezTo>
                      <a:pt x="624" y="1221"/>
                      <a:pt x="407" y="1438"/>
                      <a:pt x="516" y="1573"/>
                    </a:cubicBezTo>
                    <a:cubicBezTo>
                      <a:pt x="544" y="1609"/>
                      <a:pt x="580" y="1622"/>
                      <a:pt x="618" y="1622"/>
                    </a:cubicBezTo>
                    <a:cubicBezTo>
                      <a:pt x="723" y="1622"/>
                      <a:pt x="841" y="1519"/>
                      <a:pt x="841" y="1519"/>
                    </a:cubicBezTo>
                    <a:lnTo>
                      <a:pt x="543" y="0"/>
                    </a:lnTo>
                    <a:close/>
                  </a:path>
                </a:pathLst>
              </a:custGeom>
              <a:solidFill>
                <a:srgbClr val="FAC5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4535;p57">
                <a:extLst>
                  <a:ext uri="{FF2B5EF4-FFF2-40B4-BE49-F238E27FC236}">
                    <a16:creationId xmlns:a16="http://schemas.microsoft.com/office/drawing/2014/main" id="{550A3895-2A89-4F14-80B5-B771604D48B3}"/>
                  </a:ext>
                </a:extLst>
              </p:cNvPr>
              <p:cNvSpPr/>
              <p:nvPr/>
            </p:nvSpPr>
            <p:spPr>
              <a:xfrm>
                <a:off x="5304935" y="5231454"/>
                <a:ext cx="215726" cy="283496"/>
              </a:xfrm>
              <a:custGeom>
                <a:avLst/>
                <a:gdLst/>
                <a:ahLst/>
                <a:cxnLst/>
                <a:rect l="l" t="t" r="r" b="b"/>
                <a:pathLst>
                  <a:path w="2849" h="3744" extrusionOk="0">
                    <a:moveTo>
                      <a:pt x="977" y="1"/>
                    </a:moveTo>
                    <a:lnTo>
                      <a:pt x="1" y="787"/>
                    </a:lnTo>
                    <a:lnTo>
                      <a:pt x="1384" y="3744"/>
                    </a:lnTo>
                    <a:lnTo>
                      <a:pt x="2496" y="3744"/>
                    </a:lnTo>
                    <a:cubicBezTo>
                      <a:pt x="2713" y="3744"/>
                      <a:pt x="2849" y="3581"/>
                      <a:pt x="2849" y="3391"/>
                    </a:cubicBezTo>
                    <a:lnTo>
                      <a:pt x="2035" y="2985"/>
                    </a:lnTo>
                    <a:lnTo>
                      <a:pt x="1818" y="1466"/>
                    </a:lnTo>
                    <a:lnTo>
                      <a:pt x="977" y="1"/>
                    </a:ln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4536;p57">
                <a:extLst>
                  <a:ext uri="{FF2B5EF4-FFF2-40B4-BE49-F238E27FC236}">
                    <a16:creationId xmlns:a16="http://schemas.microsoft.com/office/drawing/2014/main" id="{541DE892-C07C-4D06-ACB0-1A36601C205C}"/>
                  </a:ext>
                </a:extLst>
              </p:cNvPr>
              <p:cNvSpPr/>
              <p:nvPr/>
            </p:nvSpPr>
            <p:spPr>
              <a:xfrm>
                <a:off x="6407841" y="5426578"/>
                <a:ext cx="306060" cy="88365"/>
              </a:xfrm>
              <a:custGeom>
                <a:avLst/>
                <a:gdLst/>
                <a:ahLst/>
                <a:cxnLst/>
                <a:rect l="l" t="t" r="r" b="b"/>
                <a:pathLst>
                  <a:path w="4042" h="1167" extrusionOk="0">
                    <a:moveTo>
                      <a:pt x="0" y="1"/>
                    </a:moveTo>
                    <a:lnTo>
                      <a:pt x="0" y="1167"/>
                    </a:lnTo>
                    <a:lnTo>
                      <a:pt x="3580" y="1167"/>
                    </a:lnTo>
                    <a:cubicBezTo>
                      <a:pt x="3852" y="1167"/>
                      <a:pt x="4042" y="950"/>
                      <a:pt x="4042" y="679"/>
                    </a:cubicBezTo>
                    <a:lnTo>
                      <a:pt x="1736" y="1"/>
                    </a:ln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4537;p57">
                <a:extLst>
                  <a:ext uri="{FF2B5EF4-FFF2-40B4-BE49-F238E27FC236}">
                    <a16:creationId xmlns:a16="http://schemas.microsoft.com/office/drawing/2014/main" id="{BA852CDB-7146-4458-9053-3853B47A60B4}"/>
                  </a:ext>
                </a:extLst>
              </p:cNvPr>
              <p:cNvSpPr/>
              <p:nvPr/>
            </p:nvSpPr>
            <p:spPr>
              <a:xfrm>
                <a:off x="5395342" y="5149300"/>
                <a:ext cx="156135" cy="215726"/>
              </a:xfrm>
              <a:custGeom>
                <a:avLst/>
                <a:gdLst/>
                <a:ahLst/>
                <a:cxnLst/>
                <a:rect l="l" t="t" r="r" b="b"/>
                <a:pathLst>
                  <a:path w="2062" h="2849" extrusionOk="0">
                    <a:moveTo>
                      <a:pt x="624" y="1"/>
                    </a:moveTo>
                    <a:lnTo>
                      <a:pt x="0" y="381"/>
                    </a:lnTo>
                    <a:lnTo>
                      <a:pt x="1492" y="2849"/>
                    </a:lnTo>
                    <a:lnTo>
                      <a:pt x="2061" y="2442"/>
                    </a:lnTo>
                    <a:lnTo>
                      <a:pt x="624" y="1"/>
                    </a:lnTo>
                    <a:close/>
                  </a:path>
                </a:pathLst>
              </a:custGeom>
              <a:solidFill>
                <a:srgbClr val="4435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4538;p57">
                <a:extLst>
                  <a:ext uri="{FF2B5EF4-FFF2-40B4-BE49-F238E27FC236}">
                    <a16:creationId xmlns:a16="http://schemas.microsoft.com/office/drawing/2014/main" id="{672BD479-A10E-483A-A27F-7F4046D208E0}"/>
                  </a:ext>
                </a:extLst>
              </p:cNvPr>
              <p:cNvSpPr/>
              <p:nvPr/>
            </p:nvSpPr>
            <p:spPr>
              <a:xfrm>
                <a:off x="6377024" y="5340336"/>
                <a:ext cx="223904" cy="47325"/>
              </a:xfrm>
              <a:custGeom>
                <a:avLst/>
                <a:gdLst/>
                <a:ahLst/>
                <a:cxnLst/>
                <a:rect l="l" t="t" r="r" b="b"/>
                <a:pathLst>
                  <a:path w="2957" h="625" extrusionOk="0">
                    <a:moveTo>
                      <a:pt x="0" y="0"/>
                    </a:moveTo>
                    <a:lnTo>
                      <a:pt x="0" y="624"/>
                    </a:lnTo>
                    <a:lnTo>
                      <a:pt x="2957" y="624"/>
                    </a:lnTo>
                    <a:lnTo>
                      <a:pt x="2957" y="0"/>
                    </a:lnTo>
                    <a:close/>
                  </a:path>
                </a:pathLst>
              </a:custGeom>
              <a:solidFill>
                <a:srgbClr val="4435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4539;p57">
                <a:extLst>
                  <a:ext uri="{FF2B5EF4-FFF2-40B4-BE49-F238E27FC236}">
                    <a16:creationId xmlns:a16="http://schemas.microsoft.com/office/drawing/2014/main" id="{9C8F8FF4-7729-4D6B-A10D-D86BF0CD9521}"/>
                  </a:ext>
                </a:extLst>
              </p:cNvPr>
              <p:cNvSpPr/>
              <p:nvPr/>
            </p:nvSpPr>
            <p:spPr>
              <a:xfrm>
                <a:off x="5904620" y="3623360"/>
                <a:ext cx="100708" cy="86397"/>
              </a:xfrm>
              <a:custGeom>
                <a:avLst/>
                <a:gdLst/>
                <a:ahLst/>
                <a:cxnLst/>
                <a:rect l="l" t="t" r="r" b="b"/>
                <a:pathLst>
                  <a:path w="1330" h="1141" extrusionOk="0">
                    <a:moveTo>
                      <a:pt x="1004" y="1"/>
                    </a:moveTo>
                    <a:lnTo>
                      <a:pt x="1" y="760"/>
                    </a:lnTo>
                    <a:lnTo>
                      <a:pt x="353" y="1140"/>
                    </a:lnTo>
                    <a:lnTo>
                      <a:pt x="1330" y="326"/>
                    </a:lnTo>
                    <a:lnTo>
                      <a:pt x="100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4540;p57">
                <a:extLst>
                  <a:ext uri="{FF2B5EF4-FFF2-40B4-BE49-F238E27FC236}">
                    <a16:creationId xmlns:a16="http://schemas.microsoft.com/office/drawing/2014/main" id="{67A47DE4-5F77-41CB-99C4-64009925ADCD}"/>
                  </a:ext>
                </a:extLst>
              </p:cNvPr>
              <p:cNvSpPr/>
              <p:nvPr/>
            </p:nvSpPr>
            <p:spPr>
              <a:xfrm>
                <a:off x="5943691" y="3666519"/>
                <a:ext cx="100708" cy="84276"/>
              </a:xfrm>
              <a:custGeom>
                <a:avLst/>
                <a:gdLst/>
                <a:ahLst/>
                <a:cxnLst/>
                <a:rect l="l" t="t" r="r" b="b"/>
                <a:pathLst>
                  <a:path w="1330" h="1113" extrusionOk="0">
                    <a:moveTo>
                      <a:pt x="977" y="1"/>
                    </a:moveTo>
                    <a:lnTo>
                      <a:pt x="0" y="787"/>
                    </a:lnTo>
                    <a:lnTo>
                      <a:pt x="353" y="1113"/>
                    </a:lnTo>
                    <a:lnTo>
                      <a:pt x="1329" y="326"/>
                    </a:lnTo>
                    <a:lnTo>
                      <a:pt x="9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5" name="Google Shape;4541;p57">
              <a:extLst>
                <a:ext uri="{FF2B5EF4-FFF2-40B4-BE49-F238E27FC236}">
                  <a16:creationId xmlns:a16="http://schemas.microsoft.com/office/drawing/2014/main" id="{A3601BAC-09BF-4E5B-8410-6BE30C70E51A}"/>
                </a:ext>
              </a:extLst>
            </p:cNvPr>
            <p:cNvSpPr/>
            <p:nvPr/>
          </p:nvSpPr>
          <p:spPr>
            <a:xfrm>
              <a:off x="7515225" y="3153975"/>
              <a:ext cx="144650" cy="116075"/>
            </a:xfrm>
            <a:custGeom>
              <a:avLst/>
              <a:gdLst/>
              <a:ahLst/>
              <a:cxnLst/>
              <a:rect l="l" t="t" r="r" b="b"/>
              <a:pathLst>
                <a:path w="5786" h="4643" extrusionOk="0">
                  <a:moveTo>
                    <a:pt x="0" y="4286"/>
                  </a:moveTo>
                  <a:lnTo>
                    <a:pt x="5786" y="0"/>
                  </a:lnTo>
                  <a:lnTo>
                    <a:pt x="1357" y="4643"/>
                  </a:ln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</p:sp>
      </p:grpSp>
      <p:grpSp>
        <p:nvGrpSpPr>
          <p:cNvPr id="115" name="Google Shape;4262;p57">
            <a:extLst>
              <a:ext uri="{FF2B5EF4-FFF2-40B4-BE49-F238E27FC236}">
                <a16:creationId xmlns:a16="http://schemas.microsoft.com/office/drawing/2014/main" id="{46A5A703-E6FE-4EDE-AC0C-2BE5A8A20F48}"/>
              </a:ext>
            </a:extLst>
          </p:cNvPr>
          <p:cNvGrpSpPr/>
          <p:nvPr/>
        </p:nvGrpSpPr>
        <p:grpSpPr>
          <a:xfrm>
            <a:off x="86977" y="3533948"/>
            <a:ext cx="1153866" cy="1379499"/>
            <a:chOff x="1943297" y="3196751"/>
            <a:chExt cx="1976760" cy="2051130"/>
          </a:xfrm>
        </p:grpSpPr>
        <p:sp>
          <p:nvSpPr>
            <p:cNvPr id="116" name="Google Shape;4263;p57">
              <a:extLst>
                <a:ext uri="{FF2B5EF4-FFF2-40B4-BE49-F238E27FC236}">
                  <a16:creationId xmlns:a16="http://schemas.microsoft.com/office/drawing/2014/main" id="{E8E4A129-F238-4116-89A4-BFDD1EC5C570}"/>
                </a:ext>
              </a:extLst>
            </p:cNvPr>
            <p:cNvSpPr/>
            <p:nvPr/>
          </p:nvSpPr>
          <p:spPr>
            <a:xfrm>
              <a:off x="1990404" y="3196751"/>
              <a:ext cx="233019" cy="276394"/>
            </a:xfrm>
            <a:custGeom>
              <a:avLst/>
              <a:gdLst/>
              <a:ahLst/>
              <a:cxnLst/>
              <a:rect l="l" t="t" r="r" b="b"/>
              <a:pathLst>
                <a:path w="5100" h="6049" extrusionOk="0">
                  <a:moveTo>
                    <a:pt x="3147" y="0"/>
                  </a:moveTo>
                  <a:cubicBezTo>
                    <a:pt x="3065" y="190"/>
                    <a:pt x="3038" y="190"/>
                    <a:pt x="3038" y="190"/>
                  </a:cubicBezTo>
                  <a:cubicBezTo>
                    <a:pt x="2984" y="190"/>
                    <a:pt x="2984" y="217"/>
                    <a:pt x="2930" y="244"/>
                  </a:cubicBezTo>
                  <a:cubicBezTo>
                    <a:pt x="2903" y="380"/>
                    <a:pt x="2903" y="543"/>
                    <a:pt x="2903" y="706"/>
                  </a:cubicBezTo>
                  <a:cubicBezTo>
                    <a:pt x="2903" y="787"/>
                    <a:pt x="2875" y="895"/>
                    <a:pt x="2875" y="1004"/>
                  </a:cubicBezTo>
                  <a:cubicBezTo>
                    <a:pt x="2875" y="1140"/>
                    <a:pt x="2848" y="1221"/>
                    <a:pt x="2794" y="1329"/>
                  </a:cubicBezTo>
                  <a:lnTo>
                    <a:pt x="2794" y="1384"/>
                  </a:lnTo>
                  <a:lnTo>
                    <a:pt x="2794" y="1438"/>
                  </a:lnTo>
                  <a:cubicBezTo>
                    <a:pt x="2767" y="1546"/>
                    <a:pt x="2767" y="1682"/>
                    <a:pt x="2740" y="1791"/>
                  </a:cubicBezTo>
                  <a:cubicBezTo>
                    <a:pt x="2658" y="2089"/>
                    <a:pt x="2658" y="2360"/>
                    <a:pt x="2658" y="2577"/>
                  </a:cubicBezTo>
                  <a:cubicBezTo>
                    <a:pt x="2713" y="3038"/>
                    <a:pt x="2794" y="3472"/>
                    <a:pt x="3011" y="3771"/>
                  </a:cubicBezTo>
                  <a:lnTo>
                    <a:pt x="3038" y="3825"/>
                  </a:lnTo>
                  <a:cubicBezTo>
                    <a:pt x="2903" y="3743"/>
                    <a:pt x="2740" y="3716"/>
                    <a:pt x="2604" y="3689"/>
                  </a:cubicBezTo>
                  <a:cubicBezTo>
                    <a:pt x="2360" y="3635"/>
                    <a:pt x="2170" y="3608"/>
                    <a:pt x="1953" y="3581"/>
                  </a:cubicBezTo>
                  <a:cubicBezTo>
                    <a:pt x="1709" y="3526"/>
                    <a:pt x="1546" y="3526"/>
                    <a:pt x="1357" y="3526"/>
                  </a:cubicBezTo>
                  <a:lnTo>
                    <a:pt x="977" y="3526"/>
                  </a:lnTo>
                  <a:cubicBezTo>
                    <a:pt x="814" y="3526"/>
                    <a:pt x="624" y="3581"/>
                    <a:pt x="461" y="3608"/>
                  </a:cubicBezTo>
                  <a:cubicBezTo>
                    <a:pt x="299" y="3635"/>
                    <a:pt x="163" y="3716"/>
                    <a:pt x="27" y="3771"/>
                  </a:cubicBezTo>
                  <a:cubicBezTo>
                    <a:pt x="0" y="3771"/>
                    <a:pt x="0" y="3825"/>
                    <a:pt x="0" y="3852"/>
                  </a:cubicBezTo>
                  <a:lnTo>
                    <a:pt x="0" y="3906"/>
                  </a:lnTo>
                  <a:cubicBezTo>
                    <a:pt x="82" y="4042"/>
                    <a:pt x="163" y="4177"/>
                    <a:pt x="272" y="4394"/>
                  </a:cubicBezTo>
                  <a:lnTo>
                    <a:pt x="353" y="4557"/>
                  </a:lnTo>
                  <a:cubicBezTo>
                    <a:pt x="407" y="4611"/>
                    <a:pt x="434" y="4666"/>
                    <a:pt x="461" y="4720"/>
                  </a:cubicBezTo>
                  <a:cubicBezTo>
                    <a:pt x="543" y="4828"/>
                    <a:pt x="570" y="4964"/>
                    <a:pt x="678" y="5073"/>
                  </a:cubicBezTo>
                  <a:cubicBezTo>
                    <a:pt x="814" y="5235"/>
                    <a:pt x="977" y="5398"/>
                    <a:pt x="1140" y="5561"/>
                  </a:cubicBezTo>
                  <a:cubicBezTo>
                    <a:pt x="1302" y="5696"/>
                    <a:pt x="1546" y="5832"/>
                    <a:pt x="1763" y="5913"/>
                  </a:cubicBezTo>
                  <a:cubicBezTo>
                    <a:pt x="1899" y="5968"/>
                    <a:pt x="2062" y="6022"/>
                    <a:pt x="2224" y="6022"/>
                  </a:cubicBezTo>
                  <a:cubicBezTo>
                    <a:pt x="2360" y="6022"/>
                    <a:pt x="2469" y="6049"/>
                    <a:pt x="2604" y="6049"/>
                  </a:cubicBezTo>
                  <a:cubicBezTo>
                    <a:pt x="2848" y="6049"/>
                    <a:pt x="3065" y="6022"/>
                    <a:pt x="3309" y="5940"/>
                  </a:cubicBezTo>
                  <a:cubicBezTo>
                    <a:pt x="3472" y="5913"/>
                    <a:pt x="3662" y="5832"/>
                    <a:pt x="3825" y="5751"/>
                  </a:cubicBezTo>
                  <a:cubicBezTo>
                    <a:pt x="3960" y="5669"/>
                    <a:pt x="4069" y="5561"/>
                    <a:pt x="4150" y="5479"/>
                  </a:cubicBezTo>
                  <a:lnTo>
                    <a:pt x="4205" y="5479"/>
                  </a:lnTo>
                  <a:cubicBezTo>
                    <a:pt x="4232" y="5479"/>
                    <a:pt x="4286" y="5425"/>
                    <a:pt x="4340" y="5425"/>
                  </a:cubicBezTo>
                  <a:cubicBezTo>
                    <a:pt x="4367" y="5398"/>
                    <a:pt x="4422" y="5371"/>
                    <a:pt x="4476" y="5344"/>
                  </a:cubicBezTo>
                  <a:lnTo>
                    <a:pt x="4503" y="5289"/>
                  </a:lnTo>
                  <a:cubicBezTo>
                    <a:pt x="4530" y="5262"/>
                    <a:pt x="4611" y="5208"/>
                    <a:pt x="4639" y="5127"/>
                  </a:cubicBezTo>
                  <a:cubicBezTo>
                    <a:pt x="4693" y="4991"/>
                    <a:pt x="4747" y="4856"/>
                    <a:pt x="4747" y="4693"/>
                  </a:cubicBezTo>
                  <a:cubicBezTo>
                    <a:pt x="4747" y="4530"/>
                    <a:pt x="4747" y="4394"/>
                    <a:pt x="4693" y="4205"/>
                  </a:cubicBezTo>
                  <a:cubicBezTo>
                    <a:pt x="4666" y="4123"/>
                    <a:pt x="4639" y="4015"/>
                    <a:pt x="4611" y="3933"/>
                  </a:cubicBezTo>
                  <a:cubicBezTo>
                    <a:pt x="4693" y="3798"/>
                    <a:pt x="4801" y="3662"/>
                    <a:pt x="4883" y="3499"/>
                  </a:cubicBezTo>
                  <a:cubicBezTo>
                    <a:pt x="4964" y="3309"/>
                    <a:pt x="5045" y="3092"/>
                    <a:pt x="5072" y="2903"/>
                  </a:cubicBezTo>
                  <a:cubicBezTo>
                    <a:pt x="5100" y="2794"/>
                    <a:pt x="5100" y="2686"/>
                    <a:pt x="5100" y="2550"/>
                  </a:cubicBezTo>
                  <a:cubicBezTo>
                    <a:pt x="5100" y="2442"/>
                    <a:pt x="5100" y="2360"/>
                    <a:pt x="5072" y="2225"/>
                  </a:cubicBezTo>
                  <a:cubicBezTo>
                    <a:pt x="5045" y="2008"/>
                    <a:pt x="4964" y="1763"/>
                    <a:pt x="4883" y="1546"/>
                  </a:cubicBezTo>
                  <a:cubicBezTo>
                    <a:pt x="4774" y="1357"/>
                    <a:pt x="4666" y="1167"/>
                    <a:pt x="4503" y="1004"/>
                  </a:cubicBezTo>
                  <a:cubicBezTo>
                    <a:pt x="4367" y="868"/>
                    <a:pt x="4205" y="733"/>
                    <a:pt x="3988" y="543"/>
                  </a:cubicBezTo>
                  <a:cubicBezTo>
                    <a:pt x="3825" y="407"/>
                    <a:pt x="3608" y="326"/>
                    <a:pt x="3445" y="190"/>
                  </a:cubicBezTo>
                  <a:cubicBezTo>
                    <a:pt x="3337" y="109"/>
                    <a:pt x="3255" y="55"/>
                    <a:pt x="3147" y="0"/>
                  </a:cubicBezTo>
                  <a:close/>
                </a:path>
              </a:pathLst>
            </a:custGeom>
            <a:solidFill>
              <a:srgbClr val="97A3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4264;p57">
              <a:extLst>
                <a:ext uri="{FF2B5EF4-FFF2-40B4-BE49-F238E27FC236}">
                  <a16:creationId xmlns:a16="http://schemas.microsoft.com/office/drawing/2014/main" id="{513493D7-A402-4508-AE4E-D920616AE7D1}"/>
                </a:ext>
              </a:extLst>
            </p:cNvPr>
            <p:cNvSpPr/>
            <p:nvPr/>
          </p:nvSpPr>
          <p:spPr>
            <a:xfrm>
              <a:off x="2022616" y="3381390"/>
              <a:ext cx="138852" cy="37422"/>
            </a:xfrm>
            <a:custGeom>
              <a:avLst/>
              <a:gdLst/>
              <a:ahLst/>
              <a:cxnLst/>
              <a:rect l="l" t="t" r="r" b="b"/>
              <a:pathLst>
                <a:path w="3039" h="819" extrusionOk="0">
                  <a:moveTo>
                    <a:pt x="28" y="1"/>
                  </a:moveTo>
                  <a:cubicBezTo>
                    <a:pt x="1" y="55"/>
                    <a:pt x="28" y="55"/>
                    <a:pt x="28" y="55"/>
                  </a:cubicBezTo>
                  <a:cubicBezTo>
                    <a:pt x="163" y="55"/>
                    <a:pt x="272" y="55"/>
                    <a:pt x="407" y="82"/>
                  </a:cubicBezTo>
                  <a:cubicBezTo>
                    <a:pt x="516" y="109"/>
                    <a:pt x="597" y="109"/>
                    <a:pt x="706" y="136"/>
                  </a:cubicBezTo>
                  <a:cubicBezTo>
                    <a:pt x="733" y="136"/>
                    <a:pt x="814" y="191"/>
                    <a:pt x="841" y="218"/>
                  </a:cubicBezTo>
                  <a:cubicBezTo>
                    <a:pt x="923" y="245"/>
                    <a:pt x="950" y="245"/>
                    <a:pt x="1004" y="272"/>
                  </a:cubicBezTo>
                  <a:cubicBezTo>
                    <a:pt x="1058" y="326"/>
                    <a:pt x="1113" y="326"/>
                    <a:pt x="1140" y="353"/>
                  </a:cubicBezTo>
                  <a:cubicBezTo>
                    <a:pt x="1221" y="381"/>
                    <a:pt x="1248" y="381"/>
                    <a:pt x="1330" y="408"/>
                  </a:cubicBezTo>
                  <a:cubicBezTo>
                    <a:pt x="1411" y="462"/>
                    <a:pt x="1519" y="516"/>
                    <a:pt x="1628" y="543"/>
                  </a:cubicBezTo>
                  <a:cubicBezTo>
                    <a:pt x="1993" y="714"/>
                    <a:pt x="2359" y="819"/>
                    <a:pt x="2744" y="819"/>
                  </a:cubicBezTo>
                  <a:cubicBezTo>
                    <a:pt x="2787" y="819"/>
                    <a:pt x="2831" y="817"/>
                    <a:pt x="2876" y="815"/>
                  </a:cubicBezTo>
                  <a:cubicBezTo>
                    <a:pt x="2903" y="815"/>
                    <a:pt x="2957" y="815"/>
                    <a:pt x="2984" y="787"/>
                  </a:cubicBezTo>
                  <a:cubicBezTo>
                    <a:pt x="3011" y="787"/>
                    <a:pt x="3038" y="733"/>
                    <a:pt x="3038" y="679"/>
                  </a:cubicBezTo>
                  <a:cubicBezTo>
                    <a:pt x="3038" y="652"/>
                    <a:pt x="3011" y="652"/>
                    <a:pt x="3011" y="625"/>
                  </a:cubicBezTo>
                  <a:lnTo>
                    <a:pt x="2632" y="625"/>
                  </a:lnTo>
                  <a:cubicBezTo>
                    <a:pt x="2550" y="625"/>
                    <a:pt x="2442" y="625"/>
                    <a:pt x="2333" y="570"/>
                  </a:cubicBezTo>
                  <a:cubicBezTo>
                    <a:pt x="1926" y="516"/>
                    <a:pt x="1601" y="353"/>
                    <a:pt x="1221" y="218"/>
                  </a:cubicBezTo>
                  <a:cubicBezTo>
                    <a:pt x="1004" y="136"/>
                    <a:pt x="841" y="82"/>
                    <a:pt x="652" y="28"/>
                  </a:cubicBezTo>
                  <a:cubicBezTo>
                    <a:pt x="597" y="28"/>
                    <a:pt x="543" y="28"/>
                    <a:pt x="516" y="1"/>
                  </a:cubicBezTo>
                  <a:close/>
                </a:path>
              </a:pathLst>
            </a:custGeom>
            <a:solidFill>
              <a:srgbClr val="A1A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4265;p57">
              <a:extLst>
                <a:ext uri="{FF2B5EF4-FFF2-40B4-BE49-F238E27FC236}">
                  <a16:creationId xmlns:a16="http://schemas.microsoft.com/office/drawing/2014/main" id="{C5D6D1DB-D4ED-48D9-AE6C-2138127DA6AD}"/>
                </a:ext>
              </a:extLst>
            </p:cNvPr>
            <p:cNvSpPr/>
            <p:nvPr/>
          </p:nvSpPr>
          <p:spPr>
            <a:xfrm>
              <a:off x="2054829" y="3418582"/>
              <a:ext cx="128937" cy="31025"/>
            </a:xfrm>
            <a:custGeom>
              <a:avLst/>
              <a:gdLst/>
              <a:ahLst/>
              <a:cxnLst/>
              <a:rect l="l" t="t" r="r" b="b"/>
              <a:pathLst>
                <a:path w="2822" h="679" extrusionOk="0">
                  <a:moveTo>
                    <a:pt x="2713" y="1"/>
                  </a:moveTo>
                  <a:cubicBezTo>
                    <a:pt x="2713" y="55"/>
                    <a:pt x="2686" y="55"/>
                    <a:pt x="2686" y="82"/>
                  </a:cubicBezTo>
                  <a:lnTo>
                    <a:pt x="2550" y="218"/>
                  </a:lnTo>
                  <a:cubicBezTo>
                    <a:pt x="2523" y="245"/>
                    <a:pt x="2442" y="272"/>
                    <a:pt x="2415" y="326"/>
                  </a:cubicBezTo>
                  <a:cubicBezTo>
                    <a:pt x="2333" y="353"/>
                    <a:pt x="2306" y="380"/>
                    <a:pt x="2252" y="407"/>
                  </a:cubicBezTo>
                  <a:cubicBezTo>
                    <a:pt x="2171" y="462"/>
                    <a:pt x="2089" y="489"/>
                    <a:pt x="2035" y="489"/>
                  </a:cubicBezTo>
                  <a:cubicBezTo>
                    <a:pt x="1872" y="543"/>
                    <a:pt x="1710" y="597"/>
                    <a:pt x="1493" y="597"/>
                  </a:cubicBezTo>
                  <a:lnTo>
                    <a:pt x="1059" y="597"/>
                  </a:lnTo>
                  <a:cubicBezTo>
                    <a:pt x="977" y="597"/>
                    <a:pt x="923" y="597"/>
                    <a:pt x="814" y="543"/>
                  </a:cubicBezTo>
                  <a:cubicBezTo>
                    <a:pt x="760" y="543"/>
                    <a:pt x="679" y="516"/>
                    <a:pt x="625" y="516"/>
                  </a:cubicBezTo>
                  <a:cubicBezTo>
                    <a:pt x="408" y="489"/>
                    <a:pt x="245" y="407"/>
                    <a:pt x="28" y="380"/>
                  </a:cubicBezTo>
                  <a:cubicBezTo>
                    <a:pt x="1" y="380"/>
                    <a:pt x="1" y="407"/>
                    <a:pt x="28" y="407"/>
                  </a:cubicBezTo>
                  <a:cubicBezTo>
                    <a:pt x="218" y="489"/>
                    <a:pt x="408" y="543"/>
                    <a:pt x="625" y="597"/>
                  </a:cubicBezTo>
                  <a:cubicBezTo>
                    <a:pt x="652" y="597"/>
                    <a:pt x="706" y="624"/>
                    <a:pt x="760" y="624"/>
                  </a:cubicBezTo>
                  <a:cubicBezTo>
                    <a:pt x="814" y="624"/>
                    <a:pt x="842" y="651"/>
                    <a:pt x="923" y="651"/>
                  </a:cubicBezTo>
                  <a:cubicBezTo>
                    <a:pt x="1031" y="679"/>
                    <a:pt x="1113" y="679"/>
                    <a:pt x="1221" y="679"/>
                  </a:cubicBezTo>
                  <a:cubicBezTo>
                    <a:pt x="1438" y="679"/>
                    <a:pt x="1628" y="679"/>
                    <a:pt x="1845" y="651"/>
                  </a:cubicBezTo>
                  <a:cubicBezTo>
                    <a:pt x="2035" y="624"/>
                    <a:pt x="2252" y="543"/>
                    <a:pt x="2415" y="489"/>
                  </a:cubicBezTo>
                  <a:cubicBezTo>
                    <a:pt x="2469" y="462"/>
                    <a:pt x="2550" y="380"/>
                    <a:pt x="2605" y="353"/>
                  </a:cubicBezTo>
                  <a:cubicBezTo>
                    <a:pt x="2686" y="272"/>
                    <a:pt x="2740" y="245"/>
                    <a:pt x="2822" y="190"/>
                  </a:cubicBezTo>
                  <a:lnTo>
                    <a:pt x="2822" y="136"/>
                  </a:lnTo>
                  <a:lnTo>
                    <a:pt x="2822" y="109"/>
                  </a:lnTo>
                  <a:cubicBezTo>
                    <a:pt x="2822" y="82"/>
                    <a:pt x="2822" y="82"/>
                    <a:pt x="2795" y="55"/>
                  </a:cubicBezTo>
                  <a:cubicBezTo>
                    <a:pt x="2795" y="1"/>
                    <a:pt x="2740" y="1"/>
                    <a:pt x="2713" y="1"/>
                  </a:cubicBezTo>
                  <a:close/>
                </a:path>
              </a:pathLst>
            </a:custGeom>
            <a:solidFill>
              <a:srgbClr val="A1A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4266;p57">
              <a:extLst>
                <a:ext uri="{FF2B5EF4-FFF2-40B4-BE49-F238E27FC236}">
                  <a16:creationId xmlns:a16="http://schemas.microsoft.com/office/drawing/2014/main" id="{E352A8FA-F0C9-42F5-AFE4-56BB97D250DE}"/>
                </a:ext>
              </a:extLst>
            </p:cNvPr>
            <p:cNvSpPr/>
            <p:nvPr/>
          </p:nvSpPr>
          <p:spPr>
            <a:xfrm>
              <a:off x="2136616" y="3241346"/>
              <a:ext cx="43451" cy="167372"/>
            </a:xfrm>
            <a:custGeom>
              <a:avLst/>
              <a:gdLst/>
              <a:ahLst/>
              <a:cxnLst/>
              <a:rect l="l" t="t" r="r" b="b"/>
              <a:pathLst>
                <a:path w="951" h="3663" extrusionOk="0">
                  <a:moveTo>
                    <a:pt x="82" y="1"/>
                  </a:moveTo>
                  <a:lnTo>
                    <a:pt x="82" y="28"/>
                  </a:lnTo>
                  <a:cubicBezTo>
                    <a:pt x="109" y="191"/>
                    <a:pt x="109" y="326"/>
                    <a:pt x="109" y="489"/>
                  </a:cubicBezTo>
                  <a:cubicBezTo>
                    <a:pt x="109" y="625"/>
                    <a:pt x="82" y="760"/>
                    <a:pt x="82" y="896"/>
                  </a:cubicBezTo>
                  <a:cubicBezTo>
                    <a:pt x="82" y="1032"/>
                    <a:pt x="55" y="1167"/>
                    <a:pt x="55" y="1303"/>
                  </a:cubicBezTo>
                  <a:cubicBezTo>
                    <a:pt x="55" y="1438"/>
                    <a:pt x="1" y="1574"/>
                    <a:pt x="1" y="1682"/>
                  </a:cubicBezTo>
                  <a:lnTo>
                    <a:pt x="1" y="1981"/>
                  </a:lnTo>
                  <a:cubicBezTo>
                    <a:pt x="1" y="2198"/>
                    <a:pt x="55" y="2388"/>
                    <a:pt x="109" y="2605"/>
                  </a:cubicBezTo>
                  <a:lnTo>
                    <a:pt x="218" y="2903"/>
                  </a:lnTo>
                  <a:cubicBezTo>
                    <a:pt x="245" y="3012"/>
                    <a:pt x="326" y="3120"/>
                    <a:pt x="354" y="3174"/>
                  </a:cubicBezTo>
                  <a:cubicBezTo>
                    <a:pt x="408" y="3283"/>
                    <a:pt x="489" y="3391"/>
                    <a:pt x="543" y="3446"/>
                  </a:cubicBezTo>
                  <a:cubicBezTo>
                    <a:pt x="625" y="3554"/>
                    <a:pt x="733" y="3608"/>
                    <a:pt x="815" y="3663"/>
                  </a:cubicBezTo>
                  <a:lnTo>
                    <a:pt x="896" y="3663"/>
                  </a:lnTo>
                  <a:cubicBezTo>
                    <a:pt x="923" y="3663"/>
                    <a:pt x="923" y="3608"/>
                    <a:pt x="950" y="3581"/>
                  </a:cubicBezTo>
                  <a:lnTo>
                    <a:pt x="950" y="3527"/>
                  </a:lnTo>
                  <a:lnTo>
                    <a:pt x="950" y="3473"/>
                  </a:lnTo>
                  <a:lnTo>
                    <a:pt x="923" y="3446"/>
                  </a:lnTo>
                  <a:lnTo>
                    <a:pt x="896" y="3446"/>
                  </a:lnTo>
                  <a:cubicBezTo>
                    <a:pt x="788" y="3391"/>
                    <a:pt x="733" y="3337"/>
                    <a:pt x="652" y="3229"/>
                  </a:cubicBezTo>
                  <a:cubicBezTo>
                    <a:pt x="543" y="3147"/>
                    <a:pt x="489" y="3039"/>
                    <a:pt x="408" y="2930"/>
                  </a:cubicBezTo>
                  <a:cubicBezTo>
                    <a:pt x="326" y="2767"/>
                    <a:pt x="245" y="2550"/>
                    <a:pt x="218" y="2361"/>
                  </a:cubicBezTo>
                  <a:cubicBezTo>
                    <a:pt x="191" y="2225"/>
                    <a:pt x="137" y="2062"/>
                    <a:pt x="137" y="1927"/>
                  </a:cubicBezTo>
                  <a:cubicBezTo>
                    <a:pt x="137" y="1845"/>
                    <a:pt x="109" y="1764"/>
                    <a:pt x="109" y="1682"/>
                  </a:cubicBezTo>
                  <a:lnTo>
                    <a:pt x="109" y="1411"/>
                  </a:lnTo>
                  <a:cubicBezTo>
                    <a:pt x="109" y="1276"/>
                    <a:pt x="109" y="1167"/>
                    <a:pt x="137" y="1086"/>
                  </a:cubicBezTo>
                  <a:cubicBezTo>
                    <a:pt x="137" y="950"/>
                    <a:pt x="137" y="842"/>
                    <a:pt x="191" y="706"/>
                  </a:cubicBezTo>
                  <a:lnTo>
                    <a:pt x="191" y="353"/>
                  </a:lnTo>
                  <a:cubicBezTo>
                    <a:pt x="137" y="218"/>
                    <a:pt x="137" y="136"/>
                    <a:pt x="82" y="1"/>
                  </a:cubicBezTo>
                  <a:close/>
                </a:path>
              </a:pathLst>
            </a:custGeom>
            <a:solidFill>
              <a:srgbClr val="A1A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4267;p57">
              <a:extLst>
                <a:ext uri="{FF2B5EF4-FFF2-40B4-BE49-F238E27FC236}">
                  <a16:creationId xmlns:a16="http://schemas.microsoft.com/office/drawing/2014/main" id="{D667BB96-6674-454F-8EE3-D6E504725107}"/>
                </a:ext>
              </a:extLst>
            </p:cNvPr>
            <p:cNvSpPr/>
            <p:nvPr/>
          </p:nvSpPr>
          <p:spPr>
            <a:xfrm>
              <a:off x="2173809" y="3273604"/>
              <a:ext cx="19875" cy="83069"/>
            </a:xfrm>
            <a:custGeom>
              <a:avLst/>
              <a:gdLst/>
              <a:ahLst/>
              <a:cxnLst/>
              <a:rect l="l" t="t" r="r" b="b"/>
              <a:pathLst>
                <a:path w="435" h="1818" extrusionOk="0">
                  <a:moveTo>
                    <a:pt x="55" y="0"/>
                  </a:moveTo>
                  <a:cubicBezTo>
                    <a:pt x="55" y="0"/>
                    <a:pt x="1" y="27"/>
                    <a:pt x="55" y="27"/>
                  </a:cubicBezTo>
                  <a:cubicBezTo>
                    <a:pt x="55" y="109"/>
                    <a:pt x="82" y="136"/>
                    <a:pt x="82" y="190"/>
                  </a:cubicBezTo>
                  <a:cubicBezTo>
                    <a:pt x="82" y="244"/>
                    <a:pt x="82" y="271"/>
                    <a:pt x="109" y="298"/>
                  </a:cubicBezTo>
                  <a:cubicBezTo>
                    <a:pt x="163" y="515"/>
                    <a:pt x="218" y="732"/>
                    <a:pt x="245" y="949"/>
                  </a:cubicBezTo>
                  <a:cubicBezTo>
                    <a:pt x="272" y="1139"/>
                    <a:pt x="272" y="1383"/>
                    <a:pt x="272" y="1600"/>
                  </a:cubicBezTo>
                  <a:lnTo>
                    <a:pt x="272" y="1736"/>
                  </a:lnTo>
                  <a:lnTo>
                    <a:pt x="272" y="1790"/>
                  </a:lnTo>
                  <a:cubicBezTo>
                    <a:pt x="272" y="1817"/>
                    <a:pt x="326" y="1817"/>
                    <a:pt x="353" y="1817"/>
                  </a:cubicBezTo>
                  <a:lnTo>
                    <a:pt x="408" y="1817"/>
                  </a:lnTo>
                  <a:cubicBezTo>
                    <a:pt x="408" y="1817"/>
                    <a:pt x="435" y="1790"/>
                    <a:pt x="435" y="1763"/>
                  </a:cubicBezTo>
                  <a:cubicBezTo>
                    <a:pt x="435" y="1465"/>
                    <a:pt x="408" y="1139"/>
                    <a:pt x="353" y="868"/>
                  </a:cubicBezTo>
                  <a:lnTo>
                    <a:pt x="245" y="461"/>
                  </a:lnTo>
                  <a:cubicBezTo>
                    <a:pt x="218" y="326"/>
                    <a:pt x="136" y="190"/>
                    <a:pt x="109" y="27"/>
                  </a:cubicBezTo>
                  <a:cubicBezTo>
                    <a:pt x="82" y="27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A1A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4268;p57">
              <a:extLst>
                <a:ext uri="{FF2B5EF4-FFF2-40B4-BE49-F238E27FC236}">
                  <a16:creationId xmlns:a16="http://schemas.microsoft.com/office/drawing/2014/main" id="{809A8EEF-EEC5-4637-90E8-71F0AA40DC4B}"/>
                </a:ext>
              </a:extLst>
            </p:cNvPr>
            <p:cNvSpPr/>
            <p:nvPr/>
          </p:nvSpPr>
          <p:spPr>
            <a:xfrm>
              <a:off x="1955679" y="3196751"/>
              <a:ext cx="951814" cy="851480"/>
            </a:xfrm>
            <a:custGeom>
              <a:avLst/>
              <a:gdLst/>
              <a:ahLst/>
              <a:cxnLst/>
              <a:rect l="l" t="t" r="r" b="b"/>
              <a:pathLst>
                <a:path w="20832" h="18635" extrusionOk="0">
                  <a:moveTo>
                    <a:pt x="11637" y="0"/>
                  </a:moveTo>
                  <a:cubicBezTo>
                    <a:pt x="11203" y="73"/>
                    <a:pt x="10878" y="85"/>
                    <a:pt x="10588" y="85"/>
                  </a:cubicBezTo>
                  <a:cubicBezTo>
                    <a:pt x="10444" y="85"/>
                    <a:pt x="10308" y="82"/>
                    <a:pt x="10172" y="82"/>
                  </a:cubicBezTo>
                  <a:cubicBezTo>
                    <a:pt x="9738" y="82"/>
                    <a:pt x="9304" y="109"/>
                    <a:pt x="8897" y="190"/>
                  </a:cubicBezTo>
                  <a:cubicBezTo>
                    <a:pt x="8030" y="353"/>
                    <a:pt x="7216" y="624"/>
                    <a:pt x="6538" y="1058"/>
                  </a:cubicBezTo>
                  <a:cubicBezTo>
                    <a:pt x="6131" y="1302"/>
                    <a:pt x="5805" y="1601"/>
                    <a:pt x="5561" y="1926"/>
                  </a:cubicBezTo>
                  <a:cubicBezTo>
                    <a:pt x="5399" y="2089"/>
                    <a:pt x="5290" y="2279"/>
                    <a:pt x="5154" y="2496"/>
                  </a:cubicBezTo>
                  <a:cubicBezTo>
                    <a:pt x="5046" y="2686"/>
                    <a:pt x="4992" y="2903"/>
                    <a:pt x="4965" y="3147"/>
                  </a:cubicBezTo>
                  <a:cubicBezTo>
                    <a:pt x="4910" y="3418"/>
                    <a:pt x="4910" y="3689"/>
                    <a:pt x="4965" y="3906"/>
                  </a:cubicBezTo>
                  <a:cubicBezTo>
                    <a:pt x="4992" y="4042"/>
                    <a:pt x="5019" y="4177"/>
                    <a:pt x="5100" y="4313"/>
                  </a:cubicBezTo>
                  <a:cubicBezTo>
                    <a:pt x="5127" y="4449"/>
                    <a:pt x="5182" y="4557"/>
                    <a:pt x="5290" y="4693"/>
                  </a:cubicBezTo>
                  <a:lnTo>
                    <a:pt x="5290" y="4774"/>
                  </a:lnTo>
                  <a:cubicBezTo>
                    <a:pt x="5263" y="4991"/>
                    <a:pt x="5154" y="5235"/>
                    <a:pt x="5046" y="5452"/>
                  </a:cubicBezTo>
                  <a:cubicBezTo>
                    <a:pt x="4965" y="5642"/>
                    <a:pt x="4775" y="5886"/>
                    <a:pt x="4612" y="6076"/>
                  </a:cubicBezTo>
                  <a:cubicBezTo>
                    <a:pt x="4232" y="6483"/>
                    <a:pt x="3798" y="6836"/>
                    <a:pt x="3473" y="7080"/>
                  </a:cubicBezTo>
                  <a:cubicBezTo>
                    <a:pt x="3229" y="7242"/>
                    <a:pt x="2957" y="7405"/>
                    <a:pt x="2740" y="7541"/>
                  </a:cubicBezTo>
                  <a:lnTo>
                    <a:pt x="1927" y="8056"/>
                  </a:lnTo>
                  <a:cubicBezTo>
                    <a:pt x="1357" y="8463"/>
                    <a:pt x="950" y="8843"/>
                    <a:pt x="652" y="9195"/>
                  </a:cubicBezTo>
                  <a:cubicBezTo>
                    <a:pt x="489" y="9439"/>
                    <a:pt x="299" y="9684"/>
                    <a:pt x="191" y="9955"/>
                  </a:cubicBezTo>
                  <a:cubicBezTo>
                    <a:pt x="109" y="10226"/>
                    <a:pt x="28" y="10524"/>
                    <a:pt x="1" y="10850"/>
                  </a:cubicBezTo>
                  <a:lnTo>
                    <a:pt x="1" y="11474"/>
                  </a:lnTo>
                  <a:cubicBezTo>
                    <a:pt x="28" y="11664"/>
                    <a:pt x="55" y="11908"/>
                    <a:pt x="164" y="12152"/>
                  </a:cubicBezTo>
                  <a:cubicBezTo>
                    <a:pt x="299" y="12559"/>
                    <a:pt x="543" y="12884"/>
                    <a:pt x="815" y="13210"/>
                  </a:cubicBezTo>
                  <a:lnTo>
                    <a:pt x="787" y="13264"/>
                  </a:lnTo>
                  <a:cubicBezTo>
                    <a:pt x="652" y="13698"/>
                    <a:pt x="489" y="14159"/>
                    <a:pt x="381" y="14593"/>
                  </a:cubicBezTo>
                  <a:cubicBezTo>
                    <a:pt x="353" y="14837"/>
                    <a:pt x="299" y="15054"/>
                    <a:pt x="299" y="15298"/>
                  </a:cubicBezTo>
                  <a:cubicBezTo>
                    <a:pt x="299" y="15542"/>
                    <a:pt x="353" y="15814"/>
                    <a:pt x="408" y="16058"/>
                  </a:cubicBezTo>
                  <a:cubicBezTo>
                    <a:pt x="489" y="16275"/>
                    <a:pt x="543" y="16519"/>
                    <a:pt x="679" y="16763"/>
                  </a:cubicBezTo>
                  <a:cubicBezTo>
                    <a:pt x="787" y="16926"/>
                    <a:pt x="896" y="17143"/>
                    <a:pt x="977" y="17278"/>
                  </a:cubicBezTo>
                  <a:cubicBezTo>
                    <a:pt x="1194" y="17577"/>
                    <a:pt x="1493" y="17821"/>
                    <a:pt x="1791" y="18011"/>
                  </a:cubicBezTo>
                  <a:cubicBezTo>
                    <a:pt x="2388" y="18390"/>
                    <a:pt x="3093" y="18580"/>
                    <a:pt x="3961" y="18634"/>
                  </a:cubicBezTo>
                  <a:lnTo>
                    <a:pt x="4449" y="18634"/>
                  </a:lnTo>
                  <a:cubicBezTo>
                    <a:pt x="4748" y="18634"/>
                    <a:pt x="5046" y="18634"/>
                    <a:pt x="5426" y="18580"/>
                  </a:cubicBezTo>
                  <a:lnTo>
                    <a:pt x="5507" y="18580"/>
                  </a:lnTo>
                  <a:cubicBezTo>
                    <a:pt x="5588" y="18553"/>
                    <a:pt x="5670" y="18526"/>
                    <a:pt x="5778" y="18499"/>
                  </a:cubicBezTo>
                  <a:cubicBezTo>
                    <a:pt x="6185" y="18363"/>
                    <a:pt x="6673" y="18255"/>
                    <a:pt x="7297" y="18173"/>
                  </a:cubicBezTo>
                  <a:cubicBezTo>
                    <a:pt x="7487" y="18146"/>
                    <a:pt x="7677" y="18146"/>
                    <a:pt x="7867" y="18119"/>
                  </a:cubicBezTo>
                  <a:lnTo>
                    <a:pt x="7894" y="18119"/>
                  </a:lnTo>
                  <a:cubicBezTo>
                    <a:pt x="7975" y="18119"/>
                    <a:pt x="8030" y="18119"/>
                    <a:pt x="8138" y="18092"/>
                  </a:cubicBezTo>
                  <a:cubicBezTo>
                    <a:pt x="8436" y="18038"/>
                    <a:pt x="8708" y="18011"/>
                    <a:pt x="9033" y="18011"/>
                  </a:cubicBezTo>
                  <a:cubicBezTo>
                    <a:pt x="9657" y="17956"/>
                    <a:pt x="10335" y="17875"/>
                    <a:pt x="10959" y="17821"/>
                  </a:cubicBezTo>
                  <a:lnTo>
                    <a:pt x="11013" y="17821"/>
                  </a:lnTo>
                  <a:cubicBezTo>
                    <a:pt x="11529" y="17739"/>
                    <a:pt x="12017" y="17712"/>
                    <a:pt x="12505" y="17631"/>
                  </a:cubicBezTo>
                  <a:cubicBezTo>
                    <a:pt x="12830" y="17604"/>
                    <a:pt x="13102" y="17577"/>
                    <a:pt x="13400" y="17549"/>
                  </a:cubicBezTo>
                  <a:lnTo>
                    <a:pt x="13590" y="17495"/>
                  </a:lnTo>
                  <a:lnTo>
                    <a:pt x="13644" y="17495"/>
                  </a:lnTo>
                  <a:cubicBezTo>
                    <a:pt x="13807" y="17495"/>
                    <a:pt x="13970" y="17468"/>
                    <a:pt x="14187" y="17441"/>
                  </a:cubicBezTo>
                  <a:cubicBezTo>
                    <a:pt x="14621" y="17360"/>
                    <a:pt x="15055" y="17305"/>
                    <a:pt x="15543" y="17197"/>
                  </a:cubicBezTo>
                  <a:cubicBezTo>
                    <a:pt x="16492" y="16953"/>
                    <a:pt x="17333" y="16654"/>
                    <a:pt x="18120" y="16220"/>
                  </a:cubicBezTo>
                  <a:cubicBezTo>
                    <a:pt x="18499" y="15976"/>
                    <a:pt x="18879" y="15732"/>
                    <a:pt x="19232" y="15434"/>
                  </a:cubicBezTo>
                  <a:cubicBezTo>
                    <a:pt x="19557" y="15135"/>
                    <a:pt x="19883" y="14783"/>
                    <a:pt x="20100" y="14457"/>
                  </a:cubicBezTo>
                  <a:cubicBezTo>
                    <a:pt x="20588" y="13779"/>
                    <a:pt x="20832" y="12966"/>
                    <a:pt x="20832" y="12179"/>
                  </a:cubicBezTo>
                  <a:cubicBezTo>
                    <a:pt x="20832" y="11664"/>
                    <a:pt x="20696" y="11175"/>
                    <a:pt x="20479" y="10714"/>
                  </a:cubicBezTo>
                  <a:cubicBezTo>
                    <a:pt x="20371" y="10524"/>
                    <a:pt x="20235" y="10280"/>
                    <a:pt x="20073" y="10090"/>
                  </a:cubicBezTo>
                  <a:cubicBezTo>
                    <a:pt x="19937" y="9928"/>
                    <a:pt x="19747" y="9711"/>
                    <a:pt x="19530" y="9548"/>
                  </a:cubicBezTo>
                  <a:lnTo>
                    <a:pt x="19639" y="9331"/>
                  </a:lnTo>
                  <a:cubicBezTo>
                    <a:pt x="19666" y="9222"/>
                    <a:pt x="19693" y="9141"/>
                    <a:pt x="19747" y="9005"/>
                  </a:cubicBezTo>
                  <a:cubicBezTo>
                    <a:pt x="19801" y="8788"/>
                    <a:pt x="19801" y="8544"/>
                    <a:pt x="19828" y="8327"/>
                  </a:cubicBezTo>
                  <a:cubicBezTo>
                    <a:pt x="19828" y="8110"/>
                    <a:pt x="19828" y="7866"/>
                    <a:pt x="19774" y="7649"/>
                  </a:cubicBezTo>
                  <a:cubicBezTo>
                    <a:pt x="19747" y="7432"/>
                    <a:pt x="19666" y="7188"/>
                    <a:pt x="19611" y="6971"/>
                  </a:cubicBezTo>
                  <a:cubicBezTo>
                    <a:pt x="19530" y="6754"/>
                    <a:pt x="19422" y="6564"/>
                    <a:pt x="19286" y="6347"/>
                  </a:cubicBezTo>
                  <a:cubicBezTo>
                    <a:pt x="19205" y="6185"/>
                    <a:pt x="19069" y="6022"/>
                    <a:pt x="18879" y="5805"/>
                  </a:cubicBezTo>
                  <a:cubicBezTo>
                    <a:pt x="18581" y="5479"/>
                    <a:pt x="18201" y="5154"/>
                    <a:pt x="17875" y="4883"/>
                  </a:cubicBezTo>
                  <a:cubicBezTo>
                    <a:pt x="17740" y="4801"/>
                    <a:pt x="17631" y="4693"/>
                    <a:pt x="17496" y="4584"/>
                  </a:cubicBezTo>
                  <a:lnTo>
                    <a:pt x="17469" y="4557"/>
                  </a:lnTo>
                  <a:lnTo>
                    <a:pt x="17062" y="4259"/>
                  </a:lnTo>
                  <a:cubicBezTo>
                    <a:pt x="16926" y="4150"/>
                    <a:pt x="16791" y="4042"/>
                    <a:pt x="16682" y="3933"/>
                  </a:cubicBezTo>
                  <a:lnTo>
                    <a:pt x="16655" y="3906"/>
                  </a:lnTo>
                  <a:cubicBezTo>
                    <a:pt x="16628" y="3879"/>
                    <a:pt x="16574" y="3852"/>
                    <a:pt x="16519" y="3798"/>
                  </a:cubicBezTo>
                  <a:cubicBezTo>
                    <a:pt x="16438" y="3743"/>
                    <a:pt x="16384" y="3716"/>
                    <a:pt x="16302" y="3635"/>
                  </a:cubicBezTo>
                  <a:lnTo>
                    <a:pt x="16031" y="3364"/>
                  </a:lnTo>
                  <a:cubicBezTo>
                    <a:pt x="16004" y="3309"/>
                    <a:pt x="15977" y="3255"/>
                    <a:pt x="15977" y="3201"/>
                  </a:cubicBezTo>
                  <a:cubicBezTo>
                    <a:pt x="15977" y="3120"/>
                    <a:pt x="15950" y="3092"/>
                    <a:pt x="15950" y="3038"/>
                  </a:cubicBezTo>
                  <a:cubicBezTo>
                    <a:pt x="15950" y="2957"/>
                    <a:pt x="15950" y="2903"/>
                    <a:pt x="15977" y="2794"/>
                  </a:cubicBezTo>
                  <a:cubicBezTo>
                    <a:pt x="15977" y="2713"/>
                    <a:pt x="16004" y="2631"/>
                    <a:pt x="16031" y="2550"/>
                  </a:cubicBezTo>
                  <a:lnTo>
                    <a:pt x="16031" y="2523"/>
                  </a:lnTo>
                  <a:cubicBezTo>
                    <a:pt x="16085" y="2387"/>
                    <a:pt x="16112" y="2279"/>
                    <a:pt x="16112" y="2225"/>
                  </a:cubicBezTo>
                  <a:cubicBezTo>
                    <a:pt x="16140" y="2035"/>
                    <a:pt x="16112" y="1845"/>
                    <a:pt x="16004" y="1628"/>
                  </a:cubicBezTo>
                  <a:cubicBezTo>
                    <a:pt x="15950" y="1492"/>
                    <a:pt x="15868" y="1357"/>
                    <a:pt x="15760" y="1275"/>
                  </a:cubicBezTo>
                  <a:cubicBezTo>
                    <a:pt x="15678" y="1167"/>
                    <a:pt x="15570" y="1085"/>
                    <a:pt x="15407" y="1031"/>
                  </a:cubicBezTo>
                  <a:cubicBezTo>
                    <a:pt x="15272" y="1004"/>
                    <a:pt x="15163" y="950"/>
                    <a:pt x="14946" y="923"/>
                  </a:cubicBezTo>
                  <a:cubicBezTo>
                    <a:pt x="14810" y="895"/>
                    <a:pt x="14675" y="895"/>
                    <a:pt x="14512" y="895"/>
                  </a:cubicBezTo>
                  <a:lnTo>
                    <a:pt x="14485" y="895"/>
                  </a:lnTo>
                  <a:cubicBezTo>
                    <a:pt x="14322" y="895"/>
                    <a:pt x="14105" y="895"/>
                    <a:pt x="13970" y="923"/>
                  </a:cubicBezTo>
                  <a:lnTo>
                    <a:pt x="13915" y="923"/>
                  </a:lnTo>
                  <a:cubicBezTo>
                    <a:pt x="13264" y="489"/>
                    <a:pt x="12505" y="190"/>
                    <a:pt x="11637" y="0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4269;p57">
              <a:extLst>
                <a:ext uri="{FF2B5EF4-FFF2-40B4-BE49-F238E27FC236}">
                  <a16:creationId xmlns:a16="http://schemas.microsoft.com/office/drawing/2014/main" id="{2E96AA4B-B9AF-45E4-87E7-E7BDA1EEF044}"/>
                </a:ext>
              </a:extLst>
            </p:cNvPr>
            <p:cNvSpPr/>
            <p:nvPr/>
          </p:nvSpPr>
          <p:spPr>
            <a:xfrm>
              <a:off x="2080873" y="3279772"/>
              <a:ext cx="742371" cy="772158"/>
            </a:xfrm>
            <a:custGeom>
              <a:avLst/>
              <a:gdLst/>
              <a:ahLst/>
              <a:cxnLst/>
              <a:rect l="l" t="t" r="r" b="b"/>
              <a:pathLst>
                <a:path w="16248" h="16899" extrusionOk="0">
                  <a:moveTo>
                    <a:pt x="10253" y="1"/>
                  </a:moveTo>
                  <a:cubicBezTo>
                    <a:pt x="10226" y="1"/>
                    <a:pt x="10172" y="28"/>
                    <a:pt x="10145" y="28"/>
                  </a:cubicBezTo>
                  <a:cubicBezTo>
                    <a:pt x="10132" y="28"/>
                    <a:pt x="10119" y="34"/>
                    <a:pt x="10103" y="40"/>
                  </a:cubicBezTo>
                  <a:lnTo>
                    <a:pt x="10103" y="40"/>
                  </a:lnTo>
                  <a:cubicBezTo>
                    <a:pt x="10148" y="31"/>
                    <a:pt x="10198" y="18"/>
                    <a:pt x="10253" y="1"/>
                  </a:cubicBezTo>
                  <a:close/>
                  <a:moveTo>
                    <a:pt x="10416" y="1"/>
                  </a:moveTo>
                  <a:cubicBezTo>
                    <a:pt x="10362" y="1"/>
                    <a:pt x="10280" y="28"/>
                    <a:pt x="10253" y="28"/>
                  </a:cubicBezTo>
                  <a:cubicBezTo>
                    <a:pt x="10226" y="28"/>
                    <a:pt x="10172" y="55"/>
                    <a:pt x="10145" y="55"/>
                  </a:cubicBezTo>
                  <a:cubicBezTo>
                    <a:pt x="10118" y="55"/>
                    <a:pt x="10118" y="55"/>
                    <a:pt x="10090" y="82"/>
                  </a:cubicBezTo>
                  <a:lnTo>
                    <a:pt x="10036" y="82"/>
                  </a:lnTo>
                  <a:lnTo>
                    <a:pt x="10036" y="55"/>
                  </a:lnTo>
                  <a:cubicBezTo>
                    <a:pt x="10065" y="55"/>
                    <a:pt x="10085" y="48"/>
                    <a:pt x="10103" y="40"/>
                  </a:cubicBezTo>
                  <a:lnTo>
                    <a:pt x="10103" y="40"/>
                  </a:lnTo>
                  <a:cubicBezTo>
                    <a:pt x="10003" y="62"/>
                    <a:pt x="9925" y="68"/>
                    <a:pt x="9860" y="68"/>
                  </a:cubicBezTo>
                  <a:cubicBezTo>
                    <a:pt x="9765" y="68"/>
                    <a:pt x="9697" y="55"/>
                    <a:pt x="9629" y="55"/>
                  </a:cubicBezTo>
                  <a:lnTo>
                    <a:pt x="9277" y="55"/>
                  </a:lnTo>
                  <a:cubicBezTo>
                    <a:pt x="9141" y="55"/>
                    <a:pt x="9033" y="109"/>
                    <a:pt x="8897" y="109"/>
                  </a:cubicBezTo>
                  <a:cubicBezTo>
                    <a:pt x="8653" y="136"/>
                    <a:pt x="8382" y="163"/>
                    <a:pt x="8138" y="245"/>
                  </a:cubicBezTo>
                  <a:cubicBezTo>
                    <a:pt x="8002" y="272"/>
                    <a:pt x="7866" y="299"/>
                    <a:pt x="7785" y="326"/>
                  </a:cubicBezTo>
                  <a:cubicBezTo>
                    <a:pt x="7676" y="380"/>
                    <a:pt x="7541" y="408"/>
                    <a:pt x="7432" y="462"/>
                  </a:cubicBezTo>
                  <a:cubicBezTo>
                    <a:pt x="7242" y="570"/>
                    <a:pt x="6998" y="679"/>
                    <a:pt x="6781" y="760"/>
                  </a:cubicBezTo>
                  <a:lnTo>
                    <a:pt x="6483" y="977"/>
                  </a:lnTo>
                  <a:cubicBezTo>
                    <a:pt x="6374" y="1031"/>
                    <a:pt x="6320" y="1113"/>
                    <a:pt x="6212" y="1194"/>
                  </a:cubicBezTo>
                  <a:cubicBezTo>
                    <a:pt x="6049" y="1330"/>
                    <a:pt x="5886" y="1465"/>
                    <a:pt x="5751" y="1628"/>
                  </a:cubicBezTo>
                  <a:cubicBezTo>
                    <a:pt x="5669" y="1682"/>
                    <a:pt x="5615" y="1764"/>
                    <a:pt x="5534" y="1872"/>
                  </a:cubicBezTo>
                  <a:cubicBezTo>
                    <a:pt x="5479" y="1926"/>
                    <a:pt x="5398" y="2035"/>
                    <a:pt x="5344" y="2089"/>
                  </a:cubicBezTo>
                  <a:cubicBezTo>
                    <a:pt x="5208" y="2279"/>
                    <a:pt x="5100" y="2388"/>
                    <a:pt x="4991" y="2605"/>
                  </a:cubicBezTo>
                  <a:cubicBezTo>
                    <a:pt x="4937" y="2713"/>
                    <a:pt x="4883" y="2822"/>
                    <a:pt x="4828" y="2903"/>
                  </a:cubicBezTo>
                  <a:cubicBezTo>
                    <a:pt x="4747" y="3011"/>
                    <a:pt x="4720" y="3120"/>
                    <a:pt x="4693" y="3201"/>
                  </a:cubicBezTo>
                  <a:cubicBezTo>
                    <a:pt x="4584" y="3418"/>
                    <a:pt x="4530" y="3662"/>
                    <a:pt x="4449" y="3879"/>
                  </a:cubicBezTo>
                  <a:cubicBezTo>
                    <a:pt x="4394" y="4123"/>
                    <a:pt x="4313" y="4340"/>
                    <a:pt x="4259" y="4557"/>
                  </a:cubicBezTo>
                  <a:cubicBezTo>
                    <a:pt x="4177" y="4829"/>
                    <a:pt x="4069" y="5154"/>
                    <a:pt x="4015" y="5425"/>
                  </a:cubicBezTo>
                  <a:cubicBezTo>
                    <a:pt x="3988" y="5561"/>
                    <a:pt x="3906" y="5724"/>
                    <a:pt x="3879" y="5859"/>
                  </a:cubicBezTo>
                  <a:cubicBezTo>
                    <a:pt x="3852" y="5968"/>
                    <a:pt x="3798" y="6076"/>
                    <a:pt x="3743" y="6158"/>
                  </a:cubicBezTo>
                  <a:cubicBezTo>
                    <a:pt x="3662" y="6266"/>
                    <a:pt x="3635" y="6375"/>
                    <a:pt x="3581" y="6456"/>
                  </a:cubicBezTo>
                  <a:cubicBezTo>
                    <a:pt x="3499" y="6537"/>
                    <a:pt x="3472" y="6646"/>
                    <a:pt x="3391" y="6700"/>
                  </a:cubicBezTo>
                  <a:cubicBezTo>
                    <a:pt x="3337" y="6782"/>
                    <a:pt x="3255" y="6863"/>
                    <a:pt x="3201" y="6944"/>
                  </a:cubicBezTo>
                  <a:cubicBezTo>
                    <a:pt x="3120" y="6999"/>
                    <a:pt x="3065" y="7053"/>
                    <a:pt x="2984" y="7107"/>
                  </a:cubicBezTo>
                  <a:cubicBezTo>
                    <a:pt x="2930" y="7188"/>
                    <a:pt x="2821" y="7216"/>
                    <a:pt x="2767" y="7270"/>
                  </a:cubicBezTo>
                  <a:cubicBezTo>
                    <a:pt x="2686" y="7324"/>
                    <a:pt x="2577" y="7378"/>
                    <a:pt x="2523" y="7405"/>
                  </a:cubicBezTo>
                  <a:cubicBezTo>
                    <a:pt x="2360" y="7514"/>
                    <a:pt x="2170" y="7595"/>
                    <a:pt x="2008" y="7650"/>
                  </a:cubicBezTo>
                  <a:cubicBezTo>
                    <a:pt x="1845" y="7731"/>
                    <a:pt x="1628" y="7812"/>
                    <a:pt x="1465" y="7921"/>
                  </a:cubicBezTo>
                  <a:cubicBezTo>
                    <a:pt x="1357" y="7948"/>
                    <a:pt x="1302" y="8029"/>
                    <a:pt x="1194" y="8084"/>
                  </a:cubicBezTo>
                  <a:cubicBezTo>
                    <a:pt x="1140" y="8165"/>
                    <a:pt x="1031" y="8192"/>
                    <a:pt x="950" y="8273"/>
                  </a:cubicBezTo>
                  <a:cubicBezTo>
                    <a:pt x="868" y="8328"/>
                    <a:pt x="760" y="8436"/>
                    <a:pt x="678" y="8490"/>
                  </a:cubicBezTo>
                  <a:lnTo>
                    <a:pt x="543" y="8626"/>
                  </a:lnTo>
                  <a:cubicBezTo>
                    <a:pt x="516" y="8680"/>
                    <a:pt x="516" y="8707"/>
                    <a:pt x="489" y="8735"/>
                  </a:cubicBezTo>
                  <a:lnTo>
                    <a:pt x="407" y="8816"/>
                  </a:lnTo>
                  <a:lnTo>
                    <a:pt x="217" y="9114"/>
                  </a:lnTo>
                  <a:cubicBezTo>
                    <a:pt x="190" y="9141"/>
                    <a:pt x="136" y="9223"/>
                    <a:pt x="136" y="9250"/>
                  </a:cubicBezTo>
                  <a:cubicBezTo>
                    <a:pt x="109" y="9277"/>
                    <a:pt x="109" y="9304"/>
                    <a:pt x="109" y="9358"/>
                  </a:cubicBezTo>
                  <a:cubicBezTo>
                    <a:pt x="82" y="9413"/>
                    <a:pt x="82" y="9494"/>
                    <a:pt x="55" y="9548"/>
                  </a:cubicBezTo>
                  <a:cubicBezTo>
                    <a:pt x="55" y="9575"/>
                    <a:pt x="55" y="9630"/>
                    <a:pt x="0" y="9630"/>
                  </a:cubicBezTo>
                  <a:lnTo>
                    <a:pt x="0" y="9684"/>
                  </a:lnTo>
                  <a:lnTo>
                    <a:pt x="0" y="9819"/>
                  </a:lnTo>
                  <a:lnTo>
                    <a:pt x="0" y="9901"/>
                  </a:lnTo>
                  <a:lnTo>
                    <a:pt x="0" y="9955"/>
                  </a:lnTo>
                  <a:cubicBezTo>
                    <a:pt x="0" y="10036"/>
                    <a:pt x="55" y="10064"/>
                    <a:pt x="55" y="10118"/>
                  </a:cubicBezTo>
                  <a:cubicBezTo>
                    <a:pt x="55" y="10172"/>
                    <a:pt x="82" y="10199"/>
                    <a:pt x="82" y="10226"/>
                  </a:cubicBezTo>
                  <a:cubicBezTo>
                    <a:pt x="82" y="10253"/>
                    <a:pt x="109" y="10253"/>
                    <a:pt x="109" y="10308"/>
                  </a:cubicBezTo>
                  <a:cubicBezTo>
                    <a:pt x="136" y="10389"/>
                    <a:pt x="217" y="10470"/>
                    <a:pt x="244" y="10579"/>
                  </a:cubicBezTo>
                  <a:cubicBezTo>
                    <a:pt x="272" y="10606"/>
                    <a:pt x="326" y="10660"/>
                    <a:pt x="353" y="10715"/>
                  </a:cubicBezTo>
                  <a:cubicBezTo>
                    <a:pt x="380" y="10742"/>
                    <a:pt x="407" y="10796"/>
                    <a:pt x="461" y="10850"/>
                  </a:cubicBezTo>
                  <a:cubicBezTo>
                    <a:pt x="597" y="11013"/>
                    <a:pt x="733" y="11149"/>
                    <a:pt x="868" y="11311"/>
                  </a:cubicBezTo>
                  <a:cubicBezTo>
                    <a:pt x="923" y="11393"/>
                    <a:pt x="1004" y="11474"/>
                    <a:pt x="1058" y="11555"/>
                  </a:cubicBezTo>
                  <a:cubicBezTo>
                    <a:pt x="1140" y="11610"/>
                    <a:pt x="1167" y="11718"/>
                    <a:pt x="1194" y="11800"/>
                  </a:cubicBezTo>
                  <a:cubicBezTo>
                    <a:pt x="1221" y="11854"/>
                    <a:pt x="1275" y="11962"/>
                    <a:pt x="1302" y="12016"/>
                  </a:cubicBezTo>
                  <a:cubicBezTo>
                    <a:pt x="1329" y="12098"/>
                    <a:pt x="1329" y="12206"/>
                    <a:pt x="1329" y="12261"/>
                  </a:cubicBezTo>
                  <a:lnTo>
                    <a:pt x="1329" y="12532"/>
                  </a:lnTo>
                  <a:cubicBezTo>
                    <a:pt x="1329" y="12613"/>
                    <a:pt x="1329" y="12667"/>
                    <a:pt x="1302" y="12749"/>
                  </a:cubicBezTo>
                  <a:cubicBezTo>
                    <a:pt x="1275" y="12830"/>
                    <a:pt x="1275" y="12912"/>
                    <a:pt x="1221" y="13020"/>
                  </a:cubicBezTo>
                  <a:cubicBezTo>
                    <a:pt x="1194" y="13101"/>
                    <a:pt x="1167" y="13210"/>
                    <a:pt x="1140" y="13291"/>
                  </a:cubicBezTo>
                  <a:cubicBezTo>
                    <a:pt x="1058" y="13481"/>
                    <a:pt x="1004" y="13644"/>
                    <a:pt x="923" y="13861"/>
                  </a:cubicBezTo>
                  <a:lnTo>
                    <a:pt x="733" y="14458"/>
                  </a:lnTo>
                  <a:cubicBezTo>
                    <a:pt x="678" y="14566"/>
                    <a:pt x="651" y="14675"/>
                    <a:pt x="651" y="14783"/>
                  </a:cubicBezTo>
                  <a:cubicBezTo>
                    <a:pt x="624" y="14864"/>
                    <a:pt x="624" y="14946"/>
                    <a:pt x="624" y="15054"/>
                  </a:cubicBezTo>
                  <a:cubicBezTo>
                    <a:pt x="597" y="15190"/>
                    <a:pt x="597" y="15353"/>
                    <a:pt x="597" y="15488"/>
                  </a:cubicBezTo>
                  <a:lnTo>
                    <a:pt x="597" y="15678"/>
                  </a:lnTo>
                  <a:cubicBezTo>
                    <a:pt x="597" y="15760"/>
                    <a:pt x="597" y="15814"/>
                    <a:pt x="624" y="15895"/>
                  </a:cubicBezTo>
                  <a:cubicBezTo>
                    <a:pt x="651" y="16031"/>
                    <a:pt x="651" y="16166"/>
                    <a:pt x="678" y="16302"/>
                  </a:cubicBezTo>
                  <a:cubicBezTo>
                    <a:pt x="733" y="16356"/>
                    <a:pt x="733" y="16438"/>
                    <a:pt x="760" y="16492"/>
                  </a:cubicBezTo>
                  <a:cubicBezTo>
                    <a:pt x="787" y="16573"/>
                    <a:pt x="787" y="16628"/>
                    <a:pt x="814" y="16682"/>
                  </a:cubicBezTo>
                  <a:lnTo>
                    <a:pt x="923" y="16872"/>
                  </a:lnTo>
                  <a:cubicBezTo>
                    <a:pt x="1058" y="16872"/>
                    <a:pt x="1194" y="16899"/>
                    <a:pt x="1329" y="16899"/>
                  </a:cubicBezTo>
                  <a:lnTo>
                    <a:pt x="1818" y="16899"/>
                  </a:lnTo>
                  <a:cubicBezTo>
                    <a:pt x="2116" y="16899"/>
                    <a:pt x="2414" y="16899"/>
                    <a:pt x="2794" y="16872"/>
                  </a:cubicBezTo>
                  <a:lnTo>
                    <a:pt x="2848" y="16872"/>
                  </a:lnTo>
                  <a:cubicBezTo>
                    <a:pt x="2957" y="16845"/>
                    <a:pt x="3038" y="16817"/>
                    <a:pt x="3120" y="16763"/>
                  </a:cubicBezTo>
                  <a:cubicBezTo>
                    <a:pt x="3526" y="16628"/>
                    <a:pt x="4042" y="16546"/>
                    <a:pt x="4611" y="16465"/>
                  </a:cubicBezTo>
                  <a:cubicBezTo>
                    <a:pt x="4828" y="16438"/>
                    <a:pt x="5018" y="16438"/>
                    <a:pt x="5208" y="16411"/>
                  </a:cubicBezTo>
                  <a:lnTo>
                    <a:pt x="5235" y="16411"/>
                  </a:lnTo>
                  <a:cubicBezTo>
                    <a:pt x="5290" y="16411"/>
                    <a:pt x="5371" y="16411"/>
                    <a:pt x="5479" y="16356"/>
                  </a:cubicBezTo>
                  <a:cubicBezTo>
                    <a:pt x="5778" y="16329"/>
                    <a:pt x="6049" y="16302"/>
                    <a:pt x="6347" y="16302"/>
                  </a:cubicBezTo>
                  <a:lnTo>
                    <a:pt x="8192" y="16085"/>
                  </a:lnTo>
                  <a:lnTo>
                    <a:pt x="8382" y="16085"/>
                  </a:lnTo>
                  <a:cubicBezTo>
                    <a:pt x="8897" y="16031"/>
                    <a:pt x="9358" y="16004"/>
                    <a:pt x="9873" y="15922"/>
                  </a:cubicBezTo>
                  <a:cubicBezTo>
                    <a:pt x="10172" y="15895"/>
                    <a:pt x="10443" y="15868"/>
                    <a:pt x="10769" y="15814"/>
                  </a:cubicBezTo>
                  <a:lnTo>
                    <a:pt x="10958" y="15787"/>
                  </a:lnTo>
                  <a:lnTo>
                    <a:pt x="10986" y="15787"/>
                  </a:lnTo>
                  <a:cubicBezTo>
                    <a:pt x="11175" y="15787"/>
                    <a:pt x="11338" y="15760"/>
                    <a:pt x="11528" y="15732"/>
                  </a:cubicBezTo>
                  <a:cubicBezTo>
                    <a:pt x="11989" y="15651"/>
                    <a:pt x="12423" y="15597"/>
                    <a:pt x="12884" y="15488"/>
                  </a:cubicBezTo>
                  <a:cubicBezTo>
                    <a:pt x="13535" y="15353"/>
                    <a:pt x="14105" y="15136"/>
                    <a:pt x="14647" y="14919"/>
                  </a:cubicBezTo>
                  <a:cubicBezTo>
                    <a:pt x="14837" y="14675"/>
                    <a:pt x="15000" y="14431"/>
                    <a:pt x="15135" y="14186"/>
                  </a:cubicBezTo>
                  <a:cubicBezTo>
                    <a:pt x="15407" y="13752"/>
                    <a:pt x="15651" y="13318"/>
                    <a:pt x="15841" y="12884"/>
                  </a:cubicBezTo>
                  <a:cubicBezTo>
                    <a:pt x="15949" y="12667"/>
                    <a:pt x="16003" y="12478"/>
                    <a:pt x="16085" y="12261"/>
                  </a:cubicBezTo>
                  <a:cubicBezTo>
                    <a:pt x="16112" y="12152"/>
                    <a:pt x="16139" y="12071"/>
                    <a:pt x="16139" y="11962"/>
                  </a:cubicBezTo>
                  <a:cubicBezTo>
                    <a:pt x="16193" y="11854"/>
                    <a:pt x="16193" y="11745"/>
                    <a:pt x="16220" y="11664"/>
                  </a:cubicBezTo>
                  <a:cubicBezTo>
                    <a:pt x="16248" y="11528"/>
                    <a:pt x="16248" y="11420"/>
                    <a:pt x="16248" y="11284"/>
                  </a:cubicBezTo>
                  <a:lnTo>
                    <a:pt x="16248" y="11121"/>
                  </a:lnTo>
                  <a:lnTo>
                    <a:pt x="16248" y="10932"/>
                  </a:lnTo>
                  <a:cubicBezTo>
                    <a:pt x="16248" y="10850"/>
                    <a:pt x="16220" y="10769"/>
                    <a:pt x="16193" y="10660"/>
                  </a:cubicBezTo>
                  <a:cubicBezTo>
                    <a:pt x="16193" y="10633"/>
                    <a:pt x="16139" y="10579"/>
                    <a:pt x="16139" y="10525"/>
                  </a:cubicBezTo>
                  <a:cubicBezTo>
                    <a:pt x="16139" y="10498"/>
                    <a:pt x="16112" y="10470"/>
                    <a:pt x="16112" y="10443"/>
                  </a:cubicBezTo>
                  <a:lnTo>
                    <a:pt x="16003" y="10226"/>
                  </a:lnTo>
                  <a:cubicBezTo>
                    <a:pt x="15976" y="10199"/>
                    <a:pt x="15976" y="10172"/>
                    <a:pt x="15949" y="10118"/>
                  </a:cubicBezTo>
                  <a:cubicBezTo>
                    <a:pt x="15922" y="10091"/>
                    <a:pt x="15922" y="10064"/>
                    <a:pt x="15868" y="10036"/>
                  </a:cubicBezTo>
                  <a:cubicBezTo>
                    <a:pt x="15841" y="9955"/>
                    <a:pt x="15786" y="9928"/>
                    <a:pt x="15705" y="9847"/>
                  </a:cubicBezTo>
                  <a:cubicBezTo>
                    <a:pt x="15678" y="9819"/>
                    <a:pt x="15651" y="9792"/>
                    <a:pt x="15597" y="9792"/>
                  </a:cubicBezTo>
                  <a:lnTo>
                    <a:pt x="15542" y="9711"/>
                  </a:lnTo>
                  <a:cubicBezTo>
                    <a:pt x="15434" y="9657"/>
                    <a:pt x="15380" y="9575"/>
                    <a:pt x="15271" y="9548"/>
                  </a:cubicBezTo>
                  <a:cubicBezTo>
                    <a:pt x="15244" y="9521"/>
                    <a:pt x="15190" y="9521"/>
                    <a:pt x="15135" y="9494"/>
                  </a:cubicBezTo>
                  <a:cubicBezTo>
                    <a:pt x="15108" y="9494"/>
                    <a:pt x="15054" y="9440"/>
                    <a:pt x="15027" y="9440"/>
                  </a:cubicBezTo>
                  <a:cubicBezTo>
                    <a:pt x="14973" y="9413"/>
                    <a:pt x="14891" y="9385"/>
                    <a:pt x="14864" y="9358"/>
                  </a:cubicBezTo>
                  <a:cubicBezTo>
                    <a:pt x="14837" y="9304"/>
                    <a:pt x="14783" y="9304"/>
                    <a:pt x="14756" y="9277"/>
                  </a:cubicBezTo>
                  <a:cubicBezTo>
                    <a:pt x="14729" y="9250"/>
                    <a:pt x="14702" y="9223"/>
                    <a:pt x="14702" y="9168"/>
                  </a:cubicBezTo>
                  <a:cubicBezTo>
                    <a:pt x="14647" y="9141"/>
                    <a:pt x="14620" y="9087"/>
                    <a:pt x="14593" y="9006"/>
                  </a:cubicBezTo>
                  <a:cubicBezTo>
                    <a:pt x="14566" y="8979"/>
                    <a:pt x="14566" y="8897"/>
                    <a:pt x="14512" y="8870"/>
                  </a:cubicBezTo>
                  <a:cubicBezTo>
                    <a:pt x="14485" y="8816"/>
                    <a:pt x="14485" y="8762"/>
                    <a:pt x="14485" y="8707"/>
                  </a:cubicBezTo>
                  <a:cubicBezTo>
                    <a:pt x="14485" y="8680"/>
                    <a:pt x="14485" y="8626"/>
                    <a:pt x="14457" y="8599"/>
                  </a:cubicBezTo>
                  <a:lnTo>
                    <a:pt x="14457" y="8490"/>
                  </a:lnTo>
                  <a:lnTo>
                    <a:pt x="14457" y="8328"/>
                  </a:lnTo>
                  <a:lnTo>
                    <a:pt x="14457" y="8138"/>
                  </a:lnTo>
                  <a:lnTo>
                    <a:pt x="14457" y="7731"/>
                  </a:lnTo>
                  <a:cubicBezTo>
                    <a:pt x="14457" y="7595"/>
                    <a:pt x="14485" y="7460"/>
                    <a:pt x="14485" y="7324"/>
                  </a:cubicBezTo>
                  <a:cubicBezTo>
                    <a:pt x="14485" y="7188"/>
                    <a:pt x="14512" y="7080"/>
                    <a:pt x="14512" y="6944"/>
                  </a:cubicBezTo>
                  <a:cubicBezTo>
                    <a:pt x="14512" y="6836"/>
                    <a:pt x="14566" y="6700"/>
                    <a:pt x="14566" y="6592"/>
                  </a:cubicBezTo>
                  <a:cubicBezTo>
                    <a:pt x="14566" y="6456"/>
                    <a:pt x="14566" y="6375"/>
                    <a:pt x="14593" y="6239"/>
                  </a:cubicBezTo>
                  <a:lnTo>
                    <a:pt x="14593" y="5480"/>
                  </a:lnTo>
                  <a:cubicBezTo>
                    <a:pt x="14593" y="5344"/>
                    <a:pt x="14593" y="5208"/>
                    <a:pt x="14566" y="5100"/>
                  </a:cubicBezTo>
                  <a:cubicBezTo>
                    <a:pt x="14566" y="4964"/>
                    <a:pt x="14512" y="4883"/>
                    <a:pt x="14512" y="4747"/>
                  </a:cubicBezTo>
                  <a:cubicBezTo>
                    <a:pt x="14485" y="4530"/>
                    <a:pt x="14457" y="4368"/>
                    <a:pt x="14430" y="4151"/>
                  </a:cubicBezTo>
                  <a:cubicBezTo>
                    <a:pt x="14376" y="4069"/>
                    <a:pt x="14376" y="3988"/>
                    <a:pt x="14349" y="3879"/>
                  </a:cubicBezTo>
                  <a:cubicBezTo>
                    <a:pt x="14349" y="3852"/>
                    <a:pt x="14322" y="3798"/>
                    <a:pt x="14295" y="3744"/>
                  </a:cubicBezTo>
                  <a:cubicBezTo>
                    <a:pt x="14295" y="3717"/>
                    <a:pt x="14240" y="3689"/>
                    <a:pt x="14240" y="3662"/>
                  </a:cubicBezTo>
                  <a:cubicBezTo>
                    <a:pt x="14213" y="3554"/>
                    <a:pt x="14159" y="3418"/>
                    <a:pt x="14078" y="3310"/>
                  </a:cubicBezTo>
                  <a:cubicBezTo>
                    <a:pt x="14051" y="3256"/>
                    <a:pt x="14023" y="3201"/>
                    <a:pt x="13969" y="3147"/>
                  </a:cubicBezTo>
                  <a:cubicBezTo>
                    <a:pt x="13942" y="3120"/>
                    <a:pt x="13915" y="3039"/>
                    <a:pt x="13888" y="3011"/>
                  </a:cubicBezTo>
                  <a:cubicBezTo>
                    <a:pt x="13806" y="2930"/>
                    <a:pt x="13779" y="2876"/>
                    <a:pt x="13698" y="2794"/>
                  </a:cubicBezTo>
                  <a:cubicBezTo>
                    <a:pt x="13671" y="2740"/>
                    <a:pt x="13644" y="2713"/>
                    <a:pt x="13562" y="2632"/>
                  </a:cubicBezTo>
                  <a:cubicBezTo>
                    <a:pt x="13481" y="2496"/>
                    <a:pt x="13400" y="2360"/>
                    <a:pt x="13291" y="2252"/>
                  </a:cubicBezTo>
                  <a:cubicBezTo>
                    <a:pt x="13101" y="1981"/>
                    <a:pt x="12884" y="1682"/>
                    <a:pt x="12694" y="1411"/>
                  </a:cubicBezTo>
                  <a:cubicBezTo>
                    <a:pt x="12423" y="1086"/>
                    <a:pt x="12125" y="733"/>
                    <a:pt x="11772" y="435"/>
                  </a:cubicBezTo>
                  <a:cubicBezTo>
                    <a:pt x="11718" y="353"/>
                    <a:pt x="11609" y="299"/>
                    <a:pt x="11528" y="272"/>
                  </a:cubicBezTo>
                  <a:cubicBezTo>
                    <a:pt x="11501" y="218"/>
                    <a:pt x="11474" y="218"/>
                    <a:pt x="11447" y="191"/>
                  </a:cubicBezTo>
                  <a:lnTo>
                    <a:pt x="11392" y="191"/>
                  </a:lnTo>
                  <a:lnTo>
                    <a:pt x="10986" y="82"/>
                  </a:lnTo>
                  <a:cubicBezTo>
                    <a:pt x="10850" y="55"/>
                    <a:pt x="10714" y="55"/>
                    <a:pt x="10579" y="28"/>
                  </a:cubicBezTo>
                  <a:cubicBezTo>
                    <a:pt x="10524" y="28"/>
                    <a:pt x="10497" y="28"/>
                    <a:pt x="10416" y="1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4270;p57">
              <a:extLst>
                <a:ext uri="{FF2B5EF4-FFF2-40B4-BE49-F238E27FC236}">
                  <a16:creationId xmlns:a16="http://schemas.microsoft.com/office/drawing/2014/main" id="{D0DEFD2A-E22F-4E91-8CF3-D2D164E49AE9}"/>
                </a:ext>
              </a:extLst>
            </p:cNvPr>
            <p:cNvSpPr/>
            <p:nvPr/>
          </p:nvSpPr>
          <p:spPr>
            <a:xfrm>
              <a:off x="2560493" y="3282239"/>
              <a:ext cx="24810" cy="6260"/>
            </a:xfrm>
            <a:custGeom>
              <a:avLst/>
              <a:gdLst/>
              <a:ahLst/>
              <a:cxnLst/>
              <a:rect l="l" t="t" r="r" b="b"/>
              <a:pathLst>
                <a:path w="543" h="137" extrusionOk="0">
                  <a:moveTo>
                    <a:pt x="0" y="1"/>
                  </a:moveTo>
                  <a:cubicBezTo>
                    <a:pt x="0" y="55"/>
                    <a:pt x="0" y="55"/>
                    <a:pt x="27" y="55"/>
                  </a:cubicBezTo>
                  <a:cubicBezTo>
                    <a:pt x="163" y="82"/>
                    <a:pt x="272" y="82"/>
                    <a:pt x="407" y="109"/>
                  </a:cubicBezTo>
                  <a:cubicBezTo>
                    <a:pt x="434" y="109"/>
                    <a:pt x="489" y="137"/>
                    <a:pt x="543" y="137"/>
                  </a:cubicBezTo>
                  <a:cubicBezTo>
                    <a:pt x="461" y="109"/>
                    <a:pt x="434" y="109"/>
                    <a:pt x="353" y="82"/>
                  </a:cubicBezTo>
                  <a:cubicBezTo>
                    <a:pt x="326" y="82"/>
                    <a:pt x="299" y="55"/>
                    <a:pt x="272" y="55"/>
                  </a:cubicBezTo>
                  <a:cubicBezTo>
                    <a:pt x="217" y="55"/>
                    <a:pt x="190" y="55"/>
                    <a:pt x="163" y="1"/>
                  </a:cubicBezTo>
                  <a:close/>
                </a:path>
              </a:pathLst>
            </a:custGeom>
            <a:solidFill>
              <a:srgbClr val="4325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4271;p57">
              <a:extLst>
                <a:ext uri="{FF2B5EF4-FFF2-40B4-BE49-F238E27FC236}">
                  <a16:creationId xmlns:a16="http://schemas.microsoft.com/office/drawing/2014/main" id="{4FCB2F9C-672E-487E-AD78-AEC797C7D64F}"/>
                </a:ext>
              </a:extLst>
            </p:cNvPr>
            <p:cNvSpPr/>
            <p:nvPr/>
          </p:nvSpPr>
          <p:spPr>
            <a:xfrm>
              <a:off x="2610068" y="3304583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25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4272;p57">
              <a:extLst>
                <a:ext uri="{FF2B5EF4-FFF2-40B4-BE49-F238E27FC236}">
                  <a16:creationId xmlns:a16="http://schemas.microsoft.com/office/drawing/2014/main" id="{4C0E387B-4CC4-41C4-8450-65917F4A993C}"/>
                </a:ext>
              </a:extLst>
            </p:cNvPr>
            <p:cNvSpPr/>
            <p:nvPr/>
          </p:nvSpPr>
          <p:spPr>
            <a:xfrm>
              <a:off x="2704238" y="3421050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325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4273;p57">
              <a:extLst>
                <a:ext uri="{FF2B5EF4-FFF2-40B4-BE49-F238E27FC236}">
                  <a16:creationId xmlns:a16="http://schemas.microsoft.com/office/drawing/2014/main" id="{9D02B155-F545-47AD-9C93-C9EF3A7C0EB1}"/>
                </a:ext>
              </a:extLst>
            </p:cNvPr>
            <p:cNvSpPr/>
            <p:nvPr/>
          </p:nvSpPr>
          <p:spPr>
            <a:xfrm>
              <a:off x="2121766" y="3656542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4325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4274;p57">
              <a:extLst>
                <a:ext uri="{FF2B5EF4-FFF2-40B4-BE49-F238E27FC236}">
                  <a16:creationId xmlns:a16="http://schemas.microsoft.com/office/drawing/2014/main" id="{D0BE0D7E-1132-4BD4-A1C2-C9F93AD47378}"/>
                </a:ext>
              </a:extLst>
            </p:cNvPr>
            <p:cNvSpPr/>
            <p:nvPr/>
          </p:nvSpPr>
          <p:spPr>
            <a:xfrm>
              <a:off x="2795940" y="3740797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325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4275;p57">
              <a:extLst>
                <a:ext uri="{FF2B5EF4-FFF2-40B4-BE49-F238E27FC236}">
                  <a16:creationId xmlns:a16="http://schemas.microsoft.com/office/drawing/2014/main" id="{1854B940-7DCF-4601-9FE3-835D389724BE}"/>
                </a:ext>
              </a:extLst>
            </p:cNvPr>
            <p:cNvSpPr/>
            <p:nvPr/>
          </p:nvSpPr>
          <p:spPr>
            <a:xfrm>
              <a:off x="2795940" y="3740797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4325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4276;p57">
              <a:extLst>
                <a:ext uri="{FF2B5EF4-FFF2-40B4-BE49-F238E27FC236}">
                  <a16:creationId xmlns:a16="http://schemas.microsoft.com/office/drawing/2014/main" id="{928D1E00-5E38-4E93-B16C-A9EC1A39CE7A}"/>
                </a:ext>
              </a:extLst>
            </p:cNvPr>
            <p:cNvSpPr/>
            <p:nvPr/>
          </p:nvSpPr>
          <p:spPr>
            <a:xfrm>
              <a:off x="2795940" y="3740797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325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4277;p57">
              <a:extLst>
                <a:ext uri="{FF2B5EF4-FFF2-40B4-BE49-F238E27FC236}">
                  <a16:creationId xmlns:a16="http://schemas.microsoft.com/office/drawing/2014/main" id="{99CFB1E6-B6CF-4692-811E-3575363B0489}"/>
                </a:ext>
              </a:extLst>
            </p:cNvPr>
            <p:cNvSpPr/>
            <p:nvPr/>
          </p:nvSpPr>
          <p:spPr>
            <a:xfrm>
              <a:off x="2121766" y="3656542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4325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4278;p57">
              <a:extLst>
                <a:ext uri="{FF2B5EF4-FFF2-40B4-BE49-F238E27FC236}">
                  <a16:creationId xmlns:a16="http://schemas.microsoft.com/office/drawing/2014/main" id="{E6CB3DCF-FC85-4197-8FF9-E6FD4E0E9F91}"/>
                </a:ext>
              </a:extLst>
            </p:cNvPr>
            <p:cNvSpPr/>
            <p:nvPr/>
          </p:nvSpPr>
          <p:spPr>
            <a:xfrm>
              <a:off x="2096956" y="3681307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325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4279;p57">
              <a:extLst>
                <a:ext uri="{FF2B5EF4-FFF2-40B4-BE49-F238E27FC236}">
                  <a16:creationId xmlns:a16="http://schemas.microsoft.com/office/drawing/2014/main" id="{27DC5B49-D2E9-4ED7-B627-0F4E9A416CE1}"/>
                </a:ext>
              </a:extLst>
            </p:cNvPr>
            <p:cNvSpPr/>
            <p:nvPr/>
          </p:nvSpPr>
          <p:spPr>
            <a:xfrm>
              <a:off x="2096956" y="3681307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325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4280;p57">
              <a:extLst>
                <a:ext uri="{FF2B5EF4-FFF2-40B4-BE49-F238E27FC236}">
                  <a16:creationId xmlns:a16="http://schemas.microsoft.com/office/drawing/2014/main" id="{742227D2-A618-46F5-A68F-A1CA1F56A2FC}"/>
                </a:ext>
              </a:extLst>
            </p:cNvPr>
            <p:cNvSpPr/>
            <p:nvPr/>
          </p:nvSpPr>
          <p:spPr>
            <a:xfrm>
              <a:off x="2077126" y="3734629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325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4281;p57">
              <a:extLst>
                <a:ext uri="{FF2B5EF4-FFF2-40B4-BE49-F238E27FC236}">
                  <a16:creationId xmlns:a16="http://schemas.microsoft.com/office/drawing/2014/main" id="{37E9F203-D4EA-4279-9A74-3ED37BC14A68}"/>
                </a:ext>
              </a:extLst>
            </p:cNvPr>
            <p:cNvSpPr/>
            <p:nvPr/>
          </p:nvSpPr>
          <p:spPr>
            <a:xfrm>
              <a:off x="2327514" y="3743264"/>
              <a:ext cx="317271" cy="311166"/>
            </a:xfrm>
            <a:custGeom>
              <a:avLst/>
              <a:gdLst/>
              <a:ahLst/>
              <a:cxnLst/>
              <a:rect l="l" t="t" r="r" b="b"/>
              <a:pathLst>
                <a:path w="6944" h="6810" extrusionOk="0">
                  <a:moveTo>
                    <a:pt x="3635" y="1"/>
                  </a:moveTo>
                  <a:cubicBezTo>
                    <a:pt x="3620" y="76"/>
                    <a:pt x="3571" y="93"/>
                    <a:pt x="3498" y="93"/>
                  </a:cubicBezTo>
                  <a:cubicBezTo>
                    <a:pt x="3440" y="93"/>
                    <a:pt x="3366" y="82"/>
                    <a:pt x="3282" y="82"/>
                  </a:cubicBezTo>
                  <a:cubicBezTo>
                    <a:pt x="3119" y="82"/>
                    <a:pt x="2984" y="82"/>
                    <a:pt x="2821" y="137"/>
                  </a:cubicBezTo>
                  <a:cubicBezTo>
                    <a:pt x="2685" y="164"/>
                    <a:pt x="2523" y="191"/>
                    <a:pt x="2387" y="218"/>
                  </a:cubicBezTo>
                  <a:cubicBezTo>
                    <a:pt x="2224" y="272"/>
                    <a:pt x="2089" y="326"/>
                    <a:pt x="2007" y="408"/>
                  </a:cubicBezTo>
                  <a:cubicBezTo>
                    <a:pt x="1926" y="435"/>
                    <a:pt x="1872" y="489"/>
                    <a:pt x="1790" y="543"/>
                  </a:cubicBezTo>
                  <a:cubicBezTo>
                    <a:pt x="1763" y="462"/>
                    <a:pt x="1763" y="408"/>
                    <a:pt x="1736" y="326"/>
                  </a:cubicBezTo>
                  <a:cubicBezTo>
                    <a:pt x="1736" y="299"/>
                    <a:pt x="1709" y="299"/>
                    <a:pt x="1709" y="272"/>
                  </a:cubicBezTo>
                  <a:lnTo>
                    <a:pt x="1627" y="272"/>
                  </a:lnTo>
                  <a:cubicBezTo>
                    <a:pt x="1600" y="272"/>
                    <a:pt x="1600" y="299"/>
                    <a:pt x="1573" y="299"/>
                  </a:cubicBezTo>
                  <a:cubicBezTo>
                    <a:pt x="1573" y="326"/>
                    <a:pt x="1519" y="326"/>
                    <a:pt x="1573" y="354"/>
                  </a:cubicBezTo>
                  <a:cubicBezTo>
                    <a:pt x="1655" y="571"/>
                    <a:pt x="1709" y="815"/>
                    <a:pt x="1736" y="1005"/>
                  </a:cubicBezTo>
                  <a:cubicBezTo>
                    <a:pt x="1763" y="1222"/>
                    <a:pt x="1763" y="1411"/>
                    <a:pt x="1736" y="1574"/>
                  </a:cubicBezTo>
                  <a:cubicBezTo>
                    <a:pt x="1709" y="1737"/>
                    <a:pt x="1655" y="1927"/>
                    <a:pt x="1600" y="2062"/>
                  </a:cubicBezTo>
                  <a:cubicBezTo>
                    <a:pt x="1519" y="2225"/>
                    <a:pt x="1438" y="2388"/>
                    <a:pt x="1329" y="2523"/>
                  </a:cubicBezTo>
                  <a:cubicBezTo>
                    <a:pt x="1193" y="2686"/>
                    <a:pt x="1031" y="2876"/>
                    <a:pt x="841" y="3012"/>
                  </a:cubicBezTo>
                  <a:cubicBezTo>
                    <a:pt x="759" y="3066"/>
                    <a:pt x="651" y="3174"/>
                    <a:pt x="515" y="3229"/>
                  </a:cubicBezTo>
                  <a:lnTo>
                    <a:pt x="407" y="3310"/>
                  </a:lnTo>
                  <a:cubicBezTo>
                    <a:pt x="271" y="3364"/>
                    <a:pt x="163" y="3446"/>
                    <a:pt x="27" y="3500"/>
                  </a:cubicBezTo>
                  <a:cubicBezTo>
                    <a:pt x="0" y="3554"/>
                    <a:pt x="0" y="3581"/>
                    <a:pt x="0" y="3608"/>
                  </a:cubicBezTo>
                  <a:lnTo>
                    <a:pt x="0" y="3636"/>
                  </a:lnTo>
                  <a:cubicBezTo>
                    <a:pt x="244" y="4422"/>
                    <a:pt x="705" y="5182"/>
                    <a:pt x="1329" y="5751"/>
                  </a:cubicBezTo>
                  <a:cubicBezTo>
                    <a:pt x="1627" y="6022"/>
                    <a:pt x="2007" y="6267"/>
                    <a:pt x="2387" y="6429"/>
                  </a:cubicBezTo>
                  <a:cubicBezTo>
                    <a:pt x="2577" y="6538"/>
                    <a:pt x="2740" y="6592"/>
                    <a:pt x="2957" y="6619"/>
                  </a:cubicBezTo>
                  <a:cubicBezTo>
                    <a:pt x="3146" y="6701"/>
                    <a:pt x="3363" y="6728"/>
                    <a:pt x="3553" y="6755"/>
                  </a:cubicBezTo>
                  <a:cubicBezTo>
                    <a:pt x="3689" y="6809"/>
                    <a:pt x="3879" y="6809"/>
                    <a:pt x="4014" y="6809"/>
                  </a:cubicBezTo>
                  <a:cubicBezTo>
                    <a:pt x="4286" y="6809"/>
                    <a:pt x="4557" y="6755"/>
                    <a:pt x="4828" y="6701"/>
                  </a:cubicBezTo>
                  <a:cubicBezTo>
                    <a:pt x="5018" y="6673"/>
                    <a:pt x="5262" y="6592"/>
                    <a:pt x="5425" y="6484"/>
                  </a:cubicBezTo>
                  <a:cubicBezTo>
                    <a:pt x="5588" y="6429"/>
                    <a:pt x="5777" y="6294"/>
                    <a:pt x="5940" y="6158"/>
                  </a:cubicBezTo>
                  <a:cubicBezTo>
                    <a:pt x="6239" y="5914"/>
                    <a:pt x="6483" y="5616"/>
                    <a:pt x="6645" y="5236"/>
                  </a:cubicBezTo>
                  <a:cubicBezTo>
                    <a:pt x="6808" y="4856"/>
                    <a:pt x="6917" y="4504"/>
                    <a:pt x="6944" y="4042"/>
                  </a:cubicBezTo>
                  <a:lnTo>
                    <a:pt x="6944" y="3554"/>
                  </a:lnTo>
                  <a:cubicBezTo>
                    <a:pt x="6944" y="3337"/>
                    <a:pt x="6944" y="3147"/>
                    <a:pt x="6917" y="2957"/>
                  </a:cubicBezTo>
                  <a:cubicBezTo>
                    <a:pt x="6917" y="2930"/>
                    <a:pt x="6917" y="2930"/>
                    <a:pt x="6889" y="2903"/>
                  </a:cubicBezTo>
                  <a:lnTo>
                    <a:pt x="6889" y="2822"/>
                  </a:lnTo>
                  <a:cubicBezTo>
                    <a:pt x="6889" y="2795"/>
                    <a:pt x="6862" y="2795"/>
                    <a:pt x="6808" y="2795"/>
                  </a:cubicBezTo>
                  <a:lnTo>
                    <a:pt x="6754" y="2795"/>
                  </a:lnTo>
                  <a:cubicBezTo>
                    <a:pt x="6645" y="2795"/>
                    <a:pt x="6510" y="2768"/>
                    <a:pt x="6401" y="2740"/>
                  </a:cubicBezTo>
                  <a:cubicBezTo>
                    <a:pt x="6320" y="2686"/>
                    <a:pt x="6211" y="2686"/>
                    <a:pt x="6103" y="2659"/>
                  </a:cubicBezTo>
                  <a:cubicBezTo>
                    <a:pt x="5913" y="2605"/>
                    <a:pt x="5777" y="2551"/>
                    <a:pt x="5588" y="2496"/>
                  </a:cubicBezTo>
                  <a:cubicBezTo>
                    <a:pt x="5398" y="2388"/>
                    <a:pt x="5235" y="2334"/>
                    <a:pt x="5099" y="2198"/>
                  </a:cubicBezTo>
                  <a:cubicBezTo>
                    <a:pt x="4991" y="2089"/>
                    <a:pt x="4882" y="2035"/>
                    <a:pt x="4774" y="1900"/>
                  </a:cubicBezTo>
                  <a:cubicBezTo>
                    <a:pt x="4692" y="1791"/>
                    <a:pt x="4611" y="1656"/>
                    <a:pt x="4584" y="1520"/>
                  </a:cubicBezTo>
                  <a:cubicBezTo>
                    <a:pt x="4503" y="1357"/>
                    <a:pt x="4475" y="1167"/>
                    <a:pt x="4448" y="950"/>
                  </a:cubicBezTo>
                  <a:cubicBezTo>
                    <a:pt x="4421" y="760"/>
                    <a:pt x="4421" y="625"/>
                    <a:pt x="4421" y="435"/>
                  </a:cubicBezTo>
                  <a:cubicBezTo>
                    <a:pt x="4421" y="381"/>
                    <a:pt x="4421" y="381"/>
                    <a:pt x="4367" y="354"/>
                  </a:cubicBezTo>
                  <a:cubicBezTo>
                    <a:pt x="4340" y="326"/>
                    <a:pt x="4340" y="326"/>
                    <a:pt x="4313" y="326"/>
                  </a:cubicBezTo>
                  <a:lnTo>
                    <a:pt x="4286" y="326"/>
                  </a:lnTo>
                  <a:cubicBezTo>
                    <a:pt x="4204" y="218"/>
                    <a:pt x="4150" y="164"/>
                    <a:pt x="4014" y="109"/>
                  </a:cubicBezTo>
                  <a:cubicBezTo>
                    <a:pt x="3906" y="55"/>
                    <a:pt x="3770" y="28"/>
                    <a:pt x="3635" y="1"/>
                  </a:cubicBez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4282;p57">
              <a:extLst>
                <a:ext uri="{FF2B5EF4-FFF2-40B4-BE49-F238E27FC236}">
                  <a16:creationId xmlns:a16="http://schemas.microsoft.com/office/drawing/2014/main" id="{00172245-0A3E-48FF-82D7-99E086ABBD92}"/>
                </a:ext>
              </a:extLst>
            </p:cNvPr>
            <p:cNvSpPr/>
            <p:nvPr/>
          </p:nvSpPr>
          <p:spPr>
            <a:xfrm>
              <a:off x="2396873" y="3745777"/>
              <a:ext cx="148767" cy="85536"/>
            </a:xfrm>
            <a:custGeom>
              <a:avLst/>
              <a:gdLst/>
              <a:ahLst/>
              <a:cxnLst/>
              <a:rect l="l" t="t" r="r" b="b"/>
              <a:pathLst>
                <a:path w="3256" h="1872" extrusionOk="0">
                  <a:moveTo>
                    <a:pt x="2225" y="0"/>
                  </a:moveTo>
                  <a:cubicBezTo>
                    <a:pt x="2167" y="35"/>
                    <a:pt x="2109" y="45"/>
                    <a:pt x="2044" y="45"/>
                  </a:cubicBezTo>
                  <a:cubicBezTo>
                    <a:pt x="1958" y="45"/>
                    <a:pt x="1861" y="27"/>
                    <a:pt x="1737" y="27"/>
                  </a:cubicBezTo>
                  <a:cubicBezTo>
                    <a:pt x="1601" y="27"/>
                    <a:pt x="1466" y="27"/>
                    <a:pt x="1303" y="82"/>
                  </a:cubicBezTo>
                  <a:cubicBezTo>
                    <a:pt x="1167" y="109"/>
                    <a:pt x="1005" y="136"/>
                    <a:pt x="869" y="163"/>
                  </a:cubicBezTo>
                  <a:cubicBezTo>
                    <a:pt x="706" y="217"/>
                    <a:pt x="571" y="271"/>
                    <a:pt x="489" y="353"/>
                  </a:cubicBezTo>
                  <a:cubicBezTo>
                    <a:pt x="408" y="380"/>
                    <a:pt x="354" y="434"/>
                    <a:pt x="272" y="488"/>
                  </a:cubicBezTo>
                  <a:cubicBezTo>
                    <a:pt x="272" y="407"/>
                    <a:pt x="245" y="353"/>
                    <a:pt x="218" y="271"/>
                  </a:cubicBezTo>
                  <a:cubicBezTo>
                    <a:pt x="218" y="244"/>
                    <a:pt x="191" y="244"/>
                    <a:pt x="191" y="217"/>
                  </a:cubicBezTo>
                  <a:lnTo>
                    <a:pt x="109" y="217"/>
                  </a:lnTo>
                  <a:cubicBezTo>
                    <a:pt x="82" y="217"/>
                    <a:pt x="82" y="244"/>
                    <a:pt x="55" y="244"/>
                  </a:cubicBezTo>
                  <a:cubicBezTo>
                    <a:pt x="55" y="271"/>
                    <a:pt x="1" y="271"/>
                    <a:pt x="55" y="299"/>
                  </a:cubicBezTo>
                  <a:cubicBezTo>
                    <a:pt x="137" y="516"/>
                    <a:pt x="191" y="760"/>
                    <a:pt x="218" y="950"/>
                  </a:cubicBezTo>
                  <a:lnTo>
                    <a:pt x="218" y="1167"/>
                  </a:lnTo>
                  <a:cubicBezTo>
                    <a:pt x="272" y="1194"/>
                    <a:pt x="354" y="1248"/>
                    <a:pt x="462" y="1302"/>
                  </a:cubicBezTo>
                  <a:cubicBezTo>
                    <a:pt x="788" y="1492"/>
                    <a:pt x="1194" y="1628"/>
                    <a:pt x="1574" y="1736"/>
                  </a:cubicBezTo>
                  <a:lnTo>
                    <a:pt x="2089" y="1845"/>
                  </a:lnTo>
                  <a:cubicBezTo>
                    <a:pt x="2252" y="1872"/>
                    <a:pt x="2415" y="1872"/>
                    <a:pt x="2578" y="1872"/>
                  </a:cubicBezTo>
                  <a:cubicBezTo>
                    <a:pt x="2713" y="1872"/>
                    <a:pt x="2849" y="1872"/>
                    <a:pt x="2957" y="1845"/>
                  </a:cubicBezTo>
                  <a:cubicBezTo>
                    <a:pt x="3066" y="1845"/>
                    <a:pt x="3174" y="1790"/>
                    <a:pt x="3256" y="1763"/>
                  </a:cubicBezTo>
                  <a:cubicBezTo>
                    <a:pt x="3229" y="1709"/>
                    <a:pt x="3202" y="1628"/>
                    <a:pt x="3174" y="1519"/>
                  </a:cubicBezTo>
                  <a:cubicBezTo>
                    <a:pt x="3093" y="1356"/>
                    <a:pt x="3066" y="1167"/>
                    <a:pt x="3039" y="950"/>
                  </a:cubicBezTo>
                  <a:cubicBezTo>
                    <a:pt x="2985" y="787"/>
                    <a:pt x="2985" y="651"/>
                    <a:pt x="2985" y="434"/>
                  </a:cubicBezTo>
                  <a:cubicBezTo>
                    <a:pt x="2985" y="407"/>
                    <a:pt x="2985" y="407"/>
                    <a:pt x="2957" y="380"/>
                  </a:cubicBezTo>
                  <a:cubicBezTo>
                    <a:pt x="2930" y="353"/>
                    <a:pt x="2930" y="353"/>
                    <a:pt x="2903" y="353"/>
                  </a:cubicBezTo>
                  <a:lnTo>
                    <a:pt x="2849" y="353"/>
                  </a:lnTo>
                  <a:cubicBezTo>
                    <a:pt x="2795" y="244"/>
                    <a:pt x="2713" y="163"/>
                    <a:pt x="2578" y="136"/>
                  </a:cubicBezTo>
                  <a:cubicBezTo>
                    <a:pt x="2496" y="82"/>
                    <a:pt x="2361" y="27"/>
                    <a:pt x="2225" y="0"/>
                  </a:cubicBezTo>
                  <a:close/>
                </a:path>
              </a:pathLst>
            </a:custGeom>
            <a:solidFill>
              <a:srgbClr val="FAAA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4283;p57">
              <a:extLst>
                <a:ext uri="{FF2B5EF4-FFF2-40B4-BE49-F238E27FC236}">
                  <a16:creationId xmlns:a16="http://schemas.microsoft.com/office/drawing/2014/main" id="{8895E20C-47E8-4E59-B4BC-48DBE21FDAEE}"/>
                </a:ext>
              </a:extLst>
            </p:cNvPr>
            <p:cNvSpPr/>
            <p:nvPr/>
          </p:nvSpPr>
          <p:spPr>
            <a:xfrm>
              <a:off x="2417982" y="3806501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8E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4284;p57">
              <a:extLst>
                <a:ext uri="{FF2B5EF4-FFF2-40B4-BE49-F238E27FC236}">
                  <a16:creationId xmlns:a16="http://schemas.microsoft.com/office/drawing/2014/main" id="{C67BC376-1D86-49C2-963B-F9F7BA27E61A}"/>
                </a:ext>
              </a:extLst>
            </p:cNvPr>
            <p:cNvSpPr/>
            <p:nvPr/>
          </p:nvSpPr>
          <p:spPr>
            <a:xfrm>
              <a:off x="2696790" y="3501603"/>
              <a:ext cx="78130" cy="125243"/>
            </a:xfrm>
            <a:custGeom>
              <a:avLst/>
              <a:gdLst/>
              <a:ahLst/>
              <a:cxnLst/>
              <a:rect l="l" t="t" r="r" b="b"/>
              <a:pathLst>
                <a:path w="1710" h="2741" extrusionOk="0">
                  <a:moveTo>
                    <a:pt x="733" y="1"/>
                  </a:moveTo>
                  <a:cubicBezTo>
                    <a:pt x="706" y="1"/>
                    <a:pt x="625" y="1"/>
                    <a:pt x="598" y="28"/>
                  </a:cubicBezTo>
                  <a:cubicBezTo>
                    <a:pt x="543" y="28"/>
                    <a:pt x="435" y="55"/>
                    <a:pt x="354" y="136"/>
                  </a:cubicBezTo>
                  <a:cubicBezTo>
                    <a:pt x="218" y="218"/>
                    <a:pt x="82" y="353"/>
                    <a:pt x="28" y="543"/>
                  </a:cubicBezTo>
                  <a:cubicBezTo>
                    <a:pt x="28" y="570"/>
                    <a:pt x="28" y="570"/>
                    <a:pt x="1" y="598"/>
                  </a:cubicBezTo>
                  <a:lnTo>
                    <a:pt x="1" y="679"/>
                  </a:lnTo>
                  <a:cubicBezTo>
                    <a:pt x="1" y="706"/>
                    <a:pt x="28" y="706"/>
                    <a:pt x="55" y="706"/>
                  </a:cubicBezTo>
                  <a:lnTo>
                    <a:pt x="137" y="706"/>
                  </a:lnTo>
                  <a:cubicBezTo>
                    <a:pt x="164" y="706"/>
                    <a:pt x="164" y="679"/>
                    <a:pt x="164" y="625"/>
                  </a:cubicBezTo>
                  <a:lnTo>
                    <a:pt x="164" y="598"/>
                  </a:lnTo>
                  <a:cubicBezTo>
                    <a:pt x="191" y="543"/>
                    <a:pt x="191" y="489"/>
                    <a:pt x="218" y="462"/>
                  </a:cubicBezTo>
                  <a:lnTo>
                    <a:pt x="218" y="462"/>
                  </a:lnTo>
                  <a:cubicBezTo>
                    <a:pt x="191" y="543"/>
                    <a:pt x="164" y="625"/>
                    <a:pt x="164" y="733"/>
                  </a:cubicBezTo>
                  <a:cubicBezTo>
                    <a:pt x="137" y="950"/>
                    <a:pt x="82" y="1140"/>
                    <a:pt x="55" y="1384"/>
                  </a:cubicBezTo>
                  <a:cubicBezTo>
                    <a:pt x="55" y="1574"/>
                    <a:pt x="55" y="1818"/>
                    <a:pt x="82" y="2035"/>
                  </a:cubicBezTo>
                  <a:cubicBezTo>
                    <a:pt x="109" y="2116"/>
                    <a:pt x="109" y="2225"/>
                    <a:pt x="164" y="2333"/>
                  </a:cubicBezTo>
                  <a:cubicBezTo>
                    <a:pt x="191" y="2388"/>
                    <a:pt x="218" y="2469"/>
                    <a:pt x="245" y="2578"/>
                  </a:cubicBezTo>
                  <a:lnTo>
                    <a:pt x="109" y="2578"/>
                  </a:lnTo>
                  <a:cubicBezTo>
                    <a:pt x="55" y="2578"/>
                    <a:pt x="28" y="2605"/>
                    <a:pt x="55" y="2659"/>
                  </a:cubicBezTo>
                  <a:cubicBezTo>
                    <a:pt x="55" y="2713"/>
                    <a:pt x="82" y="2740"/>
                    <a:pt x="164" y="2740"/>
                  </a:cubicBezTo>
                  <a:cubicBezTo>
                    <a:pt x="299" y="2740"/>
                    <a:pt x="408" y="2686"/>
                    <a:pt x="543" y="2659"/>
                  </a:cubicBezTo>
                  <a:cubicBezTo>
                    <a:pt x="625" y="2632"/>
                    <a:pt x="733" y="2605"/>
                    <a:pt x="869" y="2523"/>
                  </a:cubicBezTo>
                  <a:lnTo>
                    <a:pt x="1167" y="2333"/>
                  </a:lnTo>
                  <a:lnTo>
                    <a:pt x="1411" y="2089"/>
                  </a:lnTo>
                  <a:cubicBezTo>
                    <a:pt x="1547" y="1927"/>
                    <a:pt x="1601" y="1710"/>
                    <a:pt x="1683" y="1493"/>
                  </a:cubicBezTo>
                  <a:cubicBezTo>
                    <a:pt x="1710" y="1384"/>
                    <a:pt x="1710" y="1276"/>
                    <a:pt x="1710" y="1140"/>
                  </a:cubicBezTo>
                  <a:cubicBezTo>
                    <a:pt x="1710" y="1032"/>
                    <a:pt x="1710" y="923"/>
                    <a:pt x="1683" y="815"/>
                  </a:cubicBezTo>
                  <a:lnTo>
                    <a:pt x="1574" y="489"/>
                  </a:lnTo>
                  <a:cubicBezTo>
                    <a:pt x="1547" y="408"/>
                    <a:pt x="1466" y="326"/>
                    <a:pt x="1411" y="272"/>
                  </a:cubicBezTo>
                  <a:cubicBezTo>
                    <a:pt x="1303" y="136"/>
                    <a:pt x="1140" y="55"/>
                    <a:pt x="923" y="55"/>
                  </a:cubicBezTo>
                  <a:cubicBezTo>
                    <a:pt x="842" y="1"/>
                    <a:pt x="815" y="1"/>
                    <a:pt x="760" y="1"/>
                  </a:cubicBez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4285;p57">
              <a:extLst>
                <a:ext uri="{FF2B5EF4-FFF2-40B4-BE49-F238E27FC236}">
                  <a16:creationId xmlns:a16="http://schemas.microsoft.com/office/drawing/2014/main" id="{6BE368BE-F743-4321-B95C-70386D912E1C}"/>
                </a:ext>
              </a:extLst>
            </p:cNvPr>
            <p:cNvSpPr/>
            <p:nvPr/>
          </p:nvSpPr>
          <p:spPr>
            <a:xfrm>
              <a:off x="2709218" y="3520200"/>
              <a:ext cx="38471" cy="29609"/>
            </a:xfrm>
            <a:custGeom>
              <a:avLst/>
              <a:gdLst/>
              <a:ahLst/>
              <a:cxnLst/>
              <a:rect l="l" t="t" r="r" b="b"/>
              <a:pathLst>
                <a:path w="842" h="648" extrusionOk="0">
                  <a:moveTo>
                    <a:pt x="733" y="1"/>
                  </a:moveTo>
                  <a:cubicBezTo>
                    <a:pt x="678" y="1"/>
                    <a:pt x="570" y="28"/>
                    <a:pt x="488" y="28"/>
                  </a:cubicBezTo>
                  <a:lnTo>
                    <a:pt x="299" y="136"/>
                  </a:lnTo>
                  <a:cubicBezTo>
                    <a:pt x="163" y="218"/>
                    <a:pt x="54" y="326"/>
                    <a:pt x="0" y="489"/>
                  </a:cubicBezTo>
                  <a:lnTo>
                    <a:pt x="0" y="570"/>
                  </a:lnTo>
                  <a:cubicBezTo>
                    <a:pt x="0" y="597"/>
                    <a:pt x="27" y="597"/>
                    <a:pt x="54" y="625"/>
                  </a:cubicBezTo>
                  <a:cubicBezTo>
                    <a:pt x="63" y="641"/>
                    <a:pt x="76" y="648"/>
                    <a:pt x="92" y="648"/>
                  </a:cubicBezTo>
                  <a:cubicBezTo>
                    <a:pt x="127" y="648"/>
                    <a:pt x="171" y="616"/>
                    <a:pt x="190" y="597"/>
                  </a:cubicBezTo>
                  <a:cubicBezTo>
                    <a:pt x="217" y="570"/>
                    <a:pt x="271" y="489"/>
                    <a:pt x="271" y="462"/>
                  </a:cubicBezTo>
                  <a:cubicBezTo>
                    <a:pt x="299" y="408"/>
                    <a:pt x="326" y="353"/>
                    <a:pt x="407" y="326"/>
                  </a:cubicBezTo>
                  <a:cubicBezTo>
                    <a:pt x="434" y="299"/>
                    <a:pt x="488" y="272"/>
                    <a:pt x="543" y="218"/>
                  </a:cubicBezTo>
                  <a:cubicBezTo>
                    <a:pt x="570" y="191"/>
                    <a:pt x="597" y="191"/>
                    <a:pt x="678" y="191"/>
                  </a:cubicBezTo>
                  <a:lnTo>
                    <a:pt x="733" y="191"/>
                  </a:lnTo>
                  <a:cubicBezTo>
                    <a:pt x="760" y="191"/>
                    <a:pt x="814" y="163"/>
                    <a:pt x="814" y="82"/>
                  </a:cubicBezTo>
                  <a:cubicBezTo>
                    <a:pt x="841" y="28"/>
                    <a:pt x="760" y="1"/>
                    <a:pt x="733" y="1"/>
                  </a:cubicBezTo>
                  <a:close/>
                </a:path>
              </a:pathLst>
            </a:custGeom>
            <a:solidFill>
              <a:srgbClr val="E19B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4286;p57">
              <a:extLst>
                <a:ext uri="{FF2B5EF4-FFF2-40B4-BE49-F238E27FC236}">
                  <a16:creationId xmlns:a16="http://schemas.microsoft.com/office/drawing/2014/main" id="{C60EFF27-5F1B-4C1F-8FF4-EC9746AAC968}"/>
                </a:ext>
              </a:extLst>
            </p:cNvPr>
            <p:cNvSpPr/>
            <p:nvPr/>
          </p:nvSpPr>
          <p:spPr>
            <a:xfrm>
              <a:off x="2161426" y="3267390"/>
              <a:ext cx="561439" cy="520575"/>
            </a:xfrm>
            <a:custGeom>
              <a:avLst/>
              <a:gdLst/>
              <a:ahLst/>
              <a:cxnLst/>
              <a:rect l="l" t="t" r="r" b="b"/>
              <a:pathLst>
                <a:path w="12288" h="11393" extrusionOk="0">
                  <a:moveTo>
                    <a:pt x="8355" y="0"/>
                  </a:moveTo>
                  <a:cubicBezTo>
                    <a:pt x="8246" y="28"/>
                    <a:pt x="8192" y="28"/>
                    <a:pt x="8083" y="28"/>
                  </a:cubicBezTo>
                  <a:cubicBezTo>
                    <a:pt x="7731" y="28"/>
                    <a:pt x="7432" y="55"/>
                    <a:pt x="7107" y="136"/>
                  </a:cubicBezTo>
                  <a:cubicBezTo>
                    <a:pt x="6700" y="190"/>
                    <a:pt x="6293" y="326"/>
                    <a:pt x="5913" y="543"/>
                  </a:cubicBezTo>
                  <a:cubicBezTo>
                    <a:pt x="5534" y="706"/>
                    <a:pt x="5208" y="950"/>
                    <a:pt x="4856" y="1221"/>
                  </a:cubicBezTo>
                  <a:cubicBezTo>
                    <a:pt x="4720" y="1357"/>
                    <a:pt x="4557" y="1492"/>
                    <a:pt x="4394" y="1682"/>
                  </a:cubicBezTo>
                  <a:cubicBezTo>
                    <a:pt x="4205" y="1872"/>
                    <a:pt x="4069" y="2062"/>
                    <a:pt x="3906" y="2279"/>
                  </a:cubicBezTo>
                  <a:cubicBezTo>
                    <a:pt x="3364" y="2984"/>
                    <a:pt x="2930" y="3825"/>
                    <a:pt x="2577" y="4774"/>
                  </a:cubicBezTo>
                  <a:cubicBezTo>
                    <a:pt x="2414" y="5235"/>
                    <a:pt x="2252" y="5778"/>
                    <a:pt x="2089" y="6402"/>
                  </a:cubicBezTo>
                  <a:cubicBezTo>
                    <a:pt x="1899" y="6266"/>
                    <a:pt x="1709" y="6158"/>
                    <a:pt x="1546" y="6049"/>
                  </a:cubicBezTo>
                  <a:cubicBezTo>
                    <a:pt x="1438" y="6022"/>
                    <a:pt x="1329" y="5995"/>
                    <a:pt x="1221" y="5995"/>
                  </a:cubicBezTo>
                  <a:lnTo>
                    <a:pt x="923" y="5995"/>
                  </a:lnTo>
                  <a:cubicBezTo>
                    <a:pt x="868" y="5995"/>
                    <a:pt x="760" y="6022"/>
                    <a:pt x="651" y="6049"/>
                  </a:cubicBezTo>
                  <a:cubicBezTo>
                    <a:pt x="597" y="6103"/>
                    <a:pt x="516" y="6130"/>
                    <a:pt x="407" y="6185"/>
                  </a:cubicBezTo>
                  <a:cubicBezTo>
                    <a:pt x="353" y="6239"/>
                    <a:pt x="272" y="6293"/>
                    <a:pt x="245" y="6402"/>
                  </a:cubicBezTo>
                  <a:cubicBezTo>
                    <a:pt x="217" y="6456"/>
                    <a:pt x="136" y="6537"/>
                    <a:pt x="109" y="6646"/>
                  </a:cubicBezTo>
                  <a:cubicBezTo>
                    <a:pt x="55" y="6808"/>
                    <a:pt x="0" y="7025"/>
                    <a:pt x="55" y="7188"/>
                  </a:cubicBezTo>
                  <a:cubicBezTo>
                    <a:pt x="82" y="7378"/>
                    <a:pt x="109" y="7595"/>
                    <a:pt x="245" y="7812"/>
                  </a:cubicBezTo>
                  <a:cubicBezTo>
                    <a:pt x="407" y="8192"/>
                    <a:pt x="733" y="8490"/>
                    <a:pt x="1058" y="8680"/>
                  </a:cubicBezTo>
                  <a:cubicBezTo>
                    <a:pt x="1275" y="8761"/>
                    <a:pt x="1492" y="8870"/>
                    <a:pt x="1736" y="8897"/>
                  </a:cubicBezTo>
                  <a:cubicBezTo>
                    <a:pt x="1872" y="8951"/>
                    <a:pt x="1980" y="8951"/>
                    <a:pt x="2116" y="8951"/>
                  </a:cubicBezTo>
                  <a:lnTo>
                    <a:pt x="2143" y="8951"/>
                  </a:lnTo>
                  <a:cubicBezTo>
                    <a:pt x="2252" y="8951"/>
                    <a:pt x="2387" y="8951"/>
                    <a:pt x="2523" y="8897"/>
                  </a:cubicBezTo>
                  <a:cubicBezTo>
                    <a:pt x="2659" y="9141"/>
                    <a:pt x="2794" y="9358"/>
                    <a:pt x="2984" y="9575"/>
                  </a:cubicBezTo>
                  <a:cubicBezTo>
                    <a:pt x="3201" y="9819"/>
                    <a:pt x="3391" y="10063"/>
                    <a:pt x="3635" y="10226"/>
                  </a:cubicBezTo>
                  <a:cubicBezTo>
                    <a:pt x="3825" y="10389"/>
                    <a:pt x="4069" y="10579"/>
                    <a:pt x="4313" y="10714"/>
                  </a:cubicBezTo>
                  <a:cubicBezTo>
                    <a:pt x="4557" y="10850"/>
                    <a:pt x="4801" y="10931"/>
                    <a:pt x="5045" y="11040"/>
                  </a:cubicBezTo>
                  <a:cubicBezTo>
                    <a:pt x="5642" y="11257"/>
                    <a:pt x="6266" y="11392"/>
                    <a:pt x="6944" y="11392"/>
                  </a:cubicBezTo>
                  <a:cubicBezTo>
                    <a:pt x="7405" y="11392"/>
                    <a:pt x="7866" y="11338"/>
                    <a:pt x="8300" y="11257"/>
                  </a:cubicBezTo>
                  <a:cubicBezTo>
                    <a:pt x="8572" y="11175"/>
                    <a:pt x="8816" y="11121"/>
                    <a:pt x="9087" y="11040"/>
                  </a:cubicBezTo>
                  <a:cubicBezTo>
                    <a:pt x="9331" y="10986"/>
                    <a:pt x="9575" y="10877"/>
                    <a:pt x="9765" y="10741"/>
                  </a:cubicBezTo>
                  <a:cubicBezTo>
                    <a:pt x="10226" y="10497"/>
                    <a:pt x="10579" y="10226"/>
                    <a:pt x="10958" y="9901"/>
                  </a:cubicBezTo>
                  <a:cubicBezTo>
                    <a:pt x="11284" y="9548"/>
                    <a:pt x="11609" y="9141"/>
                    <a:pt x="11799" y="8734"/>
                  </a:cubicBezTo>
                  <a:cubicBezTo>
                    <a:pt x="11908" y="8544"/>
                    <a:pt x="12016" y="8300"/>
                    <a:pt x="12071" y="8056"/>
                  </a:cubicBezTo>
                  <a:cubicBezTo>
                    <a:pt x="12152" y="7812"/>
                    <a:pt x="12206" y="7595"/>
                    <a:pt x="12260" y="7324"/>
                  </a:cubicBezTo>
                  <a:cubicBezTo>
                    <a:pt x="12288" y="7053"/>
                    <a:pt x="12288" y="6727"/>
                    <a:pt x="12288" y="6510"/>
                  </a:cubicBezTo>
                  <a:cubicBezTo>
                    <a:pt x="12288" y="6239"/>
                    <a:pt x="12288" y="5941"/>
                    <a:pt x="12260" y="5615"/>
                  </a:cubicBezTo>
                  <a:cubicBezTo>
                    <a:pt x="12179" y="5045"/>
                    <a:pt x="12071" y="4422"/>
                    <a:pt x="11935" y="3852"/>
                  </a:cubicBezTo>
                  <a:cubicBezTo>
                    <a:pt x="11799" y="3310"/>
                    <a:pt x="11609" y="2794"/>
                    <a:pt x="11392" y="2306"/>
                  </a:cubicBezTo>
                  <a:cubicBezTo>
                    <a:pt x="11203" y="1791"/>
                    <a:pt x="10931" y="1357"/>
                    <a:pt x="10660" y="896"/>
                  </a:cubicBezTo>
                  <a:lnTo>
                    <a:pt x="10660" y="868"/>
                  </a:lnTo>
                  <a:cubicBezTo>
                    <a:pt x="10660" y="841"/>
                    <a:pt x="10633" y="841"/>
                    <a:pt x="10633" y="814"/>
                  </a:cubicBezTo>
                  <a:cubicBezTo>
                    <a:pt x="10307" y="570"/>
                    <a:pt x="9955" y="353"/>
                    <a:pt x="9548" y="217"/>
                  </a:cubicBezTo>
                  <a:cubicBezTo>
                    <a:pt x="9168" y="82"/>
                    <a:pt x="8761" y="28"/>
                    <a:pt x="8355" y="0"/>
                  </a:cubicBez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4287;p57">
              <a:extLst>
                <a:ext uri="{FF2B5EF4-FFF2-40B4-BE49-F238E27FC236}">
                  <a16:creationId xmlns:a16="http://schemas.microsoft.com/office/drawing/2014/main" id="{D3B64738-8324-4E19-A496-C7198B40BACB}"/>
                </a:ext>
              </a:extLst>
            </p:cNvPr>
            <p:cNvSpPr/>
            <p:nvPr/>
          </p:nvSpPr>
          <p:spPr>
            <a:xfrm>
              <a:off x="2575343" y="3338029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ED9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4288;p57">
              <a:extLst>
                <a:ext uri="{FF2B5EF4-FFF2-40B4-BE49-F238E27FC236}">
                  <a16:creationId xmlns:a16="http://schemas.microsoft.com/office/drawing/2014/main" id="{F740199A-79DF-4B5D-BDC9-3B3F1AA615F3}"/>
                </a:ext>
              </a:extLst>
            </p:cNvPr>
            <p:cNvSpPr/>
            <p:nvPr/>
          </p:nvSpPr>
          <p:spPr>
            <a:xfrm>
              <a:off x="2575343" y="3338029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D9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4289;p57">
              <a:extLst>
                <a:ext uri="{FF2B5EF4-FFF2-40B4-BE49-F238E27FC236}">
                  <a16:creationId xmlns:a16="http://schemas.microsoft.com/office/drawing/2014/main" id="{254CD726-2CE8-483A-8A7C-ED22DFF779C9}"/>
                </a:ext>
              </a:extLst>
            </p:cNvPr>
            <p:cNvSpPr/>
            <p:nvPr/>
          </p:nvSpPr>
          <p:spPr>
            <a:xfrm>
              <a:off x="2648494" y="3396285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ED9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4290;p57">
              <a:extLst>
                <a:ext uri="{FF2B5EF4-FFF2-40B4-BE49-F238E27FC236}">
                  <a16:creationId xmlns:a16="http://schemas.microsoft.com/office/drawing/2014/main" id="{12A0E355-4E33-417F-9DF6-C02D6B3D4B91}"/>
                </a:ext>
              </a:extLst>
            </p:cNvPr>
            <p:cNvSpPr/>
            <p:nvPr/>
          </p:nvSpPr>
          <p:spPr>
            <a:xfrm>
              <a:off x="2513386" y="3421050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D9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4291;p57">
              <a:extLst>
                <a:ext uri="{FF2B5EF4-FFF2-40B4-BE49-F238E27FC236}">
                  <a16:creationId xmlns:a16="http://schemas.microsoft.com/office/drawing/2014/main" id="{404C311A-E0A8-438A-9104-423E1A50AFB9}"/>
                </a:ext>
              </a:extLst>
            </p:cNvPr>
            <p:cNvSpPr/>
            <p:nvPr/>
          </p:nvSpPr>
          <p:spPr>
            <a:xfrm>
              <a:off x="2409301" y="3466924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9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4292;p57">
              <a:extLst>
                <a:ext uri="{FF2B5EF4-FFF2-40B4-BE49-F238E27FC236}">
                  <a16:creationId xmlns:a16="http://schemas.microsoft.com/office/drawing/2014/main" id="{A0202D50-D368-4E5C-B944-72CFA0E212DF}"/>
                </a:ext>
              </a:extLst>
            </p:cNvPr>
            <p:cNvSpPr/>
            <p:nvPr/>
          </p:nvSpPr>
          <p:spPr>
            <a:xfrm>
              <a:off x="2228364" y="3571008"/>
              <a:ext cx="32257" cy="86816"/>
            </a:xfrm>
            <a:custGeom>
              <a:avLst/>
              <a:gdLst/>
              <a:ahLst/>
              <a:cxnLst/>
              <a:rect l="l" t="t" r="r" b="b"/>
              <a:pathLst>
                <a:path w="706" h="1900" extrusionOk="0">
                  <a:moveTo>
                    <a:pt x="271" y="1"/>
                  </a:moveTo>
                  <a:cubicBezTo>
                    <a:pt x="163" y="28"/>
                    <a:pt x="136" y="28"/>
                    <a:pt x="136" y="28"/>
                  </a:cubicBezTo>
                  <a:cubicBezTo>
                    <a:pt x="109" y="28"/>
                    <a:pt x="109" y="55"/>
                    <a:pt x="109" y="55"/>
                  </a:cubicBezTo>
                  <a:cubicBezTo>
                    <a:pt x="81" y="136"/>
                    <a:pt x="27" y="191"/>
                    <a:pt x="27" y="299"/>
                  </a:cubicBezTo>
                  <a:cubicBezTo>
                    <a:pt x="0" y="380"/>
                    <a:pt x="0" y="462"/>
                    <a:pt x="0" y="543"/>
                  </a:cubicBezTo>
                  <a:cubicBezTo>
                    <a:pt x="0" y="706"/>
                    <a:pt x="0" y="869"/>
                    <a:pt x="81" y="1059"/>
                  </a:cubicBezTo>
                  <a:cubicBezTo>
                    <a:pt x="109" y="1113"/>
                    <a:pt x="136" y="1221"/>
                    <a:pt x="163" y="1276"/>
                  </a:cubicBezTo>
                  <a:cubicBezTo>
                    <a:pt x="217" y="1357"/>
                    <a:pt x="244" y="1465"/>
                    <a:pt x="298" y="1520"/>
                  </a:cubicBezTo>
                  <a:cubicBezTo>
                    <a:pt x="407" y="1655"/>
                    <a:pt x="515" y="1791"/>
                    <a:pt x="651" y="1899"/>
                  </a:cubicBezTo>
                  <a:lnTo>
                    <a:pt x="705" y="1899"/>
                  </a:lnTo>
                  <a:lnTo>
                    <a:pt x="705" y="1818"/>
                  </a:lnTo>
                  <a:cubicBezTo>
                    <a:pt x="678" y="1791"/>
                    <a:pt x="651" y="1791"/>
                    <a:pt x="651" y="1764"/>
                  </a:cubicBezTo>
                  <a:cubicBezTo>
                    <a:pt x="570" y="1682"/>
                    <a:pt x="515" y="1601"/>
                    <a:pt x="434" y="1520"/>
                  </a:cubicBezTo>
                  <a:cubicBezTo>
                    <a:pt x="380" y="1384"/>
                    <a:pt x="298" y="1248"/>
                    <a:pt x="271" y="1113"/>
                  </a:cubicBezTo>
                  <a:cubicBezTo>
                    <a:pt x="244" y="977"/>
                    <a:pt x="217" y="842"/>
                    <a:pt x="217" y="679"/>
                  </a:cubicBezTo>
                  <a:cubicBezTo>
                    <a:pt x="217" y="570"/>
                    <a:pt x="217" y="462"/>
                    <a:pt x="244" y="326"/>
                  </a:cubicBezTo>
                  <a:lnTo>
                    <a:pt x="244" y="380"/>
                  </a:lnTo>
                  <a:cubicBezTo>
                    <a:pt x="271" y="299"/>
                    <a:pt x="271" y="245"/>
                    <a:pt x="298" y="136"/>
                  </a:cubicBezTo>
                  <a:cubicBezTo>
                    <a:pt x="298" y="136"/>
                    <a:pt x="298" y="109"/>
                    <a:pt x="353" y="109"/>
                  </a:cubicBezTo>
                  <a:lnTo>
                    <a:pt x="353" y="28"/>
                  </a:lnTo>
                  <a:cubicBezTo>
                    <a:pt x="353" y="1"/>
                    <a:pt x="298" y="1"/>
                    <a:pt x="298" y="1"/>
                  </a:cubicBezTo>
                  <a:close/>
                </a:path>
              </a:pathLst>
            </a:custGeom>
            <a:solidFill>
              <a:srgbClr val="E19B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4293;p57">
              <a:extLst>
                <a:ext uri="{FF2B5EF4-FFF2-40B4-BE49-F238E27FC236}">
                  <a16:creationId xmlns:a16="http://schemas.microsoft.com/office/drawing/2014/main" id="{BCF03B15-5DDD-478A-8174-7F3C07B76799}"/>
                </a:ext>
              </a:extLst>
            </p:cNvPr>
            <p:cNvSpPr/>
            <p:nvPr/>
          </p:nvSpPr>
          <p:spPr>
            <a:xfrm>
              <a:off x="2188704" y="3561093"/>
              <a:ext cx="50853" cy="18323"/>
            </a:xfrm>
            <a:custGeom>
              <a:avLst/>
              <a:gdLst/>
              <a:ahLst/>
              <a:cxnLst/>
              <a:rect l="l" t="t" r="r" b="b"/>
              <a:pathLst>
                <a:path w="1113" h="401" extrusionOk="0">
                  <a:moveTo>
                    <a:pt x="543" y="1"/>
                  </a:moveTo>
                  <a:cubicBezTo>
                    <a:pt x="326" y="1"/>
                    <a:pt x="163" y="55"/>
                    <a:pt x="27" y="136"/>
                  </a:cubicBezTo>
                  <a:cubicBezTo>
                    <a:pt x="0" y="136"/>
                    <a:pt x="0" y="218"/>
                    <a:pt x="0" y="245"/>
                  </a:cubicBezTo>
                  <a:cubicBezTo>
                    <a:pt x="0" y="272"/>
                    <a:pt x="54" y="272"/>
                    <a:pt x="82" y="272"/>
                  </a:cubicBezTo>
                  <a:cubicBezTo>
                    <a:pt x="136" y="245"/>
                    <a:pt x="190" y="245"/>
                    <a:pt x="217" y="218"/>
                  </a:cubicBezTo>
                  <a:cubicBezTo>
                    <a:pt x="299" y="191"/>
                    <a:pt x="353" y="191"/>
                    <a:pt x="434" y="191"/>
                  </a:cubicBezTo>
                  <a:cubicBezTo>
                    <a:pt x="488" y="191"/>
                    <a:pt x="570" y="191"/>
                    <a:pt x="624" y="218"/>
                  </a:cubicBezTo>
                  <a:cubicBezTo>
                    <a:pt x="705" y="218"/>
                    <a:pt x="732" y="245"/>
                    <a:pt x="814" y="272"/>
                  </a:cubicBezTo>
                  <a:cubicBezTo>
                    <a:pt x="868" y="326"/>
                    <a:pt x="895" y="353"/>
                    <a:pt x="977" y="380"/>
                  </a:cubicBezTo>
                  <a:cubicBezTo>
                    <a:pt x="990" y="394"/>
                    <a:pt x="1004" y="401"/>
                    <a:pt x="1021" y="401"/>
                  </a:cubicBezTo>
                  <a:cubicBezTo>
                    <a:pt x="1038" y="401"/>
                    <a:pt x="1058" y="394"/>
                    <a:pt x="1085" y="380"/>
                  </a:cubicBezTo>
                  <a:cubicBezTo>
                    <a:pt x="1112" y="353"/>
                    <a:pt x="1112" y="272"/>
                    <a:pt x="1085" y="245"/>
                  </a:cubicBezTo>
                  <a:cubicBezTo>
                    <a:pt x="949" y="109"/>
                    <a:pt x="760" y="55"/>
                    <a:pt x="570" y="1"/>
                  </a:cubicBezTo>
                  <a:close/>
                </a:path>
              </a:pathLst>
            </a:custGeom>
            <a:solidFill>
              <a:srgbClr val="E19B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4294;p57">
              <a:extLst>
                <a:ext uri="{FF2B5EF4-FFF2-40B4-BE49-F238E27FC236}">
                  <a16:creationId xmlns:a16="http://schemas.microsoft.com/office/drawing/2014/main" id="{235C18AE-9CF1-48EA-BA32-E5065BC66540}"/>
                </a:ext>
              </a:extLst>
            </p:cNvPr>
            <p:cNvSpPr/>
            <p:nvPr/>
          </p:nvSpPr>
          <p:spPr>
            <a:xfrm>
              <a:off x="2462577" y="3650328"/>
              <a:ext cx="40938" cy="39707"/>
            </a:xfrm>
            <a:custGeom>
              <a:avLst/>
              <a:gdLst/>
              <a:ahLst/>
              <a:cxnLst/>
              <a:rect l="l" t="t" r="r" b="b"/>
              <a:pathLst>
                <a:path w="896" h="869" extrusionOk="0">
                  <a:moveTo>
                    <a:pt x="28" y="1"/>
                  </a:moveTo>
                  <a:cubicBezTo>
                    <a:pt x="1" y="1"/>
                    <a:pt x="1" y="28"/>
                    <a:pt x="1" y="28"/>
                  </a:cubicBezTo>
                  <a:lnTo>
                    <a:pt x="1" y="82"/>
                  </a:lnTo>
                  <a:cubicBezTo>
                    <a:pt x="109" y="1"/>
                    <a:pt x="55" y="1"/>
                    <a:pt x="28" y="1"/>
                  </a:cubicBezTo>
                  <a:close/>
                  <a:moveTo>
                    <a:pt x="1" y="82"/>
                  </a:moveTo>
                  <a:lnTo>
                    <a:pt x="1" y="191"/>
                  </a:lnTo>
                  <a:cubicBezTo>
                    <a:pt x="1" y="272"/>
                    <a:pt x="28" y="299"/>
                    <a:pt x="28" y="353"/>
                  </a:cubicBezTo>
                  <a:cubicBezTo>
                    <a:pt x="55" y="408"/>
                    <a:pt x="55" y="462"/>
                    <a:pt x="109" y="489"/>
                  </a:cubicBezTo>
                  <a:cubicBezTo>
                    <a:pt x="136" y="543"/>
                    <a:pt x="163" y="570"/>
                    <a:pt x="190" y="625"/>
                  </a:cubicBezTo>
                  <a:lnTo>
                    <a:pt x="299" y="733"/>
                  </a:lnTo>
                  <a:cubicBezTo>
                    <a:pt x="326" y="733"/>
                    <a:pt x="380" y="760"/>
                    <a:pt x="380" y="760"/>
                  </a:cubicBezTo>
                  <a:cubicBezTo>
                    <a:pt x="435" y="814"/>
                    <a:pt x="516" y="842"/>
                    <a:pt x="597" y="842"/>
                  </a:cubicBezTo>
                  <a:cubicBezTo>
                    <a:pt x="624" y="842"/>
                    <a:pt x="679" y="842"/>
                    <a:pt x="706" y="869"/>
                  </a:cubicBezTo>
                  <a:lnTo>
                    <a:pt x="814" y="869"/>
                  </a:lnTo>
                  <a:cubicBezTo>
                    <a:pt x="841" y="869"/>
                    <a:pt x="868" y="842"/>
                    <a:pt x="868" y="842"/>
                  </a:cubicBezTo>
                  <a:cubicBezTo>
                    <a:pt x="896" y="814"/>
                    <a:pt x="896" y="814"/>
                    <a:pt x="896" y="760"/>
                  </a:cubicBezTo>
                  <a:lnTo>
                    <a:pt x="896" y="706"/>
                  </a:lnTo>
                  <a:cubicBezTo>
                    <a:pt x="896" y="679"/>
                    <a:pt x="868" y="625"/>
                    <a:pt x="841" y="597"/>
                  </a:cubicBezTo>
                  <a:cubicBezTo>
                    <a:pt x="814" y="543"/>
                    <a:pt x="733" y="462"/>
                    <a:pt x="679" y="435"/>
                  </a:cubicBezTo>
                  <a:cubicBezTo>
                    <a:pt x="597" y="353"/>
                    <a:pt x="543" y="299"/>
                    <a:pt x="435" y="272"/>
                  </a:cubicBezTo>
                  <a:cubicBezTo>
                    <a:pt x="380" y="191"/>
                    <a:pt x="272" y="163"/>
                    <a:pt x="190" y="136"/>
                  </a:cubicBezTo>
                  <a:cubicBezTo>
                    <a:pt x="136" y="82"/>
                    <a:pt x="55" y="82"/>
                    <a:pt x="1" y="82"/>
                  </a:cubicBezTo>
                  <a:close/>
                </a:path>
              </a:pathLst>
            </a:custGeom>
            <a:solidFill>
              <a:srgbClr val="FF5D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4295;p57">
              <a:extLst>
                <a:ext uri="{FF2B5EF4-FFF2-40B4-BE49-F238E27FC236}">
                  <a16:creationId xmlns:a16="http://schemas.microsoft.com/office/drawing/2014/main" id="{0E2952C2-DED0-47C7-8628-B99677CDFB0A}"/>
                </a:ext>
              </a:extLst>
            </p:cNvPr>
            <p:cNvSpPr/>
            <p:nvPr/>
          </p:nvSpPr>
          <p:spPr>
            <a:xfrm>
              <a:off x="2458876" y="3626797"/>
              <a:ext cx="79364" cy="63238"/>
            </a:xfrm>
            <a:custGeom>
              <a:avLst/>
              <a:gdLst/>
              <a:ahLst/>
              <a:cxnLst/>
              <a:rect l="l" t="t" r="r" b="b"/>
              <a:pathLst>
                <a:path w="1737" h="1384" extrusionOk="0">
                  <a:moveTo>
                    <a:pt x="109" y="570"/>
                  </a:moveTo>
                  <a:cubicBezTo>
                    <a:pt x="190" y="570"/>
                    <a:pt x="244" y="570"/>
                    <a:pt x="326" y="597"/>
                  </a:cubicBezTo>
                  <a:cubicBezTo>
                    <a:pt x="407" y="651"/>
                    <a:pt x="516" y="678"/>
                    <a:pt x="624" y="733"/>
                  </a:cubicBezTo>
                  <a:cubicBezTo>
                    <a:pt x="678" y="787"/>
                    <a:pt x="760" y="841"/>
                    <a:pt x="814" y="895"/>
                  </a:cubicBezTo>
                  <a:cubicBezTo>
                    <a:pt x="868" y="977"/>
                    <a:pt x="922" y="1004"/>
                    <a:pt x="949" y="1085"/>
                  </a:cubicBezTo>
                  <a:cubicBezTo>
                    <a:pt x="1004" y="1112"/>
                    <a:pt x="1004" y="1194"/>
                    <a:pt x="1031" y="1221"/>
                  </a:cubicBezTo>
                  <a:lnTo>
                    <a:pt x="1031" y="1275"/>
                  </a:lnTo>
                  <a:lnTo>
                    <a:pt x="732" y="1275"/>
                  </a:lnTo>
                  <a:cubicBezTo>
                    <a:pt x="651" y="1275"/>
                    <a:pt x="597" y="1248"/>
                    <a:pt x="516" y="1221"/>
                  </a:cubicBezTo>
                  <a:cubicBezTo>
                    <a:pt x="461" y="1194"/>
                    <a:pt x="407" y="1194"/>
                    <a:pt x="380" y="1140"/>
                  </a:cubicBezTo>
                  <a:lnTo>
                    <a:pt x="271" y="1058"/>
                  </a:lnTo>
                  <a:cubicBezTo>
                    <a:pt x="244" y="1004"/>
                    <a:pt x="217" y="950"/>
                    <a:pt x="190" y="923"/>
                  </a:cubicBezTo>
                  <a:cubicBezTo>
                    <a:pt x="136" y="841"/>
                    <a:pt x="109" y="733"/>
                    <a:pt x="109" y="651"/>
                  </a:cubicBezTo>
                  <a:lnTo>
                    <a:pt x="109" y="597"/>
                  </a:lnTo>
                  <a:lnTo>
                    <a:pt x="109" y="570"/>
                  </a:lnTo>
                  <a:close/>
                  <a:moveTo>
                    <a:pt x="82" y="0"/>
                  </a:moveTo>
                  <a:cubicBezTo>
                    <a:pt x="54" y="163"/>
                    <a:pt x="0" y="380"/>
                    <a:pt x="54" y="516"/>
                  </a:cubicBezTo>
                  <a:cubicBezTo>
                    <a:pt x="54" y="706"/>
                    <a:pt x="109" y="868"/>
                    <a:pt x="190" y="1004"/>
                  </a:cubicBezTo>
                  <a:cubicBezTo>
                    <a:pt x="217" y="1085"/>
                    <a:pt x="271" y="1140"/>
                    <a:pt x="353" y="1221"/>
                  </a:cubicBezTo>
                  <a:cubicBezTo>
                    <a:pt x="407" y="1275"/>
                    <a:pt x="488" y="1329"/>
                    <a:pt x="597" y="1357"/>
                  </a:cubicBezTo>
                  <a:cubicBezTo>
                    <a:pt x="678" y="1384"/>
                    <a:pt x="760" y="1384"/>
                    <a:pt x="868" y="1384"/>
                  </a:cubicBezTo>
                  <a:lnTo>
                    <a:pt x="895" y="1384"/>
                  </a:lnTo>
                  <a:cubicBezTo>
                    <a:pt x="1004" y="1384"/>
                    <a:pt x="1085" y="1357"/>
                    <a:pt x="1166" y="1329"/>
                  </a:cubicBezTo>
                  <a:cubicBezTo>
                    <a:pt x="1221" y="1275"/>
                    <a:pt x="1302" y="1248"/>
                    <a:pt x="1356" y="1194"/>
                  </a:cubicBezTo>
                  <a:cubicBezTo>
                    <a:pt x="1438" y="1140"/>
                    <a:pt x="1465" y="1085"/>
                    <a:pt x="1546" y="977"/>
                  </a:cubicBezTo>
                  <a:cubicBezTo>
                    <a:pt x="1628" y="841"/>
                    <a:pt x="1709" y="651"/>
                    <a:pt x="1736" y="434"/>
                  </a:cubicBezTo>
                  <a:cubicBezTo>
                    <a:pt x="1166" y="326"/>
                    <a:pt x="624" y="163"/>
                    <a:pt x="82" y="0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4296;p57">
              <a:extLst>
                <a:ext uri="{FF2B5EF4-FFF2-40B4-BE49-F238E27FC236}">
                  <a16:creationId xmlns:a16="http://schemas.microsoft.com/office/drawing/2014/main" id="{2BE519CD-42D6-41CF-AC04-6BE840BDF4D2}"/>
                </a:ext>
              </a:extLst>
            </p:cNvPr>
            <p:cNvSpPr/>
            <p:nvPr/>
          </p:nvSpPr>
          <p:spPr>
            <a:xfrm>
              <a:off x="2519600" y="3515265"/>
              <a:ext cx="48386" cy="111581"/>
            </a:xfrm>
            <a:custGeom>
              <a:avLst/>
              <a:gdLst/>
              <a:ahLst/>
              <a:cxnLst/>
              <a:rect l="l" t="t" r="r" b="b"/>
              <a:pathLst>
                <a:path w="1059" h="2442" extrusionOk="0">
                  <a:moveTo>
                    <a:pt x="27" y="0"/>
                  </a:moveTo>
                  <a:cubicBezTo>
                    <a:pt x="0" y="0"/>
                    <a:pt x="0" y="27"/>
                    <a:pt x="0" y="27"/>
                  </a:cubicBezTo>
                  <a:cubicBezTo>
                    <a:pt x="0" y="461"/>
                    <a:pt x="0" y="977"/>
                    <a:pt x="109" y="1465"/>
                  </a:cubicBezTo>
                  <a:cubicBezTo>
                    <a:pt x="109" y="1492"/>
                    <a:pt x="136" y="1492"/>
                    <a:pt x="136" y="1492"/>
                  </a:cubicBezTo>
                  <a:lnTo>
                    <a:pt x="163" y="1492"/>
                  </a:lnTo>
                  <a:cubicBezTo>
                    <a:pt x="271" y="1411"/>
                    <a:pt x="353" y="1383"/>
                    <a:pt x="407" y="1356"/>
                  </a:cubicBezTo>
                  <a:cubicBezTo>
                    <a:pt x="488" y="1329"/>
                    <a:pt x="516" y="1329"/>
                    <a:pt x="570" y="1329"/>
                  </a:cubicBezTo>
                  <a:lnTo>
                    <a:pt x="678" y="1329"/>
                  </a:lnTo>
                  <a:cubicBezTo>
                    <a:pt x="705" y="1329"/>
                    <a:pt x="705" y="1329"/>
                    <a:pt x="733" y="1356"/>
                  </a:cubicBezTo>
                  <a:cubicBezTo>
                    <a:pt x="787" y="1356"/>
                    <a:pt x="787" y="1383"/>
                    <a:pt x="814" y="1383"/>
                  </a:cubicBezTo>
                  <a:lnTo>
                    <a:pt x="841" y="1411"/>
                  </a:lnTo>
                  <a:cubicBezTo>
                    <a:pt x="841" y="1465"/>
                    <a:pt x="868" y="1465"/>
                    <a:pt x="868" y="1492"/>
                  </a:cubicBezTo>
                  <a:cubicBezTo>
                    <a:pt x="868" y="1519"/>
                    <a:pt x="922" y="1546"/>
                    <a:pt x="922" y="1600"/>
                  </a:cubicBezTo>
                  <a:lnTo>
                    <a:pt x="922" y="1736"/>
                  </a:lnTo>
                  <a:cubicBezTo>
                    <a:pt x="922" y="1763"/>
                    <a:pt x="868" y="1817"/>
                    <a:pt x="868" y="1872"/>
                  </a:cubicBezTo>
                  <a:cubicBezTo>
                    <a:pt x="841" y="1926"/>
                    <a:pt x="814" y="1953"/>
                    <a:pt x="787" y="2007"/>
                  </a:cubicBezTo>
                  <a:cubicBezTo>
                    <a:pt x="733" y="2034"/>
                    <a:pt x="705" y="2089"/>
                    <a:pt x="651" y="2143"/>
                  </a:cubicBezTo>
                  <a:lnTo>
                    <a:pt x="434" y="2224"/>
                  </a:lnTo>
                  <a:cubicBezTo>
                    <a:pt x="407" y="2224"/>
                    <a:pt x="380" y="2279"/>
                    <a:pt x="326" y="2279"/>
                  </a:cubicBezTo>
                  <a:cubicBezTo>
                    <a:pt x="299" y="2279"/>
                    <a:pt x="299" y="2306"/>
                    <a:pt x="299" y="2306"/>
                  </a:cubicBezTo>
                  <a:lnTo>
                    <a:pt x="299" y="2360"/>
                  </a:lnTo>
                  <a:cubicBezTo>
                    <a:pt x="299" y="2414"/>
                    <a:pt x="326" y="2441"/>
                    <a:pt x="380" y="2441"/>
                  </a:cubicBezTo>
                  <a:lnTo>
                    <a:pt x="407" y="2441"/>
                  </a:lnTo>
                  <a:cubicBezTo>
                    <a:pt x="516" y="2414"/>
                    <a:pt x="570" y="2360"/>
                    <a:pt x="651" y="2333"/>
                  </a:cubicBezTo>
                  <a:cubicBezTo>
                    <a:pt x="705" y="2306"/>
                    <a:pt x="787" y="2224"/>
                    <a:pt x="814" y="2197"/>
                  </a:cubicBezTo>
                  <a:cubicBezTo>
                    <a:pt x="922" y="2089"/>
                    <a:pt x="977" y="1953"/>
                    <a:pt x="1004" y="1872"/>
                  </a:cubicBezTo>
                  <a:cubicBezTo>
                    <a:pt x="1058" y="1763"/>
                    <a:pt x="1058" y="1628"/>
                    <a:pt x="1004" y="1519"/>
                  </a:cubicBezTo>
                  <a:cubicBezTo>
                    <a:pt x="977" y="1411"/>
                    <a:pt x="922" y="1356"/>
                    <a:pt x="814" y="1275"/>
                  </a:cubicBezTo>
                  <a:cubicBezTo>
                    <a:pt x="787" y="1248"/>
                    <a:pt x="705" y="1248"/>
                    <a:pt x="651" y="1248"/>
                  </a:cubicBezTo>
                  <a:cubicBezTo>
                    <a:pt x="597" y="1248"/>
                    <a:pt x="543" y="1248"/>
                    <a:pt x="516" y="1275"/>
                  </a:cubicBezTo>
                  <a:cubicBezTo>
                    <a:pt x="434" y="1275"/>
                    <a:pt x="407" y="1329"/>
                    <a:pt x="299" y="1356"/>
                  </a:cubicBezTo>
                  <a:cubicBezTo>
                    <a:pt x="271" y="1383"/>
                    <a:pt x="190" y="1411"/>
                    <a:pt x="136" y="1465"/>
                  </a:cubicBezTo>
                  <a:cubicBezTo>
                    <a:pt x="136" y="1383"/>
                    <a:pt x="109" y="1275"/>
                    <a:pt x="109" y="1221"/>
                  </a:cubicBezTo>
                  <a:cubicBezTo>
                    <a:pt x="54" y="841"/>
                    <a:pt x="54" y="434"/>
                    <a:pt x="54" y="109"/>
                  </a:cubicBezTo>
                  <a:cubicBezTo>
                    <a:pt x="82" y="27"/>
                    <a:pt x="82" y="0"/>
                    <a:pt x="27" y="0"/>
                  </a:cubicBezTo>
                  <a:close/>
                </a:path>
              </a:pathLst>
            </a:custGeom>
            <a:solidFill>
              <a:srgbClr val="E19B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4297;p57">
              <a:extLst>
                <a:ext uri="{FF2B5EF4-FFF2-40B4-BE49-F238E27FC236}">
                  <a16:creationId xmlns:a16="http://schemas.microsoft.com/office/drawing/2014/main" id="{1335E2FB-56B3-415D-AE94-B420F71B83D6}"/>
                </a:ext>
              </a:extLst>
            </p:cNvPr>
            <p:cNvSpPr/>
            <p:nvPr/>
          </p:nvSpPr>
          <p:spPr>
            <a:xfrm>
              <a:off x="2384491" y="3542497"/>
              <a:ext cx="31024" cy="54694"/>
            </a:xfrm>
            <a:custGeom>
              <a:avLst/>
              <a:gdLst/>
              <a:ahLst/>
              <a:cxnLst/>
              <a:rect l="l" t="t" r="r" b="b"/>
              <a:pathLst>
                <a:path w="679" h="1197" extrusionOk="0">
                  <a:moveTo>
                    <a:pt x="326" y="1"/>
                  </a:moveTo>
                  <a:cubicBezTo>
                    <a:pt x="136" y="1"/>
                    <a:pt x="1" y="272"/>
                    <a:pt x="1" y="625"/>
                  </a:cubicBezTo>
                  <a:cubicBezTo>
                    <a:pt x="52" y="935"/>
                    <a:pt x="203" y="1196"/>
                    <a:pt x="358" y="1196"/>
                  </a:cubicBezTo>
                  <a:cubicBezTo>
                    <a:pt x="365" y="1196"/>
                    <a:pt x="373" y="1196"/>
                    <a:pt x="380" y="1194"/>
                  </a:cubicBezTo>
                  <a:cubicBezTo>
                    <a:pt x="543" y="1194"/>
                    <a:pt x="679" y="923"/>
                    <a:pt x="679" y="598"/>
                  </a:cubicBezTo>
                  <a:cubicBezTo>
                    <a:pt x="652" y="272"/>
                    <a:pt x="516" y="1"/>
                    <a:pt x="326" y="1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4298;p57">
              <a:extLst>
                <a:ext uri="{FF2B5EF4-FFF2-40B4-BE49-F238E27FC236}">
                  <a16:creationId xmlns:a16="http://schemas.microsoft.com/office/drawing/2014/main" id="{0B41808C-7861-4A92-A534-7D72E3A0FA06}"/>
                </a:ext>
              </a:extLst>
            </p:cNvPr>
            <p:cNvSpPr/>
            <p:nvPr/>
          </p:nvSpPr>
          <p:spPr>
            <a:xfrm>
              <a:off x="2607601" y="3523946"/>
              <a:ext cx="33491" cy="54557"/>
            </a:xfrm>
            <a:custGeom>
              <a:avLst/>
              <a:gdLst/>
              <a:ahLst/>
              <a:cxnLst/>
              <a:rect l="l" t="t" r="r" b="b"/>
              <a:pathLst>
                <a:path w="733" h="1194" extrusionOk="0">
                  <a:moveTo>
                    <a:pt x="326" y="0"/>
                  </a:moveTo>
                  <a:cubicBezTo>
                    <a:pt x="136" y="54"/>
                    <a:pt x="0" y="326"/>
                    <a:pt x="0" y="624"/>
                  </a:cubicBezTo>
                  <a:cubicBezTo>
                    <a:pt x="54" y="949"/>
                    <a:pt x="217" y="1193"/>
                    <a:pt x="380" y="1193"/>
                  </a:cubicBezTo>
                  <a:cubicBezTo>
                    <a:pt x="597" y="1193"/>
                    <a:pt x="732" y="922"/>
                    <a:pt x="678" y="597"/>
                  </a:cubicBezTo>
                  <a:cubicBezTo>
                    <a:pt x="651" y="244"/>
                    <a:pt x="488" y="0"/>
                    <a:pt x="326" y="0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4299;p57">
              <a:extLst>
                <a:ext uri="{FF2B5EF4-FFF2-40B4-BE49-F238E27FC236}">
                  <a16:creationId xmlns:a16="http://schemas.microsoft.com/office/drawing/2014/main" id="{F9FCA257-B3D6-4AC5-B1DD-B1079F66F53C}"/>
                </a:ext>
              </a:extLst>
            </p:cNvPr>
            <p:cNvSpPr/>
            <p:nvPr/>
          </p:nvSpPr>
          <p:spPr>
            <a:xfrm>
              <a:off x="2352278" y="3484286"/>
              <a:ext cx="76896" cy="33493"/>
            </a:xfrm>
            <a:custGeom>
              <a:avLst/>
              <a:gdLst/>
              <a:ahLst/>
              <a:cxnLst/>
              <a:rect l="l" t="t" r="r" b="b"/>
              <a:pathLst>
                <a:path w="1683" h="733" extrusionOk="0">
                  <a:moveTo>
                    <a:pt x="787" y="0"/>
                  </a:moveTo>
                  <a:cubicBezTo>
                    <a:pt x="326" y="0"/>
                    <a:pt x="0" y="136"/>
                    <a:pt x="0" y="326"/>
                  </a:cubicBezTo>
                  <a:cubicBezTo>
                    <a:pt x="0" y="434"/>
                    <a:pt x="55" y="543"/>
                    <a:pt x="245" y="597"/>
                  </a:cubicBezTo>
                  <a:cubicBezTo>
                    <a:pt x="407" y="678"/>
                    <a:pt x="597" y="732"/>
                    <a:pt x="841" y="732"/>
                  </a:cubicBezTo>
                  <a:lnTo>
                    <a:pt x="923" y="732"/>
                  </a:lnTo>
                  <a:cubicBezTo>
                    <a:pt x="1357" y="732"/>
                    <a:pt x="1682" y="597"/>
                    <a:pt x="1682" y="407"/>
                  </a:cubicBezTo>
                  <a:cubicBezTo>
                    <a:pt x="1682" y="298"/>
                    <a:pt x="1628" y="190"/>
                    <a:pt x="1465" y="136"/>
                  </a:cubicBezTo>
                  <a:cubicBezTo>
                    <a:pt x="1302" y="54"/>
                    <a:pt x="1085" y="0"/>
                    <a:pt x="841" y="0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4300;p57">
              <a:extLst>
                <a:ext uri="{FF2B5EF4-FFF2-40B4-BE49-F238E27FC236}">
                  <a16:creationId xmlns:a16="http://schemas.microsoft.com/office/drawing/2014/main" id="{6C701E85-3927-4F2B-842C-7684D07AED50}"/>
                </a:ext>
              </a:extLst>
            </p:cNvPr>
            <p:cNvSpPr/>
            <p:nvPr/>
          </p:nvSpPr>
          <p:spPr>
            <a:xfrm>
              <a:off x="2587771" y="3464456"/>
              <a:ext cx="79318" cy="34726"/>
            </a:xfrm>
            <a:custGeom>
              <a:avLst/>
              <a:gdLst/>
              <a:ahLst/>
              <a:cxnLst/>
              <a:rect l="l" t="t" r="r" b="b"/>
              <a:pathLst>
                <a:path w="1736" h="760" extrusionOk="0">
                  <a:moveTo>
                    <a:pt x="1085" y="0"/>
                  </a:moveTo>
                  <a:cubicBezTo>
                    <a:pt x="976" y="0"/>
                    <a:pt x="922" y="0"/>
                    <a:pt x="814" y="27"/>
                  </a:cubicBezTo>
                  <a:cubicBezTo>
                    <a:pt x="570" y="54"/>
                    <a:pt x="380" y="136"/>
                    <a:pt x="244" y="217"/>
                  </a:cubicBezTo>
                  <a:cubicBezTo>
                    <a:pt x="109" y="326"/>
                    <a:pt x="0" y="434"/>
                    <a:pt x="27" y="488"/>
                  </a:cubicBezTo>
                  <a:cubicBezTo>
                    <a:pt x="81" y="624"/>
                    <a:pt x="298" y="760"/>
                    <a:pt x="651" y="760"/>
                  </a:cubicBezTo>
                  <a:cubicBezTo>
                    <a:pt x="760" y="760"/>
                    <a:pt x="814" y="760"/>
                    <a:pt x="922" y="732"/>
                  </a:cubicBezTo>
                  <a:cubicBezTo>
                    <a:pt x="1383" y="678"/>
                    <a:pt x="1736" y="461"/>
                    <a:pt x="1709" y="271"/>
                  </a:cubicBezTo>
                  <a:cubicBezTo>
                    <a:pt x="1655" y="81"/>
                    <a:pt x="1438" y="0"/>
                    <a:pt x="1085" y="0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4301;p57">
              <a:extLst>
                <a:ext uri="{FF2B5EF4-FFF2-40B4-BE49-F238E27FC236}">
                  <a16:creationId xmlns:a16="http://schemas.microsoft.com/office/drawing/2014/main" id="{7280C663-DD84-45D9-833E-32E537CBEB40}"/>
                </a:ext>
              </a:extLst>
            </p:cNvPr>
            <p:cNvSpPr/>
            <p:nvPr/>
          </p:nvSpPr>
          <p:spPr>
            <a:xfrm>
              <a:off x="1953205" y="4490589"/>
              <a:ext cx="903474" cy="757292"/>
            </a:xfrm>
            <a:custGeom>
              <a:avLst/>
              <a:gdLst/>
              <a:ahLst/>
              <a:cxnLst/>
              <a:rect l="l" t="t" r="r" b="b"/>
              <a:pathLst>
                <a:path w="19774" h="15136" extrusionOk="0">
                  <a:moveTo>
                    <a:pt x="7894" y="1"/>
                  </a:moveTo>
                  <a:cubicBezTo>
                    <a:pt x="7867" y="1"/>
                    <a:pt x="7812" y="55"/>
                    <a:pt x="7785" y="82"/>
                  </a:cubicBezTo>
                  <a:cubicBezTo>
                    <a:pt x="7731" y="326"/>
                    <a:pt x="7650" y="597"/>
                    <a:pt x="7541" y="869"/>
                  </a:cubicBezTo>
                  <a:lnTo>
                    <a:pt x="7541" y="814"/>
                  </a:lnTo>
                  <a:cubicBezTo>
                    <a:pt x="7243" y="1709"/>
                    <a:pt x="6863" y="2550"/>
                    <a:pt x="6565" y="3201"/>
                  </a:cubicBezTo>
                  <a:cubicBezTo>
                    <a:pt x="6402" y="3527"/>
                    <a:pt x="6239" y="3879"/>
                    <a:pt x="6103" y="4178"/>
                  </a:cubicBezTo>
                  <a:lnTo>
                    <a:pt x="6022" y="4313"/>
                  </a:lnTo>
                  <a:cubicBezTo>
                    <a:pt x="5968" y="4449"/>
                    <a:pt x="5886" y="4557"/>
                    <a:pt x="5832" y="4693"/>
                  </a:cubicBezTo>
                  <a:lnTo>
                    <a:pt x="5778" y="4720"/>
                  </a:lnTo>
                  <a:cubicBezTo>
                    <a:pt x="5642" y="4964"/>
                    <a:pt x="5561" y="5181"/>
                    <a:pt x="5425" y="5425"/>
                  </a:cubicBezTo>
                  <a:cubicBezTo>
                    <a:pt x="4639" y="6999"/>
                    <a:pt x="3798" y="8490"/>
                    <a:pt x="2876" y="9847"/>
                  </a:cubicBezTo>
                  <a:cubicBezTo>
                    <a:pt x="2767" y="9982"/>
                    <a:pt x="2659" y="10145"/>
                    <a:pt x="2577" y="10281"/>
                  </a:cubicBezTo>
                  <a:cubicBezTo>
                    <a:pt x="2198" y="10850"/>
                    <a:pt x="1791" y="11420"/>
                    <a:pt x="1384" y="11962"/>
                  </a:cubicBezTo>
                  <a:cubicBezTo>
                    <a:pt x="896" y="12613"/>
                    <a:pt x="462" y="13183"/>
                    <a:pt x="28" y="13698"/>
                  </a:cubicBezTo>
                  <a:cubicBezTo>
                    <a:pt x="1" y="13752"/>
                    <a:pt x="1" y="13779"/>
                    <a:pt x="1" y="13807"/>
                  </a:cubicBezTo>
                  <a:cubicBezTo>
                    <a:pt x="1" y="13834"/>
                    <a:pt x="28" y="13861"/>
                    <a:pt x="55" y="13915"/>
                  </a:cubicBezTo>
                  <a:cubicBezTo>
                    <a:pt x="1411" y="14213"/>
                    <a:pt x="2442" y="14403"/>
                    <a:pt x="3418" y="14539"/>
                  </a:cubicBezTo>
                  <a:cubicBezTo>
                    <a:pt x="4340" y="14675"/>
                    <a:pt x="5181" y="14756"/>
                    <a:pt x="5995" y="14756"/>
                  </a:cubicBezTo>
                  <a:cubicBezTo>
                    <a:pt x="6266" y="14756"/>
                    <a:pt x="6565" y="14756"/>
                    <a:pt x="6836" y="14729"/>
                  </a:cubicBezTo>
                  <a:cubicBezTo>
                    <a:pt x="7650" y="14675"/>
                    <a:pt x="8436" y="14539"/>
                    <a:pt x="9141" y="14376"/>
                  </a:cubicBezTo>
                  <a:cubicBezTo>
                    <a:pt x="9168" y="14376"/>
                    <a:pt x="9168" y="14376"/>
                    <a:pt x="9223" y="14349"/>
                  </a:cubicBezTo>
                  <a:cubicBezTo>
                    <a:pt x="9250" y="14349"/>
                    <a:pt x="9250" y="14322"/>
                    <a:pt x="9277" y="14268"/>
                  </a:cubicBezTo>
                  <a:cubicBezTo>
                    <a:pt x="9955" y="13508"/>
                    <a:pt x="10606" y="12640"/>
                    <a:pt x="11257" y="11745"/>
                  </a:cubicBezTo>
                  <a:cubicBezTo>
                    <a:pt x="11854" y="10850"/>
                    <a:pt x="12423" y="9928"/>
                    <a:pt x="12966" y="8951"/>
                  </a:cubicBezTo>
                  <a:lnTo>
                    <a:pt x="13020" y="8897"/>
                  </a:lnTo>
                  <a:lnTo>
                    <a:pt x="13047" y="8816"/>
                  </a:lnTo>
                  <a:lnTo>
                    <a:pt x="13074" y="8816"/>
                  </a:lnTo>
                  <a:cubicBezTo>
                    <a:pt x="13074" y="9521"/>
                    <a:pt x="13020" y="10281"/>
                    <a:pt x="12912" y="11121"/>
                  </a:cubicBezTo>
                  <a:cubicBezTo>
                    <a:pt x="12776" y="12098"/>
                    <a:pt x="12559" y="13129"/>
                    <a:pt x="12342" y="14186"/>
                  </a:cubicBezTo>
                  <a:lnTo>
                    <a:pt x="12342" y="14241"/>
                  </a:lnTo>
                  <a:lnTo>
                    <a:pt x="12342" y="14322"/>
                  </a:lnTo>
                  <a:cubicBezTo>
                    <a:pt x="12342" y="14349"/>
                    <a:pt x="12369" y="14349"/>
                    <a:pt x="12396" y="14349"/>
                  </a:cubicBezTo>
                  <a:cubicBezTo>
                    <a:pt x="13318" y="14593"/>
                    <a:pt x="14376" y="14892"/>
                    <a:pt x="15488" y="15027"/>
                  </a:cubicBezTo>
                  <a:cubicBezTo>
                    <a:pt x="16004" y="15081"/>
                    <a:pt x="16465" y="15136"/>
                    <a:pt x="16953" y="15136"/>
                  </a:cubicBezTo>
                  <a:lnTo>
                    <a:pt x="17089" y="15136"/>
                  </a:lnTo>
                  <a:cubicBezTo>
                    <a:pt x="17631" y="15136"/>
                    <a:pt x="18174" y="15054"/>
                    <a:pt x="18635" y="14919"/>
                  </a:cubicBezTo>
                  <a:cubicBezTo>
                    <a:pt x="18743" y="14892"/>
                    <a:pt x="18879" y="14864"/>
                    <a:pt x="18987" y="14810"/>
                  </a:cubicBezTo>
                  <a:cubicBezTo>
                    <a:pt x="19014" y="14810"/>
                    <a:pt x="19042" y="14783"/>
                    <a:pt x="19042" y="14756"/>
                  </a:cubicBezTo>
                  <a:lnTo>
                    <a:pt x="19042" y="14729"/>
                  </a:lnTo>
                  <a:cubicBezTo>
                    <a:pt x="19231" y="13861"/>
                    <a:pt x="19394" y="12966"/>
                    <a:pt x="19530" y="11962"/>
                  </a:cubicBezTo>
                  <a:cubicBezTo>
                    <a:pt x="19611" y="11148"/>
                    <a:pt x="19693" y="10308"/>
                    <a:pt x="19720" y="9467"/>
                  </a:cubicBezTo>
                  <a:cubicBezTo>
                    <a:pt x="19774" y="7704"/>
                    <a:pt x="19693" y="5968"/>
                    <a:pt x="19448" y="4340"/>
                  </a:cubicBezTo>
                  <a:cubicBezTo>
                    <a:pt x="19204" y="2849"/>
                    <a:pt x="18879" y="1465"/>
                    <a:pt x="18391" y="163"/>
                  </a:cubicBezTo>
                  <a:cubicBezTo>
                    <a:pt x="18391" y="136"/>
                    <a:pt x="18363" y="136"/>
                    <a:pt x="18363" y="109"/>
                  </a:cubicBezTo>
                  <a:lnTo>
                    <a:pt x="18309" y="109"/>
                  </a:lnTo>
                  <a:cubicBezTo>
                    <a:pt x="18255" y="109"/>
                    <a:pt x="18255" y="136"/>
                    <a:pt x="18228" y="136"/>
                  </a:cubicBezTo>
                  <a:lnTo>
                    <a:pt x="18228" y="218"/>
                  </a:lnTo>
                  <a:lnTo>
                    <a:pt x="18336" y="516"/>
                  </a:lnTo>
                  <a:cubicBezTo>
                    <a:pt x="18228" y="489"/>
                    <a:pt x="18119" y="489"/>
                    <a:pt x="17984" y="489"/>
                  </a:cubicBezTo>
                  <a:lnTo>
                    <a:pt x="17767" y="489"/>
                  </a:lnTo>
                  <a:cubicBezTo>
                    <a:pt x="17631" y="489"/>
                    <a:pt x="17441" y="516"/>
                    <a:pt x="17306" y="516"/>
                  </a:cubicBezTo>
                  <a:lnTo>
                    <a:pt x="17279" y="516"/>
                  </a:lnTo>
                  <a:cubicBezTo>
                    <a:pt x="17224" y="516"/>
                    <a:pt x="17143" y="543"/>
                    <a:pt x="17089" y="543"/>
                  </a:cubicBezTo>
                  <a:cubicBezTo>
                    <a:pt x="16845" y="570"/>
                    <a:pt x="16600" y="570"/>
                    <a:pt x="16411" y="624"/>
                  </a:cubicBezTo>
                  <a:cubicBezTo>
                    <a:pt x="16166" y="624"/>
                    <a:pt x="15922" y="652"/>
                    <a:pt x="15678" y="652"/>
                  </a:cubicBezTo>
                  <a:lnTo>
                    <a:pt x="15271" y="652"/>
                  </a:lnTo>
                  <a:cubicBezTo>
                    <a:pt x="14783" y="652"/>
                    <a:pt x="14241" y="652"/>
                    <a:pt x="13617" y="624"/>
                  </a:cubicBezTo>
                  <a:cubicBezTo>
                    <a:pt x="13318" y="624"/>
                    <a:pt x="12966" y="570"/>
                    <a:pt x="12559" y="543"/>
                  </a:cubicBezTo>
                  <a:lnTo>
                    <a:pt x="12152" y="516"/>
                  </a:lnTo>
                  <a:cubicBezTo>
                    <a:pt x="11962" y="516"/>
                    <a:pt x="11745" y="489"/>
                    <a:pt x="11528" y="489"/>
                  </a:cubicBezTo>
                  <a:cubicBezTo>
                    <a:pt x="10986" y="435"/>
                    <a:pt x="10226" y="380"/>
                    <a:pt x="9494" y="299"/>
                  </a:cubicBezTo>
                  <a:cubicBezTo>
                    <a:pt x="9358" y="299"/>
                    <a:pt x="9223" y="272"/>
                    <a:pt x="9087" y="245"/>
                  </a:cubicBezTo>
                  <a:lnTo>
                    <a:pt x="8897" y="245"/>
                  </a:lnTo>
                  <a:cubicBezTo>
                    <a:pt x="8816" y="245"/>
                    <a:pt x="8734" y="218"/>
                    <a:pt x="8626" y="218"/>
                  </a:cubicBezTo>
                  <a:cubicBezTo>
                    <a:pt x="8463" y="163"/>
                    <a:pt x="8328" y="163"/>
                    <a:pt x="8192" y="163"/>
                  </a:cubicBezTo>
                  <a:lnTo>
                    <a:pt x="8165" y="163"/>
                  </a:lnTo>
                  <a:cubicBezTo>
                    <a:pt x="8056" y="163"/>
                    <a:pt x="7921" y="163"/>
                    <a:pt x="7812" y="218"/>
                  </a:cubicBezTo>
                  <a:cubicBezTo>
                    <a:pt x="7812" y="163"/>
                    <a:pt x="7867" y="136"/>
                    <a:pt x="7867" y="109"/>
                  </a:cubicBezTo>
                  <a:lnTo>
                    <a:pt x="7867" y="28"/>
                  </a:lnTo>
                  <a:cubicBezTo>
                    <a:pt x="7900" y="39"/>
                    <a:pt x="7915" y="46"/>
                    <a:pt x="7920" y="46"/>
                  </a:cubicBezTo>
                  <a:cubicBezTo>
                    <a:pt x="7925" y="46"/>
                    <a:pt x="7910" y="32"/>
                    <a:pt x="789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4302;p57">
              <a:extLst>
                <a:ext uri="{FF2B5EF4-FFF2-40B4-BE49-F238E27FC236}">
                  <a16:creationId xmlns:a16="http://schemas.microsoft.com/office/drawing/2014/main" id="{F4D3E39F-B1AE-487D-8F86-C51E2BE9C354}"/>
                </a:ext>
              </a:extLst>
            </p:cNvPr>
            <p:cNvSpPr/>
            <p:nvPr/>
          </p:nvSpPr>
          <p:spPr>
            <a:xfrm>
              <a:off x="1954445" y="4489348"/>
              <a:ext cx="853946" cy="727536"/>
            </a:xfrm>
            <a:custGeom>
              <a:avLst/>
              <a:gdLst/>
              <a:ahLst/>
              <a:cxnLst/>
              <a:rect l="l" t="t" r="r" b="b"/>
              <a:pathLst>
                <a:path w="18690" h="14105" extrusionOk="0">
                  <a:moveTo>
                    <a:pt x="7867" y="28"/>
                  </a:moveTo>
                  <a:cubicBezTo>
                    <a:pt x="7866" y="28"/>
                    <a:pt x="7866" y="28"/>
                    <a:pt x="7866" y="28"/>
                  </a:cubicBezTo>
                  <a:lnTo>
                    <a:pt x="7866" y="28"/>
                  </a:lnTo>
                  <a:cubicBezTo>
                    <a:pt x="7866" y="29"/>
                    <a:pt x="7867" y="30"/>
                    <a:pt x="7868" y="31"/>
                  </a:cubicBezTo>
                  <a:lnTo>
                    <a:pt x="7868" y="31"/>
                  </a:lnTo>
                  <a:cubicBezTo>
                    <a:pt x="7868" y="30"/>
                    <a:pt x="7867" y="29"/>
                    <a:pt x="7867" y="28"/>
                  </a:cubicBezTo>
                  <a:close/>
                  <a:moveTo>
                    <a:pt x="7840" y="0"/>
                  </a:moveTo>
                  <a:lnTo>
                    <a:pt x="7840" y="38"/>
                  </a:lnTo>
                  <a:lnTo>
                    <a:pt x="7840" y="38"/>
                  </a:lnTo>
                  <a:cubicBezTo>
                    <a:pt x="7849" y="32"/>
                    <a:pt x="7858" y="28"/>
                    <a:pt x="7866" y="28"/>
                  </a:cubicBezTo>
                  <a:lnTo>
                    <a:pt x="7866" y="28"/>
                  </a:lnTo>
                  <a:cubicBezTo>
                    <a:pt x="7858" y="20"/>
                    <a:pt x="7850" y="11"/>
                    <a:pt x="7840" y="0"/>
                  </a:cubicBezTo>
                  <a:close/>
                  <a:moveTo>
                    <a:pt x="7868" y="31"/>
                  </a:moveTo>
                  <a:lnTo>
                    <a:pt x="7868" y="31"/>
                  </a:lnTo>
                  <a:cubicBezTo>
                    <a:pt x="7880" y="53"/>
                    <a:pt x="7891" y="65"/>
                    <a:pt x="7893" y="65"/>
                  </a:cubicBezTo>
                  <a:cubicBezTo>
                    <a:pt x="7896" y="65"/>
                    <a:pt x="7890" y="54"/>
                    <a:pt x="7868" y="31"/>
                  </a:cubicBezTo>
                  <a:close/>
                  <a:moveTo>
                    <a:pt x="7840" y="38"/>
                  </a:moveTo>
                  <a:cubicBezTo>
                    <a:pt x="7812" y="55"/>
                    <a:pt x="7778" y="89"/>
                    <a:pt x="7758" y="109"/>
                  </a:cubicBezTo>
                  <a:cubicBezTo>
                    <a:pt x="7704" y="353"/>
                    <a:pt x="7623" y="624"/>
                    <a:pt x="7514" y="896"/>
                  </a:cubicBezTo>
                  <a:lnTo>
                    <a:pt x="7514" y="841"/>
                  </a:lnTo>
                  <a:cubicBezTo>
                    <a:pt x="7216" y="1736"/>
                    <a:pt x="6836" y="2577"/>
                    <a:pt x="6538" y="3228"/>
                  </a:cubicBezTo>
                  <a:cubicBezTo>
                    <a:pt x="6375" y="3554"/>
                    <a:pt x="6212" y="3933"/>
                    <a:pt x="6076" y="4205"/>
                  </a:cubicBezTo>
                  <a:lnTo>
                    <a:pt x="5995" y="4340"/>
                  </a:lnTo>
                  <a:cubicBezTo>
                    <a:pt x="5941" y="4476"/>
                    <a:pt x="5859" y="4584"/>
                    <a:pt x="5832" y="4720"/>
                  </a:cubicBezTo>
                  <a:lnTo>
                    <a:pt x="5805" y="4747"/>
                  </a:lnTo>
                  <a:cubicBezTo>
                    <a:pt x="5670" y="4991"/>
                    <a:pt x="5561" y="5208"/>
                    <a:pt x="5426" y="5452"/>
                  </a:cubicBezTo>
                  <a:cubicBezTo>
                    <a:pt x="4639" y="7026"/>
                    <a:pt x="3798" y="8517"/>
                    <a:pt x="2876" y="9874"/>
                  </a:cubicBezTo>
                  <a:cubicBezTo>
                    <a:pt x="2767" y="10009"/>
                    <a:pt x="2686" y="10172"/>
                    <a:pt x="2578" y="10308"/>
                  </a:cubicBezTo>
                  <a:cubicBezTo>
                    <a:pt x="2198" y="10877"/>
                    <a:pt x="1791" y="11447"/>
                    <a:pt x="1384" y="11989"/>
                  </a:cubicBezTo>
                  <a:cubicBezTo>
                    <a:pt x="923" y="12640"/>
                    <a:pt x="462" y="13210"/>
                    <a:pt x="28" y="13725"/>
                  </a:cubicBezTo>
                  <a:cubicBezTo>
                    <a:pt x="1" y="13779"/>
                    <a:pt x="1" y="13806"/>
                    <a:pt x="1" y="13834"/>
                  </a:cubicBezTo>
                  <a:cubicBezTo>
                    <a:pt x="1" y="13861"/>
                    <a:pt x="28" y="13888"/>
                    <a:pt x="55" y="13942"/>
                  </a:cubicBezTo>
                  <a:cubicBezTo>
                    <a:pt x="299" y="13996"/>
                    <a:pt x="543" y="14023"/>
                    <a:pt x="787" y="14105"/>
                  </a:cubicBezTo>
                  <a:lnTo>
                    <a:pt x="1140" y="13617"/>
                  </a:lnTo>
                  <a:lnTo>
                    <a:pt x="1411" y="13264"/>
                  </a:lnTo>
                  <a:lnTo>
                    <a:pt x="1465" y="13210"/>
                  </a:lnTo>
                  <a:cubicBezTo>
                    <a:pt x="1954" y="12586"/>
                    <a:pt x="2469" y="11908"/>
                    <a:pt x="2984" y="11230"/>
                  </a:cubicBezTo>
                  <a:cubicBezTo>
                    <a:pt x="4042" y="9765"/>
                    <a:pt x="4856" y="8653"/>
                    <a:pt x="5534" y="7568"/>
                  </a:cubicBezTo>
                  <a:cubicBezTo>
                    <a:pt x="5941" y="6890"/>
                    <a:pt x="6293" y="6266"/>
                    <a:pt x="6646" y="5615"/>
                  </a:cubicBezTo>
                  <a:cubicBezTo>
                    <a:pt x="7026" y="4937"/>
                    <a:pt x="7324" y="4313"/>
                    <a:pt x="7595" y="3635"/>
                  </a:cubicBezTo>
                  <a:cubicBezTo>
                    <a:pt x="7731" y="3282"/>
                    <a:pt x="7867" y="2957"/>
                    <a:pt x="8002" y="2631"/>
                  </a:cubicBezTo>
                  <a:cubicBezTo>
                    <a:pt x="8138" y="2306"/>
                    <a:pt x="8246" y="1953"/>
                    <a:pt x="8328" y="1601"/>
                  </a:cubicBezTo>
                  <a:lnTo>
                    <a:pt x="8328" y="1547"/>
                  </a:lnTo>
                  <a:lnTo>
                    <a:pt x="8382" y="1547"/>
                  </a:lnTo>
                  <a:cubicBezTo>
                    <a:pt x="8409" y="1547"/>
                    <a:pt x="8409" y="1547"/>
                    <a:pt x="8409" y="1601"/>
                  </a:cubicBezTo>
                  <a:cubicBezTo>
                    <a:pt x="8789" y="1818"/>
                    <a:pt x="9223" y="2035"/>
                    <a:pt x="9657" y="2198"/>
                  </a:cubicBezTo>
                  <a:cubicBezTo>
                    <a:pt x="10552" y="2550"/>
                    <a:pt x="11447" y="2740"/>
                    <a:pt x="12369" y="2848"/>
                  </a:cubicBezTo>
                  <a:cubicBezTo>
                    <a:pt x="12749" y="2876"/>
                    <a:pt x="13102" y="2903"/>
                    <a:pt x="13454" y="2903"/>
                  </a:cubicBezTo>
                  <a:cubicBezTo>
                    <a:pt x="13997" y="2903"/>
                    <a:pt x="14512" y="2876"/>
                    <a:pt x="15000" y="2767"/>
                  </a:cubicBezTo>
                  <a:cubicBezTo>
                    <a:pt x="15380" y="2713"/>
                    <a:pt x="15733" y="2631"/>
                    <a:pt x="16058" y="2550"/>
                  </a:cubicBezTo>
                  <a:cubicBezTo>
                    <a:pt x="16411" y="2442"/>
                    <a:pt x="16736" y="2306"/>
                    <a:pt x="17035" y="2170"/>
                  </a:cubicBezTo>
                  <a:cubicBezTo>
                    <a:pt x="17333" y="2035"/>
                    <a:pt x="17577" y="1899"/>
                    <a:pt x="17821" y="1764"/>
                  </a:cubicBezTo>
                  <a:cubicBezTo>
                    <a:pt x="18065" y="1628"/>
                    <a:pt x="18309" y="1465"/>
                    <a:pt x="18526" y="1248"/>
                  </a:cubicBezTo>
                  <a:cubicBezTo>
                    <a:pt x="18608" y="1221"/>
                    <a:pt x="18635" y="1194"/>
                    <a:pt x="18689" y="1113"/>
                  </a:cubicBezTo>
                  <a:cubicBezTo>
                    <a:pt x="18581" y="787"/>
                    <a:pt x="18472" y="434"/>
                    <a:pt x="18336" y="136"/>
                  </a:cubicBezTo>
                  <a:cubicBezTo>
                    <a:pt x="18336" y="109"/>
                    <a:pt x="18309" y="109"/>
                    <a:pt x="18309" y="55"/>
                  </a:cubicBezTo>
                  <a:lnTo>
                    <a:pt x="18228" y="55"/>
                  </a:lnTo>
                  <a:cubicBezTo>
                    <a:pt x="18201" y="55"/>
                    <a:pt x="18201" y="109"/>
                    <a:pt x="18174" y="109"/>
                  </a:cubicBezTo>
                  <a:lnTo>
                    <a:pt x="18174" y="163"/>
                  </a:lnTo>
                  <a:lnTo>
                    <a:pt x="18282" y="462"/>
                  </a:lnTo>
                  <a:cubicBezTo>
                    <a:pt x="18174" y="434"/>
                    <a:pt x="18065" y="434"/>
                    <a:pt x="17930" y="434"/>
                  </a:cubicBezTo>
                  <a:lnTo>
                    <a:pt x="17686" y="434"/>
                  </a:lnTo>
                  <a:cubicBezTo>
                    <a:pt x="17550" y="434"/>
                    <a:pt x="17387" y="462"/>
                    <a:pt x="17279" y="462"/>
                  </a:cubicBezTo>
                  <a:lnTo>
                    <a:pt x="17252" y="462"/>
                  </a:lnTo>
                  <a:cubicBezTo>
                    <a:pt x="17197" y="462"/>
                    <a:pt x="17116" y="516"/>
                    <a:pt x="17062" y="516"/>
                  </a:cubicBezTo>
                  <a:cubicBezTo>
                    <a:pt x="16818" y="543"/>
                    <a:pt x="16573" y="543"/>
                    <a:pt x="16384" y="570"/>
                  </a:cubicBezTo>
                  <a:cubicBezTo>
                    <a:pt x="16167" y="570"/>
                    <a:pt x="15922" y="597"/>
                    <a:pt x="15651" y="597"/>
                  </a:cubicBezTo>
                  <a:lnTo>
                    <a:pt x="15244" y="597"/>
                  </a:lnTo>
                  <a:cubicBezTo>
                    <a:pt x="14756" y="597"/>
                    <a:pt x="14214" y="597"/>
                    <a:pt x="13590" y="570"/>
                  </a:cubicBezTo>
                  <a:cubicBezTo>
                    <a:pt x="13291" y="570"/>
                    <a:pt x="12939" y="543"/>
                    <a:pt x="12532" y="516"/>
                  </a:cubicBezTo>
                  <a:lnTo>
                    <a:pt x="12125" y="462"/>
                  </a:lnTo>
                  <a:cubicBezTo>
                    <a:pt x="11935" y="462"/>
                    <a:pt x="11718" y="434"/>
                    <a:pt x="11501" y="434"/>
                  </a:cubicBezTo>
                  <a:cubicBezTo>
                    <a:pt x="10986" y="407"/>
                    <a:pt x="10226" y="326"/>
                    <a:pt x="9467" y="272"/>
                  </a:cubicBezTo>
                  <a:cubicBezTo>
                    <a:pt x="9331" y="272"/>
                    <a:pt x="9196" y="245"/>
                    <a:pt x="9060" y="190"/>
                  </a:cubicBezTo>
                  <a:lnTo>
                    <a:pt x="8870" y="190"/>
                  </a:lnTo>
                  <a:cubicBezTo>
                    <a:pt x="8789" y="190"/>
                    <a:pt x="8707" y="163"/>
                    <a:pt x="8599" y="163"/>
                  </a:cubicBezTo>
                  <a:cubicBezTo>
                    <a:pt x="8436" y="136"/>
                    <a:pt x="8301" y="136"/>
                    <a:pt x="8165" y="136"/>
                  </a:cubicBezTo>
                  <a:lnTo>
                    <a:pt x="8138" y="136"/>
                  </a:lnTo>
                  <a:cubicBezTo>
                    <a:pt x="8029" y="136"/>
                    <a:pt x="7894" y="136"/>
                    <a:pt x="7785" y="163"/>
                  </a:cubicBezTo>
                  <a:cubicBezTo>
                    <a:pt x="7785" y="136"/>
                    <a:pt x="7840" y="109"/>
                    <a:pt x="7840" y="55"/>
                  </a:cubicBezTo>
                  <a:lnTo>
                    <a:pt x="7840" y="3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4303;p57">
              <a:extLst>
                <a:ext uri="{FF2B5EF4-FFF2-40B4-BE49-F238E27FC236}">
                  <a16:creationId xmlns:a16="http://schemas.microsoft.com/office/drawing/2014/main" id="{70609D15-82C4-4E54-B668-53EBC2B77F33}"/>
                </a:ext>
              </a:extLst>
            </p:cNvPr>
            <p:cNvSpPr/>
            <p:nvPr/>
          </p:nvSpPr>
          <p:spPr>
            <a:xfrm>
              <a:off x="2518366" y="4852465"/>
              <a:ext cx="131404" cy="304952"/>
            </a:xfrm>
            <a:custGeom>
              <a:avLst/>
              <a:gdLst/>
              <a:ahLst/>
              <a:cxnLst/>
              <a:rect l="l" t="t" r="r" b="b"/>
              <a:pathLst>
                <a:path w="2876" h="6674" extrusionOk="0">
                  <a:moveTo>
                    <a:pt x="2875" y="1"/>
                  </a:moveTo>
                  <a:cubicBezTo>
                    <a:pt x="2740" y="55"/>
                    <a:pt x="2631" y="82"/>
                    <a:pt x="2495" y="136"/>
                  </a:cubicBezTo>
                  <a:cubicBezTo>
                    <a:pt x="2333" y="191"/>
                    <a:pt x="2170" y="272"/>
                    <a:pt x="2007" y="299"/>
                  </a:cubicBezTo>
                  <a:cubicBezTo>
                    <a:pt x="1628" y="408"/>
                    <a:pt x="1248" y="462"/>
                    <a:pt x="949" y="489"/>
                  </a:cubicBezTo>
                  <a:cubicBezTo>
                    <a:pt x="868" y="679"/>
                    <a:pt x="841" y="814"/>
                    <a:pt x="787" y="950"/>
                  </a:cubicBezTo>
                  <a:cubicBezTo>
                    <a:pt x="732" y="1655"/>
                    <a:pt x="705" y="2388"/>
                    <a:pt x="570" y="3228"/>
                  </a:cubicBezTo>
                  <a:cubicBezTo>
                    <a:pt x="434" y="4232"/>
                    <a:pt x="244" y="5236"/>
                    <a:pt x="0" y="6293"/>
                  </a:cubicBezTo>
                  <a:lnTo>
                    <a:pt x="0" y="6375"/>
                  </a:lnTo>
                  <a:lnTo>
                    <a:pt x="0" y="6429"/>
                  </a:lnTo>
                  <a:cubicBezTo>
                    <a:pt x="0" y="6456"/>
                    <a:pt x="27" y="6456"/>
                    <a:pt x="54" y="6456"/>
                  </a:cubicBezTo>
                  <a:cubicBezTo>
                    <a:pt x="298" y="6538"/>
                    <a:pt x="543" y="6592"/>
                    <a:pt x="814" y="6673"/>
                  </a:cubicBezTo>
                  <a:cubicBezTo>
                    <a:pt x="841" y="6429"/>
                    <a:pt x="868" y="6158"/>
                    <a:pt x="949" y="5914"/>
                  </a:cubicBezTo>
                  <a:cubicBezTo>
                    <a:pt x="1058" y="5317"/>
                    <a:pt x="1112" y="4775"/>
                    <a:pt x="1139" y="4232"/>
                  </a:cubicBezTo>
                  <a:cubicBezTo>
                    <a:pt x="1221" y="3608"/>
                    <a:pt x="1248" y="3039"/>
                    <a:pt x="1248" y="2496"/>
                  </a:cubicBezTo>
                  <a:cubicBezTo>
                    <a:pt x="1248" y="1927"/>
                    <a:pt x="1248" y="1357"/>
                    <a:pt x="1221" y="760"/>
                  </a:cubicBezTo>
                  <a:cubicBezTo>
                    <a:pt x="1221" y="760"/>
                    <a:pt x="1194" y="760"/>
                    <a:pt x="1194" y="733"/>
                  </a:cubicBezTo>
                  <a:cubicBezTo>
                    <a:pt x="1248" y="733"/>
                    <a:pt x="1275" y="706"/>
                    <a:pt x="1356" y="706"/>
                  </a:cubicBezTo>
                  <a:cubicBezTo>
                    <a:pt x="1519" y="652"/>
                    <a:pt x="1682" y="597"/>
                    <a:pt x="1872" y="570"/>
                  </a:cubicBezTo>
                  <a:cubicBezTo>
                    <a:pt x="2034" y="489"/>
                    <a:pt x="2170" y="435"/>
                    <a:pt x="2333" y="353"/>
                  </a:cubicBezTo>
                  <a:cubicBezTo>
                    <a:pt x="2441" y="299"/>
                    <a:pt x="2550" y="218"/>
                    <a:pt x="2631" y="191"/>
                  </a:cubicBezTo>
                  <a:cubicBezTo>
                    <a:pt x="2740" y="82"/>
                    <a:pt x="2821" y="55"/>
                    <a:pt x="28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4304;p57">
              <a:extLst>
                <a:ext uri="{FF2B5EF4-FFF2-40B4-BE49-F238E27FC236}">
                  <a16:creationId xmlns:a16="http://schemas.microsoft.com/office/drawing/2014/main" id="{C38E94F0-7266-46A3-9A0A-452D431FCE7F}"/>
                </a:ext>
              </a:extLst>
            </p:cNvPr>
            <p:cNvSpPr/>
            <p:nvPr/>
          </p:nvSpPr>
          <p:spPr>
            <a:xfrm>
              <a:off x="2821984" y="4029566"/>
              <a:ext cx="371825" cy="272693"/>
            </a:xfrm>
            <a:custGeom>
              <a:avLst/>
              <a:gdLst/>
              <a:ahLst/>
              <a:cxnLst/>
              <a:rect l="l" t="t" r="r" b="b"/>
              <a:pathLst>
                <a:path w="8138" h="5968" extrusionOk="0">
                  <a:moveTo>
                    <a:pt x="1547" y="1"/>
                  </a:moveTo>
                  <a:cubicBezTo>
                    <a:pt x="1519" y="1"/>
                    <a:pt x="1519" y="1"/>
                    <a:pt x="1492" y="28"/>
                  </a:cubicBezTo>
                  <a:cubicBezTo>
                    <a:pt x="1492" y="55"/>
                    <a:pt x="1465" y="55"/>
                    <a:pt x="1465" y="109"/>
                  </a:cubicBezTo>
                  <a:cubicBezTo>
                    <a:pt x="1465" y="136"/>
                    <a:pt x="1465" y="136"/>
                    <a:pt x="1492" y="163"/>
                  </a:cubicBezTo>
                  <a:cubicBezTo>
                    <a:pt x="1736" y="380"/>
                    <a:pt x="2008" y="543"/>
                    <a:pt x="2279" y="706"/>
                  </a:cubicBezTo>
                  <a:cubicBezTo>
                    <a:pt x="2035" y="814"/>
                    <a:pt x="1818" y="1004"/>
                    <a:pt x="1628" y="1248"/>
                  </a:cubicBezTo>
                  <a:cubicBezTo>
                    <a:pt x="1519" y="1384"/>
                    <a:pt x="1411" y="1519"/>
                    <a:pt x="1330" y="1736"/>
                  </a:cubicBezTo>
                  <a:cubicBezTo>
                    <a:pt x="1221" y="1899"/>
                    <a:pt x="1140" y="2062"/>
                    <a:pt x="1085" y="2225"/>
                  </a:cubicBezTo>
                  <a:cubicBezTo>
                    <a:pt x="950" y="2577"/>
                    <a:pt x="868" y="2903"/>
                    <a:pt x="814" y="3283"/>
                  </a:cubicBezTo>
                  <a:cubicBezTo>
                    <a:pt x="787" y="3635"/>
                    <a:pt x="733" y="3933"/>
                    <a:pt x="733" y="4232"/>
                  </a:cubicBezTo>
                  <a:cubicBezTo>
                    <a:pt x="543" y="4123"/>
                    <a:pt x="326" y="4042"/>
                    <a:pt x="136" y="3906"/>
                  </a:cubicBezTo>
                  <a:lnTo>
                    <a:pt x="109" y="3906"/>
                  </a:lnTo>
                  <a:cubicBezTo>
                    <a:pt x="55" y="3906"/>
                    <a:pt x="28" y="3933"/>
                    <a:pt x="28" y="3933"/>
                  </a:cubicBezTo>
                  <a:cubicBezTo>
                    <a:pt x="0" y="3961"/>
                    <a:pt x="28" y="4042"/>
                    <a:pt x="55" y="4069"/>
                  </a:cubicBezTo>
                  <a:cubicBezTo>
                    <a:pt x="1058" y="4639"/>
                    <a:pt x="1953" y="5046"/>
                    <a:pt x="2821" y="5344"/>
                  </a:cubicBezTo>
                  <a:cubicBezTo>
                    <a:pt x="3282" y="5534"/>
                    <a:pt x="3771" y="5642"/>
                    <a:pt x="4232" y="5751"/>
                  </a:cubicBezTo>
                  <a:cubicBezTo>
                    <a:pt x="4720" y="5859"/>
                    <a:pt x="5208" y="5941"/>
                    <a:pt x="5696" y="5968"/>
                  </a:cubicBezTo>
                  <a:lnTo>
                    <a:pt x="6266" y="5968"/>
                  </a:lnTo>
                  <a:cubicBezTo>
                    <a:pt x="6754" y="5968"/>
                    <a:pt x="7215" y="5941"/>
                    <a:pt x="7704" y="5859"/>
                  </a:cubicBezTo>
                  <a:cubicBezTo>
                    <a:pt x="7731" y="5859"/>
                    <a:pt x="7731" y="5859"/>
                    <a:pt x="7758" y="5832"/>
                  </a:cubicBezTo>
                  <a:cubicBezTo>
                    <a:pt x="7785" y="5832"/>
                    <a:pt x="7785" y="5832"/>
                    <a:pt x="7785" y="5805"/>
                  </a:cubicBezTo>
                  <a:cubicBezTo>
                    <a:pt x="7975" y="5534"/>
                    <a:pt x="8029" y="5208"/>
                    <a:pt x="8110" y="4801"/>
                  </a:cubicBezTo>
                  <a:cubicBezTo>
                    <a:pt x="8138" y="4639"/>
                    <a:pt x="8138" y="4449"/>
                    <a:pt x="8138" y="4232"/>
                  </a:cubicBezTo>
                  <a:cubicBezTo>
                    <a:pt x="8138" y="4042"/>
                    <a:pt x="8110" y="3825"/>
                    <a:pt x="8056" y="3662"/>
                  </a:cubicBezTo>
                  <a:cubicBezTo>
                    <a:pt x="8029" y="3391"/>
                    <a:pt x="7975" y="3120"/>
                    <a:pt x="7866" y="2903"/>
                  </a:cubicBezTo>
                  <a:cubicBezTo>
                    <a:pt x="7839" y="2821"/>
                    <a:pt x="7758" y="2686"/>
                    <a:pt x="7704" y="2577"/>
                  </a:cubicBezTo>
                  <a:cubicBezTo>
                    <a:pt x="7622" y="2469"/>
                    <a:pt x="7568" y="2415"/>
                    <a:pt x="7487" y="2306"/>
                  </a:cubicBezTo>
                  <a:lnTo>
                    <a:pt x="7460" y="2252"/>
                  </a:lnTo>
                  <a:cubicBezTo>
                    <a:pt x="7460" y="2225"/>
                    <a:pt x="7405" y="2225"/>
                    <a:pt x="7378" y="2225"/>
                  </a:cubicBezTo>
                  <a:lnTo>
                    <a:pt x="7324" y="2225"/>
                  </a:lnTo>
                  <a:cubicBezTo>
                    <a:pt x="7107" y="2225"/>
                    <a:pt x="6917" y="2225"/>
                    <a:pt x="6700" y="2198"/>
                  </a:cubicBezTo>
                  <a:cubicBezTo>
                    <a:pt x="6022" y="2116"/>
                    <a:pt x="5290" y="1953"/>
                    <a:pt x="4530" y="1655"/>
                  </a:cubicBezTo>
                  <a:cubicBezTo>
                    <a:pt x="3906" y="1411"/>
                    <a:pt x="3228" y="1086"/>
                    <a:pt x="2604" y="706"/>
                  </a:cubicBezTo>
                  <a:lnTo>
                    <a:pt x="2604" y="679"/>
                  </a:lnTo>
                  <a:cubicBezTo>
                    <a:pt x="2604" y="624"/>
                    <a:pt x="2577" y="597"/>
                    <a:pt x="2550" y="597"/>
                  </a:cubicBezTo>
                  <a:lnTo>
                    <a:pt x="2496" y="597"/>
                  </a:lnTo>
                  <a:cubicBezTo>
                    <a:pt x="2333" y="489"/>
                    <a:pt x="2170" y="353"/>
                    <a:pt x="2008" y="272"/>
                  </a:cubicBezTo>
                  <a:cubicBezTo>
                    <a:pt x="1899" y="190"/>
                    <a:pt x="1791" y="82"/>
                    <a:pt x="1682" y="28"/>
                  </a:cubicBezTo>
                  <a:cubicBezTo>
                    <a:pt x="1601" y="28"/>
                    <a:pt x="1547" y="1"/>
                    <a:pt x="1547" y="1"/>
                  </a:cubicBez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4305;p57">
              <a:extLst>
                <a:ext uri="{FF2B5EF4-FFF2-40B4-BE49-F238E27FC236}">
                  <a16:creationId xmlns:a16="http://schemas.microsoft.com/office/drawing/2014/main" id="{7768C8F4-AC02-4B25-BA10-09EE8F811ACB}"/>
                </a:ext>
              </a:extLst>
            </p:cNvPr>
            <p:cNvSpPr/>
            <p:nvPr/>
          </p:nvSpPr>
          <p:spPr>
            <a:xfrm>
              <a:off x="2823218" y="4179525"/>
              <a:ext cx="369358" cy="122730"/>
            </a:xfrm>
            <a:custGeom>
              <a:avLst/>
              <a:gdLst/>
              <a:ahLst/>
              <a:cxnLst/>
              <a:rect l="l" t="t" r="r" b="b"/>
              <a:pathLst>
                <a:path w="8084" h="2686" extrusionOk="0">
                  <a:moveTo>
                    <a:pt x="787" y="1"/>
                  </a:moveTo>
                  <a:cubicBezTo>
                    <a:pt x="706" y="326"/>
                    <a:pt x="679" y="651"/>
                    <a:pt x="706" y="923"/>
                  </a:cubicBezTo>
                  <a:cubicBezTo>
                    <a:pt x="489" y="787"/>
                    <a:pt x="299" y="679"/>
                    <a:pt x="136" y="570"/>
                  </a:cubicBezTo>
                  <a:lnTo>
                    <a:pt x="109" y="570"/>
                  </a:lnTo>
                  <a:cubicBezTo>
                    <a:pt x="82" y="570"/>
                    <a:pt x="28" y="624"/>
                    <a:pt x="28" y="624"/>
                  </a:cubicBezTo>
                  <a:cubicBezTo>
                    <a:pt x="1" y="651"/>
                    <a:pt x="28" y="706"/>
                    <a:pt x="82" y="760"/>
                  </a:cubicBezTo>
                  <a:cubicBezTo>
                    <a:pt x="1058" y="1330"/>
                    <a:pt x="1926" y="1736"/>
                    <a:pt x="2821" y="2035"/>
                  </a:cubicBezTo>
                  <a:cubicBezTo>
                    <a:pt x="3283" y="2198"/>
                    <a:pt x="3771" y="2333"/>
                    <a:pt x="4232" y="2442"/>
                  </a:cubicBezTo>
                  <a:cubicBezTo>
                    <a:pt x="4720" y="2550"/>
                    <a:pt x="5235" y="2604"/>
                    <a:pt x="5697" y="2659"/>
                  </a:cubicBezTo>
                  <a:cubicBezTo>
                    <a:pt x="5914" y="2659"/>
                    <a:pt x="6076" y="2686"/>
                    <a:pt x="6266" y="2686"/>
                  </a:cubicBezTo>
                  <a:cubicBezTo>
                    <a:pt x="6754" y="2686"/>
                    <a:pt x="7216" y="2659"/>
                    <a:pt x="7704" y="2577"/>
                  </a:cubicBezTo>
                  <a:cubicBezTo>
                    <a:pt x="7704" y="2577"/>
                    <a:pt x="7731" y="2577"/>
                    <a:pt x="7758" y="2550"/>
                  </a:cubicBezTo>
                  <a:cubicBezTo>
                    <a:pt x="7812" y="2550"/>
                    <a:pt x="7812" y="2523"/>
                    <a:pt x="7812" y="2523"/>
                  </a:cubicBezTo>
                  <a:cubicBezTo>
                    <a:pt x="7948" y="2279"/>
                    <a:pt x="8029" y="2008"/>
                    <a:pt x="8083" y="1655"/>
                  </a:cubicBezTo>
                  <a:lnTo>
                    <a:pt x="8083" y="1655"/>
                  </a:lnTo>
                  <a:cubicBezTo>
                    <a:pt x="7948" y="1709"/>
                    <a:pt x="7839" y="1709"/>
                    <a:pt x="7704" y="1736"/>
                  </a:cubicBezTo>
                  <a:cubicBezTo>
                    <a:pt x="7446" y="1764"/>
                    <a:pt x="7188" y="1777"/>
                    <a:pt x="6927" y="1777"/>
                  </a:cubicBezTo>
                  <a:cubicBezTo>
                    <a:pt x="6666" y="1777"/>
                    <a:pt x="6402" y="1764"/>
                    <a:pt x="6131" y="1736"/>
                  </a:cubicBezTo>
                  <a:cubicBezTo>
                    <a:pt x="5642" y="1709"/>
                    <a:pt x="5127" y="1628"/>
                    <a:pt x="4639" y="1492"/>
                  </a:cubicBezTo>
                  <a:cubicBezTo>
                    <a:pt x="4422" y="1465"/>
                    <a:pt x="4205" y="1384"/>
                    <a:pt x="3961" y="1330"/>
                  </a:cubicBezTo>
                  <a:cubicBezTo>
                    <a:pt x="3689" y="1248"/>
                    <a:pt x="3472" y="1194"/>
                    <a:pt x="3201" y="1085"/>
                  </a:cubicBezTo>
                  <a:cubicBezTo>
                    <a:pt x="2604" y="923"/>
                    <a:pt x="2062" y="679"/>
                    <a:pt x="1520" y="407"/>
                  </a:cubicBezTo>
                  <a:cubicBezTo>
                    <a:pt x="1248" y="272"/>
                    <a:pt x="1031" y="136"/>
                    <a:pt x="787" y="1"/>
                  </a:cubicBezTo>
                  <a:close/>
                </a:path>
              </a:pathLst>
            </a:custGeom>
            <a:solidFill>
              <a:srgbClr val="FAAA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4306;p57">
              <a:extLst>
                <a:ext uri="{FF2B5EF4-FFF2-40B4-BE49-F238E27FC236}">
                  <a16:creationId xmlns:a16="http://schemas.microsoft.com/office/drawing/2014/main" id="{4DA636BA-B10F-4696-B94B-A345281F529D}"/>
                </a:ext>
              </a:extLst>
            </p:cNvPr>
            <p:cNvSpPr/>
            <p:nvPr/>
          </p:nvSpPr>
          <p:spPr>
            <a:xfrm>
              <a:off x="2626151" y="3863478"/>
              <a:ext cx="313616" cy="385508"/>
            </a:xfrm>
            <a:custGeom>
              <a:avLst/>
              <a:gdLst/>
              <a:ahLst/>
              <a:cxnLst/>
              <a:rect l="l" t="t" r="r" b="b"/>
              <a:pathLst>
                <a:path w="6864" h="8437" extrusionOk="0">
                  <a:moveTo>
                    <a:pt x="55" y="1"/>
                  </a:moveTo>
                  <a:cubicBezTo>
                    <a:pt x="136" y="82"/>
                    <a:pt x="109" y="82"/>
                    <a:pt x="109" y="82"/>
                  </a:cubicBezTo>
                  <a:lnTo>
                    <a:pt x="55" y="82"/>
                  </a:lnTo>
                  <a:cubicBezTo>
                    <a:pt x="1" y="82"/>
                    <a:pt x="1" y="109"/>
                    <a:pt x="1" y="137"/>
                  </a:cubicBezTo>
                  <a:lnTo>
                    <a:pt x="1" y="164"/>
                  </a:lnTo>
                  <a:lnTo>
                    <a:pt x="1" y="272"/>
                  </a:lnTo>
                  <a:cubicBezTo>
                    <a:pt x="55" y="354"/>
                    <a:pt x="109" y="435"/>
                    <a:pt x="136" y="516"/>
                  </a:cubicBezTo>
                  <a:cubicBezTo>
                    <a:pt x="191" y="625"/>
                    <a:pt x="245" y="706"/>
                    <a:pt x="272" y="842"/>
                  </a:cubicBezTo>
                  <a:lnTo>
                    <a:pt x="272" y="896"/>
                  </a:lnTo>
                  <a:cubicBezTo>
                    <a:pt x="353" y="1032"/>
                    <a:pt x="381" y="1167"/>
                    <a:pt x="408" y="1249"/>
                  </a:cubicBezTo>
                  <a:cubicBezTo>
                    <a:pt x="516" y="1574"/>
                    <a:pt x="625" y="1845"/>
                    <a:pt x="652" y="2062"/>
                  </a:cubicBezTo>
                  <a:cubicBezTo>
                    <a:pt x="787" y="2551"/>
                    <a:pt x="950" y="3093"/>
                    <a:pt x="1194" y="3690"/>
                  </a:cubicBezTo>
                  <a:cubicBezTo>
                    <a:pt x="1303" y="3961"/>
                    <a:pt x="1411" y="4232"/>
                    <a:pt x="1493" y="4476"/>
                  </a:cubicBezTo>
                  <a:lnTo>
                    <a:pt x="1601" y="4748"/>
                  </a:lnTo>
                  <a:cubicBezTo>
                    <a:pt x="1683" y="4883"/>
                    <a:pt x="1710" y="5019"/>
                    <a:pt x="1764" y="5154"/>
                  </a:cubicBezTo>
                  <a:cubicBezTo>
                    <a:pt x="1900" y="5453"/>
                    <a:pt x="2089" y="5914"/>
                    <a:pt x="2279" y="6321"/>
                  </a:cubicBezTo>
                  <a:cubicBezTo>
                    <a:pt x="2496" y="6728"/>
                    <a:pt x="2686" y="7053"/>
                    <a:pt x="2930" y="7352"/>
                  </a:cubicBezTo>
                  <a:cubicBezTo>
                    <a:pt x="3066" y="7541"/>
                    <a:pt x="3201" y="7677"/>
                    <a:pt x="3337" y="7813"/>
                  </a:cubicBezTo>
                  <a:cubicBezTo>
                    <a:pt x="3473" y="7921"/>
                    <a:pt x="3635" y="8057"/>
                    <a:pt x="3852" y="8165"/>
                  </a:cubicBezTo>
                  <a:cubicBezTo>
                    <a:pt x="4042" y="8274"/>
                    <a:pt x="4259" y="8382"/>
                    <a:pt x="4476" y="8436"/>
                  </a:cubicBezTo>
                  <a:lnTo>
                    <a:pt x="4585" y="8436"/>
                  </a:lnTo>
                  <a:cubicBezTo>
                    <a:pt x="4992" y="8247"/>
                    <a:pt x="5371" y="7894"/>
                    <a:pt x="5670" y="7460"/>
                  </a:cubicBezTo>
                  <a:cubicBezTo>
                    <a:pt x="5941" y="7135"/>
                    <a:pt x="6185" y="6701"/>
                    <a:pt x="6348" y="6267"/>
                  </a:cubicBezTo>
                  <a:cubicBezTo>
                    <a:pt x="6565" y="5833"/>
                    <a:pt x="6700" y="5371"/>
                    <a:pt x="6755" y="4910"/>
                  </a:cubicBezTo>
                  <a:cubicBezTo>
                    <a:pt x="6836" y="4449"/>
                    <a:pt x="6863" y="3961"/>
                    <a:pt x="6782" y="3554"/>
                  </a:cubicBezTo>
                  <a:cubicBezTo>
                    <a:pt x="6782" y="3500"/>
                    <a:pt x="6782" y="3473"/>
                    <a:pt x="6755" y="3391"/>
                  </a:cubicBezTo>
                  <a:cubicBezTo>
                    <a:pt x="6755" y="3364"/>
                    <a:pt x="6755" y="3364"/>
                    <a:pt x="6728" y="3337"/>
                  </a:cubicBezTo>
                  <a:lnTo>
                    <a:pt x="6700" y="3283"/>
                  </a:lnTo>
                  <a:cubicBezTo>
                    <a:pt x="6700" y="3283"/>
                    <a:pt x="6646" y="3283"/>
                    <a:pt x="6646" y="3256"/>
                  </a:cubicBezTo>
                  <a:lnTo>
                    <a:pt x="6592" y="3229"/>
                  </a:lnTo>
                  <a:cubicBezTo>
                    <a:pt x="6104" y="3012"/>
                    <a:pt x="5670" y="2740"/>
                    <a:pt x="5236" y="2469"/>
                  </a:cubicBezTo>
                  <a:lnTo>
                    <a:pt x="5100" y="2415"/>
                  </a:lnTo>
                  <a:cubicBezTo>
                    <a:pt x="4937" y="2306"/>
                    <a:pt x="4720" y="2198"/>
                    <a:pt x="4558" y="2062"/>
                  </a:cubicBezTo>
                  <a:cubicBezTo>
                    <a:pt x="4259" y="1900"/>
                    <a:pt x="3988" y="1737"/>
                    <a:pt x="3663" y="1547"/>
                  </a:cubicBezTo>
                  <a:cubicBezTo>
                    <a:pt x="3093" y="1249"/>
                    <a:pt x="2659" y="977"/>
                    <a:pt x="2225" y="788"/>
                  </a:cubicBezTo>
                  <a:cubicBezTo>
                    <a:pt x="1954" y="652"/>
                    <a:pt x="1710" y="543"/>
                    <a:pt x="1466" y="435"/>
                  </a:cubicBezTo>
                  <a:cubicBezTo>
                    <a:pt x="1221" y="326"/>
                    <a:pt x="1004" y="245"/>
                    <a:pt x="733" y="137"/>
                  </a:cubicBezTo>
                  <a:cubicBezTo>
                    <a:pt x="516" y="82"/>
                    <a:pt x="272" y="28"/>
                    <a:pt x="82" y="1"/>
                  </a:cubicBezTo>
                  <a:close/>
                </a:path>
              </a:pathLst>
            </a:custGeom>
            <a:solidFill>
              <a:srgbClr val="31BF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4307;p57">
              <a:extLst>
                <a:ext uri="{FF2B5EF4-FFF2-40B4-BE49-F238E27FC236}">
                  <a16:creationId xmlns:a16="http://schemas.microsoft.com/office/drawing/2014/main" id="{1647B1FC-FB8E-4B1E-A9AD-8DCDFCD09409}"/>
                </a:ext>
              </a:extLst>
            </p:cNvPr>
            <p:cNvSpPr/>
            <p:nvPr/>
          </p:nvSpPr>
          <p:spPr>
            <a:xfrm>
              <a:off x="2622450" y="3872616"/>
              <a:ext cx="276424" cy="380070"/>
            </a:xfrm>
            <a:custGeom>
              <a:avLst/>
              <a:gdLst/>
              <a:ahLst/>
              <a:cxnLst/>
              <a:rect l="l" t="t" r="r" b="b"/>
              <a:pathLst>
                <a:path w="6050" h="8318" extrusionOk="0">
                  <a:moveTo>
                    <a:pt x="67" y="0"/>
                  </a:moveTo>
                  <a:cubicBezTo>
                    <a:pt x="55" y="0"/>
                    <a:pt x="35" y="10"/>
                    <a:pt x="1" y="45"/>
                  </a:cubicBezTo>
                  <a:cubicBezTo>
                    <a:pt x="28" y="45"/>
                    <a:pt x="28" y="72"/>
                    <a:pt x="55" y="72"/>
                  </a:cubicBezTo>
                  <a:cubicBezTo>
                    <a:pt x="64" y="75"/>
                    <a:pt x="73" y="78"/>
                    <a:pt x="82" y="82"/>
                  </a:cubicBezTo>
                  <a:lnTo>
                    <a:pt x="82" y="82"/>
                  </a:lnTo>
                  <a:lnTo>
                    <a:pt x="82" y="18"/>
                  </a:lnTo>
                  <a:cubicBezTo>
                    <a:pt x="82" y="18"/>
                    <a:pt x="82" y="0"/>
                    <a:pt x="67" y="0"/>
                  </a:cubicBezTo>
                  <a:close/>
                  <a:moveTo>
                    <a:pt x="82" y="82"/>
                  </a:moveTo>
                  <a:lnTo>
                    <a:pt x="82" y="99"/>
                  </a:lnTo>
                  <a:cubicBezTo>
                    <a:pt x="136" y="181"/>
                    <a:pt x="190" y="289"/>
                    <a:pt x="217" y="343"/>
                  </a:cubicBezTo>
                  <a:cubicBezTo>
                    <a:pt x="272" y="452"/>
                    <a:pt x="299" y="560"/>
                    <a:pt x="353" y="642"/>
                  </a:cubicBezTo>
                  <a:lnTo>
                    <a:pt x="353" y="696"/>
                  </a:lnTo>
                  <a:lnTo>
                    <a:pt x="353" y="723"/>
                  </a:lnTo>
                  <a:cubicBezTo>
                    <a:pt x="407" y="859"/>
                    <a:pt x="462" y="994"/>
                    <a:pt x="489" y="1130"/>
                  </a:cubicBezTo>
                  <a:cubicBezTo>
                    <a:pt x="597" y="1401"/>
                    <a:pt x="679" y="1700"/>
                    <a:pt x="733" y="1944"/>
                  </a:cubicBezTo>
                  <a:cubicBezTo>
                    <a:pt x="868" y="2405"/>
                    <a:pt x="1031" y="2947"/>
                    <a:pt x="1275" y="3571"/>
                  </a:cubicBezTo>
                  <a:cubicBezTo>
                    <a:pt x="1384" y="3842"/>
                    <a:pt x="1492" y="4114"/>
                    <a:pt x="1574" y="4358"/>
                  </a:cubicBezTo>
                  <a:lnTo>
                    <a:pt x="1682" y="4629"/>
                  </a:lnTo>
                  <a:lnTo>
                    <a:pt x="1709" y="4710"/>
                  </a:lnTo>
                  <a:cubicBezTo>
                    <a:pt x="1764" y="4819"/>
                    <a:pt x="1791" y="4927"/>
                    <a:pt x="1845" y="5036"/>
                  </a:cubicBezTo>
                  <a:cubicBezTo>
                    <a:pt x="1981" y="5334"/>
                    <a:pt x="2170" y="5768"/>
                    <a:pt x="2360" y="6175"/>
                  </a:cubicBezTo>
                  <a:cubicBezTo>
                    <a:pt x="2577" y="6582"/>
                    <a:pt x="2767" y="6935"/>
                    <a:pt x="3011" y="7233"/>
                  </a:cubicBezTo>
                  <a:cubicBezTo>
                    <a:pt x="3147" y="7396"/>
                    <a:pt x="3282" y="7531"/>
                    <a:pt x="3418" y="7667"/>
                  </a:cubicBezTo>
                  <a:cubicBezTo>
                    <a:pt x="3554" y="7802"/>
                    <a:pt x="3716" y="7938"/>
                    <a:pt x="3933" y="8047"/>
                  </a:cubicBezTo>
                  <a:cubicBezTo>
                    <a:pt x="4123" y="8128"/>
                    <a:pt x="4340" y="8236"/>
                    <a:pt x="4557" y="8318"/>
                  </a:cubicBezTo>
                  <a:lnTo>
                    <a:pt x="4666" y="8318"/>
                  </a:lnTo>
                  <a:cubicBezTo>
                    <a:pt x="5073" y="8101"/>
                    <a:pt x="5452" y="7775"/>
                    <a:pt x="5751" y="7314"/>
                  </a:cubicBezTo>
                  <a:cubicBezTo>
                    <a:pt x="5859" y="7179"/>
                    <a:pt x="5941" y="7016"/>
                    <a:pt x="6049" y="6880"/>
                  </a:cubicBezTo>
                  <a:cubicBezTo>
                    <a:pt x="5697" y="6718"/>
                    <a:pt x="5344" y="6501"/>
                    <a:pt x="5018" y="6256"/>
                  </a:cubicBezTo>
                  <a:cubicBezTo>
                    <a:pt x="4639" y="5985"/>
                    <a:pt x="4286" y="5633"/>
                    <a:pt x="3988" y="5307"/>
                  </a:cubicBezTo>
                  <a:cubicBezTo>
                    <a:pt x="3933" y="5199"/>
                    <a:pt x="3852" y="5117"/>
                    <a:pt x="3798" y="5009"/>
                  </a:cubicBezTo>
                  <a:cubicBezTo>
                    <a:pt x="3716" y="4927"/>
                    <a:pt x="3662" y="4819"/>
                    <a:pt x="3554" y="4710"/>
                  </a:cubicBezTo>
                  <a:cubicBezTo>
                    <a:pt x="3391" y="4493"/>
                    <a:pt x="3255" y="4249"/>
                    <a:pt x="3120" y="4005"/>
                  </a:cubicBezTo>
                  <a:cubicBezTo>
                    <a:pt x="2794" y="3544"/>
                    <a:pt x="2523" y="3029"/>
                    <a:pt x="2198" y="2595"/>
                  </a:cubicBezTo>
                  <a:cubicBezTo>
                    <a:pt x="2116" y="2486"/>
                    <a:pt x="2035" y="2351"/>
                    <a:pt x="1953" y="2242"/>
                  </a:cubicBezTo>
                  <a:cubicBezTo>
                    <a:pt x="1899" y="2134"/>
                    <a:pt x="1818" y="2079"/>
                    <a:pt x="1764" y="1971"/>
                  </a:cubicBezTo>
                  <a:cubicBezTo>
                    <a:pt x="1628" y="1808"/>
                    <a:pt x="1519" y="1618"/>
                    <a:pt x="1384" y="1456"/>
                  </a:cubicBezTo>
                  <a:cubicBezTo>
                    <a:pt x="1248" y="1293"/>
                    <a:pt x="1113" y="1076"/>
                    <a:pt x="977" y="913"/>
                  </a:cubicBezTo>
                  <a:cubicBezTo>
                    <a:pt x="841" y="750"/>
                    <a:pt x="706" y="588"/>
                    <a:pt x="543" y="398"/>
                  </a:cubicBezTo>
                  <a:cubicBezTo>
                    <a:pt x="415" y="270"/>
                    <a:pt x="238" y="141"/>
                    <a:pt x="82" y="82"/>
                  </a:cubicBezTo>
                  <a:close/>
                </a:path>
              </a:pathLst>
            </a:custGeom>
            <a:solidFill>
              <a:srgbClr val="2DB4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4308;p57">
              <a:extLst>
                <a:ext uri="{FF2B5EF4-FFF2-40B4-BE49-F238E27FC236}">
                  <a16:creationId xmlns:a16="http://schemas.microsoft.com/office/drawing/2014/main" id="{358020AC-EDDB-4C6A-9D84-7E47C2F5D59B}"/>
                </a:ext>
              </a:extLst>
            </p:cNvPr>
            <p:cNvSpPr/>
            <p:nvPr/>
          </p:nvSpPr>
          <p:spPr>
            <a:xfrm>
              <a:off x="2228364" y="3862244"/>
              <a:ext cx="577522" cy="727562"/>
            </a:xfrm>
            <a:custGeom>
              <a:avLst/>
              <a:gdLst/>
              <a:ahLst/>
              <a:cxnLst/>
              <a:rect l="l" t="t" r="r" b="b"/>
              <a:pathLst>
                <a:path w="12640" h="15923" extrusionOk="0">
                  <a:moveTo>
                    <a:pt x="8707" y="1"/>
                  </a:moveTo>
                  <a:cubicBezTo>
                    <a:pt x="8707" y="136"/>
                    <a:pt x="8680" y="136"/>
                    <a:pt x="8680" y="136"/>
                  </a:cubicBezTo>
                  <a:cubicBezTo>
                    <a:pt x="8680" y="136"/>
                    <a:pt x="8653" y="164"/>
                    <a:pt x="8653" y="191"/>
                  </a:cubicBezTo>
                  <a:cubicBezTo>
                    <a:pt x="8653" y="381"/>
                    <a:pt x="8653" y="543"/>
                    <a:pt x="8626" y="733"/>
                  </a:cubicBezTo>
                  <a:cubicBezTo>
                    <a:pt x="8571" y="1113"/>
                    <a:pt x="8490" y="1411"/>
                    <a:pt x="8381" y="1683"/>
                  </a:cubicBezTo>
                  <a:cubicBezTo>
                    <a:pt x="8273" y="1927"/>
                    <a:pt x="8137" y="2144"/>
                    <a:pt x="8002" y="2333"/>
                  </a:cubicBezTo>
                  <a:cubicBezTo>
                    <a:pt x="7866" y="2496"/>
                    <a:pt x="7730" y="2632"/>
                    <a:pt x="7568" y="2767"/>
                  </a:cubicBezTo>
                  <a:cubicBezTo>
                    <a:pt x="7405" y="2903"/>
                    <a:pt x="7215" y="3012"/>
                    <a:pt x="7052" y="3093"/>
                  </a:cubicBezTo>
                  <a:cubicBezTo>
                    <a:pt x="6862" y="3174"/>
                    <a:pt x="6618" y="3256"/>
                    <a:pt x="6347" y="3283"/>
                  </a:cubicBezTo>
                  <a:cubicBezTo>
                    <a:pt x="6211" y="3310"/>
                    <a:pt x="6076" y="3310"/>
                    <a:pt x="5940" y="3310"/>
                  </a:cubicBezTo>
                  <a:cubicBezTo>
                    <a:pt x="5805" y="3310"/>
                    <a:pt x="5669" y="3310"/>
                    <a:pt x="5506" y="3283"/>
                  </a:cubicBezTo>
                  <a:cubicBezTo>
                    <a:pt x="5181" y="3256"/>
                    <a:pt x="4882" y="3147"/>
                    <a:pt x="4584" y="3012"/>
                  </a:cubicBezTo>
                  <a:cubicBezTo>
                    <a:pt x="4286" y="2876"/>
                    <a:pt x="3960" y="2713"/>
                    <a:pt x="3662" y="2469"/>
                  </a:cubicBezTo>
                  <a:cubicBezTo>
                    <a:pt x="3363" y="2225"/>
                    <a:pt x="3092" y="1954"/>
                    <a:pt x="2848" y="1655"/>
                  </a:cubicBezTo>
                  <a:cubicBezTo>
                    <a:pt x="2685" y="1411"/>
                    <a:pt x="2523" y="1140"/>
                    <a:pt x="2387" y="869"/>
                  </a:cubicBezTo>
                  <a:lnTo>
                    <a:pt x="2387" y="842"/>
                  </a:lnTo>
                  <a:cubicBezTo>
                    <a:pt x="2387" y="815"/>
                    <a:pt x="2333" y="815"/>
                    <a:pt x="2306" y="815"/>
                  </a:cubicBezTo>
                  <a:cubicBezTo>
                    <a:pt x="2279" y="815"/>
                    <a:pt x="2251" y="842"/>
                    <a:pt x="2251" y="842"/>
                  </a:cubicBezTo>
                  <a:lnTo>
                    <a:pt x="2197" y="842"/>
                  </a:lnTo>
                  <a:cubicBezTo>
                    <a:pt x="1709" y="1140"/>
                    <a:pt x="1248" y="1547"/>
                    <a:pt x="895" y="2035"/>
                  </a:cubicBezTo>
                  <a:cubicBezTo>
                    <a:pt x="515" y="2496"/>
                    <a:pt x="244" y="3093"/>
                    <a:pt x="109" y="3663"/>
                  </a:cubicBezTo>
                  <a:cubicBezTo>
                    <a:pt x="27" y="3934"/>
                    <a:pt x="0" y="4232"/>
                    <a:pt x="0" y="4531"/>
                  </a:cubicBezTo>
                  <a:cubicBezTo>
                    <a:pt x="0" y="4856"/>
                    <a:pt x="27" y="5154"/>
                    <a:pt x="109" y="5453"/>
                  </a:cubicBezTo>
                  <a:cubicBezTo>
                    <a:pt x="136" y="5588"/>
                    <a:pt x="163" y="5751"/>
                    <a:pt x="244" y="5887"/>
                  </a:cubicBezTo>
                  <a:cubicBezTo>
                    <a:pt x="298" y="6077"/>
                    <a:pt x="380" y="6239"/>
                    <a:pt x="434" y="6348"/>
                  </a:cubicBezTo>
                  <a:lnTo>
                    <a:pt x="841" y="7162"/>
                  </a:lnTo>
                  <a:lnTo>
                    <a:pt x="949" y="7324"/>
                  </a:lnTo>
                  <a:lnTo>
                    <a:pt x="1356" y="8138"/>
                  </a:lnTo>
                  <a:cubicBezTo>
                    <a:pt x="1736" y="8897"/>
                    <a:pt x="1926" y="9548"/>
                    <a:pt x="2034" y="10172"/>
                  </a:cubicBezTo>
                  <a:cubicBezTo>
                    <a:pt x="2116" y="10633"/>
                    <a:pt x="2143" y="11094"/>
                    <a:pt x="2062" y="11528"/>
                  </a:cubicBezTo>
                  <a:cubicBezTo>
                    <a:pt x="1980" y="12342"/>
                    <a:pt x="1763" y="13129"/>
                    <a:pt x="1519" y="13834"/>
                  </a:cubicBezTo>
                  <a:lnTo>
                    <a:pt x="1519" y="13888"/>
                  </a:lnTo>
                  <a:cubicBezTo>
                    <a:pt x="1519" y="13942"/>
                    <a:pt x="1519" y="13942"/>
                    <a:pt x="1573" y="13970"/>
                  </a:cubicBezTo>
                  <a:cubicBezTo>
                    <a:pt x="1926" y="14295"/>
                    <a:pt x="2333" y="14648"/>
                    <a:pt x="2794" y="14892"/>
                  </a:cubicBezTo>
                  <a:cubicBezTo>
                    <a:pt x="3228" y="15109"/>
                    <a:pt x="3689" y="15353"/>
                    <a:pt x="4177" y="15489"/>
                  </a:cubicBezTo>
                  <a:cubicBezTo>
                    <a:pt x="4638" y="15651"/>
                    <a:pt x="5154" y="15760"/>
                    <a:pt x="5696" y="15841"/>
                  </a:cubicBezTo>
                  <a:cubicBezTo>
                    <a:pt x="6130" y="15895"/>
                    <a:pt x="6645" y="15923"/>
                    <a:pt x="7134" y="15923"/>
                  </a:cubicBezTo>
                  <a:lnTo>
                    <a:pt x="7269" y="15923"/>
                  </a:lnTo>
                  <a:cubicBezTo>
                    <a:pt x="8300" y="15923"/>
                    <a:pt x="9331" y="15760"/>
                    <a:pt x="10334" y="15461"/>
                  </a:cubicBezTo>
                  <a:cubicBezTo>
                    <a:pt x="10741" y="15326"/>
                    <a:pt x="11121" y="15217"/>
                    <a:pt x="11474" y="15055"/>
                  </a:cubicBezTo>
                  <a:cubicBezTo>
                    <a:pt x="11935" y="14838"/>
                    <a:pt x="12314" y="14621"/>
                    <a:pt x="12613" y="14322"/>
                  </a:cubicBezTo>
                  <a:cubicBezTo>
                    <a:pt x="12640" y="14322"/>
                    <a:pt x="12640" y="14295"/>
                    <a:pt x="12640" y="14268"/>
                  </a:cubicBezTo>
                  <a:lnTo>
                    <a:pt x="12640" y="14187"/>
                  </a:lnTo>
                  <a:lnTo>
                    <a:pt x="12613" y="14051"/>
                  </a:lnTo>
                  <a:cubicBezTo>
                    <a:pt x="12586" y="13834"/>
                    <a:pt x="12504" y="13590"/>
                    <a:pt x="12450" y="13346"/>
                  </a:cubicBezTo>
                  <a:lnTo>
                    <a:pt x="12233" y="12532"/>
                  </a:lnTo>
                  <a:cubicBezTo>
                    <a:pt x="12070" y="11962"/>
                    <a:pt x="11907" y="11420"/>
                    <a:pt x="11772" y="10905"/>
                  </a:cubicBezTo>
                  <a:lnTo>
                    <a:pt x="11691" y="10715"/>
                  </a:lnTo>
                  <a:cubicBezTo>
                    <a:pt x="11528" y="10172"/>
                    <a:pt x="11365" y="9630"/>
                    <a:pt x="11202" y="9033"/>
                  </a:cubicBezTo>
                  <a:cubicBezTo>
                    <a:pt x="11528" y="8680"/>
                    <a:pt x="11772" y="8301"/>
                    <a:pt x="11935" y="7948"/>
                  </a:cubicBezTo>
                  <a:cubicBezTo>
                    <a:pt x="12043" y="7758"/>
                    <a:pt x="12097" y="7514"/>
                    <a:pt x="12152" y="7270"/>
                  </a:cubicBezTo>
                  <a:cubicBezTo>
                    <a:pt x="12179" y="7080"/>
                    <a:pt x="12206" y="6863"/>
                    <a:pt x="12206" y="6646"/>
                  </a:cubicBezTo>
                  <a:cubicBezTo>
                    <a:pt x="12206" y="6239"/>
                    <a:pt x="12179" y="5778"/>
                    <a:pt x="12043" y="5290"/>
                  </a:cubicBezTo>
                  <a:cubicBezTo>
                    <a:pt x="11935" y="4829"/>
                    <a:pt x="11799" y="4395"/>
                    <a:pt x="11609" y="3961"/>
                  </a:cubicBezTo>
                  <a:cubicBezTo>
                    <a:pt x="11419" y="3554"/>
                    <a:pt x="11202" y="3174"/>
                    <a:pt x="10985" y="2849"/>
                  </a:cubicBezTo>
                  <a:lnTo>
                    <a:pt x="10985" y="2795"/>
                  </a:lnTo>
                  <a:cubicBezTo>
                    <a:pt x="10985" y="2767"/>
                    <a:pt x="10985" y="2767"/>
                    <a:pt x="10958" y="2740"/>
                  </a:cubicBezTo>
                  <a:cubicBezTo>
                    <a:pt x="10931" y="2659"/>
                    <a:pt x="10931" y="2605"/>
                    <a:pt x="10931" y="2523"/>
                  </a:cubicBezTo>
                  <a:cubicBezTo>
                    <a:pt x="10931" y="2469"/>
                    <a:pt x="10877" y="2388"/>
                    <a:pt x="10877" y="2333"/>
                  </a:cubicBezTo>
                  <a:cubicBezTo>
                    <a:pt x="10850" y="2252"/>
                    <a:pt x="10850" y="2198"/>
                    <a:pt x="10823" y="2089"/>
                  </a:cubicBezTo>
                  <a:cubicBezTo>
                    <a:pt x="10795" y="1927"/>
                    <a:pt x="10714" y="1791"/>
                    <a:pt x="10606" y="1628"/>
                  </a:cubicBezTo>
                  <a:cubicBezTo>
                    <a:pt x="10551" y="1438"/>
                    <a:pt x="10443" y="1276"/>
                    <a:pt x="10334" y="1113"/>
                  </a:cubicBezTo>
                  <a:cubicBezTo>
                    <a:pt x="10253" y="950"/>
                    <a:pt x="10144" y="815"/>
                    <a:pt x="10009" y="625"/>
                  </a:cubicBezTo>
                  <a:cubicBezTo>
                    <a:pt x="9846" y="435"/>
                    <a:pt x="9629" y="272"/>
                    <a:pt x="9439" y="164"/>
                  </a:cubicBezTo>
                  <a:cubicBezTo>
                    <a:pt x="9331" y="82"/>
                    <a:pt x="9222" y="55"/>
                    <a:pt x="9087" y="28"/>
                  </a:cubicBezTo>
                  <a:cubicBezTo>
                    <a:pt x="9032" y="28"/>
                    <a:pt x="8951" y="1"/>
                    <a:pt x="8924" y="1"/>
                  </a:cubicBezTo>
                  <a:close/>
                </a:path>
              </a:pathLst>
            </a:custGeom>
            <a:solidFill>
              <a:srgbClr val="31BF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4309;p57">
              <a:extLst>
                <a:ext uri="{FF2B5EF4-FFF2-40B4-BE49-F238E27FC236}">
                  <a16:creationId xmlns:a16="http://schemas.microsoft.com/office/drawing/2014/main" id="{444FDA87-E2CD-441E-8C25-F0ACFAE08FBF}"/>
                </a:ext>
              </a:extLst>
            </p:cNvPr>
            <p:cNvSpPr/>
            <p:nvPr/>
          </p:nvSpPr>
          <p:spPr>
            <a:xfrm>
              <a:off x="2229598" y="3906885"/>
              <a:ext cx="294975" cy="680453"/>
            </a:xfrm>
            <a:custGeom>
              <a:avLst/>
              <a:gdLst/>
              <a:ahLst/>
              <a:cxnLst/>
              <a:rect l="l" t="t" r="r" b="b"/>
              <a:pathLst>
                <a:path w="6456" h="14892" extrusionOk="0">
                  <a:moveTo>
                    <a:pt x="1953" y="0"/>
                  </a:moveTo>
                  <a:lnTo>
                    <a:pt x="1953" y="0"/>
                  </a:lnTo>
                  <a:cubicBezTo>
                    <a:pt x="1492" y="380"/>
                    <a:pt x="1167" y="706"/>
                    <a:pt x="895" y="1058"/>
                  </a:cubicBezTo>
                  <a:cubicBezTo>
                    <a:pt x="516" y="1519"/>
                    <a:pt x="244" y="2116"/>
                    <a:pt x="109" y="2686"/>
                  </a:cubicBezTo>
                  <a:cubicBezTo>
                    <a:pt x="54" y="2957"/>
                    <a:pt x="0" y="3255"/>
                    <a:pt x="0" y="3554"/>
                  </a:cubicBezTo>
                  <a:cubicBezTo>
                    <a:pt x="0" y="3879"/>
                    <a:pt x="27" y="4177"/>
                    <a:pt x="109" y="4476"/>
                  </a:cubicBezTo>
                  <a:cubicBezTo>
                    <a:pt x="136" y="4611"/>
                    <a:pt x="163" y="4774"/>
                    <a:pt x="244" y="4910"/>
                  </a:cubicBezTo>
                  <a:cubicBezTo>
                    <a:pt x="299" y="5100"/>
                    <a:pt x="380" y="5262"/>
                    <a:pt x="461" y="5371"/>
                  </a:cubicBezTo>
                  <a:cubicBezTo>
                    <a:pt x="597" y="5642"/>
                    <a:pt x="733" y="5859"/>
                    <a:pt x="841" y="6130"/>
                  </a:cubicBezTo>
                  <a:lnTo>
                    <a:pt x="950" y="6320"/>
                  </a:lnTo>
                  <a:cubicBezTo>
                    <a:pt x="1085" y="6618"/>
                    <a:pt x="1221" y="6863"/>
                    <a:pt x="1356" y="7134"/>
                  </a:cubicBezTo>
                  <a:cubicBezTo>
                    <a:pt x="1736" y="7893"/>
                    <a:pt x="1926" y="8544"/>
                    <a:pt x="2035" y="9168"/>
                  </a:cubicBezTo>
                  <a:cubicBezTo>
                    <a:pt x="2116" y="9629"/>
                    <a:pt x="2143" y="10063"/>
                    <a:pt x="2062" y="10524"/>
                  </a:cubicBezTo>
                  <a:cubicBezTo>
                    <a:pt x="1980" y="11338"/>
                    <a:pt x="1763" y="12098"/>
                    <a:pt x="1519" y="12830"/>
                  </a:cubicBezTo>
                  <a:lnTo>
                    <a:pt x="1519" y="12884"/>
                  </a:lnTo>
                  <a:cubicBezTo>
                    <a:pt x="1519" y="12911"/>
                    <a:pt x="1519" y="12911"/>
                    <a:pt x="1573" y="12965"/>
                  </a:cubicBezTo>
                  <a:cubicBezTo>
                    <a:pt x="1926" y="13291"/>
                    <a:pt x="2333" y="13644"/>
                    <a:pt x="2794" y="13861"/>
                  </a:cubicBezTo>
                  <a:cubicBezTo>
                    <a:pt x="3228" y="14105"/>
                    <a:pt x="3689" y="14349"/>
                    <a:pt x="4177" y="14484"/>
                  </a:cubicBezTo>
                  <a:cubicBezTo>
                    <a:pt x="4638" y="14647"/>
                    <a:pt x="5154" y="14756"/>
                    <a:pt x="5696" y="14810"/>
                  </a:cubicBezTo>
                  <a:cubicBezTo>
                    <a:pt x="5940" y="14864"/>
                    <a:pt x="6184" y="14891"/>
                    <a:pt x="6456" y="14891"/>
                  </a:cubicBezTo>
                  <a:cubicBezTo>
                    <a:pt x="6374" y="14864"/>
                    <a:pt x="6347" y="14864"/>
                    <a:pt x="6266" y="14810"/>
                  </a:cubicBezTo>
                  <a:cubicBezTo>
                    <a:pt x="6076" y="14729"/>
                    <a:pt x="5832" y="14620"/>
                    <a:pt x="5642" y="14512"/>
                  </a:cubicBezTo>
                  <a:cubicBezTo>
                    <a:pt x="5534" y="14457"/>
                    <a:pt x="5398" y="14376"/>
                    <a:pt x="5289" y="14322"/>
                  </a:cubicBezTo>
                  <a:lnTo>
                    <a:pt x="4991" y="14105"/>
                  </a:lnTo>
                  <a:cubicBezTo>
                    <a:pt x="4828" y="13969"/>
                    <a:pt x="4638" y="13833"/>
                    <a:pt x="4503" y="13698"/>
                  </a:cubicBezTo>
                  <a:cubicBezTo>
                    <a:pt x="4367" y="13562"/>
                    <a:pt x="4286" y="13427"/>
                    <a:pt x="4150" y="13264"/>
                  </a:cubicBezTo>
                  <a:cubicBezTo>
                    <a:pt x="4042" y="13128"/>
                    <a:pt x="3960" y="12965"/>
                    <a:pt x="3906" y="12776"/>
                  </a:cubicBezTo>
                  <a:cubicBezTo>
                    <a:pt x="3825" y="12613"/>
                    <a:pt x="3770" y="12450"/>
                    <a:pt x="3743" y="12287"/>
                  </a:cubicBezTo>
                  <a:cubicBezTo>
                    <a:pt x="3689" y="12098"/>
                    <a:pt x="3662" y="11935"/>
                    <a:pt x="3662" y="11772"/>
                  </a:cubicBezTo>
                  <a:cubicBezTo>
                    <a:pt x="3635" y="11392"/>
                    <a:pt x="3635" y="10985"/>
                    <a:pt x="3662" y="10606"/>
                  </a:cubicBezTo>
                  <a:cubicBezTo>
                    <a:pt x="3662" y="10416"/>
                    <a:pt x="3689" y="10199"/>
                    <a:pt x="3689" y="10009"/>
                  </a:cubicBezTo>
                  <a:cubicBezTo>
                    <a:pt x="3689" y="9873"/>
                    <a:pt x="3743" y="9765"/>
                    <a:pt x="3743" y="9629"/>
                  </a:cubicBezTo>
                  <a:lnTo>
                    <a:pt x="3743" y="9222"/>
                  </a:lnTo>
                  <a:cubicBezTo>
                    <a:pt x="3743" y="8951"/>
                    <a:pt x="3743" y="8680"/>
                    <a:pt x="3689" y="8409"/>
                  </a:cubicBezTo>
                  <a:cubicBezTo>
                    <a:pt x="3662" y="8137"/>
                    <a:pt x="3662" y="7866"/>
                    <a:pt x="3635" y="7595"/>
                  </a:cubicBezTo>
                  <a:cubicBezTo>
                    <a:pt x="3553" y="7080"/>
                    <a:pt x="3472" y="6618"/>
                    <a:pt x="3364" y="6103"/>
                  </a:cubicBezTo>
                  <a:cubicBezTo>
                    <a:pt x="3282" y="5859"/>
                    <a:pt x="3228" y="5588"/>
                    <a:pt x="3147" y="5371"/>
                  </a:cubicBezTo>
                  <a:cubicBezTo>
                    <a:pt x="3092" y="5127"/>
                    <a:pt x="3011" y="4910"/>
                    <a:pt x="2957" y="4720"/>
                  </a:cubicBezTo>
                  <a:cubicBezTo>
                    <a:pt x="2875" y="4476"/>
                    <a:pt x="2794" y="4286"/>
                    <a:pt x="2713" y="4042"/>
                  </a:cubicBezTo>
                  <a:cubicBezTo>
                    <a:pt x="2658" y="3825"/>
                    <a:pt x="2550" y="3608"/>
                    <a:pt x="2496" y="3391"/>
                  </a:cubicBezTo>
                  <a:cubicBezTo>
                    <a:pt x="2414" y="3201"/>
                    <a:pt x="2306" y="2957"/>
                    <a:pt x="2252" y="2740"/>
                  </a:cubicBezTo>
                  <a:cubicBezTo>
                    <a:pt x="2170" y="2550"/>
                    <a:pt x="2116" y="2306"/>
                    <a:pt x="2035" y="2116"/>
                  </a:cubicBezTo>
                  <a:cubicBezTo>
                    <a:pt x="2007" y="2007"/>
                    <a:pt x="1980" y="1872"/>
                    <a:pt x="1980" y="1763"/>
                  </a:cubicBezTo>
                  <a:cubicBezTo>
                    <a:pt x="1953" y="1655"/>
                    <a:pt x="1953" y="1573"/>
                    <a:pt x="1899" y="1465"/>
                  </a:cubicBezTo>
                  <a:cubicBezTo>
                    <a:pt x="1872" y="1248"/>
                    <a:pt x="1872" y="1031"/>
                    <a:pt x="1872" y="814"/>
                  </a:cubicBezTo>
                  <a:cubicBezTo>
                    <a:pt x="1872" y="570"/>
                    <a:pt x="1872" y="380"/>
                    <a:pt x="1899" y="136"/>
                  </a:cubicBezTo>
                  <a:cubicBezTo>
                    <a:pt x="1899" y="109"/>
                    <a:pt x="1899" y="82"/>
                    <a:pt x="1953" y="0"/>
                  </a:cubicBezTo>
                  <a:close/>
                </a:path>
              </a:pathLst>
            </a:custGeom>
            <a:solidFill>
              <a:srgbClr val="2DB4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4310;p57">
              <a:extLst>
                <a:ext uri="{FF2B5EF4-FFF2-40B4-BE49-F238E27FC236}">
                  <a16:creationId xmlns:a16="http://schemas.microsoft.com/office/drawing/2014/main" id="{79D65182-A49D-4A30-8283-84E3111C742A}"/>
                </a:ext>
              </a:extLst>
            </p:cNvPr>
            <p:cNvSpPr/>
            <p:nvPr/>
          </p:nvSpPr>
          <p:spPr>
            <a:xfrm>
              <a:off x="2327514" y="4198121"/>
              <a:ext cx="280125" cy="126203"/>
            </a:xfrm>
            <a:custGeom>
              <a:avLst/>
              <a:gdLst/>
              <a:ahLst/>
              <a:cxnLst/>
              <a:rect l="l" t="t" r="r" b="b"/>
              <a:pathLst>
                <a:path w="6131" h="2762" extrusionOk="0">
                  <a:moveTo>
                    <a:pt x="136" y="0"/>
                  </a:moveTo>
                  <a:cubicBezTo>
                    <a:pt x="136" y="28"/>
                    <a:pt x="109" y="28"/>
                    <a:pt x="81" y="82"/>
                  </a:cubicBezTo>
                  <a:cubicBezTo>
                    <a:pt x="27" y="109"/>
                    <a:pt x="0" y="136"/>
                    <a:pt x="0" y="163"/>
                  </a:cubicBezTo>
                  <a:cubicBezTo>
                    <a:pt x="0" y="217"/>
                    <a:pt x="0" y="272"/>
                    <a:pt x="27" y="299"/>
                  </a:cubicBezTo>
                  <a:cubicBezTo>
                    <a:pt x="163" y="543"/>
                    <a:pt x="298" y="787"/>
                    <a:pt x="488" y="977"/>
                  </a:cubicBezTo>
                  <a:cubicBezTo>
                    <a:pt x="651" y="1194"/>
                    <a:pt x="814" y="1384"/>
                    <a:pt x="1031" y="1574"/>
                  </a:cubicBezTo>
                  <a:cubicBezTo>
                    <a:pt x="1221" y="1736"/>
                    <a:pt x="1438" y="1899"/>
                    <a:pt x="1655" y="2035"/>
                  </a:cubicBezTo>
                  <a:cubicBezTo>
                    <a:pt x="1899" y="2170"/>
                    <a:pt x="2143" y="2306"/>
                    <a:pt x="2387" y="2414"/>
                  </a:cubicBezTo>
                  <a:cubicBezTo>
                    <a:pt x="2848" y="2604"/>
                    <a:pt x="3363" y="2713"/>
                    <a:pt x="3879" y="2740"/>
                  </a:cubicBezTo>
                  <a:cubicBezTo>
                    <a:pt x="4015" y="2755"/>
                    <a:pt x="4156" y="2762"/>
                    <a:pt x="4298" y="2762"/>
                  </a:cubicBezTo>
                  <a:cubicBezTo>
                    <a:pt x="4666" y="2762"/>
                    <a:pt x="5046" y="2717"/>
                    <a:pt x="5398" y="2659"/>
                  </a:cubicBezTo>
                  <a:lnTo>
                    <a:pt x="6103" y="2442"/>
                  </a:lnTo>
                  <a:cubicBezTo>
                    <a:pt x="6130" y="2442"/>
                    <a:pt x="6130" y="2414"/>
                    <a:pt x="6130" y="2387"/>
                  </a:cubicBezTo>
                  <a:cubicBezTo>
                    <a:pt x="6130" y="2333"/>
                    <a:pt x="6103" y="2333"/>
                    <a:pt x="6076" y="2333"/>
                  </a:cubicBezTo>
                  <a:cubicBezTo>
                    <a:pt x="5805" y="2442"/>
                    <a:pt x="5506" y="2523"/>
                    <a:pt x="5235" y="2550"/>
                  </a:cubicBezTo>
                  <a:cubicBezTo>
                    <a:pt x="4991" y="2577"/>
                    <a:pt x="4774" y="2577"/>
                    <a:pt x="4557" y="2577"/>
                  </a:cubicBezTo>
                  <a:cubicBezTo>
                    <a:pt x="4313" y="2577"/>
                    <a:pt x="4096" y="2577"/>
                    <a:pt x="3879" y="2550"/>
                  </a:cubicBezTo>
                  <a:cubicBezTo>
                    <a:pt x="3418" y="2469"/>
                    <a:pt x="3011" y="2387"/>
                    <a:pt x="2604" y="2197"/>
                  </a:cubicBezTo>
                  <a:lnTo>
                    <a:pt x="2658" y="2197"/>
                  </a:lnTo>
                  <a:cubicBezTo>
                    <a:pt x="2441" y="2116"/>
                    <a:pt x="2251" y="2035"/>
                    <a:pt x="2034" y="1899"/>
                  </a:cubicBezTo>
                  <a:cubicBezTo>
                    <a:pt x="1844" y="1791"/>
                    <a:pt x="1655" y="1655"/>
                    <a:pt x="1492" y="1519"/>
                  </a:cubicBezTo>
                  <a:cubicBezTo>
                    <a:pt x="1193" y="1275"/>
                    <a:pt x="922" y="1031"/>
                    <a:pt x="678" y="706"/>
                  </a:cubicBezTo>
                  <a:cubicBezTo>
                    <a:pt x="542" y="516"/>
                    <a:pt x="407" y="299"/>
                    <a:pt x="298" y="109"/>
                  </a:cubicBezTo>
                  <a:cubicBezTo>
                    <a:pt x="271" y="28"/>
                    <a:pt x="217" y="0"/>
                    <a:pt x="136" y="0"/>
                  </a:cubicBezTo>
                  <a:close/>
                </a:path>
              </a:pathLst>
            </a:custGeom>
            <a:solidFill>
              <a:srgbClr val="2DB4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4311;p57">
              <a:extLst>
                <a:ext uri="{FF2B5EF4-FFF2-40B4-BE49-F238E27FC236}">
                  <a16:creationId xmlns:a16="http://schemas.microsoft.com/office/drawing/2014/main" id="{5F637378-B0AB-4B9C-A901-4CDC5E3AC207}"/>
                </a:ext>
              </a:extLst>
            </p:cNvPr>
            <p:cNvSpPr/>
            <p:nvPr/>
          </p:nvSpPr>
          <p:spPr>
            <a:xfrm>
              <a:off x="2234532" y="4701273"/>
              <a:ext cx="252848" cy="213201"/>
            </a:xfrm>
            <a:custGeom>
              <a:avLst/>
              <a:gdLst/>
              <a:ahLst/>
              <a:cxnLst/>
              <a:rect l="l" t="t" r="r" b="b"/>
              <a:pathLst>
                <a:path w="5534" h="4666" extrusionOk="0">
                  <a:moveTo>
                    <a:pt x="4883" y="1"/>
                  </a:moveTo>
                  <a:cubicBezTo>
                    <a:pt x="4775" y="55"/>
                    <a:pt x="4747" y="55"/>
                    <a:pt x="4720" y="55"/>
                  </a:cubicBezTo>
                  <a:lnTo>
                    <a:pt x="4639" y="55"/>
                  </a:lnTo>
                  <a:lnTo>
                    <a:pt x="4449" y="191"/>
                  </a:lnTo>
                  <a:lnTo>
                    <a:pt x="4232" y="326"/>
                  </a:lnTo>
                  <a:lnTo>
                    <a:pt x="4178" y="326"/>
                  </a:lnTo>
                  <a:cubicBezTo>
                    <a:pt x="4151" y="326"/>
                    <a:pt x="4151" y="326"/>
                    <a:pt x="4096" y="353"/>
                  </a:cubicBezTo>
                  <a:lnTo>
                    <a:pt x="4096" y="380"/>
                  </a:lnTo>
                  <a:lnTo>
                    <a:pt x="2876" y="1194"/>
                  </a:lnTo>
                  <a:lnTo>
                    <a:pt x="2062" y="1737"/>
                  </a:lnTo>
                  <a:cubicBezTo>
                    <a:pt x="1438" y="2143"/>
                    <a:pt x="787" y="2577"/>
                    <a:pt x="136" y="2984"/>
                  </a:cubicBezTo>
                  <a:lnTo>
                    <a:pt x="109" y="3039"/>
                  </a:lnTo>
                  <a:lnTo>
                    <a:pt x="82" y="3039"/>
                  </a:lnTo>
                  <a:cubicBezTo>
                    <a:pt x="28" y="3039"/>
                    <a:pt x="28" y="3066"/>
                    <a:pt x="28" y="3093"/>
                  </a:cubicBezTo>
                  <a:cubicBezTo>
                    <a:pt x="1" y="3228"/>
                    <a:pt x="1" y="3364"/>
                    <a:pt x="28" y="3581"/>
                  </a:cubicBezTo>
                  <a:cubicBezTo>
                    <a:pt x="82" y="3744"/>
                    <a:pt x="136" y="3906"/>
                    <a:pt x="272" y="4069"/>
                  </a:cubicBezTo>
                  <a:cubicBezTo>
                    <a:pt x="380" y="4259"/>
                    <a:pt x="516" y="4340"/>
                    <a:pt x="652" y="4476"/>
                  </a:cubicBezTo>
                  <a:cubicBezTo>
                    <a:pt x="787" y="4585"/>
                    <a:pt x="950" y="4666"/>
                    <a:pt x="1113" y="4666"/>
                  </a:cubicBezTo>
                  <a:lnTo>
                    <a:pt x="1221" y="4666"/>
                  </a:lnTo>
                  <a:cubicBezTo>
                    <a:pt x="1981" y="4178"/>
                    <a:pt x="2686" y="3717"/>
                    <a:pt x="3418" y="3228"/>
                  </a:cubicBezTo>
                  <a:lnTo>
                    <a:pt x="4964" y="2225"/>
                  </a:lnTo>
                  <a:lnTo>
                    <a:pt x="5507" y="1872"/>
                  </a:lnTo>
                  <a:cubicBezTo>
                    <a:pt x="5534" y="1872"/>
                    <a:pt x="5534" y="1845"/>
                    <a:pt x="5534" y="1818"/>
                  </a:cubicBezTo>
                  <a:lnTo>
                    <a:pt x="5534" y="1737"/>
                  </a:lnTo>
                  <a:cubicBezTo>
                    <a:pt x="5534" y="1709"/>
                    <a:pt x="5507" y="1709"/>
                    <a:pt x="5453" y="1709"/>
                  </a:cubicBezTo>
                  <a:lnTo>
                    <a:pt x="5398" y="1709"/>
                  </a:lnTo>
                  <a:lnTo>
                    <a:pt x="5317" y="1737"/>
                  </a:lnTo>
                  <a:lnTo>
                    <a:pt x="5317" y="1628"/>
                  </a:lnTo>
                  <a:cubicBezTo>
                    <a:pt x="5317" y="1574"/>
                    <a:pt x="5317" y="1492"/>
                    <a:pt x="5290" y="1411"/>
                  </a:cubicBezTo>
                  <a:cubicBezTo>
                    <a:pt x="5263" y="1221"/>
                    <a:pt x="5181" y="1058"/>
                    <a:pt x="5127" y="896"/>
                  </a:cubicBezTo>
                  <a:cubicBezTo>
                    <a:pt x="5019" y="733"/>
                    <a:pt x="4910" y="597"/>
                    <a:pt x="4775" y="489"/>
                  </a:cubicBezTo>
                  <a:cubicBezTo>
                    <a:pt x="4720" y="435"/>
                    <a:pt x="4639" y="380"/>
                    <a:pt x="4585" y="353"/>
                  </a:cubicBezTo>
                  <a:lnTo>
                    <a:pt x="4612" y="326"/>
                  </a:lnTo>
                  <a:lnTo>
                    <a:pt x="4639" y="272"/>
                  </a:lnTo>
                  <a:lnTo>
                    <a:pt x="4747" y="218"/>
                  </a:lnTo>
                  <a:lnTo>
                    <a:pt x="4856" y="136"/>
                  </a:lnTo>
                  <a:cubicBezTo>
                    <a:pt x="4883" y="136"/>
                    <a:pt x="4883" y="109"/>
                    <a:pt x="4883" y="82"/>
                  </a:cubicBezTo>
                  <a:lnTo>
                    <a:pt x="4883" y="1"/>
                  </a:lnTo>
                  <a:close/>
                </a:path>
              </a:pathLst>
            </a:custGeom>
            <a:solidFill>
              <a:srgbClr val="064A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4312;p57">
              <a:extLst>
                <a:ext uri="{FF2B5EF4-FFF2-40B4-BE49-F238E27FC236}">
                  <a16:creationId xmlns:a16="http://schemas.microsoft.com/office/drawing/2014/main" id="{B8279C66-5C6D-4150-BD04-6A2DE8405DD6}"/>
                </a:ext>
              </a:extLst>
            </p:cNvPr>
            <p:cNvSpPr/>
            <p:nvPr/>
          </p:nvSpPr>
          <p:spPr>
            <a:xfrm>
              <a:off x="2265511" y="4700039"/>
              <a:ext cx="218170" cy="211968"/>
            </a:xfrm>
            <a:custGeom>
              <a:avLst/>
              <a:gdLst/>
              <a:ahLst/>
              <a:cxnLst/>
              <a:rect l="l" t="t" r="r" b="b"/>
              <a:pathLst>
                <a:path w="4775" h="4639" extrusionOk="0">
                  <a:moveTo>
                    <a:pt x="4069" y="1"/>
                  </a:moveTo>
                  <a:cubicBezTo>
                    <a:pt x="4042" y="82"/>
                    <a:pt x="4015" y="82"/>
                    <a:pt x="3961" y="82"/>
                  </a:cubicBezTo>
                  <a:lnTo>
                    <a:pt x="3771" y="218"/>
                  </a:lnTo>
                  <a:lnTo>
                    <a:pt x="3554" y="353"/>
                  </a:lnTo>
                  <a:lnTo>
                    <a:pt x="3500" y="353"/>
                  </a:lnTo>
                  <a:cubicBezTo>
                    <a:pt x="3473" y="353"/>
                    <a:pt x="3473" y="353"/>
                    <a:pt x="3418" y="380"/>
                  </a:cubicBezTo>
                  <a:cubicBezTo>
                    <a:pt x="3418" y="380"/>
                    <a:pt x="3418" y="407"/>
                    <a:pt x="3391" y="407"/>
                  </a:cubicBezTo>
                  <a:lnTo>
                    <a:pt x="2171" y="1221"/>
                  </a:lnTo>
                  <a:lnTo>
                    <a:pt x="1357" y="1764"/>
                  </a:lnTo>
                  <a:lnTo>
                    <a:pt x="760" y="2170"/>
                  </a:lnTo>
                  <a:cubicBezTo>
                    <a:pt x="815" y="2279"/>
                    <a:pt x="842" y="2333"/>
                    <a:pt x="896" y="2442"/>
                  </a:cubicBezTo>
                  <a:cubicBezTo>
                    <a:pt x="923" y="2550"/>
                    <a:pt x="950" y="2686"/>
                    <a:pt x="950" y="2821"/>
                  </a:cubicBezTo>
                  <a:cubicBezTo>
                    <a:pt x="950" y="2957"/>
                    <a:pt x="950" y="3093"/>
                    <a:pt x="923" y="3201"/>
                  </a:cubicBezTo>
                  <a:cubicBezTo>
                    <a:pt x="896" y="3337"/>
                    <a:pt x="842" y="3418"/>
                    <a:pt x="815" y="3554"/>
                  </a:cubicBezTo>
                  <a:cubicBezTo>
                    <a:pt x="760" y="3744"/>
                    <a:pt x="652" y="3906"/>
                    <a:pt x="543" y="4042"/>
                  </a:cubicBezTo>
                  <a:cubicBezTo>
                    <a:pt x="435" y="4178"/>
                    <a:pt x="299" y="4313"/>
                    <a:pt x="164" y="4422"/>
                  </a:cubicBezTo>
                  <a:cubicBezTo>
                    <a:pt x="136" y="4449"/>
                    <a:pt x="82" y="4476"/>
                    <a:pt x="1" y="4503"/>
                  </a:cubicBezTo>
                  <a:cubicBezTo>
                    <a:pt x="136" y="4584"/>
                    <a:pt x="245" y="4612"/>
                    <a:pt x="381" y="4639"/>
                  </a:cubicBezTo>
                  <a:lnTo>
                    <a:pt x="489" y="4639"/>
                  </a:lnTo>
                  <a:cubicBezTo>
                    <a:pt x="1221" y="4178"/>
                    <a:pt x="1927" y="3689"/>
                    <a:pt x="2686" y="3228"/>
                  </a:cubicBezTo>
                  <a:lnTo>
                    <a:pt x="4205" y="2198"/>
                  </a:lnTo>
                  <a:lnTo>
                    <a:pt x="4748" y="1872"/>
                  </a:lnTo>
                  <a:cubicBezTo>
                    <a:pt x="4775" y="1872"/>
                    <a:pt x="4775" y="1818"/>
                    <a:pt x="4775" y="1791"/>
                  </a:cubicBezTo>
                  <a:lnTo>
                    <a:pt x="4775" y="1736"/>
                  </a:lnTo>
                  <a:cubicBezTo>
                    <a:pt x="4748" y="1682"/>
                    <a:pt x="4748" y="1682"/>
                    <a:pt x="4720" y="1682"/>
                  </a:cubicBezTo>
                  <a:cubicBezTo>
                    <a:pt x="4693" y="1682"/>
                    <a:pt x="4693" y="1682"/>
                    <a:pt x="4639" y="1736"/>
                  </a:cubicBezTo>
                  <a:lnTo>
                    <a:pt x="4585" y="1764"/>
                  </a:lnTo>
                  <a:lnTo>
                    <a:pt x="4585" y="1655"/>
                  </a:lnTo>
                  <a:cubicBezTo>
                    <a:pt x="4585" y="1601"/>
                    <a:pt x="4585" y="1519"/>
                    <a:pt x="4558" y="1411"/>
                  </a:cubicBezTo>
                  <a:cubicBezTo>
                    <a:pt x="4503" y="1248"/>
                    <a:pt x="4449" y="1085"/>
                    <a:pt x="4368" y="923"/>
                  </a:cubicBezTo>
                  <a:cubicBezTo>
                    <a:pt x="4286" y="733"/>
                    <a:pt x="4178" y="597"/>
                    <a:pt x="4042" y="516"/>
                  </a:cubicBezTo>
                  <a:cubicBezTo>
                    <a:pt x="3961" y="462"/>
                    <a:pt x="3907" y="407"/>
                    <a:pt x="3825" y="380"/>
                  </a:cubicBezTo>
                  <a:lnTo>
                    <a:pt x="3880" y="326"/>
                  </a:lnTo>
                  <a:lnTo>
                    <a:pt x="3907" y="299"/>
                  </a:lnTo>
                  <a:lnTo>
                    <a:pt x="4015" y="245"/>
                  </a:lnTo>
                  <a:lnTo>
                    <a:pt x="4097" y="163"/>
                  </a:lnTo>
                  <a:cubicBezTo>
                    <a:pt x="4151" y="163"/>
                    <a:pt x="4151" y="136"/>
                    <a:pt x="4151" y="109"/>
                  </a:cubicBezTo>
                  <a:lnTo>
                    <a:pt x="4151" y="28"/>
                  </a:lnTo>
                  <a:cubicBezTo>
                    <a:pt x="4097" y="1"/>
                    <a:pt x="4097" y="1"/>
                    <a:pt x="4069" y="1"/>
                  </a:cubicBezTo>
                  <a:close/>
                </a:path>
              </a:pathLst>
            </a:custGeom>
            <a:solidFill>
              <a:srgbClr val="0543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4313;p57">
              <a:extLst>
                <a:ext uri="{FF2B5EF4-FFF2-40B4-BE49-F238E27FC236}">
                  <a16:creationId xmlns:a16="http://schemas.microsoft.com/office/drawing/2014/main" id="{63F399FD-7C9D-44DB-8D24-F6EE715E232F}"/>
                </a:ext>
              </a:extLst>
            </p:cNvPr>
            <p:cNvSpPr/>
            <p:nvPr/>
          </p:nvSpPr>
          <p:spPr>
            <a:xfrm>
              <a:off x="1943297" y="4105185"/>
              <a:ext cx="546589" cy="754794"/>
            </a:xfrm>
            <a:custGeom>
              <a:avLst/>
              <a:gdLst/>
              <a:ahLst/>
              <a:cxnLst/>
              <a:rect l="l" t="t" r="r" b="b"/>
              <a:pathLst>
                <a:path w="11963" h="16519" extrusionOk="0">
                  <a:moveTo>
                    <a:pt x="2469" y="0"/>
                  </a:moveTo>
                  <a:cubicBezTo>
                    <a:pt x="2442" y="0"/>
                    <a:pt x="2415" y="0"/>
                    <a:pt x="2415" y="27"/>
                  </a:cubicBezTo>
                  <a:cubicBezTo>
                    <a:pt x="1737" y="705"/>
                    <a:pt x="1221" y="1383"/>
                    <a:pt x="814" y="2116"/>
                  </a:cubicBezTo>
                  <a:cubicBezTo>
                    <a:pt x="624" y="2468"/>
                    <a:pt x="435" y="2848"/>
                    <a:pt x="299" y="3255"/>
                  </a:cubicBezTo>
                  <a:cubicBezTo>
                    <a:pt x="163" y="3662"/>
                    <a:pt x="82" y="4069"/>
                    <a:pt x="28" y="4503"/>
                  </a:cubicBezTo>
                  <a:cubicBezTo>
                    <a:pt x="1" y="4720"/>
                    <a:pt x="1" y="4964"/>
                    <a:pt x="1" y="5154"/>
                  </a:cubicBezTo>
                  <a:cubicBezTo>
                    <a:pt x="1" y="5371"/>
                    <a:pt x="28" y="5588"/>
                    <a:pt x="82" y="5832"/>
                  </a:cubicBezTo>
                  <a:cubicBezTo>
                    <a:pt x="136" y="6239"/>
                    <a:pt x="218" y="6673"/>
                    <a:pt x="353" y="7079"/>
                  </a:cubicBezTo>
                  <a:cubicBezTo>
                    <a:pt x="570" y="7839"/>
                    <a:pt x="950" y="8571"/>
                    <a:pt x="1465" y="9304"/>
                  </a:cubicBezTo>
                  <a:cubicBezTo>
                    <a:pt x="1899" y="9927"/>
                    <a:pt x="2469" y="10551"/>
                    <a:pt x="3147" y="11148"/>
                  </a:cubicBezTo>
                  <a:cubicBezTo>
                    <a:pt x="3472" y="11419"/>
                    <a:pt x="3771" y="11690"/>
                    <a:pt x="4151" y="11962"/>
                  </a:cubicBezTo>
                  <a:cubicBezTo>
                    <a:pt x="4368" y="12152"/>
                    <a:pt x="4639" y="12341"/>
                    <a:pt x="4883" y="12504"/>
                  </a:cubicBezTo>
                  <a:cubicBezTo>
                    <a:pt x="5019" y="12613"/>
                    <a:pt x="5127" y="12694"/>
                    <a:pt x="5263" y="12775"/>
                  </a:cubicBezTo>
                  <a:cubicBezTo>
                    <a:pt x="5642" y="13047"/>
                    <a:pt x="6103" y="13399"/>
                    <a:pt x="6592" y="13806"/>
                  </a:cubicBezTo>
                  <a:cubicBezTo>
                    <a:pt x="7026" y="14186"/>
                    <a:pt x="7433" y="14593"/>
                    <a:pt x="7812" y="15000"/>
                  </a:cubicBezTo>
                  <a:lnTo>
                    <a:pt x="7812" y="14945"/>
                  </a:lnTo>
                  <a:cubicBezTo>
                    <a:pt x="7894" y="15054"/>
                    <a:pt x="7975" y="15162"/>
                    <a:pt x="8084" y="15271"/>
                  </a:cubicBezTo>
                  <a:cubicBezTo>
                    <a:pt x="8138" y="15352"/>
                    <a:pt x="8219" y="15434"/>
                    <a:pt x="8301" y="15515"/>
                  </a:cubicBezTo>
                  <a:cubicBezTo>
                    <a:pt x="8436" y="15705"/>
                    <a:pt x="8653" y="15895"/>
                    <a:pt x="8897" y="16112"/>
                  </a:cubicBezTo>
                  <a:cubicBezTo>
                    <a:pt x="9087" y="16302"/>
                    <a:pt x="9331" y="16410"/>
                    <a:pt x="9521" y="16491"/>
                  </a:cubicBezTo>
                  <a:cubicBezTo>
                    <a:pt x="9602" y="16518"/>
                    <a:pt x="9711" y="16518"/>
                    <a:pt x="9765" y="16518"/>
                  </a:cubicBezTo>
                  <a:lnTo>
                    <a:pt x="9874" y="16518"/>
                  </a:lnTo>
                  <a:cubicBezTo>
                    <a:pt x="9982" y="16518"/>
                    <a:pt x="10118" y="16437"/>
                    <a:pt x="10199" y="16383"/>
                  </a:cubicBezTo>
                  <a:lnTo>
                    <a:pt x="10253" y="16383"/>
                  </a:lnTo>
                  <a:cubicBezTo>
                    <a:pt x="10443" y="16383"/>
                    <a:pt x="10606" y="16356"/>
                    <a:pt x="10796" y="16274"/>
                  </a:cubicBezTo>
                  <a:cubicBezTo>
                    <a:pt x="10877" y="16247"/>
                    <a:pt x="10959" y="16166"/>
                    <a:pt x="11013" y="16112"/>
                  </a:cubicBezTo>
                  <a:cubicBezTo>
                    <a:pt x="11094" y="16030"/>
                    <a:pt x="11149" y="15949"/>
                    <a:pt x="11203" y="15840"/>
                  </a:cubicBezTo>
                  <a:cubicBezTo>
                    <a:pt x="11366" y="15840"/>
                    <a:pt x="11528" y="15759"/>
                    <a:pt x="11664" y="15678"/>
                  </a:cubicBezTo>
                  <a:cubicBezTo>
                    <a:pt x="11745" y="15623"/>
                    <a:pt x="11800" y="15569"/>
                    <a:pt x="11881" y="15461"/>
                  </a:cubicBezTo>
                  <a:cubicBezTo>
                    <a:pt x="11935" y="15406"/>
                    <a:pt x="11962" y="15298"/>
                    <a:pt x="11962" y="15189"/>
                  </a:cubicBezTo>
                  <a:lnTo>
                    <a:pt x="11962" y="15162"/>
                  </a:lnTo>
                  <a:lnTo>
                    <a:pt x="11962" y="15135"/>
                  </a:lnTo>
                  <a:cubicBezTo>
                    <a:pt x="11962" y="14810"/>
                    <a:pt x="11881" y="14511"/>
                    <a:pt x="11745" y="14213"/>
                  </a:cubicBezTo>
                  <a:cubicBezTo>
                    <a:pt x="11610" y="13942"/>
                    <a:pt x="11420" y="13670"/>
                    <a:pt x="11230" y="13399"/>
                  </a:cubicBezTo>
                  <a:cubicBezTo>
                    <a:pt x="11013" y="13155"/>
                    <a:pt x="10796" y="12911"/>
                    <a:pt x="10552" y="12748"/>
                  </a:cubicBezTo>
                  <a:cubicBezTo>
                    <a:pt x="10416" y="12694"/>
                    <a:pt x="10308" y="12586"/>
                    <a:pt x="10172" y="12558"/>
                  </a:cubicBezTo>
                  <a:cubicBezTo>
                    <a:pt x="10036" y="12477"/>
                    <a:pt x="9901" y="12423"/>
                    <a:pt x="9711" y="12369"/>
                  </a:cubicBezTo>
                  <a:cubicBezTo>
                    <a:pt x="9630" y="12341"/>
                    <a:pt x="9521" y="12314"/>
                    <a:pt x="9467" y="12287"/>
                  </a:cubicBezTo>
                  <a:cubicBezTo>
                    <a:pt x="9250" y="12206"/>
                    <a:pt x="9060" y="12152"/>
                    <a:pt x="8897" y="12043"/>
                  </a:cubicBezTo>
                  <a:cubicBezTo>
                    <a:pt x="8762" y="11962"/>
                    <a:pt x="8653" y="11935"/>
                    <a:pt x="8545" y="11880"/>
                  </a:cubicBezTo>
                  <a:cubicBezTo>
                    <a:pt x="8409" y="11799"/>
                    <a:pt x="8301" y="11690"/>
                    <a:pt x="8165" y="11636"/>
                  </a:cubicBezTo>
                  <a:cubicBezTo>
                    <a:pt x="8002" y="11501"/>
                    <a:pt x="7839" y="11338"/>
                    <a:pt x="7677" y="11148"/>
                  </a:cubicBezTo>
                  <a:cubicBezTo>
                    <a:pt x="7487" y="10985"/>
                    <a:pt x="7324" y="10822"/>
                    <a:pt x="7161" y="10606"/>
                  </a:cubicBezTo>
                  <a:cubicBezTo>
                    <a:pt x="6809" y="10253"/>
                    <a:pt x="6510" y="9873"/>
                    <a:pt x="6212" y="9493"/>
                  </a:cubicBezTo>
                  <a:cubicBezTo>
                    <a:pt x="5914" y="9059"/>
                    <a:pt x="5588" y="8625"/>
                    <a:pt x="5371" y="8164"/>
                  </a:cubicBezTo>
                  <a:cubicBezTo>
                    <a:pt x="5236" y="7947"/>
                    <a:pt x="5127" y="7730"/>
                    <a:pt x="4991" y="7486"/>
                  </a:cubicBezTo>
                  <a:cubicBezTo>
                    <a:pt x="4856" y="7215"/>
                    <a:pt x="4747" y="6998"/>
                    <a:pt x="4639" y="6781"/>
                  </a:cubicBezTo>
                  <a:cubicBezTo>
                    <a:pt x="4503" y="6456"/>
                    <a:pt x="4449" y="6103"/>
                    <a:pt x="4422" y="5805"/>
                  </a:cubicBezTo>
                  <a:cubicBezTo>
                    <a:pt x="4368" y="5588"/>
                    <a:pt x="4368" y="5371"/>
                    <a:pt x="4422" y="5181"/>
                  </a:cubicBezTo>
                  <a:cubicBezTo>
                    <a:pt x="4449" y="5018"/>
                    <a:pt x="4476" y="4828"/>
                    <a:pt x="4585" y="4638"/>
                  </a:cubicBezTo>
                  <a:cubicBezTo>
                    <a:pt x="4693" y="4476"/>
                    <a:pt x="4774" y="4286"/>
                    <a:pt x="4910" y="4096"/>
                  </a:cubicBezTo>
                  <a:cubicBezTo>
                    <a:pt x="4991" y="4042"/>
                    <a:pt x="5019" y="3960"/>
                    <a:pt x="5100" y="3906"/>
                  </a:cubicBezTo>
                  <a:cubicBezTo>
                    <a:pt x="5127" y="3906"/>
                    <a:pt x="5154" y="3879"/>
                    <a:pt x="5181" y="3825"/>
                  </a:cubicBezTo>
                  <a:lnTo>
                    <a:pt x="5181" y="3770"/>
                  </a:lnTo>
                  <a:lnTo>
                    <a:pt x="5290" y="3662"/>
                  </a:lnTo>
                  <a:cubicBezTo>
                    <a:pt x="5507" y="3418"/>
                    <a:pt x="5697" y="3228"/>
                    <a:pt x="5859" y="2957"/>
                  </a:cubicBezTo>
                  <a:lnTo>
                    <a:pt x="5859" y="2875"/>
                  </a:lnTo>
                  <a:cubicBezTo>
                    <a:pt x="5859" y="2848"/>
                    <a:pt x="5832" y="2848"/>
                    <a:pt x="5832" y="2821"/>
                  </a:cubicBezTo>
                  <a:lnTo>
                    <a:pt x="5805" y="2821"/>
                  </a:lnTo>
                  <a:cubicBezTo>
                    <a:pt x="5778" y="2821"/>
                    <a:pt x="5724" y="2821"/>
                    <a:pt x="5724" y="2848"/>
                  </a:cubicBezTo>
                  <a:cubicBezTo>
                    <a:pt x="5670" y="2929"/>
                    <a:pt x="5642" y="3011"/>
                    <a:pt x="5561" y="3092"/>
                  </a:cubicBezTo>
                  <a:cubicBezTo>
                    <a:pt x="5453" y="3228"/>
                    <a:pt x="5371" y="3336"/>
                    <a:pt x="5263" y="3418"/>
                  </a:cubicBezTo>
                  <a:lnTo>
                    <a:pt x="5263" y="3282"/>
                  </a:lnTo>
                  <a:cubicBezTo>
                    <a:pt x="5263" y="3119"/>
                    <a:pt x="5236" y="2957"/>
                    <a:pt x="5154" y="2794"/>
                  </a:cubicBezTo>
                  <a:cubicBezTo>
                    <a:pt x="5046" y="2441"/>
                    <a:pt x="4883" y="2143"/>
                    <a:pt x="4612" y="1763"/>
                  </a:cubicBezTo>
                  <a:cubicBezTo>
                    <a:pt x="4368" y="1465"/>
                    <a:pt x="4096" y="1194"/>
                    <a:pt x="3798" y="922"/>
                  </a:cubicBezTo>
                  <a:cubicBezTo>
                    <a:pt x="3500" y="678"/>
                    <a:pt x="3201" y="488"/>
                    <a:pt x="2876" y="380"/>
                  </a:cubicBezTo>
                  <a:lnTo>
                    <a:pt x="2577" y="271"/>
                  </a:lnTo>
                  <a:lnTo>
                    <a:pt x="2659" y="217"/>
                  </a:lnTo>
                  <a:cubicBezTo>
                    <a:pt x="2659" y="217"/>
                    <a:pt x="2686" y="163"/>
                    <a:pt x="2686" y="136"/>
                  </a:cubicBezTo>
                  <a:cubicBezTo>
                    <a:pt x="2686" y="109"/>
                    <a:pt x="2686" y="109"/>
                    <a:pt x="2659" y="81"/>
                  </a:cubicBezTo>
                  <a:cubicBezTo>
                    <a:pt x="2523" y="0"/>
                    <a:pt x="2523" y="0"/>
                    <a:pt x="2469" y="0"/>
                  </a:cubicBez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4314;p57">
              <a:extLst>
                <a:ext uri="{FF2B5EF4-FFF2-40B4-BE49-F238E27FC236}">
                  <a16:creationId xmlns:a16="http://schemas.microsoft.com/office/drawing/2014/main" id="{2911811F-63BB-497D-A5CF-68BAF5450B46}"/>
                </a:ext>
              </a:extLst>
            </p:cNvPr>
            <p:cNvSpPr/>
            <p:nvPr/>
          </p:nvSpPr>
          <p:spPr>
            <a:xfrm>
              <a:off x="1943297" y="4102672"/>
              <a:ext cx="546589" cy="757307"/>
            </a:xfrm>
            <a:custGeom>
              <a:avLst/>
              <a:gdLst/>
              <a:ahLst/>
              <a:cxnLst/>
              <a:rect l="l" t="t" r="r" b="b"/>
              <a:pathLst>
                <a:path w="11963" h="16574" extrusionOk="0">
                  <a:moveTo>
                    <a:pt x="2577" y="1"/>
                  </a:moveTo>
                  <a:cubicBezTo>
                    <a:pt x="2442" y="55"/>
                    <a:pt x="2442" y="55"/>
                    <a:pt x="2415" y="82"/>
                  </a:cubicBezTo>
                  <a:cubicBezTo>
                    <a:pt x="1737" y="760"/>
                    <a:pt x="1221" y="1438"/>
                    <a:pt x="814" y="2171"/>
                  </a:cubicBezTo>
                  <a:cubicBezTo>
                    <a:pt x="624" y="2523"/>
                    <a:pt x="435" y="2903"/>
                    <a:pt x="299" y="3310"/>
                  </a:cubicBezTo>
                  <a:cubicBezTo>
                    <a:pt x="163" y="3717"/>
                    <a:pt x="82" y="4124"/>
                    <a:pt x="28" y="4558"/>
                  </a:cubicBezTo>
                  <a:cubicBezTo>
                    <a:pt x="1" y="4775"/>
                    <a:pt x="1" y="5019"/>
                    <a:pt x="1" y="5209"/>
                  </a:cubicBezTo>
                  <a:cubicBezTo>
                    <a:pt x="1" y="5426"/>
                    <a:pt x="28" y="5643"/>
                    <a:pt x="82" y="5887"/>
                  </a:cubicBezTo>
                  <a:cubicBezTo>
                    <a:pt x="136" y="6294"/>
                    <a:pt x="218" y="6728"/>
                    <a:pt x="353" y="7134"/>
                  </a:cubicBezTo>
                  <a:cubicBezTo>
                    <a:pt x="570" y="7894"/>
                    <a:pt x="950" y="8626"/>
                    <a:pt x="1465" y="9359"/>
                  </a:cubicBezTo>
                  <a:cubicBezTo>
                    <a:pt x="1899" y="9982"/>
                    <a:pt x="2469" y="10606"/>
                    <a:pt x="3147" y="11203"/>
                  </a:cubicBezTo>
                  <a:cubicBezTo>
                    <a:pt x="3472" y="11474"/>
                    <a:pt x="3771" y="11745"/>
                    <a:pt x="4151" y="12017"/>
                  </a:cubicBezTo>
                  <a:lnTo>
                    <a:pt x="4856" y="12532"/>
                  </a:lnTo>
                  <a:cubicBezTo>
                    <a:pt x="4991" y="12641"/>
                    <a:pt x="5100" y="12695"/>
                    <a:pt x="5236" y="12803"/>
                  </a:cubicBezTo>
                  <a:cubicBezTo>
                    <a:pt x="5588" y="13075"/>
                    <a:pt x="6076" y="13427"/>
                    <a:pt x="6537" y="13834"/>
                  </a:cubicBezTo>
                  <a:cubicBezTo>
                    <a:pt x="6999" y="14187"/>
                    <a:pt x="7405" y="14593"/>
                    <a:pt x="7758" y="15000"/>
                  </a:cubicBezTo>
                  <a:lnTo>
                    <a:pt x="7758" y="14973"/>
                  </a:lnTo>
                  <a:lnTo>
                    <a:pt x="7867" y="15109"/>
                  </a:lnTo>
                  <a:cubicBezTo>
                    <a:pt x="7948" y="15190"/>
                    <a:pt x="7975" y="15244"/>
                    <a:pt x="8029" y="15326"/>
                  </a:cubicBezTo>
                  <a:cubicBezTo>
                    <a:pt x="8111" y="15407"/>
                    <a:pt x="8165" y="15489"/>
                    <a:pt x="8273" y="15570"/>
                  </a:cubicBezTo>
                  <a:cubicBezTo>
                    <a:pt x="8409" y="15760"/>
                    <a:pt x="8626" y="15950"/>
                    <a:pt x="8843" y="16167"/>
                  </a:cubicBezTo>
                  <a:cubicBezTo>
                    <a:pt x="9060" y="16357"/>
                    <a:pt x="9304" y="16465"/>
                    <a:pt x="9494" y="16546"/>
                  </a:cubicBezTo>
                  <a:cubicBezTo>
                    <a:pt x="9575" y="16573"/>
                    <a:pt x="9657" y="16573"/>
                    <a:pt x="9738" y="16573"/>
                  </a:cubicBezTo>
                  <a:lnTo>
                    <a:pt x="9847" y="16573"/>
                  </a:lnTo>
                  <a:cubicBezTo>
                    <a:pt x="9928" y="16573"/>
                    <a:pt x="10064" y="16492"/>
                    <a:pt x="10172" y="16438"/>
                  </a:cubicBezTo>
                  <a:lnTo>
                    <a:pt x="10199" y="16438"/>
                  </a:lnTo>
                  <a:cubicBezTo>
                    <a:pt x="10416" y="16438"/>
                    <a:pt x="10579" y="16411"/>
                    <a:pt x="10742" y="16329"/>
                  </a:cubicBezTo>
                  <a:cubicBezTo>
                    <a:pt x="10850" y="16302"/>
                    <a:pt x="10932" y="16221"/>
                    <a:pt x="10986" y="16167"/>
                  </a:cubicBezTo>
                  <a:cubicBezTo>
                    <a:pt x="11040" y="16085"/>
                    <a:pt x="11121" y="16004"/>
                    <a:pt x="11149" y="15895"/>
                  </a:cubicBezTo>
                  <a:cubicBezTo>
                    <a:pt x="11311" y="15895"/>
                    <a:pt x="11501" y="15814"/>
                    <a:pt x="11637" y="15733"/>
                  </a:cubicBezTo>
                  <a:cubicBezTo>
                    <a:pt x="11691" y="15678"/>
                    <a:pt x="11772" y="15624"/>
                    <a:pt x="11827" y="15516"/>
                  </a:cubicBezTo>
                  <a:cubicBezTo>
                    <a:pt x="11908" y="15461"/>
                    <a:pt x="11935" y="15353"/>
                    <a:pt x="11962" y="15217"/>
                  </a:cubicBezTo>
                  <a:lnTo>
                    <a:pt x="11962" y="15190"/>
                  </a:lnTo>
                  <a:lnTo>
                    <a:pt x="11474" y="15380"/>
                  </a:lnTo>
                  <a:cubicBezTo>
                    <a:pt x="11393" y="15407"/>
                    <a:pt x="11311" y="15407"/>
                    <a:pt x="11257" y="15461"/>
                  </a:cubicBezTo>
                  <a:cubicBezTo>
                    <a:pt x="11203" y="15461"/>
                    <a:pt x="11149" y="15489"/>
                    <a:pt x="11094" y="15489"/>
                  </a:cubicBezTo>
                  <a:cubicBezTo>
                    <a:pt x="11067" y="15489"/>
                    <a:pt x="11013" y="15516"/>
                    <a:pt x="10986" y="15516"/>
                  </a:cubicBezTo>
                  <a:cubicBezTo>
                    <a:pt x="10959" y="15516"/>
                    <a:pt x="10959" y="15516"/>
                    <a:pt x="10932" y="15543"/>
                  </a:cubicBezTo>
                  <a:cubicBezTo>
                    <a:pt x="10932" y="15543"/>
                    <a:pt x="10877" y="15543"/>
                    <a:pt x="10877" y="15597"/>
                  </a:cubicBezTo>
                  <a:lnTo>
                    <a:pt x="10850" y="15624"/>
                  </a:lnTo>
                  <a:lnTo>
                    <a:pt x="10796" y="15678"/>
                  </a:lnTo>
                  <a:cubicBezTo>
                    <a:pt x="10742" y="15733"/>
                    <a:pt x="10715" y="15760"/>
                    <a:pt x="10660" y="15787"/>
                  </a:cubicBezTo>
                  <a:cubicBezTo>
                    <a:pt x="10606" y="15814"/>
                    <a:pt x="10552" y="15868"/>
                    <a:pt x="10525" y="15895"/>
                  </a:cubicBezTo>
                  <a:cubicBezTo>
                    <a:pt x="10443" y="15923"/>
                    <a:pt x="10416" y="15950"/>
                    <a:pt x="10335" y="16004"/>
                  </a:cubicBezTo>
                  <a:cubicBezTo>
                    <a:pt x="10308" y="16031"/>
                    <a:pt x="10253" y="16031"/>
                    <a:pt x="10199" y="16031"/>
                  </a:cubicBezTo>
                  <a:cubicBezTo>
                    <a:pt x="10145" y="16031"/>
                    <a:pt x="10118" y="16058"/>
                    <a:pt x="10036" y="16058"/>
                  </a:cubicBezTo>
                  <a:lnTo>
                    <a:pt x="9792" y="16058"/>
                  </a:lnTo>
                  <a:cubicBezTo>
                    <a:pt x="9765" y="16058"/>
                    <a:pt x="9738" y="16058"/>
                    <a:pt x="9738" y="16031"/>
                  </a:cubicBezTo>
                  <a:cubicBezTo>
                    <a:pt x="9657" y="16031"/>
                    <a:pt x="9630" y="16004"/>
                    <a:pt x="9602" y="16004"/>
                  </a:cubicBezTo>
                  <a:cubicBezTo>
                    <a:pt x="9494" y="15950"/>
                    <a:pt x="9440" y="15923"/>
                    <a:pt x="9358" y="15868"/>
                  </a:cubicBezTo>
                  <a:cubicBezTo>
                    <a:pt x="9304" y="15814"/>
                    <a:pt x="9250" y="15787"/>
                    <a:pt x="9196" y="15760"/>
                  </a:cubicBezTo>
                  <a:cubicBezTo>
                    <a:pt x="9168" y="15733"/>
                    <a:pt x="9087" y="15678"/>
                    <a:pt x="9060" y="15651"/>
                  </a:cubicBezTo>
                  <a:cubicBezTo>
                    <a:pt x="8979" y="15597"/>
                    <a:pt x="8897" y="15516"/>
                    <a:pt x="8816" y="15461"/>
                  </a:cubicBezTo>
                  <a:cubicBezTo>
                    <a:pt x="8653" y="15326"/>
                    <a:pt x="8518" y="15136"/>
                    <a:pt x="8355" y="14973"/>
                  </a:cubicBezTo>
                  <a:cubicBezTo>
                    <a:pt x="8219" y="14838"/>
                    <a:pt x="8084" y="14675"/>
                    <a:pt x="7948" y="14539"/>
                  </a:cubicBezTo>
                  <a:cubicBezTo>
                    <a:pt x="7351" y="13970"/>
                    <a:pt x="6727" y="13427"/>
                    <a:pt x="6076" y="12939"/>
                  </a:cubicBezTo>
                  <a:cubicBezTo>
                    <a:pt x="5561" y="12532"/>
                    <a:pt x="5019" y="12152"/>
                    <a:pt x="4503" y="11718"/>
                  </a:cubicBezTo>
                  <a:cubicBezTo>
                    <a:pt x="4232" y="11528"/>
                    <a:pt x="4015" y="11311"/>
                    <a:pt x="3771" y="11067"/>
                  </a:cubicBezTo>
                  <a:cubicBezTo>
                    <a:pt x="3527" y="10877"/>
                    <a:pt x="3283" y="10633"/>
                    <a:pt x="3066" y="10444"/>
                  </a:cubicBezTo>
                  <a:cubicBezTo>
                    <a:pt x="2794" y="10172"/>
                    <a:pt x="2523" y="9847"/>
                    <a:pt x="2279" y="9521"/>
                  </a:cubicBezTo>
                  <a:cubicBezTo>
                    <a:pt x="2035" y="9169"/>
                    <a:pt x="1791" y="8843"/>
                    <a:pt x="1628" y="8463"/>
                  </a:cubicBezTo>
                  <a:cubicBezTo>
                    <a:pt x="1520" y="8301"/>
                    <a:pt x="1465" y="8084"/>
                    <a:pt x="1384" y="7921"/>
                  </a:cubicBezTo>
                  <a:cubicBezTo>
                    <a:pt x="1330" y="7731"/>
                    <a:pt x="1248" y="7541"/>
                    <a:pt x="1194" y="7351"/>
                  </a:cubicBezTo>
                  <a:cubicBezTo>
                    <a:pt x="1086" y="6972"/>
                    <a:pt x="1031" y="6592"/>
                    <a:pt x="950" y="6185"/>
                  </a:cubicBezTo>
                  <a:cubicBezTo>
                    <a:pt x="923" y="5832"/>
                    <a:pt x="923" y="5426"/>
                    <a:pt x="950" y="5046"/>
                  </a:cubicBezTo>
                  <a:cubicBezTo>
                    <a:pt x="977" y="4666"/>
                    <a:pt x="1058" y="4286"/>
                    <a:pt x="1167" y="3934"/>
                  </a:cubicBezTo>
                  <a:cubicBezTo>
                    <a:pt x="1248" y="3554"/>
                    <a:pt x="1357" y="3201"/>
                    <a:pt x="1520" y="2876"/>
                  </a:cubicBezTo>
                  <a:cubicBezTo>
                    <a:pt x="1709" y="2523"/>
                    <a:pt x="1872" y="2198"/>
                    <a:pt x="2062" y="1845"/>
                  </a:cubicBezTo>
                  <a:cubicBezTo>
                    <a:pt x="2279" y="1547"/>
                    <a:pt x="2523" y="1249"/>
                    <a:pt x="2794" y="950"/>
                  </a:cubicBezTo>
                  <a:cubicBezTo>
                    <a:pt x="2930" y="815"/>
                    <a:pt x="3066" y="625"/>
                    <a:pt x="3228" y="489"/>
                  </a:cubicBezTo>
                  <a:cubicBezTo>
                    <a:pt x="3120" y="435"/>
                    <a:pt x="2984" y="408"/>
                    <a:pt x="2876" y="326"/>
                  </a:cubicBezTo>
                  <a:lnTo>
                    <a:pt x="2577" y="218"/>
                  </a:lnTo>
                  <a:lnTo>
                    <a:pt x="2659" y="164"/>
                  </a:lnTo>
                  <a:cubicBezTo>
                    <a:pt x="2659" y="164"/>
                    <a:pt x="2686" y="136"/>
                    <a:pt x="2686" y="82"/>
                  </a:cubicBezTo>
                  <a:cubicBezTo>
                    <a:pt x="2686" y="55"/>
                    <a:pt x="2686" y="28"/>
                    <a:pt x="2659" y="28"/>
                  </a:cubicBezTo>
                  <a:cubicBezTo>
                    <a:pt x="2659" y="28"/>
                    <a:pt x="2605" y="1"/>
                    <a:pt x="2577" y="1"/>
                  </a:cubicBezTo>
                  <a:close/>
                </a:path>
              </a:pathLst>
            </a:custGeom>
            <a:solidFill>
              <a:srgbClr val="FAAA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4315;p57">
              <a:extLst>
                <a:ext uri="{FF2B5EF4-FFF2-40B4-BE49-F238E27FC236}">
                  <a16:creationId xmlns:a16="http://schemas.microsoft.com/office/drawing/2014/main" id="{E7E40992-6819-4E77-AA9F-A33061E2A50D}"/>
                </a:ext>
              </a:extLst>
            </p:cNvPr>
            <p:cNvSpPr/>
            <p:nvPr/>
          </p:nvSpPr>
          <p:spPr>
            <a:xfrm>
              <a:off x="2383257" y="4693825"/>
              <a:ext cx="63235" cy="31025"/>
            </a:xfrm>
            <a:custGeom>
              <a:avLst/>
              <a:gdLst/>
              <a:ahLst/>
              <a:cxnLst/>
              <a:rect l="l" t="t" r="r" b="b"/>
              <a:pathLst>
                <a:path w="1384" h="679" extrusionOk="0">
                  <a:moveTo>
                    <a:pt x="1" y="1"/>
                  </a:moveTo>
                  <a:lnTo>
                    <a:pt x="1" y="28"/>
                  </a:lnTo>
                  <a:lnTo>
                    <a:pt x="299" y="245"/>
                  </a:lnTo>
                  <a:cubicBezTo>
                    <a:pt x="407" y="299"/>
                    <a:pt x="516" y="381"/>
                    <a:pt x="652" y="435"/>
                  </a:cubicBezTo>
                  <a:cubicBezTo>
                    <a:pt x="841" y="543"/>
                    <a:pt x="1086" y="652"/>
                    <a:pt x="1330" y="679"/>
                  </a:cubicBezTo>
                  <a:lnTo>
                    <a:pt x="1357" y="679"/>
                  </a:lnTo>
                  <a:lnTo>
                    <a:pt x="1384" y="652"/>
                  </a:lnTo>
                  <a:lnTo>
                    <a:pt x="1384" y="625"/>
                  </a:lnTo>
                  <a:lnTo>
                    <a:pt x="1357" y="571"/>
                  </a:lnTo>
                  <a:cubicBezTo>
                    <a:pt x="1086" y="516"/>
                    <a:pt x="841" y="435"/>
                    <a:pt x="624" y="299"/>
                  </a:cubicBezTo>
                  <a:cubicBezTo>
                    <a:pt x="516" y="272"/>
                    <a:pt x="407" y="218"/>
                    <a:pt x="353" y="164"/>
                  </a:cubicBezTo>
                  <a:cubicBezTo>
                    <a:pt x="245" y="109"/>
                    <a:pt x="163" y="82"/>
                    <a:pt x="82" y="1"/>
                  </a:cubicBezTo>
                  <a:close/>
                </a:path>
              </a:pathLst>
            </a:custGeom>
            <a:solidFill>
              <a:srgbClr val="D78A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4316;p57">
              <a:extLst>
                <a:ext uri="{FF2B5EF4-FFF2-40B4-BE49-F238E27FC236}">
                  <a16:creationId xmlns:a16="http://schemas.microsoft.com/office/drawing/2014/main" id="{C802AE54-4827-43D3-B3B8-69BDBFE185FB}"/>
                </a:ext>
              </a:extLst>
            </p:cNvPr>
            <p:cNvSpPr/>
            <p:nvPr/>
          </p:nvSpPr>
          <p:spPr>
            <a:xfrm>
              <a:off x="2414236" y="4801657"/>
              <a:ext cx="32257" cy="26090"/>
            </a:xfrm>
            <a:custGeom>
              <a:avLst/>
              <a:gdLst/>
              <a:ahLst/>
              <a:cxnLst/>
              <a:rect l="l" t="t" r="r" b="b"/>
              <a:pathLst>
                <a:path w="706" h="571" extrusionOk="0">
                  <a:moveTo>
                    <a:pt x="109" y="1"/>
                  </a:moveTo>
                  <a:cubicBezTo>
                    <a:pt x="82" y="28"/>
                    <a:pt x="82" y="28"/>
                    <a:pt x="28" y="55"/>
                  </a:cubicBezTo>
                  <a:cubicBezTo>
                    <a:pt x="1" y="82"/>
                    <a:pt x="1" y="109"/>
                    <a:pt x="28" y="163"/>
                  </a:cubicBezTo>
                  <a:cubicBezTo>
                    <a:pt x="109" y="245"/>
                    <a:pt x="218" y="326"/>
                    <a:pt x="299" y="380"/>
                  </a:cubicBezTo>
                  <a:cubicBezTo>
                    <a:pt x="408" y="462"/>
                    <a:pt x="543" y="516"/>
                    <a:pt x="652" y="570"/>
                  </a:cubicBezTo>
                  <a:cubicBezTo>
                    <a:pt x="679" y="570"/>
                    <a:pt x="706" y="570"/>
                    <a:pt x="706" y="516"/>
                  </a:cubicBezTo>
                  <a:cubicBezTo>
                    <a:pt x="706" y="489"/>
                    <a:pt x="706" y="462"/>
                    <a:pt x="679" y="462"/>
                  </a:cubicBezTo>
                  <a:cubicBezTo>
                    <a:pt x="652" y="462"/>
                    <a:pt x="652" y="408"/>
                    <a:pt x="625" y="408"/>
                  </a:cubicBezTo>
                  <a:cubicBezTo>
                    <a:pt x="489" y="353"/>
                    <a:pt x="380" y="272"/>
                    <a:pt x="272" y="191"/>
                  </a:cubicBezTo>
                  <a:lnTo>
                    <a:pt x="136" y="55"/>
                  </a:lnTo>
                  <a:lnTo>
                    <a:pt x="109" y="1"/>
                  </a:lnTo>
                  <a:close/>
                </a:path>
              </a:pathLst>
            </a:custGeom>
            <a:solidFill>
              <a:srgbClr val="D78A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4317;p57">
              <a:extLst>
                <a:ext uri="{FF2B5EF4-FFF2-40B4-BE49-F238E27FC236}">
                  <a16:creationId xmlns:a16="http://schemas.microsoft.com/office/drawing/2014/main" id="{39F94B23-12E1-4F91-AD4F-417EF43CCE64}"/>
                </a:ext>
              </a:extLst>
            </p:cNvPr>
            <p:cNvSpPr/>
            <p:nvPr/>
          </p:nvSpPr>
          <p:spPr>
            <a:xfrm>
              <a:off x="2369641" y="4825233"/>
              <a:ext cx="35958" cy="24811"/>
            </a:xfrm>
            <a:custGeom>
              <a:avLst/>
              <a:gdLst/>
              <a:ahLst/>
              <a:cxnLst/>
              <a:rect l="l" t="t" r="r" b="b"/>
              <a:pathLst>
                <a:path w="787" h="543" extrusionOk="0">
                  <a:moveTo>
                    <a:pt x="109" y="0"/>
                  </a:moveTo>
                  <a:cubicBezTo>
                    <a:pt x="54" y="0"/>
                    <a:pt x="54" y="54"/>
                    <a:pt x="27" y="54"/>
                  </a:cubicBezTo>
                  <a:cubicBezTo>
                    <a:pt x="0" y="81"/>
                    <a:pt x="0" y="109"/>
                    <a:pt x="27" y="136"/>
                  </a:cubicBezTo>
                  <a:cubicBezTo>
                    <a:pt x="136" y="244"/>
                    <a:pt x="190" y="326"/>
                    <a:pt x="326" y="380"/>
                  </a:cubicBezTo>
                  <a:cubicBezTo>
                    <a:pt x="407" y="407"/>
                    <a:pt x="434" y="461"/>
                    <a:pt x="516" y="488"/>
                  </a:cubicBezTo>
                  <a:cubicBezTo>
                    <a:pt x="570" y="515"/>
                    <a:pt x="651" y="543"/>
                    <a:pt x="705" y="543"/>
                  </a:cubicBezTo>
                  <a:cubicBezTo>
                    <a:pt x="733" y="543"/>
                    <a:pt x="787" y="543"/>
                    <a:pt x="787" y="515"/>
                  </a:cubicBezTo>
                  <a:cubicBezTo>
                    <a:pt x="787" y="488"/>
                    <a:pt x="787" y="434"/>
                    <a:pt x="733" y="434"/>
                  </a:cubicBezTo>
                  <a:cubicBezTo>
                    <a:pt x="705" y="434"/>
                    <a:pt x="678" y="407"/>
                    <a:pt x="624" y="407"/>
                  </a:cubicBezTo>
                  <a:lnTo>
                    <a:pt x="326" y="217"/>
                  </a:lnTo>
                  <a:cubicBezTo>
                    <a:pt x="271" y="163"/>
                    <a:pt x="217" y="109"/>
                    <a:pt x="163" y="27"/>
                  </a:cubicBezTo>
                  <a:cubicBezTo>
                    <a:pt x="163" y="27"/>
                    <a:pt x="136" y="0"/>
                    <a:pt x="109" y="0"/>
                  </a:cubicBezTo>
                  <a:close/>
                </a:path>
              </a:pathLst>
            </a:custGeom>
            <a:solidFill>
              <a:srgbClr val="D78A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4318;p57">
              <a:extLst>
                <a:ext uri="{FF2B5EF4-FFF2-40B4-BE49-F238E27FC236}">
                  <a16:creationId xmlns:a16="http://schemas.microsoft.com/office/drawing/2014/main" id="{6C108A4E-9CA9-46FD-A671-97D5AE8117AA}"/>
                </a:ext>
              </a:extLst>
            </p:cNvPr>
            <p:cNvSpPr/>
            <p:nvPr/>
          </p:nvSpPr>
          <p:spPr>
            <a:xfrm>
              <a:off x="2446448" y="4339398"/>
              <a:ext cx="650671" cy="447467"/>
            </a:xfrm>
            <a:custGeom>
              <a:avLst/>
              <a:gdLst/>
              <a:ahLst/>
              <a:cxnLst/>
              <a:rect l="l" t="t" r="r" b="b"/>
              <a:pathLst>
                <a:path w="14241" h="9793" extrusionOk="0">
                  <a:moveTo>
                    <a:pt x="14187" y="0"/>
                  </a:moveTo>
                  <a:cubicBezTo>
                    <a:pt x="13753" y="109"/>
                    <a:pt x="13292" y="163"/>
                    <a:pt x="12858" y="272"/>
                  </a:cubicBezTo>
                  <a:lnTo>
                    <a:pt x="12451" y="326"/>
                  </a:lnTo>
                  <a:cubicBezTo>
                    <a:pt x="11610" y="516"/>
                    <a:pt x="10715" y="679"/>
                    <a:pt x="9874" y="841"/>
                  </a:cubicBezTo>
                  <a:cubicBezTo>
                    <a:pt x="9304" y="950"/>
                    <a:pt x="8681" y="1085"/>
                    <a:pt x="8111" y="1194"/>
                  </a:cubicBezTo>
                  <a:lnTo>
                    <a:pt x="7813" y="1248"/>
                  </a:lnTo>
                  <a:cubicBezTo>
                    <a:pt x="7813" y="1248"/>
                    <a:pt x="7785" y="1248"/>
                    <a:pt x="7785" y="1275"/>
                  </a:cubicBezTo>
                  <a:lnTo>
                    <a:pt x="7704" y="1275"/>
                  </a:lnTo>
                  <a:lnTo>
                    <a:pt x="6484" y="2279"/>
                  </a:lnTo>
                  <a:lnTo>
                    <a:pt x="5263" y="3255"/>
                  </a:lnTo>
                  <a:lnTo>
                    <a:pt x="2795" y="5263"/>
                  </a:lnTo>
                  <a:cubicBezTo>
                    <a:pt x="2008" y="5886"/>
                    <a:pt x="1221" y="6510"/>
                    <a:pt x="462" y="7161"/>
                  </a:cubicBezTo>
                  <a:lnTo>
                    <a:pt x="408" y="7161"/>
                  </a:lnTo>
                  <a:cubicBezTo>
                    <a:pt x="381" y="7161"/>
                    <a:pt x="326" y="7188"/>
                    <a:pt x="326" y="7215"/>
                  </a:cubicBezTo>
                  <a:lnTo>
                    <a:pt x="326" y="7243"/>
                  </a:lnTo>
                  <a:lnTo>
                    <a:pt x="245" y="7297"/>
                  </a:lnTo>
                  <a:cubicBezTo>
                    <a:pt x="191" y="7351"/>
                    <a:pt x="109" y="7378"/>
                    <a:pt x="55" y="7460"/>
                  </a:cubicBezTo>
                  <a:cubicBezTo>
                    <a:pt x="1" y="7487"/>
                    <a:pt x="1" y="7487"/>
                    <a:pt x="1" y="7514"/>
                  </a:cubicBezTo>
                  <a:lnTo>
                    <a:pt x="1" y="7595"/>
                  </a:lnTo>
                  <a:cubicBezTo>
                    <a:pt x="1" y="7622"/>
                    <a:pt x="55" y="7622"/>
                    <a:pt x="82" y="7622"/>
                  </a:cubicBezTo>
                  <a:lnTo>
                    <a:pt x="109" y="7622"/>
                  </a:lnTo>
                  <a:cubicBezTo>
                    <a:pt x="191" y="7595"/>
                    <a:pt x="218" y="7514"/>
                    <a:pt x="272" y="7487"/>
                  </a:cubicBezTo>
                  <a:lnTo>
                    <a:pt x="272" y="7568"/>
                  </a:lnTo>
                  <a:cubicBezTo>
                    <a:pt x="272" y="7704"/>
                    <a:pt x="326" y="7839"/>
                    <a:pt x="354" y="7975"/>
                  </a:cubicBezTo>
                  <a:cubicBezTo>
                    <a:pt x="381" y="8111"/>
                    <a:pt x="408" y="8273"/>
                    <a:pt x="462" y="8436"/>
                  </a:cubicBezTo>
                  <a:cubicBezTo>
                    <a:pt x="489" y="8599"/>
                    <a:pt x="543" y="8734"/>
                    <a:pt x="625" y="8870"/>
                  </a:cubicBezTo>
                  <a:cubicBezTo>
                    <a:pt x="760" y="9195"/>
                    <a:pt x="923" y="9385"/>
                    <a:pt x="1140" y="9521"/>
                  </a:cubicBezTo>
                  <a:cubicBezTo>
                    <a:pt x="1221" y="9602"/>
                    <a:pt x="1303" y="9629"/>
                    <a:pt x="1411" y="9657"/>
                  </a:cubicBezTo>
                  <a:cubicBezTo>
                    <a:pt x="1357" y="9684"/>
                    <a:pt x="1357" y="9738"/>
                    <a:pt x="1357" y="9765"/>
                  </a:cubicBezTo>
                  <a:cubicBezTo>
                    <a:pt x="1357" y="9792"/>
                    <a:pt x="1411" y="9792"/>
                    <a:pt x="1438" y="9792"/>
                  </a:cubicBezTo>
                  <a:lnTo>
                    <a:pt x="1493" y="9792"/>
                  </a:lnTo>
                  <a:cubicBezTo>
                    <a:pt x="1574" y="9765"/>
                    <a:pt x="1683" y="9738"/>
                    <a:pt x="1737" y="9684"/>
                  </a:cubicBezTo>
                  <a:lnTo>
                    <a:pt x="1818" y="9657"/>
                  </a:lnTo>
                  <a:cubicBezTo>
                    <a:pt x="1845" y="9657"/>
                    <a:pt x="1845" y="9657"/>
                    <a:pt x="1872" y="9629"/>
                  </a:cubicBezTo>
                  <a:lnTo>
                    <a:pt x="1900" y="9602"/>
                  </a:lnTo>
                  <a:lnTo>
                    <a:pt x="1981" y="9602"/>
                  </a:lnTo>
                  <a:cubicBezTo>
                    <a:pt x="2876" y="9141"/>
                    <a:pt x="3771" y="8707"/>
                    <a:pt x="4693" y="8273"/>
                  </a:cubicBezTo>
                  <a:cubicBezTo>
                    <a:pt x="5643" y="7785"/>
                    <a:pt x="6592" y="7351"/>
                    <a:pt x="7541" y="6890"/>
                  </a:cubicBezTo>
                  <a:lnTo>
                    <a:pt x="9684" y="5832"/>
                  </a:lnTo>
                  <a:lnTo>
                    <a:pt x="10389" y="5480"/>
                  </a:lnTo>
                  <a:lnTo>
                    <a:pt x="10416" y="5452"/>
                  </a:lnTo>
                  <a:lnTo>
                    <a:pt x="10444" y="5425"/>
                  </a:lnTo>
                  <a:lnTo>
                    <a:pt x="11664" y="3716"/>
                  </a:lnTo>
                  <a:cubicBezTo>
                    <a:pt x="12152" y="3093"/>
                    <a:pt x="12586" y="2469"/>
                    <a:pt x="13047" y="1818"/>
                  </a:cubicBezTo>
                  <a:lnTo>
                    <a:pt x="13454" y="1248"/>
                  </a:lnTo>
                  <a:lnTo>
                    <a:pt x="14241" y="163"/>
                  </a:lnTo>
                  <a:lnTo>
                    <a:pt x="14241" y="109"/>
                  </a:lnTo>
                  <a:cubicBezTo>
                    <a:pt x="14241" y="55"/>
                    <a:pt x="14214" y="55"/>
                    <a:pt x="14214" y="28"/>
                  </a:cubicBezTo>
                  <a:cubicBezTo>
                    <a:pt x="14214" y="0"/>
                    <a:pt x="14214" y="0"/>
                    <a:pt x="14187" y="0"/>
                  </a:cubicBezTo>
                  <a:close/>
                </a:path>
              </a:pathLst>
            </a:custGeom>
            <a:solidFill>
              <a:srgbClr val="A1A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4319;p57">
              <a:extLst>
                <a:ext uri="{FF2B5EF4-FFF2-40B4-BE49-F238E27FC236}">
                  <a16:creationId xmlns:a16="http://schemas.microsoft.com/office/drawing/2014/main" id="{39D070B8-C93D-41F2-89C5-04AB0A6ACF8E}"/>
                </a:ext>
              </a:extLst>
            </p:cNvPr>
            <p:cNvSpPr/>
            <p:nvPr/>
          </p:nvSpPr>
          <p:spPr>
            <a:xfrm>
              <a:off x="2446448" y="4339398"/>
              <a:ext cx="650671" cy="404059"/>
            </a:xfrm>
            <a:custGeom>
              <a:avLst/>
              <a:gdLst/>
              <a:ahLst/>
              <a:cxnLst/>
              <a:rect l="l" t="t" r="r" b="b"/>
              <a:pathLst>
                <a:path w="14241" h="8843" extrusionOk="0">
                  <a:moveTo>
                    <a:pt x="14187" y="0"/>
                  </a:moveTo>
                  <a:cubicBezTo>
                    <a:pt x="13753" y="109"/>
                    <a:pt x="13292" y="163"/>
                    <a:pt x="12858" y="272"/>
                  </a:cubicBezTo>
                  <a:lnTo>
                    <a:pt x="12451" y="326"/>
                  </a:lnTo>
                  <a:cubicBezTo>
                    <a:pt x="11610" y="516"/>
                    <a:pt x="10715" y="679"/>
                    <a:pt x="9874" y="841"/>
                  </a:cubicBezTo>
                  <a:lnTo>
                    <a:pt x="8762" y="1058"/>
                  </a:lnTo>
                  <a:lnTo>
                    <a:pt x="8247" y="1140"/>
                  </a:lnTo>
                  <a:lnTo>
                    <a:pt x="8111" y="1194"/>
                  </a:lnTo>
                  <a:lnTo>
                    <a:pt x="7813" y="1248"/>
                  </a:lnTo>
                  <a:cubicBezTo>
                    <a:pt x="7813" y="1248"/>
                    <a:pt x="7785" y="1248"/>
                    <a:pt x="7785" y="1275"/>
                  </a:cubicBezTo>
                  <a:lnTo>
                    <a:pt x="7704" y="1275"/>
                  </a:lnTo>
                  <a:lnTo>
                    <a:pt x="6484" y="2279"/>
                  </a:lnTo>
                  <a:lnTo>
                    <a:pt x="5263" y="3255"/>
                  </a:lnTo>
                  <a:lnTo>
                    <a:pt x="2795" y="5263"/>
                  </a:lnTo>
                  <a:cubicBezTo>
                    <a:pt x="2008" y="5886"/>
                    <a:pt x="1221" y="6510"/>
                    <a:pt x="462" y="7161"/>
                  </a:cubicBezTo>
                  <a:lnTo>
                    <a:pt x="408" y="7161"/>
                  </a:lnTo>
                  <a:cubicBezTo>
                    <a:pt x="381" y="7161"/>
                    <a:pt x="326" y="7188"/>
                    <a:pt x="326" y="7215"/>
                  </a:cubicBezTo>
                  <a:lnTo>
                    <a:pt x="326" y="7243"/>
                  </a:lnTo>
                  <a:lnTo>
                    <a:pt x="245" y="7297"/>
                  </a:lnTo>
                  <a:cubicBezTo>
                    <a:pt x="191" y="7351"/>
                    <a:pt x="109" y="7378"/>
                    <a:pt x="55" y="7460"/>
                  </a:cubicBezTo>
                  <a:cubicBezTo>
                    <a:pt x="1" y="7487"/>
                    <a:pt x="1" y="7487"/>
                    <a:pt x="1" y="7514"/>
                  </a:cubicBezTo>
                  <a:lnTo>
                    <a:pt x="1" y="7595"/>
                  </a:lnTo>
                  <a:cubicBezTo>
                    <a:pt x="1" y="7622"/>
                    <a:pt x="55" y="7622"/>
                    <a:pt x="82" y="7622"/>
                  </a:cubicBezTo>
                  <a:cubicBezTo>
                    <a:pt x="109" y="7622"/>
                    <a:pt x="109" y="7622"/>
                    <a:pt x="109" y="7595"/>
                  </a:cubicBezTo>
                  <a:cubicBezTo>
                    <a:pt x="191" y="7568"/>
                    <a:pt x="218" y="7487"/>
                    <a:pt x="272" y="7460"/>
                  </a:cubicBezTo>
                  <a:lnTo>
                    <a:pt x="272" y="7514"/>
                  </a:lnTo>
                  <a:cubicBezTo>
                    <a:pt x="272" y="7649"/>
                    <a:pt x="326" y="7785"/>
                    <a:pt x="354" y="7921"/>
                  </a:cubicBezTo>
                  <a:cubicBezTo>
                    <a:pt x="381" y="8111"/>
                    <a:pt x="408" y="8246"/>
                    <a:pt x="462" y="8409"/>
                  </a:cubicBezTo>
                  <a:cubicBezTo>
                    <a:pt x="489" y="8544"/>
                    <a:pt x="543" y="8707"/>
                    <a:pt x="625" y="8843"/>
                  </a:cubicBezTo>
                  <a:cubicBezTo>
                    <a:pt x="1086" y="8544"/>
                    <a:pt x="1601" y="8192"/>
                    <a:pt x="2089" y="7894"/>
                  </a:cubicBezTo>
                  <a:cubicBezTo>
                    <a:pt x="4286" y="6483"/>
                    <a:pt x="6484" y="5018"/>
                    <a:pt x="8735" y="3581"/>
                  </a:cubicBezTo>
                  <a:cubicBezTo>
                    <a:pt x="10552" y="2415"/>
                    <a:pt x="12424" y="1194"/>
                    <a:pt x="14241" y="0"/>
                  </a:cubicBezTo>
                  <a:close/>
                </a:path>
              </a:pathLst>
            </a:custGeom>
            <a:solidFill>
              <a:srgbClr val="C6C1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4320;p57">
              <a:extLst>
                <a:ext uri="{FF2B5EF4-FFF2-40B4-BE49-F238E27FC236}">
                  <a16:creationId xmlns:a16="http://schemas.microsoft.com/office/drawing/2014/main" id="{BF6312FF-5FDD-4574-B9EA-A731682DCA00}"/>
                </a:ext>
              </a:extLst>
            </p:cNvPr>
            <p:cNvSpPr/>
            <p:nvPr/>
          </p:nvSpPr>
          <p:spPr>
            <a:xfrm>
              <a:off x="2561727" y="4374306"/>
              <a:ext cx="464759" cy="302713"/>
            </a:xfrm>
            <a:custGeom>
              <a:avLst/>
              <a:gdLst/>
              <a:ahLst/>
              <a:cxnLst/>
              <a:rect l="l" t="t" r="r" b="b"/>
              <a:pathLst>
                <a:path w="10172" h="6625" extrusionOk="0">
                  <a:moveTo>
                    <a:pt x="10029" y="1"/>
                  </a:moveTo>
                  <a:cubicBezTo>
                    <a:pt x="10023" y="1"/>
                    <a:pt x="10017" y="7"/>
                    <a:pt x="10009" y="23"/>
                  </a:cubicBezTo>
                  <a:cubicBezTo>
                    <a:pt x="9765" y="186"/>
                    <a:pt x="9521" y="321"/>
                    <a:pt x="9277" y="484"/>
                  </a:cubicBezTo>
                  <a:cubicBezTo>
                    <a:pt x="9060" y="647"/>
                    <a:pt x="8789" y="810"/>
                    <a:pt x="8544" y="945"/>
                  </a:cubicBezTo>
                  <a:cubicBezTo>
                    <a:pt x="8029" y="1298"/>
                    <a:pt x="7487" y="1623"/>
                    <a:pt x="6971" y="1976"/>
                  </a:cubicBezTo>
                  <a:cubicBezTo>
                    <a:pt x="5941" y="2654"/>
                    <a:pt x="4910" y="3332"/>
                    <a:pt x="3852" y="3983"/>
                  </a:cubicBezTo>
                  <a:cubicBezTo>
                    <a:pt x="3364" y="4282"/>
                    <a:pt x="2876" y="4607"/>
                    <a:pt x="2360" y="4932"/>
                  </a:cubicBezTo>
                  <a:lnTo>
                    <a:pt x="950" y="5828"/>
                  </a:lnTo>
                  <a:cubicBezTo>
                    <a:pt x="787" y="5936"/>
                    <a:pt x="597" y="6045"/>
                    <a:pt x="462" y="6153"/>
                  </a:cubicBezTo>
                  <a:lnTo>
                    <a:pt x="245" y="6316"/>
                  </a:lnTo>
                  <a:cubicBezTo>
                    <a:pt x="190" y="6343"/>
                    <a:pt x="163" y="6343"/>
                    <a:pt x="136" y="6370"/>
                  </a:cubicBezTo>
                  <a:cubicBezTo>
                    <a:pt x="109" y="6424"/>
                    <a:pt x="55" y="6424"/>
                    <a:pt x="55" y="6451"/>
                  </a:cubicBezTo>
                  <a:cubicBezTo>
                    <a:pt x="28" y="6479"/>
                    <a:pt x="0" y="6533"/>
                    <a:pt x="28" y="6560"/>
                  </a:cubicBezTo>
                  <a:cubicBezTo>
                    <a:pt x="28" y="6600"/>
                    <a:pt x="86" y="6625"/>
                    <a:pt x="127" y="6625"/>
                  </a:cubicBezTo>
                  <a:cubicBezTo>
                    <a:pt x="143" y="6625"/>
                    <a:pt x="156" y="6621"/>
                    <a:pt x="163" y="6614"/>
                  </a:cubicBezTo>
                  <a:cubicBezTo>
                    <a:pt x="190" y="6587"/>
                    <a:pt x="245" y="6560"/>
                    <a:pt x="299" y="6560"/>
                  </a:cubicBezTo>
                  <a:cubicBezTo>
                    <a:pt x="380" y="6506"/>
                    <a:pt x="407" y="6479"/>
                    <a:pt x="462" y="6451"/>
                  </a:cubicBezTo>
                  <a:cubicBezTo>
                    <a:pt x="570" y="6370"/>
                    <a:pt x="706" y="6316"/>
                    <a:pt x="814" y="6207"/>
                  </a:cubicBezTo>
                  <a:lnTo>
                    <a:pt x="1519" y="5746"/>
                  </a:lnTo>
                  <a:cubicBezTo>
                    <a:pt x="2008" y="5448"/>
                    <a:pt x="2496" y="5095"/>
                    <a:pt x="2984" y="4797"/>
                  </a:cubicBezTo>
                  <a:cubicBezTo>
                    <a:pt x="3228" y="4634"/>
                    <a:pt x="3499" y="4499"/>
                    <a:pt x="3716" y="4309"/>
                  </a:cubicBezTo>
                  <a:cubicBezTo>
                    <a:pt x="3961" y="4146"/>
                    <a:pt x="4205" y="3983"/>
                    <a:pt x="4476" y="3848"/>
                  </a:cubicBezTo>
                  <a:cubicBezTo>
                    <a:pt x="4991" y="3495"/>
                    <a:pt x="5479" y="3169"/>
                    <a:pt x="6022" y="2817"/>
                  </a:cubicBezTo>
                  <a:cubicBezTo>
                    <a:pt x="7080" y="2139"/>
                    <a:pt x="8110" y="1461"/>
                    <a:pt x="9141" y="755"/>
                  </a:cubicBezTo>
                  <a:cubicBezTo>
                    <a:pt x="9331" y="647"/>
                    <a:pt x="9494" y="511"/>
                    <a:pt x="9657" y="430"/>
                  </a:cubicBezTo>
                  <a:cubicBezTo>
                    <a:pt x="9819" y="321"/>
                    <a:pt x="9955" y="213"/>
                    <a:pt x="10145" y="104"/>
                  </a:cubicBezTo>
                  <a:cubicBezTo>
                    <a:pt x="10145" y="104"/>
                    <a:pt x="10172" y="77"/>
                    <a:pt x="10145" y="77"/>
                  </a:cubicBezTo>
                  <a:cubicBezTo>
                    <a:pt x="10068" y="39"/>
                    <a:pt x="10046" y="1"/>
                    <a:pt x="10029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4321;p57">
              <a:extLst>
                <a:ext uri="{FF2B5EF4-FFF2-40B4-BE49-F238E27FC236}">
                  <a16:creationId xmlns:a16="http://schemas.microsoft.com/office/drawing/2014/main" id="{08B93922-538E-455F-A1C9-5A6125051B22}"/>
                </a:ext>
              </a:extLst>
            </p:cNvPr>
            <p:cNvSpPr/>
            <p:nvPr/>
          </p:nvSpPr>
          <p:spPr>
            <a:xfrm>
              <a:off x="2545598" y="4676508"/>
              <a:ext cx="6260" cy="6214"/>
            </a:xfrm>
            <a:custGeom>
              <a:avLst/>
              <a:gdLst/>
              <a:ahLst/>
              <a:cxnLst/>
              <a:rect l="l" t="t" r="r" b="b"/>
              <a:pathLst>
                <a:path w="137" h="136" extrusionOk="0">
                  <a:moveTo>
                    <a:pt x="82" y="0"/>
                  </a:moveTo>
                  <a:cubicBezTo>
                    <a:pt x="55" y="0"/>
                    <a:pt x="1" y="54"/>
                    <a:pt x="1" y="82"/>
                  </a:cubicBezTo>
                  <a:cubicBezTo>
                    <a:pt x="1" y="109"/>
                    <a:pt x="55" y="136"/>
                    <a:pt x="82" y="136"/>
                  </a:cubicBezTo>
                  <a:cubicBezTo>
                    <a:pt x="109" y="136"/>
                    <a:pt x="136" y="109"/>
                    <a:pt x="136" y="82"/>
                  </a:cubicBezTo>
                  <a:cubicBezTo>
                    <a:pt x="136" y="54"/>
                    <a:pt x="109" y="0"/>
                    <a:pt x="82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4322;p57">
              <a:extLst>
                <a:ext uri="{FF2B5EF4-FFF2-40B4-BE49-F238E27FC236}">
                  <a16:creationId xmlns:a16="http://schemas.microsoft.com/office/drawing/2014/main" id="{613181A0-988C-42A2-8EE0-9C70A9BB8D79}"/>
                </a:ext>
              </a:extLst>
            </p:cNvPr>
            <p:cNvSpPr/>
            <p:nvPr/>
          </p:nvSpPr>
          <p:spPr>
            <a:xfrm>
              <a:off x="2531982" y="4686423"/>
              <a:ext cx="6260" cy="6214"/>
            </a:xfrm>
            <a:custGeom>
              <a:avLst/>
              <a:gdLst/>
              <a:ahLst/>
              <a:cxnLst/>
              <a:rect l="l" t="t" r="r" b="b"/>
              <a:pathLst>
                <a:path w="137" h="136" extrusionOk="0">
                  <a:moveTo>
                    <a:pt x="82" y="0"/>
                  </a:moveTo>
                  <a:cubicBezTo>
                    <a:pt x="28" y="0"/>
                    <a:pt x="0" y="27"/>
                    <a:pt x="0" y="54"/>
                  </a:cubicBezTo>
                  <a:cubicBezTo>
                    <a:pt x="0" y="109"/>
                    <a:pt x="28" y="136"/>
                    <a:pt x="82" y="136"/>
                  </a:cubicBezTo>
                  <a:cubicBezTo>
                    <a:pt x="109" y="136"/>
                    <a:pt x="136" y="109"/>
                    <a:pt x="136" y="54"/>
                  </a:cubicBezTo>
                  <a:cubicBezTo>
                    <a:pt x="136" y="27"/>
                    <a:pt x="109" y="0"/>
                    <a:pt x="82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4323;p57">
              <a:extLst>
                <a:ext uri="{FF2B5EF4-FFF2-40B4-BE49-F238E27FC236}">
                  <a16:creationId xmlns:a16="http://schemas.microsoft.com/office/drawing/2014/main" id="{2A70F477-DFC1-4988-8097-B5A91D2EDE50}"/>
                </a:ext>
              </a:extLst>
            </p:cNvPr>
            <p:cNvSpPr/>
            <p:nvPr/>
          </p:nvSpPr>
          <p:spPr>
            <a:xfrm>
              <a:off x="2378322" y="4623187"/>
              <a:ext cx="193360" cy="239246"/>
            </a:xfrm>
            <a:custGeom>
              <a:avLst/>
              <a:gdLst/>
              <a:ahLst/>
              <a:cxnLst/>
              <a:rect l="l" t="t" r="r" b="b"/>
              <a:pathLst>
                <a:path w="4232" h="5236" extrusionOk="0">
                  <a:moveTo>
                    <a:pt x="1058" y="1"/>
                  </a:moveTo>
                  <a:cubicBezTo>
                    <a:pt x="868" y="1"/>
                    <a:pt x="651" y="55"/>
                    <a:pt x="434" y="191"/>
                  </a:cubicBezTo>
                  <a:cubicBezTo>
                    <a:pt x="353" y="272"/>
                    <a:pt x="244" y="326"/>
                    <a:pt x="163" y="435"/>
                  </a:cubicBezTo>
                  <a:cubicBezTo>
                    <a:pt x="136" y="462"/>
                    <a:pt x="109" y="543"/>
                    <a:pt x="81" y="598"/>
                  </a:cubicBezTo>
                  <a:cubicBezTo>
                    <a:pt x="27" y="679"/>
                    <a:pt x="27" y="706"/>
                    <a:pt x="27" y="760"/>
                  </a:cubicBezTo>
                  <a:cubicBezTo>
                    <a:pt x="0" y="815"/>
                    <a:pt x="0" y="842"/>
                    <a:pt x="27" y="869"/>
                  </a:cubicBezTo>
                  <a:lnTo>
                    <a:pt x="895" y="2089"/>
                  </a:lnTo>
                  <a:lnTo>
                    <a:pt x="1736" y="3310"/>
                  </a:lnTo>
                  <a:cubicBezTo>
                    <a:pt x="2170" y="3934"/>
                    <a:pt x="2577" y="4558"/>
                    <a:pt x="3011" y="5181"/>
                  </a:cubicBezTo>
                  <a:cubicBezTo>
                    <a:pt x="3011" y="5209"/>
                    <a:pt x="3065" y="5209"/>
                    <a:pt x="3092" y="5209"/>
                  </a:cubicBezTo>
                  <a:cubicBezTo>
                    <a:pt x="3092" y="5209"/>
                    <a:pt x="3119" y="5236"/>
                    <a:pt x="3146" y="5236"/>
                  </a:cubicBezTo>
                  <a:cubicBezTo>
                    <a:pt x="3255" y="5236"/>
                    <a:pt x="3391" y="5209"/>
                    <a:pt x="3499" y="5181"/>
                  </a:cubicBezTo>
                  <a:cubicBezTo>
                    <a:pt x="3608" y="5154"/>
                    <a:pt x="3689" y="5100"/>
                    <a:pt x="3797" y="5046"/>
                  </a:cubicBezTo>
                  <a:cubicBezTo>
                    <a:pt x="4014" y="4910"/>
                    <a:pt x="4150" y="4693"/>
                    <a:pt x="4231" y="4503"/>
                  </a:cubicBezTo>
                  <a:lnTo>
                    <a:pt x="4231" y="4422"/>
                  </a:lnTo>
                  <a:lnTo>
                    <a:pt x="4231" y="4395"/>
                  </a:lnTo>
                  <a:lnTo>
                    <a:pt x="3526" y="3337"/>
                  </a:lnTo>
                  <a:lnTo>
                    <a:pt x="2984" y="2578"/>
                  </a:lnTo>
                  <a:cubicBezTo>
                    <a:pt x="2414" y="1764"/>
                    <a:pt x="1872" y="950"/>
                    <a:pt x="1302" y="82"/>
                  </a:cubicBezTo>
                  <a:lnTo>
                    <a:pt x="1275" y="55"/>
                  </a:lnTo>
                  <a:cubicBezTo>
                    <a:pt x="1275" y="55"/>
                    <a:pt x="1221" y="28"/>
                    <a:pt x="1194" y="28"/>
                  </a:cubicBezTo>
                  <a:cubicBezTo>
                    <a:pt x="1139" y="1"/>
                    <a:pt x="1085" y="1"/>
                    <a:pt x="1058" y="1"/>
                  </a:cubicBezTo>
                  <a:close/>
                </a:path>
              </a:pathLst>
            </a:custGeom>
            <a:solidFill>
              <a:srgbClr val="064A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4324;p57">
              <a:extLst>
                <a:ext uri="{FF2B5EF4-FFF2-40B4-BE49-F238E27FC236}">
                  <a16:creationId xmlns:a16="http://schemas.microsoft.com/office/drawing/2014/main" id="{20F27E68-C176-48A1-BC70-78739BFA3619}"/>
                </a:ext>
              </a:extLst>
            </p:cNvPr>
            <p:cNvSpPr/>
            <p:nvPr/>
          </p:nvSpPr>
          <p:spPr>
            <a:xfrm>
              <a:off x="2377043" y="4643017"/>
              <a:ext cx="193406" cy="218182"/>
            </a:xfrm>
            <a:custGeom>
              <a:avLst/>
              <a:gdLst/>
              <a:ahLst/>
              <a:cxnLst/>
              <a:rect l="l" t="t" r="r" b="b"/>
              <a:pathLst>
                <a:path w="4233" h="4775" extrusionOk="0">
                  <a:moveTo>
                    <a:pt x="164" y="1"/>
                  </a:moveTo>
                  <a:cubicBezTo>
                    <a:pt x="164" y="28"/>
                    <a:pt x="137" y="109"/>
                    <a:pt x="109" y="136"/>
                  </a:cubicBezTo>
                  <a:cubicBezTo>
                    <a:pt x="82" y="164"/>
                    <a:pt x="82" y="245"/>
                    <a:pt x="28" y="299"/>
                  </a:cubicBezTo>
                  <a:cubicBezTo>
                    <a:pt x="1" y="326"/>
                    <a:pt x="1" y="381"/>
                    <a:pt x="28" y="408"/>
                  </a:cubicBezTo>
                  <a:lnTo>
                    <a:pt x="896" y="1628"/>
                  </a:lnTo>
                  <a:lnTo>
                    <a:pt x="1737" y="2849"/>
                  </a:lnTo>
                  <a:cubicBezTo>
                    <a:pt x="2171" y="3446"/>
                    <a:pt x="2578" y="4097"/>
                    <a:pt x="3012" y="4720"/>
                  </a:cubicBezTo>
                  <a:cubicBezTo>
                    <a:pt x="3012" y="4747"/>
                    <a:pt x="3066" y="4747"/>
                    <a:pt x="3093" y="4747"/>
                  </a:cubicBezTo>
                  <a:cubicBezTo>
                    <a:pt x="3093" y="4747"/>
                    <a:pt x="3120" y="4775"/>
                    <a:pt x="3147" y="4775"/>
                  </a:cubicBezTo>
                  <a:cubicBezTo>
                    <a:pt x="3256" y="4775"/>
                    <a:pt x="3391" y="4747"/>
                    <a:pt x="3500" y="4720"/>
                  </a:cubicBezTo>
                  <a:cubicBezTo>
                    <a:pt x="3608" y="4666"/>
                    <a:pt x="3690" y="4639"/>
                    <a:pt x="3798" y="4585"/>
                  </a:cubicBezTo>
                  <a:cubicBezTo>
                    <a:pt x="4015" y="4449"/>
                    <a:pt x="4151" y="4232"/>
                    <a:pt x="4232" y="4042"/>
                  </a:cubicBezTo>
                  <a:lnTo>
                    <a:pt x="4232" y="3961"/>
                  </a:lnTo>
                  <a:lnTo>
                    <a:pt x="4232" y="3934"/>
                  </a:lnTo>
                  <a:lnTo>
                    <a:pt x="4232" y="3880"/>
                  </a:lnTo>
                  <a:cubicBezTo>
                    <a:pt x="4151" y="3880"/>
                    <a:pt x="4070" y="3852"/>
                    <a:pt x="3961" y="3825"/>
                  </a:cubicBezTo>
                  <a:cubicBezTo>
                    <a:pt x="3798" y="3798"/>
                    <a:pt x="3663" y="3717"/>
                    <a:pt x="3500" y="3663"/>
                  </a:cubicBezTo>
                  <a:cubicBezTo>
                    <a:pt x="3202" y="3527"/>
                    <a:pt x="2930" y="3310"/>
                    <a:pt x="2659" y="3120"/>
                  </a:cubicBezTo>
                  <a:cubicBezTo>
                    <a:pt x="2388" y="2876"/>
                    <a:pt x="2144" y="2632"/>
                    <a:pt x="1900" y="2361"/>
                  </a:cubicBezTo>
                  <a:cubicBezTo>
                    <a:pt x="1656" y="2089"/>
                    <a:pt x="1466" y="1791"/>
                    <a:pt x="1222" y="1493"/>
                  </a:cubicBezTo>
                  <a:cubicBezTo>
                    <a:pt x="1032" y="1167"/>
                    <a:pt x="815" y="869"/>
                    <a:pt x="625" y="598"/>
                  </a:cubicBezTo>
                  <a:cubicBezTo>
                    <a:pt x="489" y="408"/>
                    <a:pt x="354" y="191"/>
                    <a:pt x="164" y="1"/>
                  </a:cubicBezTo>
                  <a:close/>
                </a:path>
              </a:pathLst>
            </a:custGeom>
            <a:solidFill>
              <a:srgbClr val="0543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4325;p57">
              <a:extLst>
                <a:ext uri="{FF2B5EF4-FFF2-40B4-BE49-F238E27FC236}">
                  <a16:creationId xmlns:a16="http://schemas.microsoft.com/office/drawing/2014/main" id="{DF9FB24E-6AFC-4E6F-B64D-B3D06CD434A8}"/>
                </a:ext>
              </a:extLst>
            </p:cNvPr>
            <p:cNvSpPr/>
            <p:nvPr/>
          </p:nvSpPr>
          <p:spPr>
            <a:xfrm>
              <a:off x="2036232" y="3898203"/>
              <a:ext cx="342127" cy="409039"/>
            </a:xfrm>
            <a:custGeom>
              <a:avLst/>
              <a:gdLst/>
              <a:ahLst/>
              <a:cxnLst/>
              <a:rect l="l" t="t" r="r" b="b"/>
              <a:pathLst>
                <a:path w="7488" h="8952" extrusionOk="0">
                  <a:moveTo>
                    <a:pt x="6511" y="0"/>
                  </a:moveTo>
                  <a:cubicBezTo>
                    <a:pt x="5941" y="217"/>
                    <a:pt x="5426" y="434"/>
                    <a:pt x="4992" y="624"/>
                  </a:cubicBezTo>
                  <a:cubicBezTo>
                    <a:pt x="4748" y="733"/>
                    <a:pt x="4476" y="868"/>
                    <a:pt x="4232" y="1004"/>
                  </a:cubicBezTo>
                  <a:cubicBezTo>
                    <a:pt x="4042" y="1113"/>
                    <a:pt x="3825" y="1248"/>
                    <a:pt x="3554" y="1384"/>
                  </a:cubicBezTo>
                  <a:cubicBezTo>
                    <a:pt x="2551" y="1980"/>
                    <a:pt x="1845" y="2496"/>
                    <a:pt x="1221" y="3038"/>
                  </a:cubicBezTo>
                  <a:cubicBezTo>
                    <a:pt x="977" y="3255"/>
                    <a:pt x="760" y="3472"/>
                    <a:pt x="571" y="3689"/>
                  </a:cubicBezTo>
                  <a:cubicBezTo>
                    <a:pt x="489" y="3798"/>
                    <a:pt x="381" y="3933"/>
                    <a:pt x="272" y="4015"/>
                  </a:cubicBezTo>
                  <a:cubicBezTo>
                    <a:pt x="164" y="4150"/>
                    <a:pt x="82" y="4286"/>
                    <a:pt x="1" y="4394"/>
                  </a:cubicBezTo>
                  <a:lnTo>
                    <a:pt x="1" y="4476"/>
                  </a:lnTo>
                  <a:lnTo>
                    <a:pt x="1" y="4503"/>
                  </a:lnTo>
                  <a:cubicBezTo>
                    <a:pt x="137" y="4937"/>
                    <a:pt x="354" y="5425"/>
                    <a:pt x="652" y="5886"/>
                  </a:cubicBezTo>
                  <a:cubicBezTo>
                    <a:pt x="923" y="6293"/>
                    <a:pt x="1221" y="6700"/>
                    <a:pt x="1601" y="7107"/>
                  </a:cubicBezTo>
                  <a:cubicBezTo>
                    <a:pt x="1927" y="7487"/>
                    <a:pt x="2306" y="7812"/>
                    <a:pt x="2659" y="8138"/>
                  </a:cubicBezTo>
                  <a:cubicBezTo>
                    <a:pt x="2849" y="8300"/>
                    <a:pt x="3066" y="8436"/>
                    <a:pt x="3256" y="8572"/>
                  </a:cubicBezTo>
                  <a:lnTo>
                    <a:pt x="3554" y="8761"/>
                  </a:lnTo>
                  <a:cubicBezTo>
                    <a:pt x="3690" y="8843"/>
                    <a:pt x="3798" y="8897"/>
                    <a:pt x="3934" y="8951"/>
                  </a:cubicBezTo>
                  <a:lnTo>
                    <a:pt x="4015" y="8951"/>
                  </a:lnTo>
                  <a:cubicBezTo>
                    <a:pt x="4042" y="8951"/>
                    <a:pt x="4042" y="8897"/>
                    <a:pt x="4069" y="8897"/>
                  </a:cubicBezTo>
                  <a:cubicBezTo>
                    <a:pt x="4205" y="8707"/>
                    <a:pt x="4368" y="8490"/>
                    <a:pt x="4558" y="8273"/>
                  </a:cubicBezTo>
                  <a:cubicBezTo>
                    <a:pt x="4720" y="8056"/>
                    <a:pt x="4910" y="7812"/>
                    <a:pt x="5046" y="7649"/>
                  </a:cubicBezTo>
                  <a:cubicBezTo>
                    <a:pt x="5236" y="7459"/>
                    <a:pt x="5399" y="7270"/>
                    <a:pt x="5561" y="7080"/>
                  </a:cubicBezTo>
                  <a:cubicBezTo>
                    <a:pt x="5643" y="6971"/>
                    <a:pt x="5724" y="6917"/>
                    <a:pt x="5805" y="6808"/>
                  </a:cubicBezTo>
                  <a:lnTo>
                    <a:pt x="6402" y="6103"/>
                  </a:lnTo>
                  <a:cubicBezTo>
                    <a:pt x="6755" y="5696"/>
                    <a:pt x="6999" y="5344"/>
                    <a:pt x="7162" y="5018"/>
                  </a:cubicBezTo>
                  <a:cubicBezTo>
                    <a:pt x="7270" y="4801"/>
                    <a:pt x="7324" y="4611"/>
                    <a:pt x="7406" y="4394"/>
                  </a:cubicBezTo>
                  <a:cubicBezTo>
                    <a:pt x="7460" y="4205"/>
                    <a:pt x="7487" y="3988"/>
                    <a:pt x="7487" y="3744"/>
                  </a:cubicBezTo>
                  <a:cubicBezTo>
                    <a:pt x="7487" y="3581"/>
                    <a:pt x="7487" y="3391"/>
                    <a:pt x="7460" y="3174"/>
                  </a:cubicBezTo>
                  <a:cubicBezTo>
                    <a:pt x="7433" y="2984"/>
                    <a:pt x="7351" y="2794"/>
                    <a:pt x="7297" y="2577"/>
                  </a:cubicBezTo>
                  <a:cubicBezTo>
                    <a:pt x="7216" y="2360"/>
                    <a:pt x="7134" y="2170"/>
                    <a:pt x="7026" y="1980"/>
                  </a:cubicBezTo>
                  <a:cubicBezTo>
                    <a:pt x="6917" y="1791"/>
                    <a:pt x="6863" y="1574"/>
                    <a:pt x="6755" y="1384"/>
                  </a:cubicBezTo>
                  <a:cubicBezTo>
                    <a:pt x="6673" y="1221"/>
                    <a:pt x="6619" y="977"/>
                    <a:pt x="6565" y="706"/>
                  </a:cubicBezTo>
                  <a:lnTo>
                    <a:pt x="6565" y="353"/>
                  </a:lnTo>
                  <a:lnTo>
                    <a:pt x="6565" y="136"/>
                  </a:lnTo>
                  <a:lnTo>
                    <a:pt x="6565" y="82"/>
                  </a:lnTo>
                  <a:lnTo>
                    <a:pt x="6565" y="28"/>
                  </a:lnTo>
                  <a:cubicBezTo>
                    <a:pt x="6619" y="28"/>
                    <a:pt x="6592" y="0"/>
                    <a:pt x="6538" y="0"/>
                  </a:cubicBezTo>
                  <a:close/>
                </a:path>
              </a:pathLst>
            </a:custGeom>
            <a:solidFill>
              <a:srgbClr val="31BF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4326;p57">
              <a:extLst>
                <a:ext uri="{FF2B5EF4-FFF2-40B4-BE49-F238E27FC236}">
                  <a16:creationId xmlns:a16="http://schemas.microsoft.com/office/drawing/2014/main" id="{B82CE599-BC65-4817-AB56-B9AAFB998101}"/>
                </a:ext>
              </a:extLst>
            </p:cNvPr>
            <p:cNvSpPr/>
            <p:nvPr/>
          </p:nvSpPr>
          <p:spPr>
            <a:xfrm>
              <a:off x="2034999" y="3894502"/>
              <a:ext cx="304935" cy="264011"/>
            </a:xfrm>
            <a:custGeom>
              <a:avLst/>
              <a:gdLst/>
              <a:ahLst/>
              <a:cxnLst/>
              <a:rect l="l" t="t" r="r" b="b"/>
              <a:pathLst>
                <a:path w="6674" h="5778" extrusionOk="0">
                  <a:moveTo>
                    <a:pt x="6565" y="0"/>
                  </a:moveTo>
                  <a:lnTo>
                    <a:pt x="6538" y="81"/>
                  </a:lnTo>
                  <a:cubicBezTo>
                    <a:pt x="5968" y="298"/>
                    <a:pt x="5453" y="515"/>
                    <a:pt x="5019" y="705"/>
                  </a:cubicBezTo>
                  <a:cubicBezTo>
                    <a:pt x="4747" y="841"/>
                    <a:pt x="4503" y="949"/>
                    <a:pt x="4259" y="1085"/>
                  </a:cubicBezTo>
                  <a:cubicBezTo>
                    <a:pt x="4069" y="1194"/>
                    <a:pt x="3852" y="1329"/>
                    <a:pt x="3581" y="1465"/>
                  </a:cubicBezTo>
                  <a:cubicBezTo>
                    <a:pt x="2578" y="2061"/>
                    <a:pt x="1872" y="2577"/>
                    <a:pt x="1248" y="3119"/>
                  </a:cubicBezTo>
                  <a:cubicBezTo>
                    <a:pt x="1004" y="3336"/>
                    <a:pt x="787" y="3553"/>
                    <a:pt x="598" y="3770"/>
                  </a:cubicBezTo>
                  <a:cubicBezTo>
                    <a:pt x="489" y="3879"/>
                    <a:pt x="408" y="4014"/>
                    <a:pt x="299" y="4096"/>
                  </a:cubicBezTo>
                  <a:cubicBezTo>
                    <a:pt x="191" y="4231"/>
                    <a:pt x="109" y="4367"/>
                    <a:pt x="28" y="4475"/>
                  </a:cubicBezTo>
                  <a:cubicBezTo>
                    <a:pt x="28" y="4503"/>
                    <a:pt x="1" y="4503"/>
                    <a:pt x="28" y="4557"/>
                  </a:cubicBezTo>
                  <a:lnTo>
                    <a:pt x="28" y="4584"/>
                  </a:lnTo>
                  <a:cubicBezTo>
                    <a:pt x="136" y="4991"/>
                    <a:pt x="326" y="5371"/>
                    <a:pt x="570" y="5777"/>
                  </a:cubicBezTo>
                  <a:cubicBezTo>
                    <a:pt x="815" y="5371"/>
                    <a:pt x="1086" y="4964"/>
                    <a:pt x="1384" y="4557"/>
                  </a:cubicBezTo>
                  <a:cubicBezTo>
                    <a:pt x="1682" y="4150"/>
                    <a:pt x="2008" y="3770"/>
                    <a:pt x="2333" y="3391"/>
                  </a:cubicBezTo>
                  <a:cubicBezTo>
                    <a:pt x="2686" y="3011"/>
                    <a:pt x="3039" y="2685"/>
                    <a:pt x="3418" y="2333"/>
                  </a:cubicBezTo>
                  <a:cubicBezTo>
                    <a:pt x="3798" y="2007"/>
                    <a:pt x="4151" y="1709"/>
                    <a:pt x="4558" y="1383"/>
                  </a:cubicBezTo>
                  <a:cubicBezTo>
                    <a:pt x="5236" y="895"/>
                    <a:pt x="5914" y="434"/>
                    <a:pt x="6673" y="27"/>
                  </a:cubicBezTo>
                  <a:cubicBezTo>
                    <a:pt x="6673" y="0"/>
                    <a:pt x="6646" y="0"/>
                    <a:pt x="6592" y="0"/>
                  </a:cubicBezTo>
                  <a:close/>
                </a:path>
              </a:pathLst>
            </a:custGeom>
            <a:solidFill>
              <a:srgbClr val="2DB4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4327;p57">
              <a:extLst>
                <a:ext uri="{FF2B5EF4-FFF2-40B4-BE49-F238E27FC236}">
                  <a16:creationId xmlns:a16="http://schemas.microsoft.com/office/drawing/2014/main" id="{0559D1F8-3DA1-4123-BE44-4866C522F374}"/>
                </a:ext>
              </a:extLst>
            </p:cNvPr>
            <p:cNvSpPr/>
            <p:nvPr/>
          </p:nvSpPr>
          <p:spPr>
            <a:xfrm>
              <a:off x="2239513" y="3242579"/>
              <a:ext cx="480887" cy="328483"/>
            </a:xfrm>
            <a:custGeom>
              <a:avLst/>
              <a:gdLst/>
              <a:ahLst/>
              <a:cxnLst/>
              <a:rect l="l" t="t" r="r" b="b"/>
              <a:pathLst>
                <a:path w="10525" h="7189" extrusionOk="0">
                  <a:moveTo>
                    <a:pt x="5289" y="1"/>
                  </a:moveTo>
                  <a:cubicBezTo>
                    <a:pt x="5208" y="191"/>
                    <a:pt x="5127" y="191"/>
                    <a:pt x="5018" y="191"/>
                  </a:cubicBezTo>
                  <a:cubicBezTo>
                    <a:pt x="4666" y="191"/>
                    <a:pt x="4367" y="191"/>
                    <a:pt x="4069" y="245"/>
                  </a:cubicBezTo>
                  <a:cubicBezTo>
                    <a:pt x="3635" y="272"/>
                    <a:pt x="3228" y="381"/>
                    <a:pt x="2848" y="462"/>
                  </a:cubicBezTo>
                  <a:cubicBezTo>
                    <a:pt x="2631" y="543"/>
                    <a:pt x="2441" y="598"/>
                    <a:pt x="2279" y="706"/>
                  </a:cubicBezTo>
                  <a:lnTo>
                    <a:pt x="1763" y="1005"/>
                  </a:lnTo>
                  <a:cubicBezTo>
                    <a:pt x="1411" y="1249"/>
                    <a:pt x="1112" y="1574"/>
                    <a:pt x="868" y="1954"/>
                  </a:cubicBezTo>
                  <a:cubicBezTo>
                    <a:pt x="407" y="2740"/>
                    <a:pt x="271" y="3663"/>
                    <a:pt x="163" y="4531"/>
                  </a:cubicBezTo>
                  <a:cubicBezTo>
                    <a:pt x="163" y="4639"/>
                    <a:pt x="136" y="4748"/>
                    <a:pt x="136" y="4856"/>
                  </a:cubicBezTo>
                  <a:lnTo>
                    <a:pt x="27" y="5751"/>
                  </a:lnTo>
                  <a:lnTo>
                    <a:pt x="27" y="5805"/>
                  </a:lnTo>
                  <a:cubicBezTo>
                    <a:pt x="0" y="5887"/>
                    <a:pt x="0" y="5995"/>
                    <a:pt x="0" y="6104"/>
                  </a:cubicBezTo>
                  <a:lnTo>
                    <a:pt x="0" y="6429"/>
                  </a:lnTo>
                  <a:cubicBezTo>
                    <a:pt x="0" y="6538"/>
                    <a:pt x="27" y="6592"/>
                    <a:pt x="54" y="6701"/>
                  </a:cubicBezTo>
                  <a:lnTo>
                    <a:pt x="163" y="6918"/>
                  </a:lnTo>
                  <a:cubicBezTo>
                    <a:pt x="244" y="7026"/>
                    <a:pt x="326" y="7107"/>
                    <a:pt x="434" y="7162"/>
                  </a:cubicBezTo>
                  <a:cubicBezTo>
                    <a:pt x="461" y="7162"/>
                    <a:pt x="543" y="7189"/>
                    <a:pt x="597" y="7189"/>
                  </a:cubicBezTo>
                  <a:cubicBezTo>
                    <a:pt x="678" y="7189"/>
                    <a:pt x="733" y="7189"/>
                    <a:pt x="841" y="7162"/>
                  </a:cubicBezTo>
                  <a:lnTo>
                    <a:pt x="1058" y="7053"/>
                  </a:lnTo>
                  <a:cubicBezTo>
                    <a:pt x="1112" y="6999"/>
                    <a:pt x="1194" y="6945"/>
                    <a:pt x="1248" y="6918"/>
                  </a:cubicBezTo>
                  <a:cubicBezTo>
                    <a:pt x="1384" y="6782"/>
                    <a:pt x="1519" y="6646"/>
                    <a:pt x="1628" y="6429"/>
                  </a:cubicBezTo>
                  <a:cubicBezTo>
                    <a:pt x="1872" y="6022"/>
                    <a:pt x="2062" y="5561"/>
                    <a:pt x="2143" y="5046"/>
                  </a:cubicBezTo>
                  <a:cubicBezTo>
                    <a:pt x="2170" y="4856"/>
                    <a:pt x="2170" y="4639"/>
                    <a:pt x="2170" y="4449"/>
                  </a:cubicBezTo>
                  <a:lnTo>
                    <a:pt x="2496" y="4449"/>
                  </a:lnTo>
                  <a:cubicBezTo>
                    <a:pt x="2875" y="4449"/>
                    <a:pt x="3255" y="4395"/>
                    <a:pt x="3553" y="4341"/>
                  </a:cubicBezTo>
                  <a:cubicBezTo>
                    <a:pt x="3933" y="4259"/>
                    <a:pt x="4313" y="4178"/>
                    <a:pt x="4638" y="3988"/>
                  </a:cubicBezTo>
                  <a:cubicBezTo>
                    <a:pt x="5018" y="3825"/>
                    <a:pt x="5371" y="3663"/>
                    <a:pt x="5696" y="3419"/>
                  </a:cubicBezTo>
                  <a:cubicBezTo>
                    <a:pt x="6022" y="3174"/>
                    <a:pt x="6347" y="2903"/>
                    <a:pt x="6564" y="2632"/>
                  </a:cubicBezTo>
                  <a:cubicBezTo>
                    <a:pt x="6781" y="2415"/>
                    <a:pt x="6944" y="2171"/>
                    <a:pt x="7052" y="1900"/>
                  </a:cubicBezTo>
                  <a:cubicBezTo>
                    <a:pt x="7161" y="1683"/>
                    <a:pt x="7215" y="1466"/>
                    <a:pt x="7242" y="1222"/>
                  </a:cubicBezTo>
                  <a:cubicBezTo>
                    <a:pt x="7351" y="1249"/>
                    <a:pt x="7486" y="1330"/>
                    <a:pt x="7595" y="1357"/>
                  </a:cubicBezTo>
                  <a:cubicBezTo>
                    <a:pt x="7758" y="1466"/>
                    <a:pt x="7920" y="1547"/>
                    <a:pt x="8056" y="1683"/>
                  </a:cubicBezTo>
                  <a:cubicBezTo>
                    <a:pt x="8300" y="1927"/>
                    <a:pt x="8517" y="2198"/>
                    <a:pt x="8734" y="2496"/>
                  </a:cubicBezTo>
                  <a:cubicBezTo>
                    <a:pt x="8815" y="2578"/>
                    <a:pt x="8843" y="2632"/>
                    <a:pt x="8897" y="2713"/>
                  </a:cubicBezTo>
                  <a:cubicBezTo>
                    <a:pt x="9087" y="2903"/>
                    <a:pt x="9222" y="3147"/>
                    <a:pt x="9412" y="3337"/>
                  </a:cubicBezTo>
                  <a:cubicBezTo>
                    <a:pt x="9548" y="3527"/>
                    <a:pt x="9683" y="3663"/>
                    <a:pt x="9873" y="3798"/>
                  </a:cubicBezTo>
                  <a:cubicBezTo>
                    <a:pt x="9928" y="3853"/>
                    <a:pt x="10036" y="3934"/>
                    <a:pt x="10090" y="3961"/>
                  </a:cubicBezTo>
                  <a:cubicBezTo>
                    <a:pt x="10117" y="3988"/>
                    <a:pt x="10199" y="4015"/>
                    <a:pt x="10226" y="4015"/>
                  </a:cubicBezTo>
                  <a:cubicBezTo>
                    <a:pt x="10253" y="4070"/>
                    <a:pt x="10334" y="4097"/>
                    <a:pt x="10362" y="4097"/>
                  </a:cubicBezTo>
                  <a:lnTo>
                    <a:pt x="10443" y="4097"/>
                  </a:lnTo>
                  <a:cubicBezTo>
                    <a:pt x="10470" y="4097"/>
                    <a:pt x="10470" y="4097"/>
                    <a:pt x="10497" y="4070"/>
                  </a:cubicBezTo>
                  <a:cubicBezTo>
                    <a:pt x="10524" y="4070"/>
                    <a:pt x="10524" y="4015"/>
                    <a:pt x="10524" y="3988"/>
                  </a:cubicBezTo>
                  <a:cubicBezTo>
                    <a:pt x="10524" y="3961"/>
                    <a:pt x="10524" y="3961"/>
                    <a:pt x="10497" y="3934"/>
                  </a:cubicBezTo>
                  <a:lnTo>
                    <a:pt x="10497" y="3880"/>
                  </a:lnTo>
                  <a:lnTo>
                    <a:pt x="10497" y="3853"/>
                  </a:lnTo>
                  <a:cubicBezTo>
                    <a:pt x="10226" y="3446"/>
                    <a:pt x="9982" y="2985"/>
                    <a:pt x="9765" y="2442"/>
                  </a:cubicBezTo>
                  <a:lnTo>
                    <a:pt x="9439" y="1710"/>
                  </a:lnTo>
                  <a:cubicBezTo>
                    <a:pt x="9412" y="1655"/>
                    <a:pt x="9385" y="1574"/>
                    <a:pt x="9385" y="1520"/>
                  </a:cubicBezTo>
                  <a:cubicBezTo>
                    <a:pt x="9358" y="1411"/>
                    <a:pt x="9331" y="1303"/>
                    <a:pt x="9249" y="1222"/>
                  </a:cubicBezTo>
                  <a:cubicBezTo>
                    <a:pt x="9195" y="1005"/>
                    <a:pt x="9060" y="760"/>
                    <a:pt x="8843" y="571"/>
                  </a:cubicBezTo>
                  <a:cubicBezTo>
                    <a:pt x="8734" y="462"/>
                    <a:pt x="8653" y="408"/>
                    <a:pt x="8517" y="326"/>
                  </a:cubicBezTo>
                  <a:cubicBezTo>
                    <a:pt x="8382" y="272"/>
                    <a:pt x="8219" y="218"/>
                    <a:pt x="8056" y="218"/>
                  </a:cubicBezTo>
                  <a:cubicBezTo>
                    <a:pt x="8029" y="218"/>
                    <a:pt x="8002" y="218"/>
                    <a:pt x="8002" y="272"/>
                  </a:cubicBezTo>
                  <a:cubicBezTo>
                    <a:pt x="7758" y="218"/>
                    <a:pt x="7541" y="191"/>
                    <a:pt x="7242" y="164"/>
                  </a:cubicBezTo>
                  <a:cubicBezTo>
                    <a:pt x="7107" y="164"/>
                    <a:pt x="6971" y="137"/>
                    <a:pt x="6835" y="137"/>
                  </a:cubicBezTo>
                  <a:cubicBezTo>
                    <a:pt x="6754" y="137"/>
                    <a:pt x="6646" y="82"/>
                    <a:pt x="6510" y="82"/>
                  </a:cubicBezTo>
                  <a:cubicBezTo>
                    <a:pt x="6076" y="55"/>
                    <a:pt x="5669" y="28"/>
                    <a:pt x="5289" y="1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4328;p57">
              <a:extLst>
                <a:ext uri="{FF2B5EF4-FFF2-40B4-BE49-F238E27FC236}">
                  <a16:creationId xmlns:a16="http://schemas.microsoft.com/office/drawing/2014/main" id="{C60B3B04-CCB3-42C5-9857-E07C4A06E3B3}"/>
                </a:ext>
              </a:extLst>
            </p:cNvPr>
            <p:cNvSpPr/>
            <p:nvPr/>
          </p:nvSpPr>
          <p:spPr>
            <a:xfrm>
              <a:off x="2176276" y="3323133"/>
              <a:ext cx="518079" cy="157456"/>
            </a:xfrm>
            <a:custGeom>
              <a:avLst/>
              <a:gdLst/>
              <a:ahLst/>
              <a:cxnLst/>
              <a:rect l="l" t="t" r="r" b="b"/>
              <a:pathLst>
                <a:path w="11339" h="3446" extrusionOk="0">
                  <a:moveTo>
                    <a:pt x="10932" y="1"/>
                  </a:moveTo>
                  <a:lnTo>
                    <a:pt x="10444" y="299"/>
                  </a:lnTo>
                  <a:cubicBezTo>
                    <a:pt x="9982" y="543"/>
                    <a:pt x="9440" y="760"/>
                    <a:pt x="8843" y="977"/>
                  </a:cubicBezTo>
                  <a:cubicBezTo>
                    <a:pt x="8599" y="1059"/>
                    <a:pt x="8328" y="1140"/>
                    <a:pt x="8002" y="1249"/>
                  </a:cubicBezTo>
                  <a:cubicBezTo>
                    <a:pt x="7731" y="1330"/>
                    <a:pt x="7460" y="1411"/>
                    <a:pt x="7134" y="1493"/>
                  </a:cubicBezTo>
                  <a:cubicBezTo>
                    <a:pt x="6022" y="1764"/>
                    <a:pt x="4883" y="1900"/>
                    <a:pt x="3744" y="1900"/>
                  </a:cubicBezTo>
                  <a:lnTo>
                    <a:pt x="3310" y="1900"/>
                  </a:lnTo>
                  <a:cubicBezTo>
                    <a:pt x="2225" y="1845"/>
                    <a:pt x="1167" y="1683"/>
                    <a:pt x="191" y="1384"/>
                  </a:cubicBezTo>
                  <a:cubicBezTo>
                    <a:pt x="191" y="1411"/>
                    <a:pt x="164" y="1411"/>
                    <a:pt x="164" y="1439"/>
                  </a:cubicBezTo>
                  <a:cubicBezTo>
                    <a:pt x="137" y="1493"/>
                    <a:pt x="137" y="1520"/>
                    <a:pt x="82" y="1547"/>
                  </a:cubicBezTo>
                  <a:cubicBezTo>
                    <a:pt x="55" y="1628"/>
                    <a:pt x="55" y="1656"/>
                    <a:pt x="28" y="1737"/>
                  </a:cubicBezTo>
                  <a:cubicBezTo>
                    <a:pt x="28" y="1791"/>
                    <a:pt x="1" y="1818"/>
                    <a:pt x="1" y="1900"/>
                  </a:cubicBezTo>
                  <a:lnTo>
                    <a:pt x="1" y="2090"/>
                  </a:lnTo>
                  <a:lnTo>
                    <a:pt x="1" y="2307"/>
                  </a:lnTo>
                  <a:cubicBezTo>
                    <a:pt x="1" y="2361"/>
                    <a:pt x="28" y="2442"/>
                    <a:pt x="28" y="2551"/>
                  </a:cubicBezTo>
                  <a:cubicBezTo>
                    <a:pt x="55" y="2605"/>
                    <a:pt x="55" y="2686"/>
                    <a:pt x="82" y="2740"/>
                  </a:cubicBezTo>
                  <a:lnTo>
                    <a:pt x="82" y="2768"/>
                  </a:lnTo>
                  <a:cubicBezTo>
                    <a:pt x="706" y="3012"/>
                    <a:pt x="1357" y="3174"/>
                    <a:pt x="1981" y="3283"/>
                  </a:cubicBezTo>
                  <a:cubicBezTo>
                    <a:pt x="2632" y="3391"/>
                    <a:pt x="3283" y="3446"/>
                    <a:pt x="3988" y="3446"/>
                  </a:cubicBezTo>
                  <a:lnTo>
                    <a:pt x="4015" y="3446"/>
                  </a:lnTo>
                  <a:cubicBezTo>
                    <a:pt x="5317" y="3446"/>
                    <a:pt x="6646" y="3256"/>
                    <a:pt x="7948" y="2876"/>
                  </a:cubicBezTo>
                  <a:cubicBezTo>
                    <a:pt x="8626" y="2686"/>
                    <a:pt x="9250" y="2469"/>
                    <a:pt x="9793" y="2198"/>
                  </a:cubicBezTo>
                  <a:cubicBezTo>
                    <a:pt x="10389" y="1927"/>
                    <a:pt x="10905" y="1601"/>
                    <a:pt x="11339" y="1222"/>
                  </a:cubicBezTo>
                  <a:cubicBezTo>
                    <a:pt x="11339" y="1086"/>
                    <a:pt x="11339" y="950"/>
                    <a:pt x="11312" y="842"/>
                  </a:cubicBezTo>
                  <a:cubicBezTo>
                    <a:pt x="11284" y="679"/>
                    <a:pt x="11257" y="543"/>
                    <a:pt x="11176" y="381"/>
                  </a:cubicBezTo>
                  <a:cubicBezTo>
                    <a:pt x="11149" y="299"/>
                    <a:pt x="11122" y="191"/>
                    <a:pt x="11040" y="137"/>
                  </a:cubicBezTo>
                  <a:lnTo>
                    <a:pt x="10932" y="28"/>
                  </a:lnTo>
                  <a:lnTo>
                    <a:pt x="10905" y="28"/>
                  </a:lnTo>
                  <a:cubicBezTo>
                    <a:pt x="10986" y="1"/>
                    <a:pt x="10932" y="1"/>
                    <a:pt x="10932" y="1"/>
                  </a:cubicBezTo>
                  <a:close/>
                </a:path>
              </a:pathLst>
            </a:custGeom>
            <a:solidFill>
              <a:srgbClr val="A1A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4329;p57">
              <a:extLst>
                <a:ext uri="{FF2B5EF4-FFF2-40B4-BE49-F238E27FC236}">
                  <a16:creationId xmlns:a16="http://schemas.microsoft.com/office/drawing/2014/main" id="{252DF0AB-6118-4968-A6D5-9AFEED68E0AE}"/>
                </a:ext>
              </a:extLst>
            </p:cNvPr>
            <p:cNvSpPr/>
            <p:nvPr/>
          </p:nvSpPr>
          <p:spPr>
            <a:xfrm>
              <a:off x="2177555" y="3387604"/>
              <a:ext cx="1279" cy="4980"/>
            </a:xfrm>
            <a:custGeom>
              <a:avLst/>
              <a:gdLst/>
              <a:ahLst/>
              <a:cxnLst/>
              <a:rect l="l" t="t" r="r" b="b"/>
              <a:pathLst>
                <a:path w="28" h="109" extrusionOk="0">
                  <a:moveTo>
                    <a:pt x="27" y="0"/>
                  </a:moveTo>
                  <a:cubicBezTo>
                    <a:pt x="27" y="1"/>
                    <a:pt x="27" y="11"/>
                    <a:pt x="25" y="27"/>
                  </a:cubicBezTo>
                  <a:lnTo>
                    <a:pt x="25" y="27"/>
                  </a:lnTo>
                  <a:cubicBezTo>
                    <a:pt x="26" y="19"/>
                    <a:pt x="27" y="10"/>
                    <a:pt x="27" y="0"/>
                  </a:cubicBezTo>
                  <a:close/>
                  <a:moveTo>
                    <a:pt x="25" y="27"/>
                  </a:moveTo>
                  <a:cubicBezTo>
                    <a:pt x="18" y="64"/>
                    <a:pt x="0" y="87"/>
                    <a:pt x="0" y="109"/>
                  </a:cubicBezTo>
                  <a:cubicBezTo>
                    <a:pt x="15" y="78"/>
                    <a:pt x="22" y="48"/>
                    <a:pt x="25" y="27"/>
                  </a:cubicBezTo>
                  <a:close/>
                </a:path>
              </a:pathLst>
            </a:custGeom>
            <a:solidFill>
              <a:srgbClr val="A1A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4330;p57">
              <a:extLst>
                <a:ext uri="{FF2B5EF4-FFF2-40B4-BE49-F238E27FC236}">
                  <a16:creationId xmlns:a16="http://schemas.microsoft.com/office/drawing/2014/main" id="{A637E125-E05D-488A-93DE-D1457C159421}"/>
                </a:ext>
              </a:extLst>
            </p:cNvPr>
            <p:cNvSpPr/>
            <p:nvPr/>
          </p:nvSpPr>
          <p:spPr>
            <a:xfrm>
              <a:off x="2173809" y="3408667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A1A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4331;p57">
              <a:extLst>
                <a:ext uri="{FF2B5EF4-FFF2-40B4-BE49-F238E27FC236}">
                  <a16:creationId xmlns:a16="http://schemas.microsoft.com/office/drawing/2014/main" id="{04B19435-BC9D-4852-AE2C-75777DBB5B8C}"/>
                </a:ext>
              </a:extLst>
            </p:cNvPr>
            <p:cNvSpPr/>
            <p:nvPr/>
          </p:nvSpPr>
          <p:spPr>
            <a:xfrm>
              <a:off x="2173809" y="3408667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A1A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4332;p57">
              <a:extLst>
                <a:ext uri="{FF2B5EF4-FFF2-40B4-BE49-F238E27FC236}">
                  <a16:creationId xmlns:a16="http://schemas.microsoft.com/office/drawing/2014/main" id="{0A7D460F-E66A-43C6-8A46-3B8A62CF6172}"/>
                </a:ext>
              </a:extLst>
            </p:cNvPr>
            <p:cNvSpPr/>
            <p:nvPr/>
          </p:nvSpPr>
          <p:spPr>
            <a:xfrm>
              <a:off x="2173809" y="3408667"/>
              <a:ext cx="46" cy="4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A1A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4333;p57">
              <a:extLst>
                <a:ext uri="{FF2B5EF4-FFF2-40B4-BE49-F238E27FC236}">
                  <a16:creationId xmlns:a16="http://schemas.microsoft.com/office/drawing/2014/main" id="{48A78FE4-5B32-4C12-94CD-DB2947E09CD8}"/>
                </a:ext>
              </a:extLst>
            </p:cNvPr>
            <p:cNvSpPr/>
            <p:nvPr/>
          </p:nvSpPr>
          <p:spPr>
            <a:xfrm>
              <a:off x="2176276" y="3442113"/>
              <a:ext cx="1325" cy="1279"/>
            </a:xfrm>
            <a:custGeom>
              <a:avLst/>
              <a:gdLst/>
              <a:ahLst/>
              <a:cxnLst/>
              <a:rect l="l" t="t" r="r" b="b"/>
              <a:pathLst>
                <a:path w="29" h="28" extrusionOk="0">
                  <a:moveTo>
                    <a:pt x="1" y="28"/>
                  </a:moveTo>
                  <a:cubicBezTo>
                    <a:pt x="28" y="28"/>
                    <a:pt x="28" y="28"/>
                    <a:pt x="1" y="28"/>
                  </a:cubicBezTo>
                  <a:cubicBezTo>
                    <a:pt x="28" y="28"/>
                    <a:pt x="28" y="28"/>
                    <a:pt x="1" y="28"/>
                  </a:cubicBezTo>
                  <a:cubicBezTo>
                    <a:pt x="1" y="1"/>
                    <a:pt x="1" y="28"/>
                    <a:pt x="1" y="28"/>
                  </a:cubicBezTo>
                  <a:close/>
                </a:path>
              </a:pathLst>
            </a:custGeom>
            <a:solidFill>
              <a:srgbClr val="A1A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4334;p57">
              <a:extLst>
                <a:ext uri="{FF2B5EF4-FFF2-40B4-BE49-F238E27FC236}">
                  <a16:creationId xmlns:a16="http://schemas.microsoft.com/office/drawing/2014/main" id="{225F5CE3-EB91-448D-AFB2-A06470F90ADB}"/>
                </a:ext>
              </a:extLst>
            </p:cNvPr>
            <p:cNvSpPr/>
            <p:nvPr/>
          </p:nvSpPr>
          <p:spPr>
            <a:xfrm>
              <a:off x="2177555" y="3387604"/>
              <a:ext cx="1279" cy="4980"/>
            </a:xfrm>
            <a:custGeom>
              <a:avLst/>
              <a:gdLst/>
              <a:ahLst/>
              <a:cxnLst/>
              <a:rect l="l" t="t" r="r" b="b"/>
              <a:pathLst>
                <a:path w="28" h="109" extrusionOk="0">
                  <a:moveTo>
                    <a:pt x="27" y="0"/>
                  </a:moveTo>
                  <a:cubicBezTo>
                    <a:pt x="27" y="1"/>
                    <a:pt x="27" y="11"/>
                    <a:pt x="25" y="27"/>
                  </a:cubicBezTo>
                  <a:lnTo>
                    <a:pt x="25" y="27"/>
                  </a:lnTo>
                  <a:cubicBezTo>
                    <a:pt x="26" y="19"/>
                    <a:pt x="27" y="10"/>
                    <a:pt x="27" y="0"/>
                  </a:cubicBezTo>
                  <a:close/>
                  <a:moveTo>
                    <a:pt x="25" y="27"/>
                  </a:moveTo>
                  <a:cubicBezTo>
                    <a:pt x="18" y="64"/>
                    <a:pt x="0" y="87"/>
                    <a:pt x="0" y="109"/>
                  </a:cubicBezTo>
                  <a:cubicBezTo>
                    <a:pt x="15" y="78"/>
                    <a:pt x="22" y="48"/>
                    <a:pt x="25" y="27"/>
                  </a:cubicBezTo>
                  <a:close/>
                </a:path>
              </a:pathLst>
            </a:custGeom>
            <a:solidFill>
              <a:srgbClr val="A1A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4335;p57">
              <a:extLst>
                <a:ext uri="{FF2B5EF4-FFF2-40B4-BE49-F238E27FC236}">
                  <a16:creationId xmlns:a16="http://schemas.microsoft.com/office/drawing/2014/main" id="{E2D67DE2-1773-48CD-89AE-3176DC26D953}"/>
                </a:ext>
              </a:extLst>
            </p:cNvPr>
            <p:cNvSpPr/>
            <p:nvPr/>
          </p:nvSpPr>
          <p:spPr>
            <a:xfrm>
              <a:off x="2176276" y="3442113"/>
              <a:ext cx="1325" cy="1279"/>
            </a:xfrm>
            <a:custGeom>
              <a:avLst/>
              <a:gdLst/>
              <a:ahLst/>
              <a:cxnLst/>
              <a:rect l="l" t="t" r="r" b="b"/>
              <a:pathLst>
                <a:path w="29" h="28" extrusionOk="0">
                  <a:moveTo>
                    <a:pt x="1" y="28"/>
                  </a:moveTo>
                  <a:cubicBezTo>
                    <a:pt x="28" y="28"/>
                    <a:pt x="28" y="28"/>
                    <a:pt x="1" y="28"/>
                  </a:cubicBezTo>
                  <a:cubicBezTo>
                    <a:pt x="28" y="28"/>
                    <a:pt x="28" y="28"/>
                    <a:pt x="1" y="28"/>
                  </a:cubicBezTo>
                  <a:cubicBezTo>
                    <a:pt x="1" y="1"/>
                    <a:pt x="1" y="28"/>
                    <a:pt x="1" y="28"/>
                  </a:cubicBezTo>
                  <a:close/>
                </a:path>
              </a:pathLst>
            </a:custGeom>
            <a:solidFill>
              <a:srgbClr val="A1A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4336;p57">
              <a:extLst>
                <a:ext uri="{FF2B5EF4-FFF2-40B4-BE49-F238E27FC236}">
                  <a16:creationId xmlns:a16="http://schemas.microsoft.com/office/drawing/2014/main" id="{7E00AF4B-1A9E-4E9E-847B-1DD6DA3D7A21}"/>
                </a:ext>
              </a:extLst>
            </p:cNvPr>
            <p:cNvSpPr/>
            <p:nvPr/>
          </p:nvSpPr>
          <p:spPr>
            <a:xfrm>
              <a:off x="2401853" y="3356625"/>
              <a:ext cx="276424" cy="83069"/>
            </a:xfrm>
            <a:custGeom>
              <a:avLst/>
              <a:gdLst/>
              <a:ahLst/>
              <a:cxnLst/>
              <a:rect l="l" t="t" r="r" b="b"/>
              <a:pathLst>
                <a:path w="6050" h="1818" extrusionOk="0">
                  <a:moveTo>
                    <a:pt x="5913" y="0"/>
                  </a:moveTo>
                  <a:cubicBezTo>
                    <a:pt x="5859" y="0"/>
                    <a:pt x="5859" y="55"/>
                    <a:pt x="5859" y="55"/>
                  </a:cubicBezTo>
                  <a:cubicBezTo>
                    <a:pt x="5805" y="109"/>
                    <a:pt x="5696" y="136"/>
                    <a:pt x="5642" y="217"/>
                  </a:cubicBezTo>
                  <a:cubicBezTo>
                    <a:pt x="5534" y="272"/>
                    <a:pt x="5452" y="326"/>
                    <a:pt x="5371" y="380"/>
                  </a:cubicBezTo>
                  <a:cubicBezTo>
                    <a:pt x="5181" y="489"/>
                    <a:pt x="4991" y="597"/>
                    <a:pt x="4829" y="651"/>
                  </a:cubicBezTo>
                  <a:cubicBezTo>
                    <a:pt x="4720" y="678"/>
                    <a:pt x="4612" y="760"/>
                    <a:pt x="4557" y="787"/>
                  </a:cubicBezTo>
                  <a:lnTo>
                    <a:pt x="4232" y="895"/>
                  </a:lnTo>
                  <a:cubicBezTo>
                    <a:pt x="4042" y="950"/>
                    <a:pt x="3879" y="1031"/>
                    <a:pt x="3662" y="1085"/>
                  </a:cubicBezTo>
                  <a:cubicBezTo>
                    <a:pt x="2713" y="1411"/>
                    <a:pt x="1736" y="1574"/>
                    <a:pt x="706" y="1682"/>
                  </a:cubicBezTo>
                  <a:cubicBezTo>
                    <a:pt x="489" y="1709"/>
                    <a:pt x="245" y="1709"/>
                    <a:pt x="28" y="1736"/>
                  </a:cubicBezTo>
                  <a:cubicBezTo>
                    <a:pt x="28" y="1736"/>
                    <a:pt x="0" y="1736"/>
                    <a:pt x="0" y="1763"/>
                  </a:cubicBezTo>
                  <a:cubicBezTo>
                    <a:pt x="0" y="1763"/>
                    <a:pt x="0" y="1818"/>
                    <a:pt x="28" y="1818"/>
                  </a:cubicBezTo>
                  <a:cubicBezTo>
                    <a:pt x="543" y="1763"/>
                    <a:pt x="1031" y="1736"/>
                    <a:pt x="1519" y="1682"/>
                  </a:cubicBezTo>
                  <a:cubicBezTo>
                    <a:pt x="2035" y="1601"/>
                    <a:pt x="2523" y="1492"/>
                    <a:pt x="3011" y="1411"/>
                  </a:cubicBezTo>
                  <a:cubicBezTo>
                    <a:pt x="3499" y="1302"/>
                    <a:pt x="3961" y="1140"/>
                    <a:pt x="4449" y="950"/>
                  </a:cubicBezTo>
                  <a:cubicBezTo>
                    <a:pt x="4693" y="868"/>
                    <a:pt x="4910" y="787"/>
                    <a:pt x="5127" y="651"/>
                  </a:cubicBezTo>
                  <a:cubicBezTo>
                    <a:pt x="5371" y="543"/>
                    <a:pt x="5561" y="407"/>
                    <a:pt x="5778" y="326"/>
                  </a:cubicBezTo>
                  <a:cubicBezTo>
                    <a:pt x="5832" y="272"/>
                    <a:pt x="5913" y="217"/>
                    <a:pt x="5995" y="190"/>
                  </a:cubicBezTo>
                  <a:lnTo>
                    <a:pt x="6049" y="136"/>
                  </a:lnTo>
                  <a:lnTo>
                    <a:pt x="6049" y="109"/>
                  </a:lnTo>
                  <a:cubicBezTo>
                    <a:pt x="5968" y="0"/>
                    <a:pt x="5941" y="0"/>
                    <a:pt x="5913" y="0"/>
                  </a:cubicBezTo>
                  <a:close/>
                </a:path>
              </a:pathLst>
            </a:custGeom>
            <a:solidFill>
              <a:srgbClr val="A1A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4337;p57">
              <a:extLst>
                <a:ext uri="{FF2B5EF4-FFF2-40B4-BE49-F238E27FC236}">
                  <a16:creationId xmlns:a16="http://schemas.microsoft.com/office/drawing/2014/main" id="{87A4098C-706D-4346-B1B1-604CF8F90E1E}"/>
                </a:ext>
              </a:extLst>
            </p:cNvPr>
            <p:cNvSpPr/>
            <p:nvPr/>
          </p:nvSpPr>
          <p:spPr>
            <a:xfrm>
              <a:off x="2197385" y="3397519"/>
              <a:ext cx="198295" cy="25633"/>
            </a:xfrm>
            <a:custGeom>
              <a:avLst/>
              <a:gdLst/>
              <a:ahLst/>
              <a:cxnLst/>
              <a:rect l="l" t="t" r="r" b="b"/>
              <a:pathLst>
                <a:path w="4340" h="561" extrusionOk="0">
                  <a:moveTo>
                    <a:pt x="81" y="0"/>
                  </a:moveTo>
                  <a:lnTo>
                    <a:pt x="27" y="109"/>
                  </a:lnTo>
                  <a:cubicBezTo>
                    <a:pt x="0" y="109"/>
                    <a:pt x="0" y="136"/>
                    <a:pt x="0" y="136"/>
                  </a:cubicBezTo>
                  <a:lnTo>
                    <a:pt x="0" y="190"/>
                  </a:lnTo>
                  <a:cubicBezTo>
                    <a:pt x="0" y="190"/>
                    <a:pt x="0" y="245"/>
                    <a:pt x="27" y="245"/>
                  </a:cubicBezTo>
                  <a:lnTo>
                    <a:pt x="81" y="245"/>
                  </a:lnTo>
                  <a:cubicBezTo>
                    <a:pt x="217" y="272"/>
                    <a:pt x="353" y="299"/>
                    <a:pt x="515" y="326"/>
                  </a:cubicBezTo>
                  <a:cubicBezTo>
                    <a:pt x="570" y="326"/>
                    <a:pt x="651" y="380"/>
                    <a:pt x="705" y="380"/>
                  </a:cubicBezTo>
                  <a:cubicBezTo>
                    <a:pt x="787" y="380"/>
                    <a:pt x="841" y="407"/>
                    <a:pt x="922" y="407"/>
                  </a:cubicBezTo>
                  <a:cubicBezTo>
                    <a:pt x="1193" y="434"/>
                    <a:pt x="1465" y="516"/>
                    <a:pt x="1763" y="516"/>
                  </a:cubicBezTo>
                  <a:cubicBezTo>
                    <a:pt x="2081" y="548"/>
                    <a:pt x="2408" y="561"/>
                    <a:pt x="2733" y="561"/>
                  </a:cubicBezTo>
                  <a:cubicBezTo>
                    <a:pt x="2964" y="561"/>
                    <a:pt x="3193" y="554"/>
                    <a:pt x="3418" y="543"/>
                  </a:cubicBezTo>
                  <a:cubicBezTo>
                    <a:pt x="3743" y="543"/>
                    <a:pt x="4014" y="516"/>
                    <a:pt x="4313" y="434"/>
                  </a:cubicBezTo>
                  <a:cubicBezTo>
                    <a:pt x="4313" y="434"/>
                    <a:pt x="4340" y="434"/>
                    <a:pt x="4340" y="407"/>
                  </a:cubicBezTo>
                  <a:cubicBezTo>
                    <a:pt x="4340" y="407"/>
                    <a:pt x="4340" y="380"/>
                    <a:pt x="4313" y="380"/>
                  </a:cubicBezTo>
                  <a:cubicBezTo>
                    <a:pt x="4041" y="407"/>
                    <a:pt x="3797" y="434"/>
                    <a:pt x="3526" y="434"/>
                  </a:cubicBezTo>
                  <a:cubicBezTo>
                    <a:pt x="3038" y="434"/>
                    <a:pt x="2577" y="434"/>
                    <a:pt x="2116" y="407"/>
                  </a:cubicBezTo>
                  <a:cubicBezTo>
                    <a:pt x="1627" y="380"/>
                    <a:pt x="1193" y="272"/>
                    <a:pt x="705" y="163"/>
                  </a:cubicBezTo>
                  <a:cubicBezTo>
                    <a:pt x="624" y="136"/>
                    <a:pt x="515" y="136"/>
                    <a:pt x="407" y="109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A1A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4338;p57">
              <a:extLst>
                <a:ext uri="{FF2B5EF4-FFF2-40B4-BE49-F238E27FC236}">
                  <a16:creationId xmlns:a16="http://schemas.microsoft.com/office/drawing/2014/main" id="{CCC71485-04EF-4D79-8D84-82A7265E5CAD}"/>
                </a:ext>
              </a:extLst>
            </p:cNvPr>
            <p:cNvSpPr/>
            <p:nvPr/>
          </p:nvSpPr>
          <p:spPr>
            <a:xfrm>
              <a:off x="2543131" y="3341730"/>
              <a:ext cx="132638" cy="57070"/>
            </a:xfrm>
            <a:custGeom>
              <a:avLst/>
              <a:gdLst/>
              <a:ahLst/>
              <a:cxnLst/>
              <a:rect l="l" t="t" r="r" b="b"/>
              <a:pathLst>
                <a:path w="2903" h="1249" extrusionOk="0">
                  <a:moveTo>
                    <a:pt x="2876" y="1"/>
                  </a:moveTo>
                  <a:cubicBezTo>
                    <a:pt x="2713" y="109"/>
                    <a:pt x="2550" y="191"/>
                    <a:pt x="2333" y="299"/>
                  </a:cubicBezTo>
                  <a:cubicBezTo>
                    <a:pt x="2170" y="408"/>
                    <a:pt x="1953" y="462"/>
                    <a:pt x="1791" y="570"/>
                  </a:cubicBezTo>
                  <a:cubicBezTo>
                    <a:pt x="1411" y="733"/>
                    <a:pt x="1058" y="869"/>
                    <a:pt x="679" y="1004"/>
                  </a:cubicBezTo>
                  <a:cubicBezTo>
                    <a:pt x="462" y="1086"/>
                    <a:pt x="218" y="1140"/>
                    <a:pt x="28" y="1194"/>
                  </a:cubicBezTo>
                  <a:cubicBezTo>
                    <a:pt x="28" y="1194"/>
                    <a:pt x="1" y="1194"/>
                    <a:pt x="1" y="1221"/>
                  </a:cubicBezTo>
                  <a:cubicBezTo>
                    <a:pt x="1" y="1221"/>
                    <a:pt x="1" y="1249"/>
                    <a:pt x="28" y="1249"/>
                  </a:cubicBezTo>
                  <a:cubicBezTo>
                    <a:pt x="272" y="1194"/>
                    <a:pt x="516" y="1113"/>
                    <a:pt x="760" y="1059"/>
                  </a:cubicBezTo>
                  <a:cubicBezTo>
                    <a:pt x="1004" y="977"/>
                    <a:pt x="1248" y="869"/>
                    <a:pt x="1492" y="787"/>
                  </a:cubicBezTo>
                  <a:lnTo>
                    <a:pt x="2198" y="462"/>
                  </a:lnTo>
                  <a:cubicBezTo>
                    <a:pt x="2306" y="408"/>
                    <a:pt x="2442" y="381"/>
                    <a:pt x="2523" y="299"/>
                  </a:cubicBezTo>
                  <a:cubicBezTo>
                    <a:pt x="2632" y="245"/>
                    <a:pt x="2767" y="164"/>
                    <a:pt x="2876" y="109"/>
                  </a:cubicBezTo>
                  <a:lnTo>
                    <a:pt x="2903" y="55"/>
                  </a:lnTo>
                  <a:lnTo>
                    <a:pt x="2903" y="28"/>
                  </a:lnTo>
                  <a:cubicBezTo>
                    <a:pt x="2903" y="1"/>
                    <a:pt x="2903" y="1"/>
                    <a:pt x="2876" y="1"/>
                  </a:cubicBezTo>
                  <a:close/>
                </a:path>
              </a:pathLst>
            </a:custGeom>
            <a:solidFill>
              <a:srgbClr val="A1A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4339;p57">
              <a:extLst>
                <a:ext uri="{FF2B5EF4-FFF2-40B4-BE49-F238E27FC236}">
                  <a16:creationId xmlns:a16="http://schemas.microsoft.com/office/drawing/2014/main" id="{B64FB694-EE2B-4B0C-80D4-019E776C82DB}"/>
                </a:ext>
              </a:extLst>
            </p:cNvPr>
            <p:cNvSpPr/>
            <p:nvPr/>
          </p:nvSpPr>
          <p:spPr>
            <a:xfrm>
              <a:off x="2958326" y="3418582"/>
              <a:ext cx="902240" cy="1171236"/>
            </a:xfrm>
            <a:custGeom>
              <a:avLst/>
              <a:gdLst/>
              <a:ahLst/>
              <a:cxnLst/>
              <a:rect l="l" t="t" r="r" b="b"/>
              <a:pathLst>
                <a:path w="19747" h="25633" extrusionOk="0">
                  <a:moveTo>
                    <a:pt x="1465" y="6239"/>
                  </a:moveTo>
                  <a:cubicBezTo>
                    <a:pt x="1546" y="6293"/>
                    <a:pt x="1655" y="6293"/>
                    <a:pt x="1763" y="6320"/>
                  </a:cubicBezTo>
                  <a:lnTo>
                    <a:pt x="1655" y="6347"/>
                  </a:lnTo>
                  <a:lnTo>
                    <a:pt x="1628" y="6347"/>
                  </a:lnTo>
                  <a:cubicBezTo>
                    <a:pt x="1546" y="6375"/>
                    <a:pt x="1465" y="6429"/>
                    <a:pt x="1383" y="6456"/>
                  </a:cubicBezTo>
                  <a:cubicBezTo>
                    <a:pt x="1383" y="6375"/>
                    <a:pt x="1411" y="6320"/>
                    <a:pt x="1411" y="6239"/>
                  </a:cubicBezTo>
                  <a:close/>
                  <a:moveTo>
                    <a:pt x="10063" y="1"/>
                  </a:moveTo>
                  <a:cubicBezTo>
                    <a:pt x="10009" y="55"/>
                    <a:pt x="9927" y="55"/>
                    <a:pt x="9846" y="82"/>
                  </a:cubicBezTo>
                  <a:cubicBezTo>
                    <a:pt x="9493" y="190"/>
                    <a:pt x="9141" y="326"/>
                    <a:pt x="8815" y="407"/>
                  </a:cubicBezTo>
                  <a:cubicBezTo>
                    <a:pt x="8734" y="462"/>
                    <a:pt x="8680" y="462"/>
                    <a:pt x="8598" y="489"/>
                  </a:cubicBezTo>
                  <a:cubicBezTo>
                    <a:pt x="8490" y="624"/>
                    <a:pt x="8354" y="760"/>
                    <a:pt x="8219" y="923"/>
                  </a:cubicBezTo>
                  <a:cubicBezTo>
                    <a:pt x="8137" y="1058"/>
                    <a:pt x="8029" y="1167"/>
                    <a:pt x="7893" y="1275"/>
                  </a:cubicBezTo>
                  <a:cubicBezTo>
                    <a:pt x="7785" y="1357"/>
                    <a:pt x="7676" y="1465"/>
                    <a:pt x="7595" y="1547"/>
                  </a:cubicBezTo>
                  <a:cubicBezTo>
                    <a:pt x="7486" y="1628"/>
                    <a:pt x="7351" y="1736"/>
                    <a:pt x="7242" y="1845"/>
                  </a:cubicBezTo>
                  <a:lnTo>
                    <a:pt x="7215" y="1872"/>
                  </a:lnTo>
                  <a:lnTo>
                    <a:pt x="7188" y="1899"/>
                  </a:lnTo>
                  <a:cubicBezTo>
                    <a:pt x="7134" y="1953"/>
                    <a:pt x="7079" y="1981"/>
                    <a:pt x="7052" y="2008"/>
                  </a:cubicBezTo>
                  <a:cubicBezTo>
                    <a:pt x="6862" y="2143"/>
                    <a:pt x="6700" y="2306"/>
                    <a:pt x="6510" y="2442"/>
                  </a:cubicBezTo>
                  <a:cubicBezTo>
                    <a:pt x="6456" y="2496"/>
                    <a:pt x="6401" y="2523"/>
                    <a:pt x="6374" y="2550"/>
                  </a:cubicBezTo>
                  <a:cubicBezTo>
                    <a:pt x="6184" y="2659"/>
                    <a:pt x="5994" y="2794"/>
                    <a:pt x="5750" y="2957"/>
                  </a:cubicBezTo>
                  <a:cubicBezTo>
                    <a:pt x="5642" y="3038"/>
                    <a:pt x="5560" y="3093"/>
                    <a:pt x="5479" y="3120"/>
                  </a:cubicBezTo>
                  <a:lnTo>
                    <a:pt x="5425" y="3174"/>
                  </a:lnTo>
                  <a:lnTo>
                    <a:pt x="5343" y="3201"/>
                  </a:lnTo>
                  <a:cubicBezTo>
                    <a:pt x="5289" y="3228"/>
                    <a:pt x="5235" y="3255"/>
                    <a:pt x="5181" y="3310"/>
                  </a:cubicBezTo>
                  <a:cubicBezTo>
                    <a:pt x="4964" y="3445"/>
                    <a:pt x="4747" y="3581"/>
                    <a:pt x="4476" y="3716"/>
                  </a:cubicBezTo>
                  <a:cubicBezTo>
                    <a:pt x="3879" y="4015"/>
                    <a:pt x="3255" y="4313"/>
                    <a:pt x="2468" y="4612"/>
                  </a:cubicBezTo>
                  <a:cubicBezTo>
                    <a:pt x="2360" y="4666"/>
                    <a:pt x="2251" y="4720"/>
                    <a:pt x="2116" y="4747"/>
                  </a:cubicBezTo>
                  <a:cubicBezTo>
                    <a:pt x="2034" y="4801"/>
                    <a:pt x="1899" y="4856"/>
                    <a:pt x="1790" y="4883"/>
                  </a:cubicBezTo>
                  <a:lnTo>
                    <a:pt x="1546" y="4991"/>
                  </a:lnTo>
                  <a:lnTo>
                    <a:pt x="1438" y="5018"/>
                  </a:lnTo>
                  <a:cubicBezTo>
                    <a:pt x="1383" y="5073"/>
                    <a:pt x="1356" y="5073"/>
                    <a:pt x="1275" y="5100"/>
                  </a:cubicBezTo>
                  <a:lnTo>
                    <a:pt x="1248" y="5100"/>
                  </a:lnTo>
                  <a:lnTo>
                    <a:pt x="1221" y="5127"/>
                  </a:lnTo>
                  <a:lnTo>
                    <a:pt x="1166" y="5154"/>
                  </a:lnTo>
                  <a:cubicBezTo>
                    <a:pt x="1031" y="5208"/>
                    <a:pt x="949" y="5263"/>
                    <a:pt x="814" y="5290"/>
                  </a:cubicBezTo>
                  <a:cubicBezTo>
                    <a:pt x="570" y="5398"/>
                    <a:pt x="353" y="5480"/>
                    <a:pt x="136" y="5534"/>
                  </a:cubicBezTo>
                  <a:cubicBezTo>
                    <a:pt x="81" y="5697"/>
                    <a:pt x="54" y="5886"/>
                    <a:pt x="54" y="6076"/>
                  </a:cubicBezTo>
                  <a:cubicBezTo>
                    <a:pt x="54" y="6185"/>
                    <a:pt x="27" y="6293"/>
                    <a:pt x="27" y="6429"/>
                  </a:cubicBezTo>
                  <a:lnTo>
                    <a:pt x="27" y="6592"/>
                  </a:lnTo>
                  <a:lnTo>
                    <a:pt x="27" y="6890"/>
                  </a:lnTo>
                  <a:lnTo>
                    <a:pt x="27" y="6917"/>
                  </a:lnTo>
                  <a:lnTo>
                    <a:pt x="27" y="7188"/>
                  </a:lnTo>
                  <a:lnTo>
                    <a:pt x="27" y="7324"/>
                  </a:lnTo>
                  <a:lnTo>
                    <a:pt x="27" y="7460"/>
                  </a:lnTo>
                  <a:cubicBezTo>
                    <a:pt x="0" y="9195"/>
                    <a:pt x="271" y="11040"/>
                    <a:pt x="760" y="12939"/>
                  </a:cubicBezTo>
                  <a:cubicBezTo>
                    <a:pt x="1031" y="13915"/>
                    <a:pt x="1383" y="14919"/>
                    <a:pt x="1790" y="15868"/>
                  </a:cubicBezTo>
                  <a:cubicBezTo>
                    <a:pt x="2197" y="16817"/>
                    <a:pt x="2631" y="17712"/>
                    <a:pt x="3146" y="18553"/>
                  </a:cubicBezTo>
                  <a:cubicBezTo>
                    <a:pt x="4150" y="20208"/>
                    <a:pt x="5371" y="21645"/>
                    <a:pt x="6835" y="22785"/>
                  </a:cubicBezTo>
                  <a:cubicBezTo>
                    <a:pt x="7541" y="23381"/>
                    <a:pt x="8327" y="23869"/>
                    <a:pt x="9168" y="24276"/>
                  </a:cubicBezTo>
                  <a:cubicBezTo>
                    <a:pt x="9982" y="24683"/>
                    <a:pt x="10877" y="25036"/>
                    <a:pt x="11799" y="25280"/>
                  </a:cubicBezTo>
                  <a:cubicBezTo>
                    <a:pt x="12233" y="25361"/>
                    <a:pt x="12694" y="25470"/>
                    <a:pt x="13209" y="25551"/>
                  </a:cubicBezTo>
                  <a:cubicBezTo>
                    <a:pt x="13508" y="25578"/>
                    <a:pt x="13779" y="25605"/>
                    <a:pt x="14050" y="25633"/>
                  </a:cubicBezTo>
                  <a:lnTo>
                    <a:pt x="14457" y="25633"/>
                  </a:lnTo>
                  <a:cubicBezTo>
                    <a:pt x="14593" y="25633"/>
                    <a:pt x="14783" y="25633"/>
                    <a:pt x="14918" y="25605"/>
                  </a:cubicBezTo>
                  <a:lnTo>
                    <a:pt x="14972" y="25605"/>
                  </a:lnTo>
                  <a:cubicBezTo>
                    <a:pt x="15000" y="25605"/>
                    <a:pt x="15000" y="25605"/>
                    <a:pt x="15054" y="25578"/>
                  </a:cubicBezTo>
                  <a:cubicBezTo>
                    <a:pt x="15081" y="25578"/>
                    <a:pt x="15108" y="25524"/>
                    <a:pt x="15135" y="25524"/>
                  </a:cubicBezTo>
                  <a:cubicBezTo>
                    <a:pt x="15189" y="25524"/>
                    <a:pt x="15217" y="25497"/>
                    <a:pt x="15271" y="25497"/>
                  </a:cubicBezTo>
                  <a:cubicBezTo>
                    <a:pt x="15515" y="25388"/>
                    <a:pt x="15759" y="25253"/>
                    <a:pt x="15949" y="25117"/>
                  </a:cubicBezTo>
                  <a:cubicBezTo>
                    <a:pt x="16085" y="25063"/>
                    <a:pt x="16193" y="24982"/>
                    <a:pt x="16302" y="24927"/>
                  </a:cubicBezTo>
                  <a:lnTo>
                    <a:pt x="16302" y="24900"/>
                  </a:lnTo>
                  <a:lnTo>
                    <a:pt x="16302" y="24846"/>
                  </a:lnTo>
                  <a:lnTo>
                    <a:pt x="16302" y="24819"/>
                  </a:lnTo>
                  <a:lnTo>
                    <a:pt x="16302" y="24792"/>
                  </a:lnTo>
                  <a:lnTo>
                    <a:pt x="16220" y="24792"/>
                  </a:lnTo>
                  <a:lnTo>
                    <a:pt x="16193" y="24819"/>
                  </a:lnTo>
                  <a:lnTo>
                    <a:pt x="16166" y="24846"/>
                  </a:lnTo>
                  <a:lnTo>
                    <a:pt x="16166" y="24819"/>
                  </a:lnTo>
                  <a:lnTo>
                    <a:pt x="16085" y="24819"/>
                  </a:lnTo>
                  <a:lnTo>
                    <a:pt x="16030" y="24900"/>
                  </a:lnTo>
                  <a:lnTo>
                    <a:pt x="16003" y="24900"/>
                  </a:lnTo>
                  <a:cubicBezTo>
                    <a:pt x="15949" y="24900"/>
                    <a:pt x="15922" y="24927"/>
                    <a:pt x="15895" y="24927"/>
                  </a:cubicBezTo>
                  <a:cubicBezTo>
                    <a:pt x="15895" y="24927"/>
                    <a:pt x="15895" y="24900"/>
                    <a:pt x="15868" y="24900"/>
                  </a:cubicBezTo>
                  <a:cubicBezTo>
                    <a:pt x="15813" y="24900"/>
                    <a:pt x="15786" y="24900"/>
                    <a:pt x="15759" y="24927"/>
                  </a:cubicBezTo>
                  <a:cubicBezTo>
                    <a:pt x="15732" y="24927"/>
                    <a:pt x="15678" y="24954"/>
                    <a:pt x="15678" y="24954"/>
                  </a:cubicBezTo>
                  <a:cubicBezTo>
                    <a:pt x="16220" y="24385"/>
                    <a:pt x="16763" y="23680"/>
                    <a:pt x="17224" y="22893"/>
                  </a:cubicBezTo>
                  <a:cubicBezTo>
                    <a:pt x="17522" y="22378"/>
                    <a:pt x="17766" y="21862"/>
                    <a:pt x="18037" y="21293"/>
                  </a:cubicBezTo>
                  <a:cubicBezTo>
                    <a:pt x="18254" y="20750"/>
                    <a:pt x="18471" y="20208"/>
                    <a:pt x="18661" y="19611"/>
                  </a:cubicBezTo>
                  <a:cubicBezTo>
                    <a:pt x="19448" y="17224"/>
                    <a:pt x="19746" y="14620"/>
                    <a:pt x="19556" y="11826"/>
                  </a:cubicBezTo>
                  <a:cubicBezTo>
                    <a:pt x="19448" y="10470"/>
                    <a:pt x="19258" y="9114"/>
                    <a:pt x="18933" y="7812"/>
                  </a:cubicBezTo>
                  <a:cubicBezTo>
                    <a:pt x="18878" y="7460"/>
                    <a:pt x="18770" y="7161"/>
                    <a:pt x="18716" y="6809"/>
                  </a:cubicBezTo>
                  <a:cubicBezTo>
                    <a:pt x="18607" y="6456"/>
                    <a:pt x="18499" y="6130"/>
                    <a:pt x="18390" y="5832"/>
                  </a:cubicBezTo>
                  <a:cubicBezTo>
                    <a:pt x="18200" y="5235"/>
                    <a:pt x="17929" y="4584"/>
                    <a:pt x="17658" y="4015"/>
                  </a:cubicBezTo>
                  <a:cubicBezTo>
                    <a:pt x="17522" y="3689"/>
                    <a:pt x="17359" y="3391"/>
                    <a:pt x="17142" y="3011"/>
                  </a:cubicBezTo>
                  <a:lnTo>
                    <a:pt x="17142" y="2984"/>
                  </a:lnTo>
                  <a:cubicBezTo>
                    <a:pt x="17142" y="2957"/>
                    <a:pt x="17142" y="2957"/>
                    <a:pt x="17115" y="2930"/>
                  </a:cubicBezTo>
                  <a:cubicBezTo>
                    <a:pt x="17088" y="2930"/>
                    <a:pt x="17088" y="2876"/>
                    <a:pt x="17034" y="2876"/>
                  </a:cubicBezTo>
                  <a:cubicBezTo>
                    <a:pt x="16871" y="2930"/>
                    <a:pt x="16708" y="2957"/>
                    <a:pt x="16573" y="2984"/>
                  </a:cubicBezTo>
                  <a:cubicBezTo>
                    <a:pt x="16437" y="3011"/>
                    <a:pt x="16302" y="3011"/>
                    <a:pt x="16193" y="3011"/>
                  </a:cubicBezTo>
                  <a:cubicBezTo>
                    <a:pt x="15949" y="3066"/>
                    <a:pt x="15678" y="3066"/>
                    <a:pt x="15406" y="3066"/>
                  </a:cubicBezTo>
                  <a:lnTo>
                    <a:pt x="15379" y="3066"/>
                  </a:lnTo>
                  <a:cubicBezTo>
                    <a:pt x="14511" y="3066"/>
                    <a:pt x="13616" y="2957"/>
                    <a:pt x="12775" y="2740"/>
                  </a:cubicBezTo>
                  <a:cubicBezTo>
                    <a:pt x="12694" y="2740"/>
                    <a:pt x="12667" y="2713"/>
                    <a:pt x="12613" y="2713"/>
                  </a:cubicBezTo>
                  <a:cubicBezTo>
                    <a:pt x="11745" y="2469"/>
                    <a:pt x="10985" y="2170"/>
                    <a:pt x="10253" y="1764"/>
                  </a:cubicBezTo>
                  <a:cubicBezTo>
                    <a:pt x="10036" y="1628"/>
                    <a:pt x="9819" y="1492"/>
                    <a:pt x="9629" y="1357"/>
                  </a:cubicBezTo>
                  <a:lnTo>
                    <a:pt x="9765" y="1221"/>
                  </a:lnTo>
                  <a:cubicBezTo>
                    <a:pt x="9900" y="1058"/>
                    <a:pt x="9955" y="896"/>
                    <a:pt x="10063" y="760"/>
                  </a:cubicBezTo>
                  <a:cubicBezTo>
                    <a:pt x="10090" y="679"/>
                    <a:pt x="10117" y="597"/>
                    <a:pt x="10172" y="489"/>
                  </a:cubicBezTo>
                  <a:cubicBezTo>
                    <a:pt x="10199" y="380"/>
                    <a:pt x="10199" y="326"/>
                    <a:pt x="10226" y="218"/>
                  </a:cubicBezTo>
                  <a:lnTo>
                    <a:pt x="10226" y="163"/>
                  </a:lnTo>
                  <a:lnTo>
                    <a:pt x="10226" y="136"/>
                  </a:lnTo>
                  <a:cubicBezTo>
                    <a:pt x="10090" y="1"/>
                    <a:pt x="10090" y="1"/>
                    <a:pt x="10063" y="1"/>
                  </a:cubicBezTo>
                  <a:close/>
                </a:path>
              </a:pathLst>
            </a:custGeom>
            <a:solidFill>
              <a:srgbClr val="0336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4340;p57">
              <a:extLst>
                <a:ext uri="{FF2B5EF4-FFF2-40B4-BE49-F238E27FC236}">
                  <a16:creationId xmlns:a16="http://schemas.microsoft.com/office/drawing/2014/main" id="{80BA1FD1-1C77-4DFB-B1FE-5D05E2F71511}"/>
                </a:ext>
              </a:extLst>
            </p:cNvPr>
            <p:cNvSpPr/>
            <p:nvPr/>
          </p:nvSpPr>
          <p:spPr>
            <a:xfrm>
              <a:off x="3014070" y="3418582"/>
              <a:ext cx="905987" cy="1141490"/>
            </a:xfrm>
            <a:custGeom>
              <a:avLst/>
              <a:gdLst/>
              <a:ahLst/>
              <a:cxnLst/>
              <a:rect l="l" t="t" r="r" b="b"/>
              <a:pathLst>
                <a:path w="19829" h="24982" extrusionOk="0">
                  <a:moveTo>
                    <a:pt x="2957" y="17089"/>
                  </a:moveTo>
                  <a:lnTo>
                    <a:pt x="2977" y="17149"/>
                  </a:lnTo>
                  <a:lnTo>
                    <a:pt x="2977" y="17149"/>
                  </a:lnTo>
                  <a:cubicBezTo>
                    <a:pt x="2969" y="17137"/>
                    <a:pt x="2957" y="17125"/>
                    <a:pt x="2957" y="17089"/>
                  </a:cubicBezTo>
                  <a:close/>
                  <a:moveTo>
                    <a:pt x="8463" y="23001"/>
                  </a:moveTo>
                  <a:cubicBezTo>
                    <a:pt x="8518" y="23001"/>
                    <a:pt x="8545" y="23029"/>
                    <a:pt x="8545" y="23029"/>
                  </a:cubicBezTo>
                  <a:cubicBezTo>
                    <a:pt x="8545" y="23029"/>
                    <a:pt x="8518" y="23029"/>
                    <a:pt x="8463" y="23001"/>
                  </a:cubicBezTo>
                  <a:close/>
                  <a:moveTo>
                    <a:pt x="9494" y="2442"/>
                  </a:moveTo>
                  <a:cubicBezTo>
                    <a:pt x="9819" y="2740"/>
                    <a:pt x="10199" y="3011"/>
                    <a:pt x="10606" y="3255"/>
                  </a:cubicBezTo>
                  <a:cubicBezTo>
                    <a:pt x="11176" y="3608"/>
                    <a:pt x="11827" y="3879"/>
                    <a:pt x="12532" y="4042"/>
                  </a:cubicBezTo>
                  <a:cubicBezTo>
                    <a:pt x="12586" y="4042"/>
                    <a:pt x="12640" y="4069"/>
                    <a:pt x="12667" y="4069"/>
                  </a:cubicBezTo>
                  <a:cubicBezTo>
                    <a:pt x="13400" y="4232"/>
                    <a:pt x="14132" y="4340"/>
                    <a:pt x="14837" y="4340"/>
                  </a:cubicBezTo>
                  <a:lnTo>
                    <a:pt x="14865" y="4340"/>
                  </a:lnTo>
                  <a:cubicBezTo>
                    <a:pt x="15109" y="4340"/>
                    <a:pt x="15326" y="4340"/>
                    <a:pt x="15516" y="4313"/>
                  </a:cubicBezTo>
                  <a:cubicBezTo>
                    <a:pt x="15624" y="4313"/>
                    <a:pt x="15732" y="4286"/>
                    <a:pt x="15814" y="4286"/>
                  </a:cubicBezTo>
                  <a:cubicBezTo>
                    <a:pt x="15922" y="4286"/>
                    <a:pt x="16058" y="4232"/>
                    <a:pt x="16221" y="4205"/>
                  </a:cubicBezTo>
                  <a:cubicBezTo>
                    <a:pt x="16221" y="4205"/>
                    <a:pt x="16275" y="4205"/>
                    <a:pt x="16275" y="4232"/>
                  </a:cubicBezTo>
                  <a:cubicBezTo>
                    <a:pt x="16275" y="4232"/>
                    <a:pt x="16302" y="4286"/>
                    <a:pt x="16302" y="4313"/>
                  </a:cubicBezTo>
                  <a:cubicBezTo>
                    <a:pt x="16465" y="4584"/>
                    <a:pt x="16600" y="4856"/>
                    <a:pt x="16736" y="5127"/>
                  </a:cubicBezTo>
                  <a:cubicBezTo>
                    <a:pt x="16980" y="5642"/>
                    <a:pt x="17224" y="6130"/>
                    <a:pt x="17387" y="6646"/>
                  </a:cubicBezTo>
                  <a:cubicBezTo>
                    <a:pt x="17496" y="6917"/>
                    <a:pt x="17550" y="7161"/>
                    <a:pt x="17631" y="7460"/>
                  </a:cubicBezTo>
                  <a:lnTo>
                    <a:pt x="17821" y="8273"/>
                  </a:lnTo>
                  <a:cubicBezTo>
                    <a:pt x="18092" y="9385"/>
                    <a:pt x="18255" y="10525"/>
                    <a:pt x="18336" y="11637"/>
                  </a:cubicBezTo>
                  <a:cubicBezTo>
                    <a:pt x="18499" y="13942"/>
                    <a:pt x="18228" y="16112"/>
                    <a:pt x="17577" y="18119"/>
                  </a:cubicBezTo>
                  <a:cubicBezTo>
                    <a:pt x="17414" y="18580"/>
                    <a:pt x="17251" y="19069"/>
                    <a:pt x="17034" y="19503"/>
                  </a:cubicBezTo>
                  <a:cubicBezTo>
                    <a:pt x="16845" y="19964"/>
                    <a:pt x="16600" y="20425"/>
                    <a:pt x="16356" y="20832"/>
                  </a:cubicBezTo>
                  <a:cubicBezTo>
                    <a:pt x="15814" y="21727"/>
                    <a:pt x="15217" y="22486"/>
                    <a:pt x="14539" y="23083"/>
                  </a:cubicBezTo>
                  <a:lnTo>
                    <a:pt x="14512" y="23083"/>
                  </a:lnTo>
                  <a:cubicBezTo>
                    <a:pt x="14512" y="23083"/>
                    <a:pt x="14458" y="23083"/>
                    <a:pt x="14458" y="23137"/>
                  </a:cubicBezTo>
                  <a:cubicBezTo>
                    <a:pt x="14322" y="23137"/>
                    <a:pt x="14186" y="23164"/>
                    <a:pt x="14024" y="23164"/>
                  </a:cubicBezTo>
                  <a:lnTo>
                    <a:pt x="13834" y="23164"/>
                  </a:lnTo>
                  <a:cubicBezTo>
                    <a:pt x="13590" y="23164"/>
                    <a:pt x="13346" y="23137"/>
                    <a:pt x="13101" y="23083"/>
                  </a:cubicBezTo>
                  <a:cubicBezTo>
                    <a:pt x="12695" y="23029"/>
                    <a:pt x="12288" y="22974"/>
                    <a:pt x="11935" y="22866"/>
                  </a:cubicBezTo>
                  <a:cubicBezTo>
                    <a:pt x="11176" y="22649"/>
                    <a:pt x="10443" y="22378"/>
                    <a:pt x="9765" y="22052"/>
                  </a:cubicBezTo>
                  <a:cubicBezTo>
                    <a:pt x="9087" y="21700"/>
                    <a:pt x="8436" y="21266"/>
                    <a:pt x="7839" y="20777"/>
                  </a:cubicBezTo>
                  <a:cubicBezTo>
                    <a:pt x="6646" y="19828"/>
                    <a:pt x="5588" y="18662"/>
                    <a:pt x="4774" y="17251"/>
                  </a:cubicBezTo>
                  <a:cubicBezTo>
                    <a:pt x="4368" y="16546"/>
                    <a:pt x="3961" y="15814"/>
                    <a:pt x="3635" y="15027"/>
                  </a:cubicBezTo>
                  <a:cubicBezTo>
                    <a:pt x="3283" y="14213"/>
                    <a:pt x="3011" y="13400"/>
                    <a:pt x="2767" y="12586"/>
                  </a:cubicBezTo>
                  <a:cubicBezTo>
                    <a:pt x="2306" y="10823"/>
                    <a:pt x="2089" y="9168"/>
                    <a:pt x="2171" y="7568"/>
                  </a:cubicBezTo>
                  <a:cubicBezTo>
                    <a:pt x="2171" y="7541"/>
                    <a:pt x="2171" y="7541"/>
                    <a:pt x="2198" y="7487"/>
                  </a:cubicBezTo>
                  <a:lnTo>
                    <a:pt x="2225" y="7487"/>
                  </a:lnTo>
                  <a:cubicBezTo>
                    <a:pt x="2225" y="7487"/>
                    <a:pt x="2279" y="7460"/>
                    <a:pt x="2306" y="7460"/>
                  </a:cubicBezTo>
                  <a:cubicBezTo>
                    <a:pt x="2442" y="7432"/>
                    <a:pt x="2577" y="7432"/>
                    <a:pt x="2659" y="7405"/>
                  </a:cubicBezTo>
                  <a:cubicBezTo>
                    <a:pt x="3093" y="7297"/>
                    <a:pt x="3473" y="7161"/>
                    <a:pt x="3934" y="6998"/>
                  </a:cubicBezTo>
                  <a:cubicBezTo>
                    <a:pt x="4123" y="6890"/>
                    <a:pt x="4340" y="6809"/>
                    <a:pt x="4530" y="6727"/>
                  </a:cubicBezTo>
                  <a:cubicBezTo>
                    <a:pt x="4747" y="6619"/>
                    <a:pt x="4937" y="6510"/>
                    <a:pt x="5127" y="6456"/>
                  </a:cubicBezTo>
                  <a:cubicBezTo>
                    <a:pt x="5425" y="6266"/>
                    <a:pt x="5751" y="6103"/>
                    <a:pt x="6076" y="5914"/>
                  </a:cubicBezTo>
                  <a:cubicBezTo>
                    <a:pt x="6754" y="5452"/>
                    <a:pt x="7433" y="4910"/>
                    <a:pt x="8056" y="4340"/>
                  </a:cubicBezTo>
                  <a:cubicBezTo>
                    <a:pt x="8301" y="4150"/>
                    <a:pt x="8463" y="3933"/>
                    <a:pt x="8626" y="3744"/>
                  </a:cubicBezTo>
                  <a:cubicBezTo>
                    <a:pt x="8843" y="3499"/>
                    <a:pt x="9006" y="3255"/>
                    <a:pt x="9141" y="3066"/>
                  </a:cubicBezTo>
                  <a:cubicBezTo>
                    <a:pt x="9250" y="2849"/>
                    <a:pt x="9358" y="2686"/>
                    <a:pt x="9413" y="2523"/>
                  </a:cubicBezTo>
                  <a:lnTo>
                    <a:pt x="9413" y="2469"/>
                  </a:lnTo>
                  <a:lnTo>
                    <a:pt x="9467" y="2442"/>
                  </a:lnTo>
                  <a:close/>
                  <a:moveTo>
                    <a:pt x="8870" y="1"/>
                  </a:moveTo>
                  <a:cubicBezTo>
                    <a:pt x="8843" y="1"/>
                    <a:pt x="8843" y="1"/>
                    <a:pt x="8816" y="55"/>
                  </a:cubicBezTo>
                  <a:lnTo>
                    <a:pt x="8816" y="82"/>
                  </a:lnTo>
                  <a:cubicBezTo>
                    <a:pt x="8735" y="272"/>
                    <a:pt x="8653" y="516"/>
                    <a:pt x="8518" y="733"/>
                  </a:cubicBezTo>
                  <a:cubicBezTo>
                    <a:pt x="8328" y="1004"/>
                    <a:pt x="8138" y="1275"/>
                    <a:pt x="7894" y="1547"/>
                  </a:cubicBezTo>
                  <a:cubicBezTo>
                    <a:pt x="7704" y="1764"/>
                    <a:pt x="7460" y="2008"/>
                    <a:pt x="7188" y="2279"/>
                  </a:cubicBezTo>
                  <a:cubicBezTo>
                    <a:pt x="6429" y="2984"/>
                    <a:pt x="5615" y="3635"/>
                    <a:pt x="4774" y="4178"/>
                  </a:cubicBezTo>
                  <a:cubicBezTo>
                    <a:pt x="4395" y="4422"/>
                    <a:pt x="4042" y="4666"/>
                    <a:pt x="3662" y="4856"/>
                  </a:cubicBezTo>
                  <a:cubicBezTo>
                    <a:pt x="3445" y="4964"/>
                    <a:pt x="3201" y="5100"/>
                    <a:pt x="2984" y="5208"/>
                  </a:cubicBezTo>
                  <a:cubicBezTo>
                    <a:pt x="2713" y="5344"/>
                    <a:pt x="2469" y="5425"/>
                    <a:pt x="2225" y="5534"/>
                  </a:cubicBezTo>
                  <a:cubicBezTo>
                    <a:pt x="1682" y="5778"/>
                    <a:pt x="1194" y="5914"/>
                    <a:pt x="706" y="6049"/>
                  </a:cubicBezTo>
                  <a:cubicBezTo>
                    <a:pt x="570" y="6076"/>
                    <a:pt x="408" y="6103"/>
                    <a:pt x="245" y="6158"/>
                  </a:cubicBezTo>
                  <a:cubicBezTo>
                    <a:pt x="191" y="6158"/>
                    <a:pt x="191" y="6158"/>
                    <a:pt x="163" y="6185"/>
                  </a:cubicBezTo>
                  <a:lnTo>
                    <a:pt x="136" y="6185"/>
                  </a:lnTo>
                  <a:cubicBezTo>
                    <a:pt x="136" y="6185"/>
                    <a:pt x="109" y="6212"/>
                    <a:pt x="109" y="6239"/>
                  </a:cubicBezTo>
                  <a:cubicBezTo>
                    <a:pt x="1" y="8138"/>
                    <a:pt x="272" y="10145"/>
                    <a:pt x="841" y="12288"/>
                  </a:cubicBezTo>
                  <a:cubicBezTo>
                    <a:pt x="1113" y="13264"/>
                    <a:pt x="1465" y="14295"/>
                    <a:pt x="1872" y="15244"/>
                  </a:cubicBezTo>
                  <a:cubicBezTo>
                    <a:pt x="2279" y="16193"/>
                    <a:pt x="2713" y="17061"/>
                    <a:pt x="3228" y="17902"/>
                  </a:cubicBezTo>
                  <a:cubicBezTo>
                    <a:pt x="4232" y="19584"/>
                    <a:pt x="5453" y="20994"/>
                    <a:pt x="6917" y="22161"/>
                  </a:cubicBezTo>
                  <a:cubicBezTo>
                    <a:pt x="7622" y="22730"/>
                    <a:pt x="8409" y="23246"/>
                    <a:pt x="9223" y="23652"/>
                  </a:cubicBezTo>
                  <a:cubicBezTo>
                    <a:pt x="10036" y="24059"/>
                    <a:pt x="10904" y="24385"/>
                    <a:pt x="11827" y="24629"/>
                  </a:cubicBezTo>
                  <a:cubicBezTo>
                    <a:pt x="12261" y="24710"/>
                    <a:pt x="12776" y="24819"/>
                    <a:pt x="13264" y="24900"/>
                  </a:cubicBezTo>
                  <a:cubicBezTo>
                    <a:pt x="13563" y="24927"/>
                    <a:pt x="13834" y="24954"/>
                    <a:pt x="14105" y="24982"/>
                  </a:cubicBezTo>
                  <a:lnTo>
                    <a:pt x="14512" y="24982"/>
                  </a:lnTo>
                  <a:cubicBezTo>
                    <a:pt x="14675" y="24982"/>
                    <a:pt x="14837" y="24982"/>
                    <a:pt x="15000" y="24954"/>
                  </a:cubicBezTo>
                  <a:lnTo>
                    <a:pt x="15054" y="24927"/>
                  </a:lnTo>
                  <a:cubicBezTo>
                    <a:pt x="15054" y="24927"/>
                    <a:pt x="15082" y="24927"/>
                    <a:pt x="15082" y="24900"/>
                  </a:cubicBezTo>
                  <a:cubicBezTo>
                    <a:pt x="15895" y="24141"/>
                    <a:pt x="16655" y="23218"/>
                    <a:pt x="17279" y="22134"/>
                  </a:cubicBezTo>
                  <a:cubicBezTo>
                    <a:pt x="17604" y="21645"/>
                    <a:pt x="17821" y="21130"/>
                    <a:pt x="18092" y="20560"/>
                  </a:cubicBezTo>
                  <a:cubicBezTo>
                    <a:pt x="18336" y="20018"/>
                    <a:pt x="18553" y="19475"/>
                    <a:pt x="18743" y="18852"/>
                  </a:cubicBezTo>
                  <a:cubicBezTo>
                    <a:pt x="19530" y="16492"/>
                    <a:pt x="19828" y="13861"/>
                    <a:pt x="19638" y="11094"/>
                  </a:cubicBezTo>
                  <a:cubicBezTo>
                    <a:pt x="19530" y="9738"/>
                    <a:pt x="19313" y="8382"/>
                    <a:pt x="19014" y="7053"/>
                  </a:cubicBezTo>
                  <a:cubicBezTo>
                    <a:pt x="18960" y="6754"/>
                    <a:pt x="18852" y="6402"/>
                    <a:pt x="18770" y="6076"/>
                  </a:cubicBezTo>
                  <a:cubicBezTo>
                    <a:pt x="18689" y="5697"/>
                    <a:pt x="18580" y="5398"/>
                    <a:pt x="18472" y="5100"/>
                  </a:cubicBezTo>
                  <a:cubicBezTo>
                    <a:pt x="18282" y="4476"/>
                    <a:pt x="18011" y="3825"/>
                    <a:pt x="17740" y="3255"/>
                  </a:cubicBezTo>
                  <a:cubicBezTo>
                    <a:pt x="17604" y="2957"/>
                    <a:pt x="17414" y="2604"/>
                    <a:pt x="17224" y="2279"/>
                  </a:cubicBezTo>
                  <a:lnTo>
                    <a:pt x="17224" y="2252"/>
                  </a:lnTo>
                  <a:cubicBezTo>
                    <a:pt x="17224" y="2198"/>
                    <a:pt x="17224" y="2198"/>
                    <a:pt x="17197" y="2170"/>
                  </a:cubicBezTo>
                  <a:cubicBezTo>
                    <a:pt x="17197" y="2170"/>
                    <a:pt x="17143" y="2143"/>
                    <a:pt x="17116" y="2143"/>
                  </a:cubicBezTo>
                  <a:cubicBezTo>
                    <a:pt x="16953" y="2170"/>
                    <a:pt x="16790" y="2198"/>
                    <a:pt x="16655" y="2252"/>
                  </a:cubicBezTo>
                  <a:cubicBezTo>
                    <a:pt x="16519" y="2252"/>
                    <a:pt x="16411" y="2279"/>
                    <a:pt x="16275" y="2279"/>
                  </a:cubicBezTo>
                  <a:cubicBezTo>
                    <a:pt x="16031" y="2306"/>
                    <a:pt x="15760" y="2306"/>
                    <a:pt x="15488" y="2306"/>
                  </a:cubicBezTo>
                  <a:lnTo>
                    <a:pt x="15461" y="2306"/>
                  </a:lnTo>
                  <a:cubicBezTo>
                    <a:pt x="14566" y="2306"/>
                    <a:pt x="13698" y="2198"/>
                    <a:pt x="12857" y="2008"/>
                  </a:cubicBezTo>
                  <a:cubicBezTo>
                    <a:pt x="12776" y="2008"/>
                    <a:pt x="12749" y="1981"/>
                    <a:pt x="12667" y="1981"/>
                  </a:cubicBezTo>
                  <a:cubicBezTo>
                    <a:pt x="11827" y="1736"/>
                    <a:pt x="11040" y="1438"/>
                    <a:pt x="10335" y="1031"/>
                  </a:cubicBezTo>
                  <a:cubicBezTo>
                    <a:pt x="9819" y="706"/>
                    <a:pt x="9386" y="407"/>
                    <a:pt x="8979" y="28"/>
                  </a:cubicBezTo>
                  <a:cubicBezTo>
                    <a:pt x="8897" y="1"/>
                    <a:pt x="8897" y="1"/>
                    <a:pt x="8870" y="1"/>
                  </a:cubicBezTo>
                  <a:close/>
                </a:path>
              </a:pathLst>
            </a:custGeom>
            <a:solidFill>
              <a:srgbClr val="064A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4341;p57">
              <a:extLst>
                <a:ext uri="{FF2B5EF4-FFF2-40B4-BE49-F238E27FC236}">
                  <a16:creationId xmlns:a16="http://schemas.microsoft.com/office/drawing/2014/main" id="{0097ED89-CFF1-4634-84CF-DECB965FD6AA}"/>
                </a:ext>
              </a:extLst>
            </p:cNvPr>
            <p:cNvSpPr/>
            <p:nvPr/>
          </p:nvSpPr>
          <p:spPr>
            <a:xfrm>
              <a:off x="3111986" y="3527647"/>
              <a:ext cx="753519" cy="946886"/>
            </a:xfrm>
            <a:custGeom>
              <a:avLst/>
              <a:gdLst/>
              <a:ahLst/>
              <a:cxnLst/>
              <a:rect l="l" t="t" r="r" b="b"/>
              <a:pathLst>
                <a:path w="16492" h="20723" extrusionOk="0">
                  <a:moveTo>
                    <a:pt x="7378" y="0"/>
                  </a:moveTo>
                  <a:cubicBezTo>
                    <a:pt x="7351" y="0"/>
                    <a:pt x="7351" y="0"/>
                    <a:pt x="7324" y="28"/>
                  </a:cubicBezTo>
                  <a:lnTo>
                    <a:pt x="7324" y="55"/>
                  </a:lnTo>
                  <a:cubicBezTo>
                    <a:pt x="7243" y="245"/>
                    <a:pt x="7188" y="407"/>
                    <a:pt x="7053" y="597"/>
                  </a:cubicBezTo>
                  <a:cubicBezTo>
                    <a:pt x="6917" y="841"/>
                    <a:pt x="6727" y="1058"/>
                    <a:pt x="6537" y="1275"/>
                  </a:cubicBezTo>
                  <a:cubicBezTo>
                    <a:pt x="6375" y="1492"/>
                    <a:pt x="6158" y="1682"/>
                    <a:pt x="5968" y="1899"/>
                  </a:cubicBezTo>
                  <a:cubicBezTo>
                    <a:pt x="5317" y="2496"/>
                    <a:pt x="4639" y="3011"/>
                    <a:pt x="3961" y="3445"/>
                  </a:cubicBezTo>
                  <a:cubicBezTo>
                    <a:pt x="3662" y="3662"/>
                    <a:pt x="3337" y="3825"/>
                    <a:pt x="3011" y="3988"/>
                  </a:cubicBezTo>
                  <a:cubicBezTo>
                    <a:pt x="2848" y="4096"/>
                    <a:pt x="2659" y="4177"/>
                    <a:pt x="2442" y="4259"/>
                  </a:cubicBezTo>
                  <a:cubicBezTo>
                    <a:pt x="2225" y="4367"/>
                    <a:pt x="2035" y="4476"/>
                    <a:pt x="1818" y="4530"/>
                  </a:cubicBezTo>
                  <a:cubicBezTo>
                    <a:pt x="1384" y="4720"/>
                    <a:pt x="977" y="4856"/>
                    <a:pt x="570" y="4937"/>
                  </a:cubicBezTo>
                  <a:cubicBezTo>
                    <a:pt x="434" y="4991"/>
                    <a:pt x="326" y="5018"/>
                    <a:pt x="190" y="5018"/>
                  </a:cubicBezTo>
                  <a:cubicBezTo>
                    <a:pt x="163" y="5018"/>
                    <a:pt x="163" y="5018"/>
                    <a:pt x="136" y="5045"/>
                  </a:cubicBezTo>
                  <a:lnTo>
                    <a:pt x="82" y="5045"/>
                  </a:lnTo>
                  <a:cubicBezTo>
                    <a:pt x="82" y="5045"/>
                    <a:pt x="55" y="5073"/>
                    <a:pt x="55" y="5127"/>
                  </a:cubicBezTo>
                  <a:cubicBezTo>
                    <a:pt x="0" y="6673"/>
                    <a:pt x="190" y="8382"/>
                    <a:pt x="679" y="10145"/>
                  </a:cubicBezTo>
                  <a:cubicBezTo>
                    <a:pt x="896" y="10958"/>
                    <a:pt x="1167" y="11799"/>
                    <a:pt x="1519" y="12586"/>
                  </a:cubicBezTo>
                  <a:cubicBezTo>
                    <a:pt x="1845" y="13345"/>
                    <a:pt x="2225" y="14105"/>
                    <a:pt x="2659" y="14810"/>
                  </a:cubicBezTo>
                  <a:cubicBezTo>
                    <a:pt x="3527" y="16193"/>
                    <a:pt x="4530" y="17387"/>
                    <a:pt x="5724" y="18336"/>
                  </a:cubicBezTo>
                  <a:cubicBezTo>
                    <a:pt x="6320" y="18824"/>
                    <a:pt x="6971" y="19231"/>
                    <a:pt x="7649" y="19584"/>
                  </a:cubicBezTo>
                  <a:cubicBezTo>
                    <a:pt x="8327" y="19936"/>
                    <a:pt x="9087" y="20208"/>
                    <a:pt x="9819" y="20398"/>
                  </a:cubicBezTo>
                  <a:cubicBezTo>
                    <a:pt x="10199" y="20506"/>
                    <a:pt x="10606" y="20587"/>
                    <a:pt x="11013" y="20642"/>
                  </a:cubicBezTo>
                  <a:cubicBezTo>
                    <a:pt x="11257" y="20669"/>
                    <a:pt x="11474" y="20723"/>
                    <a:pt x="11718" y="20723"/>
                  </a:cubicBezTo>
                  <a:lnTo>
                    <a:pt x="12071" y="20723"/>
                  </a:lnTo>
                  <a:cubicBezTo>
                    <a:pt x="12206" y="20723"/>
                    <a:pt x="12369" y="20723"/>
                    <a:pt x="12505" y="20669"/>
                  </a:cubicBezTo>
                  <a:cubicBezTo>
                    <a:pt x="12532" y="20669"/>
                    <a:pt x="12532" y="20669"/>
                    <a:pt x="12532" y="20642"/>
                  </a:cubicBezTo>
                  <a:lnTo>
                    <a:pt x="12559" y="20642"/>
                  </a:lnTo>
                  <a:cubicBezTo>
                    <a:pt x="13237" y="20045"/>
                    <a:pt x="13861" y="19258"/>
                    <a:pt x="14403" y="18363"/>
                  </a:cubicBezTo>
                  <a:cubicBezTo>
                    <a:pt x="14647" y="17956"/>
                    <a:pt x="14864" y="17522"/>
                    <a:pt x="15081" y="17061"/>
                  </a:cubicBezTo>
                  <a:cubicBezTo>
                    <a:pt x="15271" y="16600"/>
                    <a:pt x="15461" y="16139"/>
                    <a:pt x="15624" y="15651"/>
                  </a:cubicBezTo>
                  <a:cubicBezTo>
                    <a:pt x="16275" y="13698"/>
                    <a:pt x="16492" y="11528"/>
                    <a:pt x="16356" y="9195"/>
                  </a:cubicBezTo>
                  <a:cubicBezTo>
                    <a:pt x="16302" y="8056"/>
                    <a:pt x="16139" y="6944"/>
                    <a:pt x="15868" y="5832"/>
                  </a:cubicBezTo>
                  <a:lnTo>
                    <a:pt x="15651" y="5018"/>
                  </a:lnTo>
                  <a:cubicBezTo>
                    <a:pt x="15597" y="4720"/>
                    <a:pt x="15488" y="4476"/>
                    <a:pt x="15407" y="4205"/>
                  </a:cubicBezTo>
                  <a:cubicBezTo>
                    <a:pt x="15244" y="3689"/>
                    <a:pt x="15054" y="3174"/>
                    <a:pt x="14783" y="2686"/>
                  </a:cubicBezTo>
                  <a:cubicBezTo>
                    <a:pt x="14647" y="2414"/>
                    <a:pt x="14512" y="2170"/>
                    <a:pt x="14322" y="1872"/>
                  </a:cubicBezTo>
                  <a:cubicBezTo>
                    <a:pt x="14322" y="1818"/>
                    <a:pt x="14322" y="1818"/>
                    <a:pt x="14295" y="1791"/>
                  </a:cubicBezTo>
                  <a:lnTo>
                    <a:pt x="14268" y="1763"/>
                  </a:lnTo>
                  <a:cubicBezTo>
                    <a:pt x="14132" y="1791"/>
                    <a:pt x="13996" y="1818"/>
                    <a:pt x="13861" y="1818"/>
                  </a:cubicBezTo>
                  <a:cubicBezTo>
                    <a:pt x="13752" y="1818"/>
                    <a:pt x="13644" y="1872"/>
                    <a:pt x="13562" y="1872"/>
                  </a:cubicBezTo>
                  <a:cubicBezTo>
                    <a:pt x="13345" y="1899"/>
                    <a:pt x="13156" y="1899"/>
                    <a:pt x="12911" y="1899"/>
                  </a:cubicBezTo>
                  <a:lnTo>
                    <a:pt x="12884" y="1899"/>
                  </a:lnTo>
                  <a:cubicBezTo>
                    <a:pt x="12125" y="1899"/>
                    <a:pt x="11420" y="1791"/>
                    <a:pt x="10714" y="1628"/>
                  </a:cubicBezTo>
                  <a:cubicBezTo>
                    <a:pt x="10660" y="1628"/>
                    <a:pt x="10606" y="1601"/>
                    <a:pt x="10579" y="1601"/>
                  </a:cubicBezTo>
                  <a:cubicBezTo>
                    <a:pt x="9846" y="1384"/>
                    <a:pt x="9223" y="1140"/>
                    <a:pt x="8626" y="814"/>
                  </a:cubicBezTo>
                  <a:cubicBezTo>
                    <a:pt x="8219" y="570"/>
                    <a:pt x="7866" y="299"/>
                    <a:pt x="7514" y="0"/>
                  </a:cubicBezTo>
                  <a:cubicBezTo>
                    <a:pt x="7478" y="9"/>
                    <a:pt x="7453" y="12"/>
                    <a:pt x="7436" y="12"/>
                  </a:cubicBezTo>
                  <a:cubicBezTo>
                    <a:pt x="7402" y="12"/>
                    <a:pt x="7396" y="0"/>
                    <a:pt x="7378" y="0"/>
                  </a:cubicBezTo>
                  <a:close/>
                </a:path>
              </a:pathLst>
            </a:custGeom>
            <a:solidFill>
              <a:srgbClr val="C2B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4342;p57">
              <a:extLst>
                <a:ext uri="{FF2B5EF4-FFF2-40B4-BE49-F238E27FC236}">
                  <a16:creationId xmlns:a16="http://schemas.microsoft.com/office/drawing/2014/main" id="{B9D81FA6-E391-4EAC-AA7B-8A3097347CEB}"/>
                </a:ext>
              </a:extLst>
            </p:cNvPr>
            <p:cNvSpPr/>
            <p:nvPr/>
          </p:nvSpPr>
          <p:spPr>
            <a:xfrm>
              <a:off x="3014070" y="3417349"/>
              <a:ext cx="687863" cy="1141490"/>
            </a:xfrm>
            <a:custGeom>
              <a:avLst/>
              <a:gdLst/>
              <a:ahLst/>
              <a:cxnLst/>
              <a:rect l="l" t="t" r="r" b="b"/>
              <a:pathLst>
                <a:path w="15055" h="24982" extrusionOk="0">
                  <a:moveTo>
                    <a:pt x="8870" y="0"/>
                  </a:moveTo>
                  <a:cubicBezTo>
                    <a:pt x="8843" y="0"/>
                    <a:pt x="8843" y="0"/>
                    <a:pt x="8816" y="28"/>
                  </a:cubicBezTo>
                  <a:lnTo>
                    <a:pt x="8816" y="82"/>
                  </a:lnTo>
                  <a:cubicBezTo>
                    <a:pt x="8735" y="272"/>
                    <a:pt x="8653" y="489"/>
                    <a:pt x="8518" y="706"/>
                  </a:cubicBezTo>
                  <a:cubicBezTo>
                    <a:pt x="8328" y="977"/>
                    <a:pt x="8138" y="1248"/>
                    <a:pt x="7894" y="1519"/>
                  </a:cubicBezTo>
                  <a:cubicBezTo>
                    <a:pt x="7704" y="1763"/>
                    <a:pt x="7460" y="2008"/>
                    <a:pt x="7188" y="2279"/>
                  </a:cubicBezTo>
                  <a:cubicBezTo>
                    <a:pt x="6402" y="2984"/>
                    <a:pt x="5615" y="3635"/>
                    <a:pt x="4774" y="4177"/>
                  </a:cubicBezTo>
                  <a:cubicBezTo>
                    <a:pt x="4395" y="4422"/>
                    <a:pt x="4042" y="4639"/>
                    <a:pt x="3662" y="4856"/>
                  </a:cubicBezTo>
                  <a:cubicBezTo>
                    <a:pt x="3445" y="4964"/>
                    <a:pt x="3201" y="5100"/>
                    <a:pt x="2984" y="5181"/>
                  </a:cubicBezTo>
                  <a:cubicBezTo>
                    <a:pt x="2713" y="5317"/>
                    <a:pt x="2469" y="5425"/>
                    <a:pt x="2225" y="5534"/>
                  </a:cubicBezTo>
                  <a:cubicBezTo>
                    <a:pt x="1682" y="5778"/>
                    <a:pt x="1194" y="5913"/>
                    <a:pt x="706" y="6049"/>
                  </a:cubicBezTo>
                  <a:cubicBezTo>
                    <a:pt x="570" y="6076"/>
                    <a:pt x="408" y="6103"/>
                    <a:pt x="245" y="6130"/>
                  </a:cubicBezTo>
                  <a:cubicBezTo>
                    <a:pt x="191" y="6130"/>
                    <a:pt x="191" y="6185"/>
                    <a:pt x="163" y="6185"/>
                  </a:cubicBezTo>
                  <a:lnTo>
                    <a:pt x="136" y="6185"/>
                  </a:lnTo>
                  <a:cubicBezTo>
                    <a:pt x="109" y="6185"/>
                    <a:pt x="109" y="6212"/>
                    <a:pt x="109" y="6239"/>
                  </a:cubicBezTo>
                  <a:cubicBezTo>
                    <a:pt x="1" y="8138"/>
                    <a:pt x="272" y="10145"/>
                    <a:pt x="841" y="12287"/>
                  </a:cubicBezTo>
                  <a:cubicBezTo>
                    <a:pt x="1113" y="13264"/>
                    <a:pt x="1465" y="14268"/>
                    <a:pt x="1872" y="15217"/>
                  </a:cubicBezTo>
                  <a:cubicBezTo>
                    <a:pt x="2279" y="16166"/>
                    <a:pt x="2713" y="17061"/>
                    <a:pt x="3228" y="17902"/>
                  </a:cubicBezTo>
                  <a:cubicBezTo>
                    <a:pt x="4232" y="19557"/>
                    <a:pt x="5453" y="20994"/>
                    <a:pt x="6917" y="22133"/>
                  </a:cubicBezTo>
                  <a:cubicBezTo>
                    <a:pt x="7622" y="22730"/>
                    <a:pt x="8409" y="23218"/>
                    <a:pt x="9223" y="23625"/>
                  </a:cubicBezTo>
                  <a:cubicBezTo>
                    <a:pt x="10036" y="24032"/>
                    <a:pt x="10904" y="24385"/>
                    <a:pt x="11827" y="24629"/>
                  </a:cubicBezTo>
                  <a:cubicBezTo>
                    <a:pt x="12261" y="24764"/>
                    <a:pt x="12776" y="24819"/>
                    <a:pt x="13264" y="24900"/>
                  </a:cubicBezTo>
                  <a:cubicBezTo>
                    <a:pt x="13563" y="24927"/>
                    <a:pt x="13834" y="24954"/>
                    <a:pt x="14105" y="24981"/>
                  </a:cubicBezTo>
                  <a:lnTo>
                    <a:pt x="14512" y="24981"/>
                  </a:lnTo>
                  <a:cubicBezTo>
                    <a:pt x="14675" y="24981"/>
                    <a:pt x="14837" y="24981"/>
                    <a:pt x="15000" y="24954"/>
                  </a:cubicBezTo>
                  <a:lnTo>
                    <a:pt x="15054" y="24954"/>
                  </a:lnTo>
                  <a:lnTo>
                    <a:pt x="14756" y="23679"/>
                  </a:lnTo>
                  <a:cubicBezTo>
                    <a:pt x="14702" y="23490"/>
                    <a:pt x="14675" y="23327"/>
                    <a:pt x="14620" y="23164"/>
                  </a:cubicBezTo>
                  <a:cubicBezTo>
                    <a:pt x="14485" y="23164"/>
                    <a:pt x="14349" y="23191"/>
                    <a:pt x="14214" y="23191"/>
                  </a:cubicBezTo>
                  <a:lnTo>
                    <a:pt x="13861" y="23191"/>
                  </a:lnTo>
                  <a:cubicBezTo>
                    <a:pt x="13617" y="23191"/>
                    <a:pt x="13400" y="23164"/>
                    <a:pt x="13156" y="23110"/>
                  </a:cubicBezTo>
                  <a:cubicBezTo>
                    <a:pt x="12749" y="23056"/>
                    <a:pt x="12342" y="23001"/>
                    <a:pt x="11962" y="22893"/>
                  </a:cubicBezTo>
                  <a:cubicBezTo>
                    <a:pt x="11230" y="22676"/>
                    <a:pt x="10470" y="22405"/>
                    <a:pt x="9792" y="22079"/>
                  </a:cubicBezTo>
                  <a:cubicBezTo>
                    <a:pt x="9114" y="21727"/>
                    <a:pt x="8463" y="21293"/>
                    <a:pt x="7867" y="20804"/>
                  </a:cubicBezTo>
                  <a:cubicBezTo>
                    <a:pt x="6673" y="19855"/>
                    <a:pt x="5615" y="18689"/>
                    <a:pt x="4802" y="17278"/>
                  </a:cubicBezTo>
                  <a:cubicBezTo>
                    <a:pt x="4395" y="16573"/>
                    <a:pt x="3988" y="15841"/>
                    <a:pt x="3662" y="15054"/>
                  </a:cubicBezTo>
                  <a:cubicBezTo>
                    <a:pt x="3310" y="14268"/>
                    <a:pt x="3039" y="13427"/>
                    <a:pt x="2822" y="12613"/>
                  </a:cubicBezTo>
                  <a:cubicBezTo>
                    <a:pt x="2415" y="11094"/>
                    <a:pt x="2171" y="9602"/>
                    <a:pt x="2171" y="8192"/>
                  </a:cubicBezTo>
                  <a:lnTo>
                    <a:pt x="2171" y="7595"/>
                  </a:lnTo>
                  <a:cubicBezTo>
                    <a:pt x="2171" y="7568"/>
                    <a:pt x="2171" y="7568"/>
                    <a:pt x="2198" y="7514"/>
                  </a:cubicBezTo>
                  <a:lnTo>
                    <a:pt x="2225" y="7514"/>
                  </a:lnTo>
                  <a:cubicBezTo>
                    <a:pt x="2225" y="7514"/>
                    <a:pt x="2279" y="7487"/>
                    <a:pt x="2306" y="7487"/>
                  </a:cubicBezTo>
                  <a:cubicBezTo>
                    <a:pt x="2442" y="7459"/>
                    <a:pt x="2577" y="7459"/>
                    <a:pt x="2686" y="7432"/>
                  </a:cubicBezTo>
                  <a:cubicBezTo>
                    <a:pt x="3093" y="7324"/>
                    <a:pt x="3500" y="7188"/>
                    <a:pt x="3934" y="7025"/>
                  </a:cubicBezTo>
                  <a:cubicBezTo>
                    <a:pt x="4123" y="6944"/>
                    <a:pt x="4340" y="6836"/>
                    <a:pt x="4530" y="6754"/>
                  </a:cubicBezTo>
                  <a:cubicBezTo>
                    <a:pt x="4747" y="6646"/>
                    <a:pt x="4937" y="6537"/>
                    <a:pt x="5127" y="6483"/>
                  </a:cubicBezTo>
                  <a:cubicBezTo>
                    <a:pt x="5425" y="6293"/>
                    <a:pt x="5751" y="6130"/>
                    <a:pt x="6076" y="5941"/>
                  </a:cubicBezTo>
                  <a:cubicBezTo>
                    <a:pt x="6673" y="5534"/>
                    <a:pt x="7324" y="5045"/>
                    <a:pt x="7894" y="4530"/>
                  </a:cubicBezTo>
                  <a:cubicBezTo>
                    <a:pt x="7975" y="4476"/>
                    <a:pt x="8029" y="4449"/>
                    <a:pt x="8056" y="4367"/>
                  </a:cubicBezTo>
                  <a:cubicBezTo>
                    <a:pt x="8301" y="4177"/>
                    <a:pt x="8463" y="3960"/>
                    <a:pt x="8653" y="3771"/>
                  </a:cubicBezTo>
                  <a:cubicBezTo>
                    <a:pt x="8843" y="3526"/>
                    <a:pt x="9006" y="3282"/>
                    <a:pt x="9141" y="3093"/>
                  </a:cubicBezTo>
                  <a:cubicBezTo>
                    <a:pt x="9250" y="2876"/>
                    <a:pt x="9358" y="2713"/>
                    <a:pt x="9413" y="2550"/>
                  </a:cubicBezTo>
                  <a:cubicBezTo>
                    <a:pt x="9277" y="1628"/>
                    <a:pt x="9087" y="814"/>
                    <a:pt x="8870" y="0"/>
                  </a:cubicBezTo>
                  <a:close/>
                </a:path>
              </a:pathLst>
            </a:custGeom>
            <a:solidFill>
              <a:srgbClr val="0543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4343;p57">
              <a:extLst>
                <a:ext uri="{FF2B5EF4-FFF2-40B4-BE49-F238E27FC236}">
                  <a16:creationId xmlns:a16="http://schemas.microsoft.com/office/drawing/2014/main" id="{1FF15C7F-0AD8-4B39-A4F0-744445991CC9}"/>
                </a:ext>
              </a:extLst>
            </p:cNvPr>
            <p:cNvSpPr/>
            <p:nvPr/>
          </p:nvSpPr>
          <p:spPr>
            <a:xfrm>
              <a:off x="3114453" y="3528881"/>
              <a:ext cx="568886" cy="945652"/>
            </a:xfrm>
            <a:custGeom>
              <a:avLst/>
              <a:gdLst/>
              <a:ahLst/>
              <a:cxnLst/>
              <a:rect l="l" t="t" r="r" b="b"/>
              <a:pathLst>
                <a:path w="12451" h="20696" extrusionOk="0">
                  <a:moveTo>
                    <a:pt x="7270" y="1"/>
                  </a:moveTo>
                  <a:cubicBezTo>
                    <a:pt x="7189" y="218"/>
                    <a:pt x="7080" y="380"/>
                    <a:pt x="6999" y="570"/>
                  </a:cubicBezTo>
                  <a:cubicBezTo>
                    <a:pt x="6863" y="814"/>
                    <a:pt x="6673" y="1031"/>
                    <a:pt x="6483" y="1248"/>
                  </a:cubicBezTo>
                  <a:cubicBezTo>
                    <a:pt x="6321" y="1465"/>
                    <a:pt x="6104" y="1655"/>
                    <a:pt x="5914" y="1872"/>
                  </a:cubicBezTo>
                  <a:cubicBezTo>
                    <a:pt x="5263" y="2442"/>
                    <a:pt x="4585" y="2984"/>
                    <a:pt x="3907" y="3418"/>
                  </a:cubicBezTo>
                  <a:cubicBezTo>
                    <a:pt x="3608" y="3635"/>
                    <a:pt x="3283" y="3798"/>
                    <a:pt x="2957" y="3961"/>
                  </a:cubicBezTo>
                  <a:cubicBezTo>
                    <a:pt x="2794" y="4069"/>
                    <a:pt x="2577" y="4150"/>
                    <a:pt x="2388" y="4232"/>
                  </a:cubicBezTo>
                  <a:cubicBezTo>
                    <a:pt x="2171" y="4340"/>
                    <a:pt x="1981" y="4449"/>
                    <a:pt x="1764" y="4503"/>
                  </a:cubicBezTo>
                  <a:cubicBezTo>
                    <a:pt x="1330" y="4693"/>
                    <a:pt x="923" y="4829"/>
                    <a:pt x="516" y="4910"/>
                  </a:cubicBezTo>
                  <a:cubicBezTo>
                    <a:pt x="408" y="4964"/>
                    <a:pt x="272" y="4991"/>
                    <a:pt x="136" y="4991"/>
                  </a:cubicBezTo>
                  <a:cubicBezTo>
                    <a:pt x="109" y="4991"/>
                    <a:pt x="109" y="4991"/>
                    <a:pt x="82" y="5018"/>
                  </a:cubicBezTo>
                  <a:lnTo>
                    <a:pt x="28" y="5018"/>
                  </a:lnTo>
                  <a:cubicBezTo>
                    <a:pt x="28" y="5018"/>
                    <a:pt x="1" y="5046"/>
                    <a:pt x="1" y="5100"/>
                  </a:cubicBezTo>
                  <a:lnTo>
                    <a:pt x="1" y="5697"/>
                  </a:lnTo>
                  <a:cubicBezTo>
                    <a:pt x="1" y="7080"/>
                    <a:pt x="218" y="8572"/>
                    <a:pt x="652" y="10118"/>
                  </a:cubicBezTo>
                  <a:cubicBezTo>
                    <a:pt x="896" y="10959"/>
                    <a:pt x="1167" y="11772"/>
                    <a:pt x="1492" y="12559"/>
                  </a:cubicBezTo>
                  <a:cubicBezTo>
                    <a:pt x="1845" y="13318"/>
                    <a:pt x="2198" y="14078"/>
                    <a:pt x="2659" y="14783"/>
                  </a:cubicBezTo>
                  <a:cubicBezTo>
                    <a:pt x="3500" y="16166"/>
                    <a:pt x="4503" y="17360"/>
                    <a:pt x="5697" y="18309"/>
                  </a:cubicBezTo>
                  <a:cubicBezTo>
                    <a:pt x="6321" y="18797"/>
                    <a:pt x="6944" y="19204"/>
                    <a:pt x="7622" y="19557"/>
                  </a:cubicBezTo>
                  <a:cubicBezTo>
                    <a:pt x="8301" y="19909"/>
                    <a:pt x="9033" y="20181"/>
                    <a:pt x="9792" y="20371"/>
                  </a:cubicBezTo>
                  <a:cubicBezTo>
                    <a:pt x="10172" y="20479"/>
                    <a:pt x="10579" y="20560"/>
                    <a:pt x="10986" y="20615"/>
                  </a:cubicBezTo>
                  <a:cubicBezTo>
                    <a:pt x="11230" y="20642"/>
                    <a:pt x="11447" y="20696"/>
                    <a:pt x="11691" y="20696"/>
                  </a:cubicBezTo>
                  <a:lnTo>
                    <a:pt x="12044" y="20696"/>
                  </a:lnTo>
                  <a:cubicBezTo>
                    <a:pt x="12179" y="20696"/>
                    <a:pt x="12315" y="20696"/>
                    <a:pt x="12451" y="20642"/>
                  </a:cubicBezTo>
                  <a:cubicBezTo>
                    <a:pt x="11393" y="16356"/>
                    <a:pt x="10308" y="12016"/>
                    <a:pt x="9250" y="7704"/>
                  </a:cubicBezTo>
                  <a:cubicBezTo>
                    <a:pt x="8545" y="5181"/>
                    <a:pt x="7894" y="2604"/>
                    <a:pt x="72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4344;p57">
              <a:extLst>
                <a:ext uri="{FF2B5EF4-FFF2-40B4-BE49-F238E27FC236}">
                  <a16:creationId xmlns:a16="http://schemas.microsoft.com/office/drawing/2014/main" id="{9016ED0C-B1BC-4983-86F4-4AAAB12006E2}"/>
                </a:ext>
              </a:extLst>
            </p:cNvPr>
            <p:cNvSpPr/>
            <p:nvPr/>
          </p:nvSpPr>
          <p:spPr>
            <a:xfrm>
              <a:off x="3424285" y="3716032"/>
              <a:ext cx="259062" cy="557723"/>
            </a:xfrm>
            <a:custGeom>
              <a:avLst/>
              <a:gdLst/>
              <a:ahLst/>
              <a:cxnLst/>
              <a:rect l="l" t="t" r="r" b="b"/>
              <a:pathLst>
                <a:path w="5670" h="12206" extrusionOk="0">
                  <a:moveTo>
                    <a:pt x="2930" y="0"/>
                  </a:moveTo>
                  <a:cubicBezTo>
                    <a:pt x="1926" y="217"/>
                    <a:pt x="977" y="461"/>
                    <a:pt x="1" y="678"/>
                  </a:cubicBezTo>
                  <a:cubicBezTo>
                    <a:pt x="923" y="4530"/>
                    <a:pt x="1845" y="8381"/>
                    <a:pt x="2740" y="12206"/>
                  </a:cubicBezTo>
                  <a:cubicBezTo>
                    <a:pt x="3744" y="11962"/>
                    <a:pt x="4693" y="11772"/>
                    <a:pt x="5670" y="11528"/>
                  </a:cubicBezTo>
                  <a:cubicBezTo>
                    <a:pt x="4747" y="7703"/>
                    <a:pt x="3825" y="3852"/>
                    <a:pt x="29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4345;p57">
              <a:extLst>
                <a:ext uri="{FF2B5EF4-FFF2-40B4-BE49-F238E27FC236}">
                  <a16:creationId xmlns:a16="http://schemas.microsoft.com/office/drawing/2014/main" id="{27144221-01A2-4A02-B247-FC0EDFD7D61E}"/>
                </a:ext>
              </a:extLst>
            </p:cNvPr>
            <p:cNvSpPr/>
            <p:nvPr/>
          </p:nvSpPr>
          <p:spPr>
            <a:xfrm>
              <a:off x="3275560" y="3875906"/>
              <a:ext cx="540376" cy="249161"/>
            </a:xfrm>
            <a:custGeom>
              <a:avLst/>
              <a:gdLst/>
              <a:ahLst/>
              <a:cxnLst/>
              <a:rect l="l" t="t" r="r" b="b"/>
              <a:pathLst>
                <a:path w="11827" h="5453" extrusionOk="0">
                  <a:moveTo>
                    <a:pt x="11203" y="0"/>
                  </a:moveTo>
                  <a:cubicBezTo>
                    <a:pt x="7460" y="814"/>
                    <a:pt x="3744" y="1655"/>
                    <a:pt x="1" y="2550"/>
                  </a:cubicBezTo>
                  <a:cubicBezTo>
                    <a:pt x="245" y="3526"/>
                    <a:pt x="435" y="4476"/>
                    <a:pt x="679" y="5452"/>
                  </a:cubicBezTo>
                  <a:cubicBezTo>
                    <a:pt x="4422" y="4611"/>
                    <a:pt x="8111" y="3743"/>
                    <a:pt x="11827" y="2875"/>
                  </a:cubicBezTo>
                  <a:cubicBezTo>
                    <a:pt x="11800" y="2685"/>
                    <a:pt x="11718" y="2441"/>
                    <a:pt x="11691" y="2251"/>
                  </a:cubicBezTo>
                  <a:lnTo>
                    <a:pt x="112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9818C7D1-9F71-4D90-BEB3-DBC448D318AE}"/>
              </a:ext>
            </a:extLst>
          </p:cNvPr>
          <p:cNvSpPr txBox="1"/>
          <p:nvPr/>
        </p:nvSpPr>
        <p:spPr>
          <a:xfrm>
            <a:off x="7449773" y="4469195"/>
            <a:ext cx="67393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15</a:t>
            </a:r>
            <a:endParaRPr lang="ar-LY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5" grpId="0"/>
      <p:bldP spid="2826" grpId="0"/>
      <p:bldP spid="2828" grpId="0"/>
      <p:bldP spid="28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" name="Google Shape;3133;p40"/>
          <p:cNvSpPr txBox="1">
            <a:spLocks noGrp="1"/>
          </p:cNvSpPr>
          <p:nvPr>
            <p:ph type="title"/>
          </p:nvPr>
        </p:nvSpPr>
        <p:spPr>
          <a:xfrm>
            <a:off x="2062824" y="1362118"/>
            <a:ext cx="5531100" cy="194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>
                <a:solidFill>
                  <a:srgbClr val="FF0000"/>
                </a:solidFill>
              </a:rPr>
              <a:t>Vaccination</a:t>
            </a:r>
            <a:endParaRPr sz="4400" dirty="0">
              <a:solidFill>
                <a:srgbClr val="FF0000"/>
              </a:solidFill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58AEE350-0261-47A6-AD37-0E5F164843DD}"/>
              </a:ext>
            </a:extLst>
          </p:cNvPr>
          <p:cNvSpPr txBox="1"/>
          <p:nvPr/>
        </p:nvSpPr>
        <p:spPr>
          <a:xfrm>
            <a:off x="8385717" y="4415883"/>
            <a:ext cx="62446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16</a:t>
            </a:r>
            <a:endParaRPr lang="ar-LY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2CF450D-8084-43B1-97CD-3BBC991F8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2600"/>
            <a:ext cx="8239874" cy="572700"/>
          </a:xfrm>
        </p:spPr>
        <p:txBody>
          <a:bodyPr>
            <a:normAutofit fontScale="90000"/>
          </a:bodyPr>
          <a:lstStyle/>
          <a:p>
            <a:pPr marL="4826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561A7"/>
              </a:buClr>
              <a:buSzPts val="1400"/>
              <a:buFont typeface="Wingdings" panose="05000000000000000000" pitchFamily="2" charset="2"/>
              <a:buChar char="v"/>
              <a:tabLst/>
              <a:defRPr/>
            </a:pPr>
            <a:r>
              <a:rPr lang="en-US" b="1" dirty="0"/>
              <a:t>Types of influenza vaccine:</a:t>
            </a:r>
            <a:br>
              <a:rPr lang="en-US" b="1" dirty="0"/>
            </a:br>
            <a:br>
              <a:rPr lang="en-US" dirty="0"/>
            </a:br>
            <a:br>
              <a:rPr lang="en-US" dirty="0"/>
            </a:br>
            <a:endParaRPr lang="ar-LY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960974EF-7410-4267-A388-FA01803A2DAB}"/>
              </a:ext>
            </a:extLst>
          </p:cNvPr>
          <p:cNvSpPr txBox="1"/>
          <p:nvPr/>
        </p:nvSpPr>
        <p:spPr>
          <a:xfrm>
            <a:off x="1868792" y="3078507"/>
            <a:ext cx="4923692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hango" panose="020B0604020202020204" charset="0"/>
                <a:sym typeface="Nunito"/>
              </a:rPr>
              <a:t>3-Recombinant HA vaccine:</a:t>
            </a:r>
          </a:p>
          <a:p>
            <a:r>
              <a:rPr lang="en-US" sz="2000" dirty="0">
                <a:solidFill>
                  <a:srgbClr val="6561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unito"/>
                <a:sym typeface="Nunito"/>
              </a:rPr>
              <a:t>-Trivalent</a:t>
            </a:r>
          </a:p>
          <a:p>
            <a:r>
              <a:rPr lang="en-US" sz="2000" dirty="0">
                <a:solidFill>
                  <a:srgbClr val="6561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unito"/>
                <a:sym typeface="Nunito"/>
              </a:rPr>
              <a:t>-Quadrivalent</a:t>
            </a:r>
          </a:p>
          <a:p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6561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Nunito"/>
                <a:cs typeface="Arial"/>
                <a:sym typeface="Nunito"/>
              </a:rPr>
              <a:t>-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6561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Nunito"/>
                <a:sym typeface="Nunito"/>
              </a:rPr>
              <a:t>Supemtek</a:t>
            </a:r>
            <a:endParaRPr lang="en-US" sz="2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hango" panose="020B0604020202020204" charset="0"/>
              <a:sym typeface="Nunito"/>
            </a:endParaRPr>
          </a:p>
          <a:p>
            <a:endParaRPr lang="en-US" sz="2000" b="1" dirty="0">
              <a:solidFill>
                <a:srgbClr val="7030A0"/>
              </a:solidFill>
              <a:latin typeface="Chango" panose="020B0604020202020204" charset="0"/>
              <a:sym typeface="Nunito"/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0CA87423-C9F7-4C97-89C5-B50A6B5A7E08}"/>
              </a:ext>
            </a:extLst>
          </p:cNvPr>
          <p:cNvSpPr txBox="1"/>
          <p:nvPr/>
        </p:nvSpPr>
        <p:spPr>
          <a:xfrm>
            <a:off x="205483" y="1202076"/>
            <a:ext cx="341102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hango"/>
                <a:sym typeface="Chango"/>
              </a:rPr>
              <a:t>1-inactivated:</a:t>
            </a:r>
          </a:p>
          <a:p>
            <a:r>
              <a:rPr lang="en-US" sz="2000" dirty="0">
                <a:solidFill>
                  <a:srgbClr val="6561A7"/>
                </a:solidFill>
                <a:latin typeface="Nunito"/>
                <a:sym typeface="Nunito"/>
              </a:rPr>
              <a:t>-</a:t>
            </a:r>
            <a:r>
              <a:rPr lang="en-US" sz="2000" dirty="0">
                <a:solidFill>
                  <a:srgbClr val="6561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unito"/>
                <a:sym typeface="Nunito"/>
              </a:rPr>
              <a:t>whole virus particle vaccine</a:t>
            </a:r>
          </a:p>
          <a:p>
            <a:r>
              <a:rPr lang="en-US" sz="2000" b="1" dirty="0">
                <a:solidFill>
                  <a:srgbClr val="6561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unito"/>
                <a:sym typeface="Nunito"/>
              </a:rPr>
              <a:t>-</a:t>
            </a:r>
            <a:r>
              <a:rPr lang="en-US" sz="2000" dirty="0">
                <a:solidFill>
                  <a:srgbClr val="6561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unito"/>
                <a:sym typeface="Nunito"/>
              </a:rPr>
              <a:t>subunit</a:t>
            </a:r>
          </a:p>
          <a:p>
            <a:r>
              <a:rPr lang="en-US" sz="2000" dirty="0">
                <a:solidFill>
                  <a:srgbClr val="6561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unito"/>
                <a:sym typeface="Nunito"/>
              </a:rPr>
              <a:t>-split virus vaccine</a:t>
            </a:r>
            <a:endParaRPr lang="en-US" sz="2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hango"/>
              <a:sym typeface="Chango"/>
            </a:endParaRPr>
          </a:p>
          <a:p>
            <a:endParaRPr lang="ar-LY" dirty="0"/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EAD1A56B-07B7-4340-BBB1-0E9A59A8B264}"/>
              </a:ext>
            </a:extLst>
          </p:cNvPr>
          <p:cNvSpPr txBox="1"/>
          <p:nvPr/>
        </p:nvSpPr>
        <p:spPr>
          <a:xfrm>
            <a:off x="4798031" y="1356189"/>
            <a:ext cx="3688423" cy="12926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hango"/>
                <a:sym typeface="Chango"/>
              </a:rPr>
              <a:t>2-live attenuated:</a:t>
            </a:r>
          </a:p>
          <a:p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6561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Nunito"/>
                <a:cs typeface="Arial"/>
                <a:sym typeface="Nunito"/>
              </a:rPr>
              <a:t>-gives better effect for children</a:t>
            </a:r>
          </a:p>
          <a:p>
            <a:r>
              <a:rPr lang="en-US" sz="2000" dirty="0">
                <a:solidFill>
                  <a:srgbClr val="6561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unito"/>
                <a:sym typeface="Nunito"/>
              </a:rPr>
              <a:t>(not recommend)</a:t>
            </a:r>
            <a:endParaRPr lang="en-US" sz="2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hango"/>
              <a:sym typeface="Chango"/>
            </a:endParaRPr>
          </a:p>
          <a:p>
            <a:endParaRPr lang="ar-LY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06ACF4D8-8850-45AD-A8F7-4B3DCF06BCE8}"/>
              </a:ext>
            </a:extLst>
          </p:cNvPr>
          <p:cNvSpPr txBox="1"/>
          <p:nvPr/>
        </p:nvSpPr>
        <p:spPr>
          <a:xfrm>
            <a:off x="8486454" y="4449337"/>
            <a:ext cx="602166" cy="304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17</a:t>
            </a:r>
            <a:endParaRPr lang="ar-LY" b="1" dirty="0"/>
          </a:p>
        </p:txBody>
      </p:sp>
    </p:spTree>
    <p:extLst>
      <p:ext uri="{BB962C8B-B14F-4D97-AF65-F5344CB8AC3E}">
        <p14:creationId xmlns:p14="http://schemas.microsoft.com/office/powerpoint/2010/main" val="287200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6" name="Google Shape;3736;p52"/>
          <p:cNvSpPr txBox="1">
            <a:spLocks noGrp="1"/>
          </p:cNvSpPr>
          <p:nvPr>
            <p:ph type="title"/>
          </p:nvPr>
        </p:nvSpPr>
        <p:spPr>
          <a:xfrm>
            <a:off x="3168000" y="1294925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Conclusions</a:t>
            </a:r>
            <a:endParaRPr/>
          </a:p>
        </p:txBody>
      </p:sp>
      <p:grpSp>
        <p:nvGrpSpPr>
          <p:cNvPr id="3737" name="Google Shape;3737;p52"/>
          <p:cNvGrpSpPr/>
          <p:nvPr/>
        </p:nvGrpSpPr>
        <p:grpSpPr>
          <a:xfrm>
            <a:off x="6872991" y="2472609"/>
            <a:ext cx="1803918" cy="2670899"/>
            <a:chOff x="1006725" y="3449650"/>
            <a:chExt cx="179725" cy="266100"/>
          </a:xfrm>
        </p:grpSpPr>
        <p:sp>
          <p:nvSpPr>
            <p:cNvPr id="3738" name="Google Shape;3738;p52"/>
            <p:cNvSpPr/>
            <p:nvPr/>
          </p:nvSpPr>
          <p:spPr>
            <a:xfrm>
              <a:off x="1027750" y="3643850"/>
              <a:ext cx="88175" cy="14250"/>
            </a:xfrm>
            <a:custGeom>
              <a:avLst/>
              <a:gdLst/>
              <a:ahLst/>
              <a:cxnLst/>
              <a:rect l="l" t="t" r="r" b="b"/>
              <a:pathLst>
                <a:path w="3527" h="570" extrusionOk="0">
                  <a:moveTo>
                    <a:pt x="0" y="0"/>
                  </a:moveTo>
                  <a:lnTo>
                    <a:pt x="0" y="570"/>
                  </a:lnTo>
                  <a:lnTo>
                    <a:pt x="3526" y="570"/>
                  </a:lnTo>
                  <a:lnTo>
                    <a:pt x="35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9" name="Google Shape;3739;p52"/>
            <p:cNvSpPr/>
            <p:nvPr/>
          </p:nvSpPr>
          <p:spPr>
            <a:xfrm>
              <a:off x="1102325" y="3552800"/>
              <a:ext cx="32575" cy="13575"/>
            </a:xfrm>
            <a:custGeom>
              <a:avLst/>
              <a:gdLst/>
              <a:ahLst/>
              <a:cxnLst/>
              <a:rect l="l" t="t" r="r" b="b"/>
              <a:pathLst>
                <a:path w="1303" h="543" extrusionOk="0">
                  <a:moveTo>
                    <a:pt x="668" y="1"/>
                  </a:moveTo>
                  <a:cubicBezTo>
                    <a:pt x="427" y="1"/>
                    <a:pt x="204" y="57"/>
                    <a:pt x="1" y="170"/>
                  </a:cubicBezTo>
                  <a:cubicBezTo>
                    <a:pt x="114" y="415"/>
                    <a:pt x="345" y="543"/>
                    <a:pt x="594" y="543"/>
                  </a:cubicBezTo>
                  <a:cubicBezTo>
                    <a:pt x="703" y="543"/>
                    <a:pt x="816" y="518"/>
                    <a:pt x="923" y="469"/>
                  </a:cubicBezTo>
                  <a:cubicBezTo>
                    <a:pt x="1086" y="360"/>
                    <a:pt x="1221" y="252"/>
                    <a:pt x="1303" y="62"/>
                  </a:cubicBezTo>
                  <a:cubicBezTo>
                    <a:pt x="1167" y="35"/>
                    <a:pt x="977" y="7"/>
                    <a:pt x="815" y="7"/>
                  </a:cubicBezTo>
                  <a:cubicBezTo>
                    <a:pt x="765" y="3"/>
                    <a:pt x="716" y="1"/>
                    <a:pt x="668" y="1"/>
                  </a:cubicBezTo>
                  <a:close/>
                </a:path>
              </a:pathLst>
            </a:custGeom>
            <a:solidFill>
              <a:srgbClr val="3026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0" name="Google Shape;3740;p52"/>
            <p:cNvSpPr/>
            <p:nvPr/>
          </p:nvSpPr>
          <p:spPr>
            <a:xfrm>
              <a:off x="1014175" y="3609925"/>
              <a:ext cx="67175" cy="17675"/>
            </a:xfrm>
            <a:custGeom>
              <a:avLst/>
              <a:gdLst/>
              <a:ahLst/>
              <a:cxnLst/>
              <a:rect l="l" t="t" r="r" b="b"/>
              <a:pathLst>
                <a:path w="2687" h="707" extrusionOk="0">
                  <a:moveTo>
                    <a:pt x="1" y="1"/>
                  </a:moveTo>
                  <a:cubicBezTo>
                    <a:pt x="1" y="408"/>
                    <a:pt x="353" y="706"/>
                    <a:pt x="706" y="706"/>
                  </a:cubicBezTo>
                  <a:lnTo>
                    <a:pt x="1981" y="706"/>
                  </a:lnTo>
                  <a:cubicBezTo>
                    <a:pt x="2388" y="706"/>
                    <a:pt x="2686" y="353"/>
                    <a:pt x="268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1" name="Google Shape;3741;p52"/>
            <p:cNvSpPr/>
            <p:nvPr/>
          </p:nvSpPr>
          <p:spPr>
            <a:xfrm>
              <a:off x="1006725" y="3604500"/>
              <a:ext cx="82075" cy="5450"/>
            </a:xfrm>
            <a:custGeom>
              <a:avLst/>
              <a:gdLst/>
              <a:ahLst/>
              <a:cxnLst/>
              <a:rect l="l" t="t" r="r" b="b"/>
              <a:pathLst>
                <a:path w="3283" h="218" extrusionOk="0">
                  <a:moveTo>
                    <a:pt x="82" y="1"/>
                  </a:moveTo>
                  <a:cubicBezTo>
                    <a:pt x="28" y="1"/>
                    <a:pt x="0" y="28"/>
                    <a:pt x="0" y="109"/>
                  </a:cubicBezTo>
                  <a:cubicBezTo>
                    <a:pt x="28" y="164"/>
                    <a:pt x="55" y="218"/>
                    <a:pt x="82" y="218"/>
                  </a:cubicBezTo>
                  <a:lnTo>
                    <a:pt x="3174" y="218"/>
                  </a:lnTo>
                  <a:cubicBezTo>
                    <a:pt x="3255" y="218"/>
                    <a:pt x="3282" y="164"/>
                    <a:pt x="3282" y="109"/>
                  </a:cubicBezTo>
                  <a:cubicBezTo>
                    <a:pt x="3282" y="28"/>
                    <a:pt x="3255" y="1"/>
                    <a:pt x="31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2" name="Google Shape;3742;p52"/>
            <p:cNvSpPr/>
            <p:nvPr/>
          </p:nvSpPr>
          <p:spPr>
            <a:xfrm>
              <a:off x="1071150" y="3637725"/>
              <a:ext cx="59000" cy="64450"/>
            </a:xfrm>
            <a:custGeom>
              <a:avLst/>
              <a:gdLst/>
              <a:ahLst/>
              <a:cxnLst/>
              <a:rect l="l" t="t" r="r" b="b"/>
              <a:pathLst>
                <a:path w="2360" h="2578" extrusionOk="0">
                  <a:moveTo>
                    <a:pt x="2043" y="1"/>
                  </a:moveTo>
                  <a:cubicBezTo>
                    <a:pt x="1949" y="1"/>
                    <a:pt x="1853" y="42"/>
                    <a:pt x="1790" y="137"/>
                  </a:cubicBezTo>
                  <a:lnTo>
                    <a:pt x="1682" y="272"/>
                  </a:lnTo>
                  <a:lnTo>
                    <a:pt x="1221" y="869"/>
                  </a:lnTo>
                  <a:lnTo>
                    <a:pt x="0" y="2578"/>
                  </a:lnTo>
                  <a:lnTo>
                    <a:pt x="2360" y="2578"/>
                  </a:lnTo>
                  <a:lnTo>
                    <a:pt x="2360" y="299"/>
                  </a:lnTo>
                  <a:lnTo>
                    <a:pt x="2360" y="272"/>
                  </a:lnTo>
                  <a:cubicBezTo>
                    <a:pt x="2343" y="106"/>
                    <a:pt x="2194" y="1"/>
                    <a:pt x="20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3" name="Google Shape;3743;p52"/>
            <p:cNvSpPr/>
            <p:nvPr/>
          </p:nvSpPr>
          <p:spPr>
            <a:xfrm>
              <a:off x="1115900" y="3645100"/>
              <a:ext cx="8825" cy="8925"/>
            </a:xfrm>
            <a:custGeom>
              <a:avLst/>
              <a:gdLst/>
              <a:ahLst/>
              <a:cxnLst/>
              <a:rect l="l" t="t" r="r" b="b"/>
              <a:pathLst>
                <a:path w="353" h="357" extrusionOk="0">
                  <a:moveTo>
                    <a:pt x="144" y="0"/>
                  </a:moveTo>
                  <a:cubicBezTo>
                    <a:pt x="87" y="0"/>
                    <a:pt x="0" y="94"/>
                    <a:pt x="0" y="167"/>
                  </a:cubicBezTo>
                  <a:cubicBezTo>
                    <a:pt x="0" y="276"/>
                    <a:pt x="82" y="357"/>
                    <a:pt x="163" y="357"/>
                  </a:cubicBezTo>
                  <a:cubicBezTo>
                    <a:pt x="272" y="357"/>
                    <a:pt x="353" y="276"/>
                    <a:pt x="353" y="167"/>
                  </a:cubicBezTo>
                  <a:cubicBezTo>
                    <a:pt x="353" y="86"/>
                    <a:pt x="272" y="4"/>
                    <a:pt x="163" y="4"/>
                  </a:cubicBezTo>
                  <a:cubicBezTo>
                    <a:pt x="157" y="1"/>
                    <a:pt x="151" y="0"/>
                    <a:pt x="1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4" name="Google Shape;3744;p52"/>
            <p:cNvSpPr/>
            <p:nvPr/>
          </p:nvSpPr>
          <p:spPr>
            <a:xfrm>
              <a:off x="1093525" y="3532625"/>
              <a:ext cx="92925" cy="129550"/>
            </a:xfrm>
            <a:custGeom>
              <a:avLst/>
              <a:gdLst/>
              <a:ahLst/>
              <a:cxnLst/>
              <a:rect l="l" t="t" r="r" b="b"/>
              <a:pathLst>
                <a:path w="3717" h="5182" extrusionOk="0">
                  <a:moveTo>
                    <a:pt x="1139" y="1"/>
                  </a:moveTo>
                  <a:cubicBezTo>
                    <a:pt x="760" y="55"/>
                    <a:pt x="353" y="164"/>
                    <a:pt x="0" y="299"/>
                  </a:cubicBezTo>
                  <a:lnTo>
                    <a:pt x="326" y="923"/>
                  </a:lnTo>
                  <a:lnTo>
                    <a:pt x="326" y="950"/>
                  </a:lnTo>
                  <a:cubicBezTo>
                    <a:pt x="442" y="1182"/>
                    <a:pt x="681" y="1317"/>
                    <a:pt x="927" y="1317"/>
                  </a:cubicBezTo>
                  <a:cubicBezTo>
                    <a:pt x="1027" y="1317"/>
                    <a:pt x="1127" y="1295"/>
                    <a:pt x="1221" y="1248"/>
                  </a:cubicBezTo>
                  <a:cubicBezTo>
                    <a:pt x="1411" y="1140"/>
                    <a:pt x="1546" y="1004"/>
                    <a:pt x="1601" y="842"/>
                  </a:cubicBezTo>
                  <a:cubicBezTo>
                    <a:pt x="2387" y="1059"/>
                    <a:pt x="3011" y="1791"/>
                    <a:pt x="3011" y="2632"/>
                  </a:cubicBezTo>
                  <a:cubicBezTo>
                    <a:pt x="3011" y="3554"/>
                    <a:pt x="2333" y="4313"/>
                    <a:pt x="1465" y="4476"/>
                  </a:cubicBezTo>
                  <a:lnTo>
                    <a:pt x="1465" y="4503"/>
                  </a:lnTo>
                  <a:lnTo>
                    <a:pt x="1465" y="5181"/>
                  </a:lnTo>
                  <a:cubicBezTo>
                    <a:pt x="2713" y="5019"/>
                    <a:pt x="3716" y="3934"/>
                    <a:pt x="3716" y="2605"/>
                  </a:cubicBezTo>
                  <a:cubicBezTo>
                    <a:pt x="3716" y="1276"/>
                    <a:pt x="2740" y="191"/>
                    <a:pt x="1438" y="28"/>
                  </a:cubicBezTo>
                  <a:cubicBezTo>
                    <a:pt x="1329" y="28"/>
                    <a:pt x="1248" y="1"/>
                    <a:pt x="11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5" name="Google Shape;3745;p52"/>
            <p:cNvSpPr/>
            <p:nvPr/>
          </p:nvSpPr>
          <p:spPr>
            <a:xfrm>
              <a:off x="1031825" y="3609550"/>
              <a:ext cx="33925" cy="43125"/>
            </a:xfrm>
            <a:custGeom>
              <a:avLst/>
              <a:gdLst/>
              <a:ahLst/>
              <a:cxnLst/>
              <a:rect l="l" t="t" r="r" b="b"/>
              <a:pathLst>
                <a:path w="1357" h="1725" extrusionOk="0">
                  <a:moveTo>
                    <a:pt x="1240" y="0"/>
                  </a:moveTo>
                  <a:cubicBezTo>
                    <a:pt x="1205" y="0"/>
                    <a:pt x="1169" y="21"/>
                    <a:pt x="1139" y="70"/>
                  </a:cubicBezTo>
                  <a:lnTo>
                    <a:pt x="81" y="1535"/>
                  </a:lnTo>
                  <a:cubicBezTo>
                    <a:pt x="0" y="1589"/>
                    <a:pt x="81" y="1725"/>
                    <a:pt x="190" y="1725"/>
                  </a:cubicBezTo>
                  <a:lnTo>
                    <a:pt x="1221" y="1725"/>
                  </a:lnTo>
                  <a:cubicBezTo>
                    <a:pt x="1302" y="1725"/>
                    <a:pt x="1356" y="1670"/>
                    <a:pt x="1356" y="1589"/>
                  </a:cubicBezTo>
                  <a:lnTo>
                    <a:pt x="1356" y="151"/>
                  </a:lnTo>
                  <a:cubicBezTo>
                    <a:pt x="1356" y="65"/>
                    <a:pt x="1301" y="0"/>
                    <a:pt x="12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6" name="Google Shape;3746;p52"/>
            <p:cNvSpPr/>
            <p:nvPr/>
          </p:nvSpPr>
          <p:spPr>
            <a:xfrm>
              <a:off x="1053500" y="3638975"/>
              <a:ext cx="8175" cy="8950"/>
            </a:xfrm>
            <a:custGeom>
              <a:avLst/>
              <a:gdLst/>
              <a:ahLst/>
              <a:cxnLst/>
              <a:rect l="l" t="t" r="r" b="b"/>
              <a:pathLst>
                <a:path w="327" h="358" extrusionOk="0">
                  <a:moveTo>
                    <a:pt x="131" y="1"/>
                  </a:moveTo>
                  <a:cubicBezTo>
                    <a:pt x="44" y="1"/>
                    <a:pt x="1" y="98"/>
                    <a:pt x="1" y="195"/>
                  </a:cubicBezTo>
                  <a:cubicBezTo>
                    <a:pt x="1" y="276"/>
                    <a:pt x="55" y="358"/>
                    <a:pt x="164" y="358"/>
                  </a:cubicBezTo>
                  <a:cubicBezTo>
                    <a:pt x="272" y="358"/>
                    <a:pt x="326" y="276"/>
                    <a:pt x="326" y="195"/>
                  </a:cubicBezTo>
                  <a:cubicBezTo>
                    <a:pt x="326" y="87"/>
                    <a:pt x="272" y="5"/>
                    <a:pt x="164" y="5"/>
                  </a:cubicBezTo>
                  <a:cubicBezTo>
                    <a:pt x="152" y="2"/>
                    <a:pt x="141" y="1"/>
                    <a:pt x="1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7" name="Google Shape;3747;p52"/>
            <p:cNvSpPr/>
            <p:nvPr/>
          </p:nvSpPr>
          <p:spPr>
            <a:xfrm>
              <a:off x="1081349" y="3502799"/>
              <a:ext cx="55640" cy="64451"/>
            </a:xfrm>
            <a:custGeom>
              <a:avLst/>
              <a:gdLst/>
              <a:ahLst/>
              <a:cxnLst/>
              <a:rect l="l" t="t" r="r" b="b"/>
              <a:pathLst>
                <a:path w="2116" h="2511" extrusionOk="0">
                  <a:moveTo>
                    <a:pt x="1221" y="0"/>
                  </a:moveTo>
                  <a:lnTo>
                    <a:pt x="0" y="570"/>
                  </a:lnTo>
                  <a:lnTo>
                    <a:pt x="461" y="1492"/>
                  </a:lnTo>
                  <a:lnTo>
                    <a:pt x="760" y="2116"/>
                  </a:lnTo>
                  <a:lnTo>
                    <a:pt x="760" y="2143"/>
                  </a:lnTo>
                  <a:cubicBezTo>
                    <a:pt x="876" y="2375"/>
                    <a:pt x="1115" y="2510"/>
                    <a:pt x="1371" y="2510"/>
                  </a:cubicBezTo>
                  <a:cubicBezTo>
                    <a:pt x="1475" y="2510"/>
                    <a:pt x="1580" y="2488"/>
                    <a:pt x="1682" y="2441"/>
                  </a:cubicBezTo>
                  <a:cubicBezTo>
                    <a:pt x="1845" y="2333"/>
                    <a:pt x="1980" y="2197"/>
                    <a:pt x="2035" y="2035"/>
                  </a:cubicBezTo>
                  <a:cubicBezTo>
                    <a:pt x="2116" y="1872"/>
                    <a:pt x="2089" y="1709"/>
                    <a:pt x="2007" y="1519"/>
                  </a:cubicBezTo>
                  <a:lnTo>
                    <a:pt x="1872" y="1302"/>
                  </a:lnTo>
                  <a:lnTo>
                    <a:pt x="12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8" name="Google Shape;3748;p52"/>
            <p:cNvSpPr/>
            <p:nvPr/>
          </p:nvSpPr>
          <p:spPr>
            <a:xfrm>
              <a:off x="1107750" y="3536700"/>
              <a:ext cx="18350" cy="19000"/>
            </a:xfrm>
            <a:custGeom>
              <a:avLst/>
              <a:gdLst/>
              <a:ahLst/>
              <a:cxnLst/>
              <a:rect l="l" t="t" r="r" b="b"/>
              <a:pathLst>
                <a:path w="734" h="760" extrusionOk="0">
                  <a:moveTo>
                    <a:pt x="353" y="1"/>
                  </a:moveTo>
                  <a:cubicBezTo>
                    <a:pt x="164" y="1"/>
                    <a:pt x="1" y="163"/>
                    <a:pt x="1" y="380"/>
                  </a:cubicBezTo>
                  <a:cubicBezTo>
                    <a:pt x="1" y="570"/>
                    <a:pt x="164" y="760"/>
                    <a:pt x="353" y="760"/>
                  </a:cubicBezTo>
                  <a:cubicBezTo>
                    <a:pt x="570" y="760"/>
                    <a:pt x="733" y="570"/>
                    <a:pt x="733" y="380"/>
                  </a:cubicBezTo>
                  <a:cubicBezTo>
                    <a:pt x="733" y="163"/>
                    <a:pt x="570" y="1"/>
                    <a:pt x="3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9" name="Google Shape;3749;p52"/>
            <p:cNvSpPr/>
            <p:nvPr/>
          </p:nvSpPr>
          <p:spPr>
            <a:xfrm>
              <a:off x="1033850" y="3455750"/>
              <a:ext cx="92250" cy="130350"/>
            </a:xfrm>
            <a:custGeom>
              <a:avLst/>
              <a:gdLst/>
              <a:ahLst/>
              <a:cxnLst/>
              <a:rect l="l" t="t" r="r" b="b"/>
              <a:pathLst>
                <a:path w="3690" h="5214" extrusionOk="0">
                  <a:moveTo>
                    <a:pt x="2067" y="1"/>
                  </a:moveTo>
                  <a:cubicBezTo>
                    <a:pt x="1988" y="1"/>
                    <a:pt x="1920" y="36"/>
                    <a:pt x="1899" y="119"/>
                  </a:cubicBezTo>
                  <a:lnTo>
                    <a:pt x="55" y="4323"/>
                  </a:lnTo>
                  <a:cubicBezTo>
                    <a:pt x="0" y="4432"/>
                    <a:pt x="28" y="4568"/>
                    <a:pt x="136" y="4595"/>
                  </a:cubicBezTo>
                  <a:lnTo>
                    <a:pt x="326" y="4676"/>
                  </a:lnTo>
                  <a:lnTo>
                    <a:pt x="1384" y="5137"/>
                  </a:lnTo>
                  <a:lnTo>
                    <a:pt x="1601" y="5191"/>
                  </a:lnTo>
                  <a:cubicBezTo>
                    <a:pt x="1623" y="5207"/>
                    <a:pt x="1648" y="5213"/>
                    <a:pt x="1673" y="5213"/>
                  </a:cubicBezTo>
                  <a:cubicBezTo>
                    <a:pt x="1736" y="5213"/>
                    <a:pt x="1798" y="5169"/>
                    <a:pt x="1818" y="5110"/>
                  </a:cubicBezTo>
                  <a:lnTo>
                    <a:pt x="3662" y="906"/>
                  </a:lnTo>
                  <a:cubicBezTo>
                    <a:pt x="3689" y="797"/>
                    <a:pt x="3662" y="689"/>
                    <a:pt x="3554" y="662"/>
                  </a:cubicBezTo>
                  <a:lnTo>
                    <a:pt x="2143" y="11"/>
                  </a:lnTo>
                  <a:cubicBezTo>
                    <a:pt x="2118" y="4"/>
                    <a:pt x="2092" y="1"/>
                    <a:pt x="206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0" name="Google Shape;3750;p52"/>
            <p:cNvSpPr/>
            <p:nvPr/>
          </p:nvSpPr>
          <p:spPr>
            <a:xfrm>
              <a:off x="1037925" y="3572650"/>
              <a:ext cx="29850" cy="21300"/>
            </a:xfrm>
            <a:custGeom>
              <a:avLst/>
              <a:gdLst/>
              <a:ahLst/>
              <a:cxnLst/>
              <a:rect l="l" t="t" r="r" b="b"/>
              <a:pathLst>
                <a:path w="1194" h="852" extrusionOk="0">
                  <a:moveTo>
                    <a:pt x="136" y="0"/>
                  </a:moveTo>
                  <a:lnTo>
                    <a:pt x="0" y="298"/>
                  </a:lnTo>
                  <a:cubicBezTo>
                    <a:pt x="0" y="353"/>
                    <a:pt x="27" y="434"/>
                    <a:pt x="81" y="461"/>
                  </a:cubicBezTo>
                  <a:lnTo>
                    <a:pt x="922" y="841"/>
                  </a:lnTo>
                  <a:cubicBezTo>
                    <a:pt x="936" y="848"/>
                    <a:pt x="951" y="851"/>
                    <a:pt x="966" y="851"/>
                  </a:cubicBezTo>
                  <a:cubicBezTo>
                    <a:pt x="1012" y="851"/>
                    <a:pt x="1058" y="821"/>
                    <a:pt x="1058" y="760"/>
                  </a:cubicBezTo>
                  <a:lnTo>
                    <a:pt x="1194" y="46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1" name="Google Shape;3751;p52"/>
            <p:cNvSpPr/>
            <p:nvPr/>
          </p:nvSpPr>
          <p:spPr>
            <a:xfrm>
              <a:off x="1092175" y="3449650"/>
              <a:ext cx="30525" cy="21975"/>
            </a:xfrm>
            <a:custGeom>
              <a:avLst/>
              <a:gdLst/>
              <a:ahLst/>
              <a:cxnLst/>
              <a:rect l="l" t="t" r="r" b="b"/>
              <a:pathLst>
                <a:path w="1221" h="879" extrusionOk="0">
                  <a:moveTo>
                    <a:pt x="227" y="0"/>
                  </a:moveTo>
                  <a:cubicBezTo>
                    <a:pt x="181" y="0"/>
                    <a:pt x="136" y="31"/>
                    <a:pt x="136" y="92"/>
                  </a:cubicBezTo>
                  <a:lnTo>
                    <a:pt x="0" y="390"/>
                  </a:lnTo>
                  <a:lnTo>
                    <a:pt x="1058" y="879"/>
                  </a:lnTo>
                  <a:lnTo>
                    <a:pt x="1193" y="553"/>
                  </a:lnTo>
                  <a:cubicBezTo>
                    <a:pt x="1221" y="499"/>
                    <a:pt x="1193" y="445"/>
                    <a:pt x="1112" y="390"/>
                  </a:cubicBezTo>
                  <a:lnTo>
                    <a:pt x="271" y="11"/>
                  </a:lnTo>
                  <a:cubicBezTo>
                    <a:pt x="258" y="4"/>
                    <a:pt x="242" y="0"/>
                    <a:pt x="22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2" name="Google Shape;3752;p52"/>
            <p:cNvSpPr/>
            <p:nvPr/>
          </p:nvSpPr>
          <p:spPr>
            <a:xfrm>
              <a:off x="1079275" y="3472950"/>
              <a:ext cx="30550" cy="30550"/>
            </a:xfrm>
            <a:custGeom>
              <a:avLst/>
              <a:gdLst/>
              <a:ahLst/>
              <a:cxnLst/>
              <a:rect l="l" t="t" r="r" b="b"/>
              <a:pathLst>
                <a:path w="1222" h="1222" extrusionOk="0">
                  <a:moveTo>
                    <a:pt x="625" y="1"/>
                  </a:moveTo>
                  <a:cubicBezTo>
                    <a:pt x="245" y="55"/>
                    <a:pt x="1" y="272"/>
                    <a:pt x="1" y="625"/>
                  </a:cubicBezTo>
                  <a:cubicBezTo>
                    <a:pt x="1" y="950"/>
                    <a:pt x="272" y="1221"/>
                    <a:pt x="625" y="1221"/>
                  </a:cubicBezTo>
                  <a:cubicBezTo>
                    <a:pt x="950" y="1221"/>
                    <a:pt x="1221" y="950"/>
                    <a:pt x="1221" y="625"/>
                  </a:cubicBezTo>
                  <a:cubicBezTo>
                    <a:pt x="1221" y="272"/>
                    <a:pt x="950" y="1"/>
                    <a:pt x="62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3" name="Google Shape;3753;p52"/>
            <p:cNvSpPr/>
            <p:nvPr/>
          </p:nvSpPr>
          <p:spPr>
            <a:xfrm>
              <a:off x="1084025" y="3478375"/>
              <a:ext cx="19700" cy="20375"/>
            </a:xfrm>
            <a:custGeom>
              <a:avLst/>
              <a:gdLst/>
              <a:ahLst/>
              <a:cxnLst/>
              <a:rect l="l" t="t" r="r" b="b"/>
              <a:pathLst>
                <a:path w="788" h="815" extrusionOk="0">
                  <a:moveTo>
                    <a:pt x="380" y="1"/>
                  </a:moveTo>
                  <a:cubicBezTo>
                    <a:pt x="190" y="1"/>
                    <a:pt x="1" y="191"/>
                    <a:pt x="1" y="408"/>
                  </a:cubicBezTo>
                  <a:cubicBezTo>
                    <a:pt x="1" y="598"/>
                    <a:pt x="163" y="815"/>
                    <a:pt x="380" y="815"/>
                  </a:cubicBezTo>
                  <a:cubicBezTo>
                    <a:pt x="597" y="815"/>
                    <a:pt x="787" y="652"/>
                    <a:pt x="787" y="408"/>
                  </a:cubicBezTo>
                  <a:cubicBezTo>
                    <a:pt x="787" y="164"/>
                    <a:pt x="624" y="1"/>
                    <a:pt x="38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4" name="Google Shape;3754;p52"/>
            <p:cNvSpPr/>
            <p:nvPr/>
          </p:nvSpPr>
          <p:spPr>
            <a:xfrm>
              <a:off x="1061650" y="3561100"/>
              <a:ext cx="8850" cy="8850"/>
            </a:xfrm>
            <a:custGeom>
              <a:avLst/>
              <a:gdLst/>
              <a:ahLst/>
              <a:cxnLst/>
              <a:rect l="l" t="t" r="r" b="b"/>
              <a:pathLst>
                <a:path w="354" h="354" extrusionOk="0">
                  <a:moveTo>
                    <a:pt x="163" y="1"/>
                  </a:moveTo>
                  <a:cubicBezTo>
                    <a:pt x="82" y="1"/>
                    <a:pt x="0" y="109"/>
                    <a:pt x="0" y="191"/>
                  </a:cubicBezTo>
                  <a:cubicBezTo>
                    <a:pt x="0" y="272"/>
                    <a:pt x="82" y="354"/>
                    <a:pt x="163" y="354"/>
                  </a:cubicBezTo>
                  <a:cubicBezTo>
                    <a:pt x="272" y="354"/>
                    <a:pt x="353" y="272"/>
                    <a:pt x="353" y="191"/>
                  </a:cubicBezTo>
                  <a:cubicBezTo>
                    <a:pt x="353" y="82"/>
                    <a:pt x="272" y="1"/>
                    <a:pt x="1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5" name="Google Shape;3755;p52"/>
            <p:cNvSpPr/>
            <p:nvPr/>
          </p:nvSpPr>
          <p:spPr>
            <a:xfrm>
              <a:off x="1025025" y="3696725"/>
              <a:ext cx="147850" cy="19025"/>
            </a:xfrm>
            <a:custGeom>
              <a:avLst/>
              <a:gdLst/>
              <a:ahLst/>
              <a:cxnLst/>
              <a:rect l="l" t="t" r="r" b="b"/>
              <a:pathLst>
                <a:path w="5914" h="761" extrusionOk="0">
                  <a:moveTo>
                    <a:pt x="353" y="1"/>
                  </a:moveTo>
                  <a:cubicBezTo>
                    <a:pt x="136" y="1"/>
                    <a:pt x="1" y="136"/>
                    <a:pt x="1" y="353"/>
                  </a:cubicBezTo>
                  <a:lnTo>
                    <a:pt x="1" y="760"/>
                  </a:lnTo>
                  <a:lnTo>
                    <a:pt x="5914" y="760"/>
                  </a:lnTo>
                  <a:lnTo>
                    <a:pt x="5914" y="353"/>
                  </a:lnTo>
                  <a:cubicBezTo>
                    <a:pt x="5914" y="191"/>
                    <a:pt x="5778" y="1"/>
                    <a:pt x="556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56" name="Google Shape;3756;p52"/>
          <p:cNvGrpSpPr/>
          <p:nvPr/>
        </p:nvGrpSpPr>
        <p:grpSpPr>
          <a:xfrm>
            <a:off x="181343" y="1191003"/>
            <a:ext cx="2876050" cy="3952740"/>
            <a:chOff x="150670" y="1667882"/>
            <a:chExt cx="2563782" cy="3523255"/>
          </a:xfrm>
        </p:grpSpPr>
        <p:sp>
          <p:nvSpPr>
            <p:cNvPr id="3757" name="Google Shape;3757;p52"/>
            <p:cNvSpPr/>
            <p:nvPr/>
          </p:nvSpPr>
          <p:spPr>
            <a:xfrm>
              <a:off x="1396625" y="3167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8" name="Google Shape;3758;p52"/>
            <p:cNvSpPr/>
            <p:nvPr/>
          </p:nvSpPr>
          <p:spPr>
            <a:xfrm>
              <a:off x="1275925" y="3112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9" name="Google Shape;3759;p52"/>
            <p:cNvSpPr/>
            <p:nvPr/>
          </p:nvSpPr>
          <p:spPr>
            <a:xfrm>
              <a:off x="751928" y="3413519"/>
              <a:ext cx="84" cy="0"/>
            </a:xfrm>
            <a:custGeom>
              <a:avLst/>
              <a:gdLst/>
              <a:ahLst/>
              <a:cxnLst/>
              <a:rect l="l" t="t" r="r" b="b"/>
              <a:pathLst>
                <a:path w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0" name="Google Shape;3760;p52"/>
            <p:cNvSpPr/>
            <p:nvPr/>
          </p:nvSpPr>
          <p:spPr>
            <a:xfrm>
              <a:off x="469008" y="2341571"/>
              <a:ext cx="680087" cy="1117634"/>
            </a:xfrm>
            <a:custGeom>
              <a:avLst/>
              <a:gdLst/>
              <a:ahLst/>
              <a:cxnLst/>
              <a:rect l="l" t="t" r="r" b="b"/>
              <a:pathLst>
                <a:path w="8084" h="13285" extrusionOk="0">
                  <a:moveTo>
                    <a:pt x="1801" y="435"/>
                  </a:moveTo>
                  <a:cubicBezTo>
                    <a:pt x="1811" y="435"/>
                    <a:pt x="1818" y="441"/>
                    <a:pt x="1818" y="455"/>
                  </a:cubicBezTo>
                  <a:cubicBezTo>
                    <a:pt x="1818" y="509"/>
                    <a:pt x="1872" y="536"/>
                    <a:pt x="1872" y="563"/>
                  </a:cubicBezTo>
                  <a:cubicBezTo>
                    <a:pt x="1872" y="645"/>
                    <a:pt x="1872" y="672"/>
                    <a:pt x="1763" y="699"/>
                  </a:cubicBezTo>
                  <a:cubicBezTo>
                    <a:pt x="1763" y="672"/>
                    <a:pt x="1709" y="645"/>
                    <a:pt x="1709" y="645"/>
                  </a:cubicBezTo>
                  <a:cubicBezTo>
                    <a:pt x="1682" y="536"/>
                    <a:pt x="1736" y="509"/>
                    <a:pt x="1763" y="455"/>
                  </a:cubicBezTo>
                  <a:cubicBezTo>
                    <a:pt x="1777" y="441"/>
                    <a:pt x="1791" y="435"/>
                    <a:pt x="1801" y="435"/>
                  </a:cubicBezTo>
                  <a:close/>
                  <a:moveTo>
                    <a:pt x="3906" y="12986"/>
                  </a:moveTo>
                  <a:cubicBezTo>
                    <a:pt x="3906" y="13013"/>
                    <a:pt x="3906" y="13040"/>
                    <a:pt x="3852" y="13040"/>
                  </a:cubicBezTo>
                  <a:lnTo>
                    <a:pt x="3852" y="13013"/>
                  </a:lnTo>
                  <a:cubicBezTo>
                    <a:pt x="3852" y="12986"/>
                    <a:pt x="3852" y="12986"/>
                    <a:pt x="3906" y="12986"/>
                  </a:cubicBezTo>
                  <a:close/>
                  <a:moveTo>
                    <a:pt x="1801" y="1"/>
                  </a:moveTo>
                  <a:cubicBezTo>
                    <a:pt x="1791" y="1"/>
                    <a:pt x="1777" y="7"/>
                    <a:pt x="1763" y="21"/>
                  </a:cubicBezTo>
                  <a:cubicBezTo>
                    <a:pt x="1709" y="48"/>
                    <a:pt x="1682" y="102"/>
                    <a:pt x="1655" y="102"/>
                  </a:cubicBezTo>
                  <a:cubicBezTo>
                    <a:pt x="1574" y="157"/>
                    <a:pt x="1519" y="184"/>
                    <a:pt x="1384" y="184"/>
                  </a:cubicBezTo>
                  <a:lnTo>
                    <a:pt x="1357" y="184"/>
                  </a:lnTo>
                  <a:cubicBezTo>
                    <a:pt x="1302" y="238"/>
                    <a:pt x="1275" y="238"/>
                    <a:pt x="1221" y="238"/>
                  </a:cubicBezTo>
                  <a:cubicBezTo>
                    <a:pt x="1167" y="238"/>
                    <a:pt x="1140" y="265"/>
                    <a:pt x="1112" y="292"/>
                  </a:cubicBezTo>
                  <a:cubicBezTo>
                    <a:pt x="1085" y="374"/>
                    <a:pt x="1004" y="428"/>
                    <a:pt x="1004" y="536"/>
                  </a:cubicBezTo>
                  <a:cubicBezTo>
                    <a:pt x="977" y="563"/>
                    <a:pt x="950" y="563"/>
                    <a:pt x="895" y="645"/>
                  </a:cubicBezTo>
                  <a:cubicBezTo>
                    <a:pt x="895" y="672"/>
                    <a:pt x="868" y="672"/>
                    <a:pt x="841" y="699"/>
                  </a:cubicBezTo>
                  <a:cubicBezTo>
                    <a:pt x="814" y="699"/>
                    <a:pt x="814" y="726"/>
                    <a:pt x="760" y="726"/>
                  </a:cubicBezTo>
                  <a:cubicBezTo>
                    <a:pt x="760" y="835"/>
                    <a:pt x="760" y="835"/>
                    <a:pt x="706" y="835"/>
                  </a:cubicBezTo>
                  <a:cubicBezTo>
                    <a:pt x="624" y="699"/>
                    <a:pt x="543" y="645"/>
                    <a:pt x="407" y="563"/>
                  </a:cubicBezTo>
                  <a:lnTo>
                    <a:pt x="326" y="563"/>
                  </a:lnTo>
                  <a:cubicBezTo>
                    <a:pt x="299" y="563"/>
                    <a:pt x="299" y="591"/>
                    <a:pt x="299" y="645"/>
                  </a:cubicBezTo>
                  <a:cubicBezTo>
                    <a:pt x="407" y="645"/>
                    <a:pt x="434" y="699"/>
                    <a:pt x="489" y="780"/>
                  </a:cubicBezTo>
                  <a:lnTo>
                    <a:pt x="489" y="916"/>
                  </a:lnTo>
                  <a:cubicBezTo>
                    <a:pt x="624" y="997"/>
                    <a:pt x="706" y="1106"/>
                    <a:pt x="624" y="1269"/>
                  </a:cubicBezTo>
                  <a:lnTo>
                    <a:pt x="624" y="1350"/>
                  </a:lnTo>
                  <a:lnTo>
                    <a:pt x="624" y="1621"/>
                  </a:lnTo>
                  <a:lnTo>
                    <a:pt x="624" y="1675"/>
                  </a:lnTo>
                  <a:cubicBezTo>
                    <a:pt x="678" y="1730"/>
                    <a:pt x="624" y="1757"/>
                    <a:pt x="597" y="1784"/>
                  </a:cubicBezTo>
                  <a:cubicBezTo>
                    <a:pt x="570" y="1811"/>
                    <a:pt x="543" y="1865"/>
                    <a:pt x="489" y="1920"/>
                  </a:cubicBezTo>
                  <a:lnTo>
                    <a:pt x="461" y="1947"/>
                  </a:lnTo>
                  <a:lnTo>
                    <a:pt x="407" y="1947"/>
                  </a:lnTo>
                  <a:cubicBezTo>
                    <a:pt x="353" y="2028"/>
                    <a:pt x="326" y="2055"/>
                    <a:pt x="326" y="2082"/>
                  </a:cubicBezTo>
                  <a:cubicBezTo>
                    <a:pt x="326" y="2164"/>
                    <a:pt x="299" y="2191"/>
                    <a:pt x="217" y="2218"/>
                  </a:cubicBezTo>
                  <a:cubicBezTo>
                    <a:pt x="163" y="2218"/>
                    <a:pt x="136" y="2299"/>
                    <a:pt x="136" y="2354"/>
                  </a:cubicBezTo>
                  <a:cubicBezTo>
                    <a:pt x="136" y="2435"/>
                    <a:pt x="82" y="2462"/>
                    <a:pt x="82" y="2543"/>
                  </a:cubicBezTo>
                  <a:cubicBezTo>
                    <a:pt x="55" y="2625"/>
                    <a:pt x="27" y="2706"/>
                    <a:pt x="27" y="2842"/>
                  </a:cubicBezTo>
                  <a:cubicBezTo>
                    <a:pt x="27" y="2896"/>
                    <a:pt x="55" y="2977"/>
                    <a:pt x="82" y="3005"/>
                  </a:cubicBezTo>
                  <a:cubicBezTo>
                    <a:pt x="82" y="3032"/>
                    <a:pt x="136" y="3032"/>
                    <a:pt x="163" y="3032"/>
                  </a:cubicBezTo>
                  <a:cubicBezTo>
                    <a:pt x="272" y="3140"/>
                    <a:pt x="272" y="3167"/>
                    <a:pt x="190" y="3222"/>
                  </a:cubicBezTo>
                  <a:cubicBezTo>
                    <a:pt x="109" y="3249"/>
                    <a:pt x="109" y="3303"/>
                    <a:pt x="27" y="3384"/>
                  </a:cubicBezTo>
                  <a:cubicBezTo>
                    <a:pt x="27" y="3439"/>
                    <a:pt x="0" y="3520"/>
                    <a:pt x="55" y="3547"/>
                  </a:cubicBezTo>
                  <a:cubicBezTo>
                    <a:pt x="109" y="3574"/>
                    <a:pt x="109" y="3574"/>
                    <a:pt x="109" y="3628"/>
                  </a:cubicBezTo>
                  <a:lnTo>
                    <a:pt x="109" y="3683"/>
                  </a:lnTo>
                  <a:lnTo>
                    <a:pt x="109" y="3710"/>
                  </a:lnTo>
                  <a:cubicBezTo>
                    <a:pt x="136" y="3764"/>
                    <a:pt x="163" y="3764"/>
                    <a:pt x="163" y="3764"/>
                  </a:cubicBezTo>
                  <a:cubicBezTo>
                    <a:pt x="217" y="3791"/>
                    <a:pt x="299" y="3845"/>
                    <a:pt x="326" y="3900"/>
                  </a:cubicBezTo>
                  <a:cubicBezTo>
                    <a:pt x="407" y="4035"/>
                    <a:pt x="461" y="4117"/>
                    <a:pt x="543" y="4252"/>
                  </a:cubicBezTo>
                  <a:cubicBezTo>
                    <a:pt x="597" y="4361"/>
                    <a:pt x="597" y="4496"/>
                    <a:pt x="706" y="4605"/>
                  </a:cubicBezTo>
                  <a:lnTo>
                    <a:pt x="733" y="4632"/>
                  </a:lnTo>
                  <a:cubicBezTo>
                    <a:pt x="733" y="4713"/>
                    <a:pt x="760" y="4740"/>
                    <a:pt x="814" y="4740"/>
                  </a:cubicBezTo>
                  <a:cubicBezTo>
                    <a:pt x="841" y="4768"/>
                    <a:pt x="814" y="4849"/>
                    <a:pt x="868" y="4876"/>
                  </a:cubicBezTo>
                  <a:cubicBezTo>
                    <a:pt x="950" y="4985"/>
                    <a:pt x="1004" y="5066"/>
                    <a:pt x="1004" y="5174"/>
                  </a:cubicBezTo>
                  <a:cubicBezTo>
                    <a:pt x="1004" y="5202"/>
                    <a:pt x="1004" y="5256"/>
                    <a:pt x="1031" y="5283"/>
                  </a:cubicBezTo>
                  <a:cubicBezTo>
                    <a:pt x="1085" y="5310"/>
                    <a:pt x="1085" y="5337"/>
                    <a:pt x="1140" y="5391"/>
                  </a:cubicBezTo>
                  <a:cubicBezTo>
                    <a:pt x="1167" y="5391"/>
                    <a:pt x="1221" y="5446"/>
                    <a:pt x="1248" y="5446"/>
                  </a:cubicBezTo>
                  <a:cubicBezTo>
                    <a:pt x="1275" y="5473"/>
                    <a:pt x="1275" y="5527"/>
                    <a:pt x="1357" y="5554"/>
                  </a:cubicBezTo>
                  <a:cubicBezTo>
                    <a:pt x="1384" y="5554"/>
                    <a:pt x="1411" y="5608"/>
                    <a:pt x="1492" y="5608"/>
                  </a:cubicBezTo>
                  <a:cubicBezTo>
                    <a:pt x="1601" y="5690"/>
                    <a:pt x="1682" y="5717"/>
                    <a:pt x="1791" y="5744"/>
                  </a:cubicBezTo>
                  <a:cubicBezTo>
                    <a:pt x="1818" y="5798"/>
                    <a:pt x="1899" y="5798"/>
                    <a:pt x="1926" y="5853"/>
                  </a:cubicBezTo>
                  <a:cubicBezTo>
                    <a:pt x="1953" y="5934"/>
                    <a:pt x="2008" y="5961"/>
                    <a:pt x="2062" y="5988"/>
                  </a:cubicBezTo>
                  <a:cubicBezTo>
                    <a:pt x="2089" y="6015"/>
                    <a:pt x="2170" y="6070"/>
                    <a:pt x="2170" y="6124"/>
                  </a:cubicBezTo>
                  <a:lnTo>
                    <a:pt x="2197" y="6151"/>
                  </a:lnTo>
                  <a:cubicBezTo>
                    <a:pt x="2225" y="6232"/>
                    <a:pt x="2279" y="6287"/>
                    <a:pt x="2225" y="6368"/>
                  </a:cubicBezTo>
                  <a:cubicBezTo>
                    <a:pt x="2225" y="6395"/>
                    <a:pt x="2225" y="6476"/>
                    <a:pt x="2279" y="6504"/>
                  </a:cubicBezTo>
                  <a:cubicBezTo>
                    <a:pt x="2306" y="6558"/>
                    <a:pt x="2333" y="6666"/>
                    <a:pt x="2306" y="6775"/>
                  </a:cubicBezTo>
                  <a:lnTo>
                    <a:pt x="2306" y="6910"/>
                  </a:lnTo>
                  <a:lnTo>
                    <a:pt x="2306" y="7019"/>
                  </a:lnTo>
                  <a:lnTo>
                    <a:pt x="2306" y="7073"/>
                  </a:lnTo>
                  <a:cubicBezTo>
                    <a:pt x="2333" y="7154"/>
                    <a:pt x="2306" y="7209"/>
                    <a:pt x="2306" y="7290"/>
                  </a:cubicBezTo>
                  <a:lnTo>
                    <a:pt x="2306" y="7344"/>
                  </a:lnTo>
                  <a:cubicBezTo>
                    <a:pt x="2333" y="7371"/>
                    <a:pt x="2333" y="7453"/>
                    <a:pt x="2306" y="7480"/>
                  </a:cubicBezTo>
                  <a:lnTo>
                    <a:pt x="2306" y="7561"/>
                  </a:lnTo>
                  <a:lnTo>
                    <a:pt x="2306" y="7643"/>
                  </a:lnTo>
                  <a:lnTo>
                    <a:pt x="2306" y="8022"/>
                  </a:lnTo>
                  <a:lnTo>
                    <a:pt x="2306" y="8104"/>
                  </a:lnTo>
                  <a:cubicBezTo>
                    <a:pt x="2279" y="8158"/>
                    <a:pt x="2279" y="8239"/>
                    <a:pt x="2306" y="8267"/>
                  </a:cubicBezTo>
                  <a:cubicBezTo>
                    <a:pt x="2333" y="8321"/>
                    <a:pt x="2333" y="8375"/>
                    <a:pt x="2306" y="8429"/>
                  </a:cubicBezTo>
                  <a:cubicBezTo>
                    <a:pt x="2279" y="8456"/>
                    <a:pt x="2306" y="8511"/>
                    <a:pt x="2306" y="8538"/>
                  </a:cubicBezTo>
                  <a:cubicBezTo>
                    <a:pt x="2333" y="8592"/>
                    <a:pt x="2360" y="8673"/>
                    <a:pt x="2360" y="8782"/>
                  </a:cubicBezTo>
                  <a:lnTo>
                    <a:pt x="2360" y="8809"/>
                  </a:lnTo>
                  <a:cubicBezTo>
                    <a:pt x="2387" y="8836"/>
                    <a:pt x="2387" y="8918"/>
                    <a:pt x="2387" y="8972"/>
                  </a:cubicBezTo>
                  <a:lnTo>
                    <a:pt x="2387" y="9189"/>
                  </a:lnTo>
                  <a:lnTo>
                    <a:pt x="2387" y="9379"/>
                  </a:lnTo>
                  <a:lnTo>
                    <a:pt x="2387" y="9460"/>
                  </a:lnTo>
                  <a:lnTo>
                    <a:pt x="2387" y="9514"/>
                  </a:lnTo>
                  <a:cubicBezTo>
                    <a:pt x="2387" y="9623"/>
                    <a:pt x="2360" y="9758"/>
                    <a:pt x="2333" y="9867"/>
                  </a:cubicBezTo>
                  <a:cubicBezTo>
                    <a:pt x="2333" y="9894"/>
                    <a:pt x="2333" y="9921"/>
                    <a:pt x="2360" y="9948"/>
                  </a:cubicBezTo>
                  <a:cubicBezTo>
                    <a:pt x="2387" y="10002"/>
                    <a:pt x="2387" y="10002"/>
                    <a:pt x="2387" y="10030"/>
                  </a:cubicBezTo>
                  <a:cubicBezTo>
                    <a:pt x="2387" y="10057"/>
                    <a:pt x="2441" y="10084"/>
                    <a:pt x="2441" y="10138"/>
                  </a:cubicBezTo>
                  <a:cubicBezTo>
                    <a:pt x="2496" y="10192"/>
                    <a:pt x="2496" y="10301"/>
                    <a:pt x="2496" y="10355"/>
                  </a:cubicBezTo>
                  <a:cubicBezTo>
                    <a:pt x="2496" y="10464"/>
                    <a:pt x="2496" y="10545"/>
                    <a:pt x="2523" y="10599"/>
                  </a:cubicBezTo>
                  <a:cubicBezTo>
                    <a:pt x="2564" y="10660"/>
                    <a:pt x="2574" y="10691"/>
                    <a:pt x="2611" y="10691"/>
                  </a:cubicBezTo>
                  <a:cubicBezTo>
                    <a:pt x="2623" y="10691"/>
                    <a:pt x="2638" y="10687"/>
                    <a:pt x="2658" y="10681"/>
                  </a:cubicBezTo>
                  <a:lnTo>
                    <a:pt x="2713" y="10681"/>
                  </a:lnTo>
                  <a:cubicBezTo>
                    <a:pt x="2740" y="10708"/>
                    <a:pt x="2767" y="10735"/>
                    <a:pt x="2794" y="10735"/>
                  </a:cubicBezTo>
                  <a:cubicBezTo>
                    <a:pt x="2794" y="10816"/>
                    <a:pt x="2875" y="10898"/>
                    <a:pt x="2848" y="11006"/>
                  </a:cubicBezTo>
                  <a:cubicBezTo>
                    <a:pt x="2875" y="11033"/>
                    <a:pt x="2903" y="11087"/>
                    <a:pt x="2903" y="11142"/>
                  </a:cubicBezTo>
                  <a:cubicBezTo>
                    <a:pt x="2903" y="11223"/>
                    <a:pt x="2903" y="11277"/>
                    <a:pt x="2848" y="11304"/>
                  </a:cubicBezTo>
                  <a:lnTo>
                    <a:pt x="2848" y="11359"/>
                  </a:lnTo>
                  <a:cubicBezTo>
                    <a:pt x="2875" y="11359"/>
                    <a:pt x="2875" y="11359"/>
                    <a:pt x="2903" y="11386"/>
                  </a:cubicBezTo>
                  <a:cubicBezTo>
                    <a:pt x="2903" y="11494"/>
                    <a:pt x="2794" y="11521"/>
                    <a:pt x="2767" y="11576"/>
                  </a:cubicBezTo>
                  <a:lnTo>
                    <a:pt x="2794" y="11630"/>
                  </a:lnTo>
                  <a:cubicBezTo>
                    <a:pt x="2875" y="11684"/>
                    <a:pt x="2930" y="11711"/>
                    <a:pt x="3011" y="11820"/>
                  </a:cubicBezTo>
                  <a:lnTo>
                    <a:pt x="3011" y="11901"/>
                  </a:lnTo>
                  <a:cubicBezTo>
                    <a:pt x="2984" y="11928"/>
                    <a:pt x="2930" y="11928"/>
                    <a:pt x="2930" y="11955"/>
                  </a:cubicBezTo>
                  <a:cubicBezTo>
                    <a:pt x="2930" y="12037"/>
                    <a:pt x="2903" y="12064"/>
                    <a:pt x="2984" y="12118"/>
                  </a:cubicBezTo>
                  <a:cubicBezTo>
                    <a:pt x="3011" y="12118"/>
                    <a:pt x="3011" y="12172"/>
                    <a:pt x="3011" y="12200"/>
                  </a:cubicBezTo>
                  <a:cubicBezTo>
                    <a:pt x="3011" y="12227"/>
                    <a:pt x="3011" y="12254"/>
                    <a:pt x="3038" y="12308"/>
                  </a:cubicBezTo>
                  <a:cubicBezTo>
                    <a:pt x="3038" y="12335"/>
                    <a:pt x="3065" y="12335"/>
                    <a:pt x="3120" y="12335"/>
                  </a:cubicBezTo>
                  <a:cubicBezTo>
                    <a:pt x="3065" y="12362"/>
                    <a:pt x="3120" y="12389"/>
                    <a:pt x="3120" y="12444"/>
                  </a:cubicBezTo>
                  <a:cubicBezTo>
                    <a:pt x="3120" y="12475"/>
                    <a:pt x="3138" y="12489"/>
                    <a:pt x="3159" y="12489"/>
                  </a:cubicBezTo>
                  <a:cubicBezTo>
                    <a:pt x="3174" y="12489"/>
                    <a:pt x="3190" y="12482"/>
                    <a:pt x="3201" y="12471"/>
                  </a:cubicBezTo>
                  <a:cubicBezTo>
                    <a:pt x="3255" y="12498"/>
                    <a:pt x="3255" y="12498"/>
                    <a:pt x="3255" y="12525"/>
                  </a:cubicBezTo>
                  <a:cubicBezTo>
                    <a:pt x="3255" y="12579"/>
                    <a:pt x="3282" y="12579"/>
                    <a:pt x="3282" y="12606"/>
                  </a:cubicBezTo>
                  <a:cubicBezTo>
                    <a:pt x="3309" y="12606"/>
                    <a:pt x="3309" y="12579"/>
                    <a:pt x="3337" y="12579"/>
                  </a:cubicBezTo>
                  <a:cubicBezTo>
                    <a:pt x="3337" y="12606"/>
                    <a:pt x="3391" y="12634"/>
                    <a:pt x="3391" y="12634"/>
                  </a:cubicBezTo>
                  <a:cubicBezTo>
                    <a:pt x="3445" y="12634"/>
                    <a:pt x="3418" y="12715"/>
                    <a:pt x="3445" y="12742"/>
                  </a:cubicBezTo>
                  <a:cubicBezTo>
                    <a:pt x="3472" y="12742"/>
                    <a:pt x="3526" y="12742"/>
                    <a:pt x="3554" y="12715"/>
                  </a:cubicBezTo>
                  <a:cubicBezTo>
                    <a:pt x="3554" y="12769"/>
                    <a:pt x="3581" y="12850"/>
                    <a:pt x="3581" y="12905"/>
                  </a:cubicBezTo>
                  <a:lnTo>
                    <a:pt x="3662" y="12905"/>
                  </a:lnTo>
                  <a:lnTo>
                    <a:pt x="3662" y="13013"/>
                  </a:lnTo>
                  <a:cubicBezTo>
                    <a:pt x="3689" y="13040"/>
                    <a:pt x="3716" y="13067"/>
                    <a:pt x="3743" y="13067"/>
                  </a:cubicBezTo>
                  <a:lnTo>
                    <a:pt x="3798" y="13040"/>
                  </a:lnTo>
                  <a:cubicBezTo>
                    <a:pt x="3852" y="13067"/>
                    <a:pt x="3879" y="13149"/>
                    <a:pt x="3988" y="13176"/>
                  </a:cubicBezTo>
                  <a:lnTo>
                    <a:pt x="4069" y="13176"/>
                  </a:lnTo>
                  <a:cubicBezTo>
                    <a:pt x="4089" y="13176"/>
                    <a:pt x="4094" y="13222"/>
                    <a:pt x="4107" y="13222"/>
                  </a:cubicBezTo>
                  <a:cubicBezTo>
                    <a:pt x="4111" y="13222"/>
                    <a:pt x="4116" y="13217"/>
                    <a:pt x="4123" y="13203"/>
                  </a:cubicBezTo>
                  <a:cubicBezTo>
                    <a:pt x="4232" y="13257"/>
                    <a:pt x="4286" y="13257"/>
                    <a:pt x="4394" y="13257"/>
                  </a:cubicBezTo>
                  <a:cubicBezTo>
                    <a:pt x="4530" y="13257"/>
                    <a:pt x="4530" y="13257"/>
                    <a:pt x="4666" y="13284"/>
                  </a:cubicBezTo>
                  <a:lnTo>
                    <a:pt x="4693" y="13284"/>
                  </a:lnTo>
                  <a:cubicBezTo>
                    <a:pt x="4733" y="13284"/>
                    <a:pt x="4744" y="13239"/>
                    <a:pt x="4758" y="13239"/>
                  </a:cubicBezTo>
                  <a:cubicBezTo>
                    <a:pt x="4762" y="13239"/>
                    <a:pt x="4767" y="13244"/>
                    <a:pt x="4774" y="13257"/>
                  </a:cubicBezTo>
                  <a:lnTo>
                    <a:pt x="4828" y="13257"/>
                  </a:lnTo>
                  <a:lnTo>
                    <a:pt x="4828" y="13203"/>
                  </a:lnTo>
                  <a:cubicBezTo>
                    <a:pt x="4774" y="13176"/>
                    <a:pt x="4666" y="13149"/>
                    <a:pt x="4611" y="13122"/>
                  </a:cubicBezTo>
                  <a:cubicBezTo>
                    <a:pt x="4530" y="13040"/>
                    <a:pt x="4422" y="13040"/>
                    <a:pt x="4394" y="12905"/>
                  </a:cubicBezTo>
                  <a:cubicBezTo>
                    <a:pt x="4394" y="12878"/>
                    <a:pt x="4340" y="12850"/>
                    <a:pt x="4286" y="12850"/>
                  </a:cubicBezTo>
                  <a:cubicBezTo>
                    <a:pt x="4278" y="12854"/>
                    <a:pt x="4271" y="12856"/>
                    <a:pt x="4264" y="12856"/>
                  </a:cubicBezTo>
                  <a:cubicBezTo>
                    <a:pt x="4223" y="12856"/>
                    <a:pt x="4197" y="12796"/>
                    <a:pt x="4150" y="12796"/>
                  </a:cubicBezTo>
                  <a:cubicBezTo>
                    <a:pt x="4150" y="12850"/>
                    <a:pt x="4123" y="12878"/>
                    <a:pt x="4096" y="12878"/>
                  </a:cubicBezTo>
                  <a:cubicBezTo>
                    <a:pt x="4096" y="12905"/>
                    <a:pt x="4096" y="12905"/>
                    <a:pt x="4123" y="12932"/>
                  </a:cubicBezTo>
                  <a:lnTo>
                    <a:pt x="4232" y="12932"/>
                  </a:lnTo>
                  <a:lnTo>
                    <a:pt x="4232" y="12986"/>
                  </a:lnTo>
                  <a:cubicBezTo>
                    <a:pt x="4212" y="13005"/>
                    <a:pt x="4207" y="13024"/>
                    <a:pt x="4176" y="13024"/>
                  </a:cubicBezTo>
                  <a:cubicBezTo>
                    <a:pt x="4164" y="13024"/>
                    <a:pt x="4147" y="13021"/>
                    <a:pt x="4123" y="13013"/>
                  </a:cubicBezTo>
                  <a:lnTo>
                    <a:pt x="4069" y="13013"/>
                  </a:lnTo>
                  <a:cubicBezTo>
                    <a:pt x="4015" y="12986"/>
                    <a:pt x="3988" y="12905"/>
                    <a:pt x="3988" y="12850"/>
                  </a:cubicBezTo>
                  <a:cubicBezTo>
                    <a:pt x="4015" y="12850"/>
                    <a:pt x="4015" y="12878"/>
                    <a:pt x="4069" y="12878"/>
                  </a:cubicBezTo>
                  <a:cubicBezTo>
                    <a:pt x="4069" y="12796"/>
                    <a:pt x="4069" y="12796"/>
                    <a:pt x="4123" y="12796"/>
                  </a:cubicBezTo>
                  <a:lnTo>
                    <a:pt x="4123" y="12769"/>
                  </a:lnTo>
                  <a:cubicBezTo>
                    <a:pt x="4123" y="12769"/>
                    <a:pt x="4150" y="12742"/>
                    <a:pt x="4205" y="12742"/>
                  </a:cubicBezTo>
                  <a:cubicBezTo>
                    <a:pt x="4205" y="12715"/>
                    <a:pt x="4150" y="12661"/>
                    <a:pt x="4150" y="12661"/>
                  </a:cubicBezTo>
                  <a:cubicBezTo>
                    <a:pt x="4096" y="12634"/>
                    <a:pt x="4096" y="12579"/>
                    <a:pt x="4069" y="12525"/>
                  </a:cubicBezTo>
                  <a:cubicBezTo>
                    <a:pt x="4015" y="12471"/>
                    <a:pt x="4015" y="12389"/>
                    <a:pt x="4096" y="12335"/>
                  </a:cubicBezTo>
                  <a:cubicBezTo>
                    <a:pt x="4150" y="12308"/>
                    <a:pt x="4150" y="12227"/>
                    <a:pt x="4123" y="12172"/>
                  </a:cubicBezTo>
                  <a:lnTo>
                    <a:pt x="4123" y="12064"/>
                  </a:lnTo>
                  <a:cubicBezTo>
                    <a:pt x="4150" y="12037"/>
                    <a:pt x="4150" y="11983"/>
                    <a:pt x="4205" y="11983"/>
                  </a:cubicBezTo>
                  <a:cubicBezTo>
                    <a:pt x="4232" y="11955"/>
                    <a:pt x="4259" y="11928"/>
                    <a:pt x="4259" y="11901"/>
                  </a:cubicBezTo>
                  <a:cubicBezTo>
                    <a:pt x="4259" y="11820"/>
                    <a:pt x="4259" y="11766"/>
                    <a:pt x="4150" y="11766"/>
                  </a:cubicBezTo>
                  <a:cubicBezTo>
                    <a:pt x="4096" y="11766"/>
                    <a:pt x="4015" y="11766"/>
                    <a:pt x="3960" y="11684"/>
                  </a:cubicBezTo>
                  <a:cubicBezTo>
                    <a:pt x="3933" y="11657"/>
                    <a:pt x="3879" y="11630"/>
                    <a:pt x="3825" y="11576"/>
                  </a:cubicBezTo>
                  <a:lnTo>
                    <a:pt x="3825" y="11494"/>
                  </a:lnTo>
                  <a:cubicBezTo>
                    <a:pt x="3825" y="11440"/>
                    <a:pt x="3852" y="11413"/>
                    <a:pt x="3852" y="11386"/>
                  </a:cubicBezTo>
                  <a:cubicBezTo>
                    <a:pt x="3879" y="11359"/>
                    <a:pt x="3933" y="11359"/>
                    <a:pt x="3960" y="11304"/>
                  </a:cubicBezTo>
                  <a:lnTo>
                    <a:pt x="3988" y="11277"/>
                  </a:lnTo>
                  <a:cubicBezTo>
                    <a:pt x="3988" y="11223"/>
                    <a:pt x="4069" y="11169"/>
                    <a:pt x="4015" y="11115"/>
                  </a:cubicBezTo>
                  <a:lnTo>
                    <a:pt x="4015" y="11033"/>
                  </a:lnTo>
                  <a:cubicBezTo>
                    <a:pt x="4015" y="10979"/>
                    <a:pt x="4069" y="10898"/>
                    <a:pt x="3988" y="10870"/>
                  </a:cubicBezTo>
                  <a:lnTo>
                    <a:pt x="3988" y="10816"/>
                  </a:lnTo>
                  <a:cubicBezTo>
                    <a:pt x="3933" y="10735"/>
                    <a:pt x="3879" y="10681"/>
                    <a:pt x="3852" y="10599"/>
                  </a:cubicBezTo>
                  <a:cubicBezTo>
                    <a:pt x="3825" y="10572"/>
                    <a:pt x="3852" y="10545"/>
                    <a:pt x="3879" y="10491"/>
                  </a:cubicBezTo>
                  <a:cubicBezTo>
                    <a:pt x="3895" y="10487"/>
                    <a:pt x="3910" y="10485"/>
                    <a:pt x="3924" y="10485"/>
                  </a:cubicBezTo>
                  <a:cubicBezTo>
                    <a:pt x="4011" y="10485"/>
                    <a:pt x="4081" y="10545"/>
                    <a:pt x="4150" y="10545"/>
                  </a:cubicBezTo>
                  <a:cubicBezTo>
                    <a:pt x="4205" y="10545"/>
                    <a:pt x="4232" y="10491"/>
                    <a:pt x="4259" y="10491"/>
                  </a:cubicBezTo>
                  <a:lnTo>
                    <a:pt x="4259" y="10464"/>
                  </a:lnTo>
                  <a:cubicBezTo>
                    <a:pt x="4232" y="10409"/>
                    <a:pt x="4232" y="10301"/>
                    <a:pt x="4232" y="10219"/>
                  </a:cubicBezTo>
                  <a:cubicBezTo>
                    <a:pt x="4232" y="10192"/>
                    <a:pt x="4259" y="10165"/>
                    <a:pt x="4286" y="10165"/>
                  </a:cubicBezTo>
                  <a:lnTo>
                    <a:pt x="4394" y="10165"/>
                  </a:lnTo>
                  <a:cubicBezTo>
                    <a:pt x="4530" y="10138"/>
                    <a:pt x="4693" y="10084"/>
                    <a:pt x="4828" y="10030"/>
                  </a:cubicBezTo>
                  <a:cubicBezTo>
                    <a:pt x="4910" y="9921"/>
                    <a:pt x="4937" y="9813"/>
                    <a:pt x="5018" y="9731"/>
                  </a:cubicBezTo>
                  <a:cubicBezTo>
                    <a:pt x="4964" y="9677"/>
                    <a:pt x="4964" y="9677"/>
                    <a:pt x="4937" y="9677"/>
                  </a:cubicBezTo>
                  <a:cubicBezTo>
                    <a:pt x="4883" y="9650"/>
                    <a:pt x="4828" y="9623"/>
                    <a:pt x="4828" y="9541"/>
                  </a:cubicBezTo>
                  <a:cubicBezTo>
                    <a:pt x="4828" y="9460"/>
                    <a:pt x="4774" y="9406"/>
                    <a:pt x="4693" y="9379"/>
                  </a:cubicBezTo>
                  <a:cubicBezTo>
                    <a:pt x="4666" y="9379"/>
                    <a:pt x="4666" y="9352"/>
                    <a:pt x="4639" y="9352"/>
                  </a:cubicBezTo>
                  <a:cubicBezTo>
                    <a:pt x="4611" y="9324"/>
                    <a:pt x="4611" y="9270"/>
                    <a:pt x="4611" y="9243"/>
                  </a:cubicBezTo>
                  <a:lnTo>
                    <a:pt x="4639" y="9243"/>
                  </a:lnTo>
                  <a:cubicBezTo>
                    <a:pt x="4747" y="9243"/>
                    <a:pt x="4828" y="9243"/>
                    <a:pt x="4910" y="9324"/>
                  </a:cubicBezTo>
                  <a:cubicBezTo>
                    <a:pt x="4937" y="9352"/>
                    <a:pt x="4964" y="9352"/>
                    <a:pt x="5018" y="9352"/>
                  </a:cubicBezTo>
                  <a:lnTo>
                    <a:pt x="5154" y="9352"/>
                  </a:lnTo>
                  <a:cubicBezTo>
                    <a:pt x="5208" y="9352"/>
                    <a:pt x="5289" y="9352"/>
                    <a:pt x="5317" y="9270"/>
                  </a:cubicBezTo>
                  <a:cubicBezTo>
                    <a:pt x="5344" y="9243"/>
                    <a:pt x="5371" y="9189"/>
                    <a:pt x="5371" y="9135"/>
                  </a:cubicBezTo>
                  <a:cubicBezTo>
                    <a:pt x="5425" y="9107"/>
                    <a:pt x="5452" y="9053"/>
                    <a:pt x="5479" y="8999"/>
                  </a:cubicBezTo>
                  <a:cubicBezTo>
                    <a:pt x="5479" y="8972"/>
                    <a:pt x="5479" y="8972"/>
                    <a:pt x="5506" y="8945"/>
                  </a:cubicBezTo>
                  <a:cubicBezTo>
                    <a:pt x="5506" y="8918"/>
                    <a:pt x="5506" y="8918"/>
                    <a:pt x="5561" y="8863"/>
                  </a:cubicBezTo>
                  <a:cubicBezTo>
                    <a:pt x="5588" y="8836"/>
                    <a:pt x="5588" y="8809"/>
                    <a:pt x="5561" y="8782"/>
                  </a:cubicBezTo>
                  <a:cubicBezTo>
                    <a:pt x="5561" y="8701"/>
                    <a:pt x="5561" y="8673"/>
                    <a:pt x="5588" y="8646"/>
                  </a:cubicBezTo>
                  <a:cubicBezTo>
                    <a:pt x="5615" y="8592"/>
                    <a:pt x="5615" y="8538"/>
                    <a:pt x="5615" y="8511"/>
                  </a:cubicBezTo>
                  <a:cubicBezTo>
                    <a:pt x="5675" y="8471"/>
                    <a:pt x="5705" y="8446"/>
                    <a:pt x="5738" y="8446"/>
                  </a:cubicBezTo>
                  <a:cubicBezTo>
                    <a:pt x="5751" y="8446"/>
                    <a:pt x="5763" y="8449"/>
                    <a:pt x="5778" y="8456"/>
                  </a:cubicBezTo>
                  <a:cubicBezTo>
                    <a:pt x="5832" y="8402"/>
                    <a:pt x="5832" y="8321"/>
                    <a:pt x="5859" y="8267"/>
                  </a:cubicBezTo>
                  <a:cubicBezTo>
                    <a:pt x="5859" y="8239"/>
                    <a:pt x="5886" y="8185"/>
                    <a:pt x="5913" y="8185"/>
                  </a:cubicBezTo>
                  <a:cubicBezTo>
                    <a:pt x="5995" y="8158"/>
                    <a:pt x="6022" y="8104"/>
                    <a:pt x="6022" y="8022"/>
                  </a:cubicBezTo>
                  <a:cubicBezTo>
                    <a:pt x="6022" y="7995"/>
                    <a:pt x="6022" y="7968"/>
                    <a:pt x="6049" y="7887"/>
                  </a:cubicBezTo>
                  <a:cubicBezTo>
                    <a:pt x="6049" y="7860"/>
                    <a:pt x="6022" y="7860"/>
                    <a:pt x="6022" y="7833"/>
                  </a:cubicBezTo>
                  <a:lnTo>
                    <a:pt x="6022" y="7507"/>
                  </a:lnTo>
                  <a:cubicBezTo>
                    <a:pt x="6022" y="7507"/>
                    <a:pt x="6022" y="7480"/>
                    <a:pt x="6049" y="7480"/>
                  </a:cubicBezTo>
                  <a:cubicBezTo>
                    <a:pt x="6103" y="7453"/>
                    <a:pt x="6103" y="7453"/>
                    <a:pt x="6103" y="7426"/>
                  </a:cubicBezTo>
                  <a:cubicBezTo>
                    <a:pt x="6103" y="7371"/>
                    <a:pt x="6130" y="7371"/>
                    <a:pt x="6130" y="7344"/>
                  </a:cubicBezTo>
                  <a:cubicBezTo>
                    <a:pt x="6157" y="7317"/>
                    <a:pt x="6239" y="7290"/>
                    <a:pt x="6266" y="7236"/>
                  </a:cubicBezTo>
                  <a:cubicBezTo>
                    <a:pt x="6293" y="7209"/>
                    <a:pt x="6320" y="7209"/>
                    <a:pt x="6374" y="7209"/>
                  </a:cubicBezTo>
                  <a:lnTo>
                    <a:pt x="6456" y="7209"/>
                  </a:lnTo>
                  <a:cubicBezTo>
                    <a:pt x="6456" y="7182"/>
                    <a:pt x="6510" y="7154"/>
                    <a:pt x="6537" y="7100"/>
                  </a:cubicBezTo>
                  <a:cubicBezTo>
                    <a:pt x="6564" y="7100"/>
                    <a:pt x="6564" y="7100"/>
                    <a:pt x="6591" y="7073"/>
                  </a:cubicBezTo>
                  <a:cubicBezTo>
                    <a:pt x="6646" y="7046"/>
                    <a:pt x="6673" y="7046"/>
                    <a:pt x="6700" y="7046"/>
                  </a:cubicBezTo>
                  <a:cubicBezTo>
                    <a:pt x="6808" y="7046"/>
                    <a:pt x="6808" y="7046"/>
                    <a:pt x="6836" y="6965"/>
                  </a:cubicBezTo>
                  <a:cubicBezTo>
                    <a:pt x="6917" y="7046"/>
                    <a:pt x="6917" y="7046"/>
                    <a:pt x="6998" y="7046"/>
                  </a:cubicBezTo>
                  <a:cubicBezTo>
                    <a:pt x="6998" y="7019"/>
                    <a:pt x="6998" y="6965"/>
                    <a:pt x="7053" y="6938"/>
                  </a:cubicBezTo>
                  <a:cubicBezTo>
                    <a:pt x="7080" y="6910"/>
                    <a:pt x="7107" y="6910"/>
                    <a:pt x="7188" y="6883"/>
                  </a:cubicBezTo>
                  <a:lnTo>
                    <a:pt x="7188" y="6802"/>
                  </a:lnTo>
                  <a:cubicBezTo>
                    <a:pt x="7188" y="6693"/>
                    <a:pt x="7215" y="6639"/>
                    <a:pt x="7242" y="6558"/>
                  </a:cubicBezTo>
                  <a:cubicBezTo>
                    <a:pt x="7324" y="6476"/>
                    <a:pt x="7324" y="6368"/>
                    <a:pt x="7351" y="6259"/>
                  </a:cubicBezTo>
                  <a:lnTo>
                    <a:pt x="7351" y="6151"/>
                  </a:lnTo>
                  <a:lnTo>
                    <a:pt x="7351" y="6070"/>
                  </a:lnTo>
                  <a:cubicBezTo>
                    <a:pt x="7351" y="6015"/>
                    <a:pt x="7378" y="5988"/>
                    <a:pt x="7378" y="5988"/>
                  </a:cubicBezTo>
                  <a:cubicBezTo>
                    <a:pt x="7351" y="5961"/>
                    <a:pt x="7351" y="5934"/>
                    <a:pt x="7378" y="5853"/>
                  </a:cubicBezTo>
                  <a:cubicBezTo>
                    <a:pt x="7405" y="5690"/>
                    <a:pt x="7405" y="5690"/>
                    <a:pt x="7378" y="5554"/>
                  </a:cubicBezTo>
                  <a:cubicBezTo>
                    <a:pt x="7378" y="5473"/>
                    <a:pt x="7351" y="5419"/>
                    <a:pt x="7378" y="5310"/>
                  </a:cubicBezTo>
                  <a:lnTo>
                    <a:pt x="7378" y="5283"/>
                  </a:lnTo>
                  <a:cubicBezTo>
                    <a:pt x="7324" y="5174"/>
                    <a:pt x="7378" y="5066"/>
                    <a:pt x="7405" y="4985"/>
                  </a:cubicBezTo>
                  <a:lnTo>
                    <a:pt x="7459" y="4985"/>
                  </a:lnTo>
                  <a:cubicBezTo>
                    <a:pt x="7467" y="4992"/>
                    <a:pt x="7474" y="4995"/>
                    <a:pt x="7481" y="4995"/>
                  </a:cubicBezTo>
                  <a:cubicBezTo>
                    <a:pt x="7499" y="4995"/>
                    <a:pt x="7514" y="4970"/>
                    <a:pt x="7514" y="4930"/>
                  </a:cubicBezTo>
                  <a:cubicBezTo>
                    <a:pt x="7595" y="4849"/>
                    <a:pt x="7622" y="4740"/>
                    <a:pt x="7676" y="4605"/>
                  </a:cubicBezTo>
                  <a:cubicBezTo>
                    <a:pt x="7676" y="4605"/>
                    <a:pt x="7676" y="4578"/>
                    <a:pt x="7731" y="4578"/>
                  </a:cubicBezTo>
                  <a:cubicBezTo>
                    <a:pt x="7785" y="4523"/>
                    <a:pt x="7812" y="4469"/>
                    <a:pt x="7893" y="4388"/>
                  </a:cubicBezTo>
                  <a:cubicBezTo>
                    <a:pt x="7948" y="4307"/>
                    <a:pt x="8029" y="4198"/>
                    <a:pt x="8029" y="4090"/>
                  </a:cubicBezTo>
                  <a:cubicBezTo>
                    <a:pt x="8029" y="4062"/>
                    <a:pt x="8029" y="4062"/>
                    <a:pt x="8056" y="4035"/>
                  </a:cubicBezTo>
                  <a:cubicBezTo>
                    <a:pt x="8083" y="3954"/>
                    <a:pt x="8083" y="3927"/>
                    <a:pt x="8056" y="3845"/>
                  </a:cubicBezTo>
                  <a:cubicBezTo>
                    <a:pt x="8056" y="3818"/>
                    <a:pt x="8029" y="3791"/>
                    <a:pt x="8029" y="3764"/>
                  </a:cubicBezTo>
                  <a:cubicBezTo>
                    <a:pt x="8029" y="3656"/>
                    <a:pt x="7948" y="3547"/>
                    <a:pt x="7921" y="3493"/>
                  </a:cubicBezTo>
                  <a:lnTo>
                    <a:pt x="7785" y="3493"/>
                  </a:lnTo>
                  <a:cubicBezTo>
                    <a:pt x="7731" y="3493"/>
                    <a:pt x="7649" y="3439"/>
                    <a:pt x="7622" y="3384"/>
                  </a:cubicBezTo>
                  <a:lnTo>
                    <a:pt x="7405" y="3167"/>
                  </a:lnTo>
                  <a:cubicBezTo>
                    <a:pt x="7351" y="3167"/>
                    <a:pt x="7351" y="3113"/>
                    <a:pt x="7324" y="3086"/>
                  </a:cubicBezTo>
                  <a:lnTo>
                    <a:pt x="7107" y="2977"/>
                  </a:lnTo>
                  <a:cubicBezTo>
                    <a:pt x="7053" y="2977"/>
                    <a:pt x="6998" y="3005"/>
                    <a:pt x="6971" y="3005"/>
                  </a:cubicBezTo>
                  <a:cubicBezTo>
                    <a:pt x="6917" y="3005"/>
                    <a:pt x="6808" y="3005"/>
                    <a:pt x="6727" y="2977"/>
                  </a:cubicBezTo>
                  <a:cubicBezTo>
                    <a:pt x="6673" y="2950"/>
                    <a:pt x="6564" y="2896"/>
                    <a:pt x="6510" y="2896"/>
                  </a:cubicBezTo>
                  <a:lnTo>
                    <a:pt x="6429" y="2896"/>
                  </a:lnTo>
                  <a:cubicBezTo>
                    <a:pt x="6374" y="2869"/>
                    <a:pt x="6402" y="2760"/>
                    <a:pt x="6374" y="2733"/>
                  </a:cubicBezTo>
                  <a:cubicBezTo>
                    <a:pt x="6320" y="2733"/>
                    <a:pt x="6266" y="2706"/>
                    <a:pt x="6239" y="2706"/>
                  </a:cubicBezTo>
                  <a:cubicBezTo>
                    <a:pt x="6157" y="2679"/>
                    <a:pt x="6103" y="2625"/>
                    <a:pt x="6049" y="2598"/>
                  </a:cubicBezTo>
                  <a:cubicBezTo>
                    <a:pt x="6030" y="2579"/>
                    <a:pt x="6011" y="2559"/>
                    <a:pt x="5972" y="2559"/>
                  </a:cubicBezTo>
                  <a:cubicBezTo>
                    <a:pt x="5956" y="2559"/>
                    <a:pt x="5937" y="2563"/>
                    <a:pt x="5913" y="2571"/>
                  </a:cubicBezTo>
                  <a:cubicBezTo>
                    <a:pt x="5886" y="2598"/>
                    <a:pt x="5832" y="2598"/>
                    <a:pt x="5751" y="2598"/>
                  </a:cubicBezTo>
                  <a:cubicBezTo>
                    <a:pt x="5723" y="2598"/>
                    <a:pt x="5723" y="2625"/>
                    <a:pt x="5696" y="2625"/>
                  </a:cubicBezTo>
                  <a:cubicBezTo>
                    <a:pt x="5642" y="2571"/>
                    <a:pt x="5696" y="2543"/>
                    <a:pt x="5696" y="2462"/>
                  </a:cubicBezTo>
                  <a:cubicBezTo>
                    <a:pt x="5696" y="2462"/>
                    <a:pt x="5642" y="2462"/>
                    <a:pt x="5642" y="2435"/>
                  </a:cubicBezTo>
                  <a:cubicBezTo>
                    <a:pt x="5601" y="2435"/>
                    <a:pt x="5545" y="2389"/>
                    <a:pt x="5497" y="2389"/>
                  </a:cubicBezTo>
                  <a:cubicBezTo>
                    <a:pt x="5481" y="2389"/>
                    <a:pt x="5466" y="2394"/>
                    <a:pt x="5452" y="2408"/>
                  </a:cubicBezTo>
                  <a:cubicBezTo>
                    <a:pt x="5444" y="2391"/>
                    <a:pt x="5433" y="2385"/>
                    <a:pt x="5421" y="2385"/>
                  </a:cubicBezTo>
                  <a:cubicBezTo>
                    <a:pt x="5394" y="2385"/>
                    <a:pt x="5362" y="2416"/>
                    <a:pt x="5344" y="2435"/>
                  </a:cubicBezTo>
                  <a:lnTo>
                    <a:pt x="5317" y="2435"/>
                  </a:lnTo>
                  <a:cubicBezTo>
                    <a:pt x="5344" y="2408"/>
                    <a:pt x="5371" y="2354"/>
                    <a:pt x="5344" y="2299"/>
                  </a:cubicBezTo>
                  <a:cubicBezTo>
                    <a:pt x="5344" y="2272"/>
                    <a:pt x="5344" y="2191"/>
                    <a:pt x="5425" y="2191"/>
                  </a:cubicBezTo>
                  <a:cubicBezTo>
                    <a:pt x="5425" y="2191"/>
                    <a:pt x="5452" y="2164"/>
                    <a:pt x="5452" y="2137"/>
                  </a:cubicBezTo>
                  <a:cubicBezTo>
                    <a:pt x="5452" y="2082"/>
                    <a:pt x="5425" y="2055"/>
                    <a:pt x="5371" y="2028"/>
                  </a:cubicBezTo>
                  <a:cubicBezTo>
                    <a:pt x="5317" y="1947"/>
                    <a:pt x="5289" y="1892"/>
                    <a:pt x="5289" y="1784"/>
                  </a:cubicBezTo>
                  <a:cubicBezTo>
                    <a:pt x="5289" y="1730"/>
                    <a:pt x="5235" y="1648"/>
                    <a:pt x="5208" y="1621"/>
                  </a:cubicBezTo>
                  <a:cubicBezTo>
                    <a:pt x="5208" y="1594"/>
                    <a:pt x="5181" y="1594"/>
                    <a:pt x="5181" y="1540"/>
                  </a:cubicBezTo>
                  <a:cubicBezTo>
                    <a:pt x="5100" y="1486"/>
                    <a:pt x="5073" y="1404"/>
                    <a:pt x="5018" y="1404"/>
                  </a:cubicBezTo>
                  <a:lnTo>
                    <a:pt x="5018" y="1377"/>
                  </a:lnTo>
                  <a:cubicBezTo>
                    <a:pt x="5018" y="1323"/>
                    <a:pt x="4937" y="1323"/>
                    <a:pt x="4910" y="1323"/>
                  </a:cubicBezTo>
                  <a:lnTo>
                    <a:pt x="4611" y="1214"/>
                  </a:lnTo>
                  <a:cubicBezTo>
                    <a:pt x="4557" y="1214"/>
                    <a:pt x="4557" y="1242"/>
                    <a:pt x="4503" y="1242"/>
                  </a:cubicBezTo>
                  <a:lnTo>
                    <a:pt x="4286" y="1242"/>
                  </a:lnTo>
                  <a:cubicBezTo>
                    <a:pt x="4259" y="1242"/>
                    <a:pt x="4232" y="1242"/>
                    <a:pt x="4205" y="1269"/>
                  </a:cubicBezTo>
                  <a:cubicBezTo>
                    <a:pt x="4205" y="1214"/>
                    <a:pt x="4150" y="1187"/>
                    <a:pt x="4123" y="1133"/>
                  </a:cubicBezTo>
                  <a:cubicBezTo>
                    <a:pt x="4096" y="1106"/>
                    <a:pt x="4069" y="1106"/>
                    <a:pt x="4015" y="1079"/>
                  </a:cubicBezTo>
                  <a:cubicBezTo>
                    <a:pt x="3960" y="1052"/>
                    <a:pt x="3988" y="970"/>
                    <a:pt x="3960" y="943"/>
                  </a:cubicBezTo>
                  <a:lnTo>
                    <a:pt x="3852" y="835"/>
                  </a:lnTo>
                  <a:cubicBezTo>
                    <a:pt x="3798" y="780"/>
                    <a:pt x="3743" y="699"/>
                    <a:pt x="3662" y="699"/>
                  </a:cubicBezTo>
                  <a:cubicBezTo>
                    <a:pt x="3608" y="699"/>
                    <a:pt x="3581" y="672"/>
                    <a:pt x="3581" y="645"/>
                  </a:cubicBezTo>
                  <a:cubicBezTo>
                    <a:pt x="3581" y="563"/>
                    <a:pt x="3554" y="509"/>
                    <a:pt x="3472" y="509"/>
                  </a:cubicBezTo>
                  <a:lnTo>
                    <a:pt x="3445" y="509"/>
                  </a:lnTo>
                  <a:cubicBezTo>
                    <a:pt x="3418" y="455"/>
                    <a:pt x="3391" y="428"/>
                    <a:pt x="3337" y="428"/>
                  </a:cubicBezTo>
                  <a:cubicBezTo>
                    <a:pt x="3282" y="428"/>
                    <a:pt x="3309" y="319"/>
                    <a:pt x="3255" y="319"/>
                  </a:cubicBezTo>
                  <a:lnTo>
                    <a:pt x="3201" y="319"/>
                  </a:lnTo>
                  <a:cubicBezTo>
                    <a:pt x="3147" y="319"/>
                    <a:pt x="3038" y="319"/>
                    <a:pt x="3011" y="401"/>
                  </a:cubicBezTo>
                  <a:cubicBezTo>
                    <a:pt x="3011" y="428"/>
                    <a:pt x="2984" y="428"/>
                    <a:pt x="2930" y="428"/>
                  </a:cubicBezTo>
                  <a:lnTo>
                    <a:pt x="2794" y="428"/>
                  </a:lnTo>
                  <a:cubicBezTo>
                    <a:pt x="2767" y="428"/>
                    <a:pt x="2740" y="428"/>
                    <a:pt x="2713" y="401"/>
                  </a:cubicBezTo>
                  <a:cubicBezTo>
                    <a:pt x="2683" y="356"/>
                    <a:pt x="2653" y="336"/>
                    <a:pt x="2619" y="336"/>
                  </a:cubicBezTo>
                  <a:cubicBezTo>
                    <a:pt x="2591" y="336"/>
                    <a:pt x="2559" y="349"/>
                    <a:pt x="2523" y="374"/>
                  </a:cubicBezTo>
                  <a:cubicBezTo>
                    <a:pt x="2496" y="387"/>
                    <a:pt x="2475" y="394"/>
                    <a:pt x="2455" y="394"/>
                  </a:cubicBezTo>
                  <a:cubicBezTo>
                    <a:pt x="2435" y="394"/>
                    <a:pt x="2414" y="387"/>
                    <a:pt x="2387" y="374"/>
                  </a:cubicBezTo>
                  <a:cubicBezTo>
                    <a:pt x="2360" y="374"/>
                    <a:pt x="2333" y="374"/>
                    <a:pt x="2333" y="319"/>
                  </a:cubicBezTo>
                  <a:cubicBezTo>
                    <a:pt x="2333" y="238"/>
                    <a:pt x="2306" y="184"/>
                    <a:pt x="2197" y="157"/>
                  </a:cubicBezTo>
                  <a:lnTo>
                    <a:pt x="2170" y="157"/>
                  </a:lnTo>
                  <a:cubicBezTo>
                    <a:pt x="2116" y="157"/>
                    <a:pt x="2089" y="129"/>
                    <a:pt x="2089" y="102"/>
                  </a:cubicBezTo>
                  <a:lnTo>
                    <a:pt x="2062" y="102"/>
                  </a:lnTo>
                  <a:cubicBezTo>
                    <a:pt x="2062" y="129"/>
                    <a:pt x="2062" y="157"/>
                    <a:pt x="2035" y="184"/>
                  </a:cubicBezTo>
                  <a:cubicBezTo>
                    <a:pt x="1953" y="238"/>
                    <a:pt x="1845" y="238"/>
                    <a:pt x="1791" y="292"/>
                  </a:cubicBezTo>
                  <a:cubicBezTo>
                    <a:pt x="1791" y="300"/>
                    <a:pt x="1788" y="303"/>
                    <a:pt x="1784" y="303"/>
                  </a:cubicBezTo>
                  <a:cubicBezTo>
                    <a:pt x="1772" y="303"/>
                    <a:pt x="1748" y="284"/>
                    <a:pt x="1709" y="265"/>
                  </a:cubicBezTo>
                  <a:cubicBezTo>
                    <a:pt x="1709" y="238"/>
                    <a:pt x="1682" y="184"/>
                    <a:pt x="1682" y="157"/>
                  </a:cubicBezTo>
                  <a:cubicBezTo>
                    <a:pt x="1682" y="129"/>
                    <a:pt x="1682" y="102"/>
                    <a:pt x="1709" y="102"/>
                  </a:cubicBezTo>
                  <a:cubicBezTo>
                    <a:pt x="1763" y="102"/>
                    <a:pt x="1791" y="48"/>
                    <a:pt x="1818" y="48"/>
                  </a:cubicBezTo>
                  <a:lnTo>
                    <a:pt x="1818" y="21"/>
                  </a:lnTo>
                  <a:cubicBezTo>
                    <a:pt x="1818" y="7"/>
                    <a:pt x="1811" y="1"/>
                    <a:pt x="1801" y="1"/>
                  </a:cubicBez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1" name="Google Shape;3761;p52"/>
            <p:cNvSpPr/>
            <p:nvPr/>
          </p:nvSpPr>
          <p:spPr>
            <a:xfrm>
              <a:off x="811238" y="3434046"/>
              <a:ext cx="84" cy="2356"/>
            </a:xfrm>
            <a:custGeom>
              <a:avLst/>
              <a:gdLst/>
              <a:ahLst/>
              <a:cxnLst/>
              <a:rect l="l" t="t" r="r" b="b"/>
              <a:pathLst>
                <a:path w="1" h="28" extrusionOk="0">
                  <a:moveTo>
                    <a:pt x="1" y="0"/>
                  </a:move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2" name="Google Shape;3762;p52"/>
            <p:cNvSpPr/>
            <p:nvPr/>
          </p:nvSpPr>
          <p:spPr>
            <a:xfrm>
              <a:off x="815865" y="3427147"/>
              <a:ext cx="84" cy="8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3" name="Google Shape;3763;p52"/>
            <p:cNvSpPr/>
            <p:nvPr/>
          </p:nvSpPr>
          <p:spPr>
            <a:xfrm>
              <a:off x="1396625" y="3167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4" name="Google Shape;3764;p52"/>
            <p:cNvSpPr/>
            <p:nvPr/>
          </p:nvSpPr>
          <p:spPr>
            <a:xfrm>
              <a:off x="484992" y="2162044"/>
              <a:ext cx="102720" cy="53505"/>
            </a:xfrm>
            <a:custGeom>
              <a:avLst/>
              <a:gdLst/>
              <a:ahLst/>
              <a:cxnLst/>
              <a:rect l="l" t="t" r="r" b="b"/>
              <a:pathLst>
                <a:path w="1221" h="636" extrusionOk="0">
                  <a:moveTo>
                    <a:pt x="63" y="1"/>
                  </a:moveTo>
                  <a:cubicBezTo>
                    <a:pt x="50" y="1"/>
                    <a:pt x="39" y="20"/>
                    <a:pt x="0" y="39"/>
                  </a:cubicBezTo>
                  <a:cubicBezTo>
                    <a:pt x="54" y="94"/>
                    <a:pt x="82" y="94"/>
                    <a:pt x="109" y="121"/>
                  </a:cubicBezTo>
                  <a:cubicBezTo>
                    <a:pt x="136" y="229"/>
                    <a:pt x="217" y="229"/>
                    <a:pt x="271" y="229"/>
                  </a:cubicBezTo>
                  <a:lnTo>
                    <a:pt x="597" y="311"/>
                  </a:lnTo>
                  <a:cubicBezTo>
                    <a:pt x="624" y="365"/>
                    <a:pt x="624" y="419"/>
                    <a:pt x="651" y="446"/>
                  </a:cubicBezTo>
                  <a:lnTo>
                    <a:pt x="760" y="446"/>
                  </a:lnTo>
                  <a:cubicBezTo>
                    <a:pt x="787" y="446"/>
                    <a:pt x="814" y="500"/>
                    <a:pt x="814" y="500"/>
                  </a:cubicBezTo>
                  <a:cubicBezTo>
                    <a:pt x="868" y="555"/>
                    <a:pt x="814" y="609"/>
                    <a:pt x="868" y="636"/>
                  </a:cubicBezTo>
                  <a:lnTo>
                    <a:pt x="1085" y="636"/>
                  </a:lnTo>
                  <a:cubicBezTo>
                    <a:pt x="1139" y="636"/>
                    <a:pt x="1194" y="636"/>
                    <a:pt x="1221" y="582"/>
                  </a:cubicBezTo>
                  <a:cubicBezTo>
                    <a:pt x="1194" y="528"/>
                    <a:pt x="1139" y="528"/>
                    <a:pt x="1085" y="500"/>
                  </a:cubicBezTo>
                  <a:cubicBezTo>
                    <a:pt x="1085" y="446"/>
                    <a:pt x="1058" y="446"/>
                    <a:pt x="1058" y="419"/>
                  </a:cubicBezTo>
                  <a:cubicBezTo>
                    <a:pt x="1045" y="432"/>
                    <a:pt x="1032" y="437"/>
                    <a:pt x="1019" y="437"/>
                  </a:cubicBezTo>
                  <a:cubicBezTo>
                    <a:pt x="978" y="437"/>
                    <a:pt x="937" y="385"/>
                    <a:pt x="895" y="365"/>
                  </a:cubicBezTo>
                  <a:cubicBezTo>
                    <a:pt x="814" y="311"/>
                    <a:pt x="760" y="256"/>
                    <a:pt x="678" y="202"/>
                  </a:cubicBezTo>
                  <a:cubicBezTo>
                    <a:pt x="543" y="148"/>
                    <a:pt x="543" y="148"/>
                    <a:pt x="407" y="94"/>
                  </a:cubicBezTo>
                  <a:cubicBezTo>
                    <a:pt x="380" y="94"/>
                    <a:pt x="380" y="39"/>
                    <a:pt x="353" y="39"/>
                  </a:cubicBezTo>
                  <a:cubicBezTo>
                    <a:pt x="299" y="39"/>
                    <a:pt x="256" y="27"/>
                    <a:pt x="210" y="27"/>
                  </a:cubicBezTo>
                  <a:cubicBezTo>
                    <a:pt x="187" y="27"/>
                    <a:pt x="163" y="30"/>
                    <a:pt x="136" y="39"/>
                  </a:cubicBezTo>
                  <a:cubicBezTo>
                    <a:pt x="109" y="39"/>
                    <a:pt x="109" y="39"/>
                    <a:pt x="82" y="12"/>
                  </a:cubicBezTo>
                  <a:cubicBezTo>
                    <a:pt x="74" y="4"/>
                    <a:pt x="68" y="1"/>
                    <a:pt x="63" y="1"/>
                  </a:cubicBez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5" name="Google Shape;3765;p52"/>
            <p:cNvSpPr/>
            <p:nvPr/>
          </p:nvSpPr>
          <p:spPr>
            <a:xfrm>
              <a:off x="615053" y="2217820"/>
              <a:ext cx="59394" cy="29697"/>
            </a:xfrm>
            <a:custGeom>
              <a:avLst/>
              <a:gdLst/>
              <a:ahLst/>
              <a:cxnLst/>
              <a:rect l="l" t="t" r="r" b="b"/>
              <a:pathLst>
                <a:path w="706" h="353" extrusionOk="0">
                  <a:moveTo>
                    <a:pt x="27" y="0"/>
                  </a:moveTo>
                  <a:cubicBezTo>
                    <a:pt x="0" y="136"/>
                    <a:pt x="0" y="136"/>
                    <a:pt x="163" y="353"/>
                  </a:cubicBezTo>
                  <a:cubicBezTo>
                    <a:pt x="190" y="298"/>
                    <a:pt x="272" y="271"/>
                    <a:pt x="299" y="244"/>
                  </a:cubicBezTo>
                  <a:cubicBezTo>
                    <a:pt x="362" y="276"/>
                    <a:pt x="398" y="289"/>
                    <a:pt x="422" y="289"/>
                  </a:cubicBezTo>
                  <a:cubicBezTo>
                    <a:pt x="439" y="289"/>
                    <a:pt x="450" y="283"/>
                    <a:pt x="461" y="271"/>
                  </a:cubicBezTo>
                  <a:lnTo>
                    <a:pt x="624" y="271"/>
                  </a:lnTo>
                  <a:cubicBezTo>
                    <a:pt x="678" y="271"/>
                    <a:pt x="705" y="271"/>
                    <a:pt x="705" y="244"/>
                  </a:cubicBezTo>
                  <a:cubicBezTo>
                    <a:pt x="705" y="217"/>
                    <a:pt x="678" y="163"/>
                    <a:pt x="624" y="163"/>
                  </a:cubicBezTo>
                  <a:lnTo>
                    <a:pt x="597" y="163"/>
                  </a:lnTo>
                  <a:cubicBezTo>
                    <a:pt x="570" y="163"/>
                    <a:pt x="543" y="136"/>
                    <a:pt x="489" y="109"/>
                  </a:cubicBezTo>
                  <a:cubicBezTo>
                    <a:pt x="434" y="0"/>
                    <a:pt x="299" y="0"/>
                    <a:pt x="190" y="0"/>
                  </a:cubicBez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6" name="Google Shape;3766;p52"/>
            <p:cNvSpPr/>
            <p:nvPr/>
          </p:nvSpPr>
          <p:spPr>
            <a:xfrm>
              <a:off x="455295" y="2169868"/>
              <a:ext cx="22883" cy="11525"/>
            </a:xfrm>
            <a:custGeom>
              <a:avLst/>
              <a:gdLst/>
              <a:ahLst/>
              <a:cxnLst/>
              <a:rect l="l" t="t" r="r" b="b"/>
              <a:pathLst>
                <a:path w="272" h="137" extrusionOk="0">
                  <a:moveTo>
                    <a:pt x="272" y="1"/>
                  </a:moveTo>
                  <a:cubicBezTo>
                    <a:pt x="136" y="1"/>
                    <a:pt x="55" y="55"/>
                    <a:pt x="1" y="136"/>
                  </a:cubicBezTo>
                  <a:cubicBezTo>
                    <a:pt x="82" y="109"/>
                    <a:pt x="163" y="55"/>
                    <a:pt x="272" y="1"/>
                  </a:cubicBez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7" name="Google Shape;3767;p52"/>
            <p:cNvSpPr/>
            <p:nvPr/>
          </p:nvSpPr>
          <p:spPr>
            <a:xfrm>
              <a:off x="688075" y="3253761"/>
              <a:ext cx="9170" cy="22883"/>
            </a:xfrm>
            <a:custGeom>
              <a:avLst/>
              <a:gdLst/>
              <a:ahLst/>
              <a:cxnLst/>
              <a:rect l="l" t="t" r="r" b="b"/>
              <a:pathLst>
                <a:path w="109" h="272" extrusionOk="0">
                  <a:moveTo>
                    <a:pt x="0" y="0"/>
                  </a:moveTo>
                  <a:cubicBezTo>
                    <a:pt x="0" y="109"/>
                    <a:pt x="27" y="163"/>
                    <a:pt x="27" y="244"/>
                  </a:cubicBezTo>
                  <a:cubicBezTo>
                    <a:pt x="27" y="272"/>
                    <a:pt x="82" y="272"/>
                    <a:pt x="82" y="272"/>
                  </a:cubicBezTo>
                  <a:cubicBezTo>
                    <a:pt x="109" y="272"/>
                    <a:pt x="109" y="244"/>
                    <a:pt x="109" y="244"/>
                  </a:cubicBezTo>
                  <a:cubicBezTo>
                    <a:pt x="82" y="163"/>
                    <a:pt x="27" y="109"/>
                    <a:pt x="0" y="0"/>
                  </a:cubicBez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8" name="Google Shape;3768;p52"/>
            <p:cNvSpPr/>
            <p:nvPr/>
          </p:nvSpPr>
          <p:spPr>
            <a:xfrm>
              <a:off x="884260" y="1772788"/>
              <a:ext cx="11525" cy="9927"/>
            </a:xfrm>
            <a:custGeom>
              <a:avLst/>
              <a:gdLst/>
              <a:ahLst/>
              <a:cxnLst/>
              <a:rect l="l" t="t" r="r" b="b"/>
              <a:pathLst>
                <a:path w="137" h="118" extrusionOk="0">
                  <a:moveTo>
                    <a:pt x="82" y="1"/>
                  </a:moveTo>
                  <a:lnTo>
                    <a:pt x="1" y="55"/>
                  </a:lnTo>
                  <a:lnTo>
                    <a:pt x="1" y="109"/>
                  </a:lnTo>
                  <a:cubicBezTo>
                    <a:pt x="18" y="104"/>
                    <a:pt x="32" y="102"/>
                    <a:pt x="43" y="102"/>
                  </a:cubicBezTo>
                  <a:cubicBezTo>
                    <a:pt x="73" y="102"/>
                    <a:pt x="87" y="117"/>
                    <a:pt x="108" y="117"/>
                  </a:cubicBezTo>
                  <a:cubicBezTo>
                    <a:pt x="116" y="117"/>
                    <a:pt x="125" y="115"/>
                    <a:pt x="137" y="109"/>
                  </a:cubicBezTo>
                  <a:cubicBezTo>
                    <a:pt x="109" y="55"/>
                    <a:pt x="137" y="28"/>
                    <a:pt x="82" y="1"/>
                  </a:cubicBez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9" name="Google Shape;3769;p52"/>
            <p:cNvSpPr/>
            <p:nvPr/>
          </p:nvSpPr>
          <p:spPr>
            <a:xfrm>
              <a:off x="710874" y="2242890"/>
              <a:ext cx="84" cy="4627"/>
            </a:xfrm>
            <a:custGeom>
              <a:avLst/>
              <a:gdLst/>
              <a:ahLst/>
              <a:cxnLst/>
              <a:rect l="l" t="t" r="r" b="b"/>
              <a:pathLst>
                <a:path w="1" h="55" extrusionOk="0">
                  <a:moveTo>
                    <a:pt x="0" y="55"/>
                  </a:moveTo>
                  <a:lnTo>
                    <a:pt x="0" y="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0" name="Google Shape;3770;p52"/>
            <p:cNvSpPr/>
            <p:nvPr/>
          </p:nvSpPr>
          <p:spPr>
            <a:xfrm>
              <a:off x="697161" y="2240619"/>
              <a:ext cx="11525" cy="8665"/>
            </a:xfrm>
            <a:custGeom>
              <a:avLst/>
              <a:gdLst/>
              <a:ahLst/>
              <a:cxnLst/>
              <a:rect l="l" t="t" r="r" b="b"/>
              <a:pathLst>
                <a:path w="137" h="103" extrusionOk="0">
                  <a:moveTo>
                    <a:pt x="28" y="0"/>
                  </a:moveTo>
                  <a:cubicBezTo>
                    <a:pt x="28" y="0"/>
                    <a:pt x="1" y="0"/>
                    <a:pt x="1" y="27"/>
                  </a:cubicBezTo>
                  <a:cubicBezTo>
                    <a:pt x="1" y="82"/>
                    <a:pt x="1" y="82"/>
                    <a:pt x="28" y="82"/>
                  </a:cubicBezTo>
                  <a:cubicBezTo>
                    <a:pt x="41" y="95"/>
                    <a:pt x="62" y="102"/>
                    <a:pt x="82" y="102"/>
                  </a:cubicBezTo>
                  <a:cubicBezTo>
                    <a:pt x="102" y="102"/>
                    <a:pt x="123" y="95"/>
                    <a:pt x="136" y="82"/>
                  </a:cubicBezTo>
                  <a:cubicBezTo>
                    <a:pt x="109" y="27"/>
                    <a:pt x="55" y="27"/>
                    <a:pt x="28" y="0"/>
                  </a:cubicBez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1" name="Google Shape;3771;p52"/>
            <p:cNvSpPr/>
            <p:nvPr/>
          </p:nvSpPr>
          <p:spPr>
            <a:xfrm>
              <a:off x="539759" y="2242890"/>
              <a:ext cx="11441" cy="7908"/>
            </a:xfrm>
            <a:custGeom>
              <a:avLst/>
              <a:gdLst/>
              <a:ahLst/>
              <a:cxnLst/>
              <a:rect l="l" t="t" r="r" b="b"/>
              <a:pathLst>
                <a:path w="136" h="94" extrusionOk="0">
                  <a:moveTo>
                    <a:pt x="0" y="0"/>
                  </a:moveTo>
                  <a:cubicBezTo>
                    <a:pt x="0" y="82"/>
                    <a:pt x="0" y="82"/>
                    <a:pt x="27" y="82"/>
                  </a:cubicBezTo>
                  <a:cubicBezTo>
                    <a:pt x="43" y="90"/>
                    <a:pt x="57" y="93"/>
                    <a:pt x="69" y="93"/>
                  </a:cubicBezTo>
                  <a:cubicBezTo>
                    <a:pt x="97" y="93"/>
                    <a:pt x="117" y="74"/>
                    <a:pt x="136" y="55"/>
                  </a:cubicBezTo>
                  <a:cubicBezTo>
                    <a:pt x="109" y="0"/>
                    <a:pt x="82" y="0"/>
                    <a:pt x="0" y="0"/>
                  </a:cubicBez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2" name="Google Shape;3772;p52"/>
            <p:cNvSpPr/>
            <p:nvPr/>
          </p:nvSpPr>
          <p:spPr>
            <a:xfrm>
              <a:off x="594526" y="2242890"/>
              <a:ext cx="9170" cy="5637"/>
            </a:xfrm>
            <a:custGeom>
              <a:avLst/>
              <a:gdLst/>
              <a:ahLst/>
              <a:cxnLst/>
              <a:rect l="l" t="t" r="r" b="b"/>
              <a:pathLst>
                <a:path w="109" h="67" extrusionOk="0">
                  <a:moveTo>
                    <a:pt x="27" y="0"/>
                  </a:moveTo>
                  <a:cubicBezTo>
                    <a:pt x="27" y="0"/>
                    <a:pt x="0" y="0"/>
                    <a:pt x="0" y="55"/>
                  </a:cubicBezTo>
                  <a:cubicBezTo>
                    <a:pt x="0" y="55"/>
                    <a:pt x="12" y="67"/>
                    <a:pt x="20" y="67"/>
                  </a:cubicBezTo>
                  <a:cubicBezTo>
                    <a:pt x="24" y="67"/>
                    <a:pt x="27" y="64"/>
                    <a:pt x="27" y="55"/>
                  </a:cubicBezTo>
                  <a:cubicBezTo>
                    <a:pt x="54" y="55"/>
                    <a:pt x="54" y="55"/>
                    <a:pt x="109" y="0"/>
                  </a:cubicBez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3" name="Google Shape;3773;p52"/>
            <p:cNvSpPr/>
            <p:nvPr/>
          </p:nvSpPr>
          <p:spPr>
            <a:xfrm>
              <a:off x="694890" y="3290273"/>
              <a:ext cx="6898" cy="6898"/>
            </a:xfrm>
            <a:custGeom>
              <a:avLst/>
              <a:gdLst/>
              <a:ahLst/>
              <a:cxnLst/>
              <a:rect l="l" t="t" r="r" b="b"/>
              <a:pathLst>
                <a:path w="82" h="82" extrusionOk="0">
                  <a:moveTo>
                    <a:pt x="1" y="0"/>
                  </a:moveTo>
                  <a:cubicBezTo>
                    <a:pt x="1" y="27"/>
                    <a:pt x="28" y="27"/>
                    <a:pt x="28" y="82"/>
                  </a:cubicBezTo>
                  <a:cubicBezTo>
                    <a:pt x="55" y="82"/>
                    <a:pt x="55" y="27"/>
                    <a:pt x="82" y="27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4" name="Google Shape;3774;p52"/>
            <p:cNvSpPr/>
            <p:nvPr/>
          </p:nvSpPr>
          <p:spPr>
            <a:xfrm>
              <a:off x="751928" y="3413519"/>
              <a:ext cx="84" cy="0"/>
            </a:xfrm>
            <a:custGeom>
              <a:avLst/>
              <a:gdLst/>
              <a:ahLst/>
              <a:cxnLst/>
              <a:rect l="l" t="t" r="r" b="b"/>
              <a:pathLst>
                <a:path w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5" name="Google Shape;3775;p52"/>
            <p:cNvSpPr/>
            <p:nvPr/>
          </p:nvSpPr>
          <p:spPr>
            <a:xfrm>
              <a:off x="742842" y="3413519"/>
              <a:ext cx="9170" cy="4627"/>
            </a:xfrm>
            <a:custGeom>
              <a:avLst/>
              <a:gdLst/>
              <a:ahLst/>
              <a:cxnLst/>
              <a:rect l="l" t="t" r="r" b="b"/>
              <a:pathLst>
                <a:path w="109" h="55" extrusionOk="0">
                  <a:moveTo>
                    <a:pt x="0" y="0"/>
                  </a:moveTo>
                  <a:cubicBezTo>
                    <a:pt x="0" y="27"/>
                    <a:pt x="27" y="54"/>
                    <a:pt x="54" y="54"/>
                  </a:cubicBezTo>
                  <a:cubicBezTo>
                    <a:pt x="54" y="54"/>
                    <a:pt x="109" y="27"/>
                    <a:pt x="109" y="0"/>
                  </a:cubicBez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6" name="Google Shape;3776;p52"/>
            <p:cNvSpPr/>
            <p:nvPr/>
          </p:nvSpPr>
          <p:spPr>
            <a:xfrm>
              <a:off x="879717" y="1781958"/>
              <a:ext cx="2356" cy="4627"/>
            </a:xfrm>
            <a:custGeom>
              <a:avLst/>
              <a:gdLst/>
              <a:ahLst/>
              <a:cxnLst/>
              <a:rect l="l" t="t" r="r" b="b"/>
              <a:pathLst>
                <a:path w="28" h="55" extrusionOk="0">
                  <a:moveTo>
                    <a:pt x="28" y="0"/>
                  </a:moveTo>
                  <a:cubicBezTo>
                    <a:pt x="1" y="28"/>
                    <a:pt x="28" y="28"/>
                    <a:pt x="28" y="55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7" name="Google Shape;3777;p52"/>
            <p:cNvSpPr/>
            <p:nvPr/>
          </p:nvSpPr>
          <p:spPr>
            <a:xfrm>
              <a:off x="767912" y="2375222"/>
              <a:ext cx="2356" cy="2356"/>
            </a:xfrm>
            <a:custGeom>
              <a:avLst/>
              <a:gdLst/>
              <a:ahLst/>
              <a:cxnLst/>
              <a:rect l="l" t="t" r="r" b="b"/>
              <a:pathLst>
                <a:path w="28" h="28" extrusionOk="0">
                  <a:moveTo>
                    <a:pt x="1" y="1"/>
                  </a:moveTo>
                  <a:lnTo>
                    <a:pt x="28" y="28"/>
                  </a:lnTo>
                  <a:lnTo>
                    <a:pt x="28" y="1"/>
                  </a:ln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8" name="Google Shape;3778;p52"/>
            <p:cNvSpPr/>
            <p:nvPr/>
          </p:nvSpPr>
          <p:spPr>
            <a:xfrm>
              <a:off x="824950" y="3265119"/>
              <a:ext cx="84" cy="2440"/>
            </a:xfrm>
            <a:custGeom>
              <a:avLst/>
              <a:gdLst/>
              <a:ahLst/>
              <a:cxnLst/>
              <a:rect l="l" t="t" r="r" b="b"/>
              <a:pathLst>
                <a:path w="1" h="29" extrusionOk="0">
                  <a:moveTo>
                    <a:pt x="1" y="1"/>
                  </a:moveTo>
                  <a:lnTo>
                    <a:pt x="1" y="1"/>
                  </a:lnTo>
                  <a:lnTo>
                    <a:pt x="1" y="28"/>
                  </a:ln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9" name="Google Shape;3779;p52"/>
            <p:cNvSpPr/>
            <p:nvPr/>
          </p:nvSpPr>
          <p:spPr>
            <a:xfrm>
              <a:off x="672091" y="1667882"/>
              <a:ext cx="2356" cy="84"/>
            </a:xfrm>
            <a:custGeom>
              <a:avLst/>
              <a:gdLst/>
              <a:ahLst/>
              <a:cxnLst/>
              <a:rect l="l" t="t" r="r" b="b"/>
              <a:pathLst>
                <a:path w="28" h="1" extrusionOk="0">
                  <a:moveTo>
                    <a:pt x="27" y="0"/>
                  </a:move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0" name="Google Shape;3780;p52"/>
            <p:cNvSpPr/>
            <p:nvPr/>
          </p:nvSpPr>
          <p:spPr>
            <a:xfrm>
              <a:off x="850105" y="3470557"/>
              <a:ext cx="84" cy="2356"/>
            </a:xfrm>
            <a:custGeom>
              <a:avLst/>
              <a:gdLst/>
              <a:ahLst/>
              <a:cxnLst/>
              <a:rect l="l" t="t" r="r" b="b"/>
              <a:pathLst>
                <a:path w="1" h="28" extrusionOk="0">
                  <a:moveTo>
                    <a:pt x="0" y="0"/>
                  </a:moveTo>
                  <a:lnTo>
                    <a:pt x="0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1" name="Google Shape;3781;p52"/>
            <p:cNvSpPr/>
            <p:nvPr/>
          </p:nvSpPr>
          <p:spPr>
            <a:xfrm>
              <a:off x="710874" y="2242890"/>
              <a:ext cx="2356" cy="84"/>
            </a:xfrm>
            <a:custGeom>
              <a:avLst/>
              <a:gdLst/>
              <a:ahLst/>
              <a:cxnLst/>
              <a:rect l="l" t="t" r="r" b="b"/>
              <a:pathLst>
                <a:path w="28" h="1" extrusionOk="0">
                  <a:moveTo>
                    <a:pt x="0" y="0"/>
                  </a:moveTo>
                  <a:lnTo>
                    <a:pt x="28" y="0"/>
                  </a:ln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2" name="Google Shape;3782;p52"/>
            <p:cNvSpPr/>
            <p:nvPr/>
          </p:nvSpPr>
          <p:spPr>
            <a:xfrm>
              <a:off x="710874" y="2242890"/>
              <a:ext cx="84" cy="4627"/>
            </a:xfrm>
            <a:custGeom>
              <a:avLst/>
              <a:gdLst/>
              <a:ahLst/>
              <a:cxnLst/>
              <a:rect l="l" t="t" r="r" b="b"/>
              <a:pathLst>
                <a:path w="1" h="55" extrusionOk="0">
                  <a:moveTo>
                    <a:pt x="0" y="0"/>
                  </a:moveTo>
                  <a:lnTo>
                    <a:pt x="0" y="55"/>
                  </a:ln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3" name="Google Shape;3783;p52"/>
            <p:cNvSpPr/>
            <p:nvPr/>
          </p:nvSpPr>
          <p:spPr>
            <a:xfrm>
              <a:off x="838663" y="3470557"/>
              <a:ext cx="84" cy="8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10D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4" name="Google Shape;3784;p52"/>
            <p:cNvSpPr/>
            <p:nvPr/>
          </p:nvSpPr>
          <p:spPr>
            <a:xfrm>
              <a:off x="150670" y="1677724"/>
              <a:ext cx="989242" cy="1630896"/>
            </a:xfrm>
            <a:custGeom>
              <a:avLst/>
              <a:gdLst/>
              <a:ahLst/>
              <a:cxnLst/>
              <a:rect l="l" t="t" r="r" b="b"/>
              <a:pathLst>
                <a:path w="11989" h="19386" extrusionOk="0">
                  <a:moveTo>
                    <a:pt x="6393" y="1"/>
                  </a:moveTo>
                  <a:cubicBezTo>
                    <a:pt x="5974" y="1"/>
                    <a:pt x="5548" y="79"/>
                    <a:pt x="5154" y="182"/>
                  </a:cubicBezTo>
                  <a:cubicBezTo>
                    <a:pt x="4557" y="344"/>
                    <a:pt x="3987" y="561"/>
                    <a:pt x="3499" y="941"/>
                  </a:cubicBezTo>
                  <a:cubicBezTo>
                    <a:pt x="2957" y="1375"/>
                    <a:pt x="2658" y="1918"/>
                    <a:pt x="2523" y="2596"/>
                  </a:cubicBezTo>
                  <a:cubicBezTo>
                    <a:pt x="2387" y="3247"/>
                    <a:pt x="2333" y="3952"/>
                    <a:pt x="2333" y="4603"/>
                  </a:cubicBezTo>
                  <a:lnTo>
                    <a:pt x="2333" y="5471"/>
                  </a:lnTo>
                  <a:cubicBezTo>
                    <a:pt x="2333" y="6583"/>
                    <a:pt x="2333" y="7749"/>
                    <a:pt x="1980" y="8807"/>
                  </a:cubicBezTo>
                  <a:cubicBezTo>
                    <a:pt x="1607" y="9873"/>
                    <a:pt x="816" y="10598"/>
                    <a:pt x="42" y="10598"/>
                  </a:cubicBezTo>
                  <a:cubicBezTo>
                    <a:pt x="28" y="10598"/>
                    <a:pt x="14" y="10598"/>
                    <a:pt x="0" y="10597"/>
                  </a:cubicBezTo>
                  <a:lnTo>
                    <a:pt x="0" y="10597"/>
                  </a:lnTo>
                  <a:cubicBezTo>
                    <a:pt x="169" y="10800"/>
                    <a:pt x="391" y="10908"/>
                    <a:pt x="619" y="10908"/>
                  </a:cubicBezTo>
                  <a:cubicBezTo>
                    <a:pt x="757" y="10908"/>
                    <a:pt x="898" y="10869"/>
                    <a:pt x="1031" y="10787"/>
                  </a:cubicBezTo>
                  <a:lnTo>
                    <a:pt x="1031" y="10787"/>
                  </a:lnTo>
                  <a:cubicBezTo>
                    <a:pt x="814" y="11791"/>
                    <a:pt x="1031" y="12903"/>
                    <a:pt x="1465" y="13608"/>
                  </a:cubicBezTo>
                  <a:cubicBezTo>
                    <a:pt x="1817" y="14150"/>
                    <a:pt x="2278" y="14449"/>
                    <a:pt x="2523" y="15235"/>
                  </a:cubicBezTo>
                  <a:cubicBezTo>
                    <a:pt x="2577" y="15507"/>
                    <a:pt x="2631" y="15805"/>
                    <a:pt x="2523" y="16076"/>
                  </a:cubicBezTo>
                  <a:cubicBezTo>
                    <a:pt x="2389" y="16516"/>
                    <a:pt x="2133" y="16646"/>
                    <a:pt x="1861" y="16646"/>
                  </a:cubicBezTo>
                  <a:cubicBezTo>
                    <a:pt x="1747" y="16646"/>
                    <a:pt x="1631" y="16623"/>
                    <a:pt x="1519" y="16592"/>
                  </a:cubicBezTo>
                  <a:lnTo>
                    <a:pt x="1519" y="16592"/>
                  </a:lnTo>
                  <a:cubicBezTo>
                    <a:pt x="1655" y="16944"/>
                    <a:pt x="1817" y="17270"/>
                    <a:pt x="1926" y="17541"/>
                  </a:cubicBezTo>
                  <a:cubicBezTo>
                    <a:pt x="2057" y="17637"/>
                    <a:pt x="2211" y="17680"/>
                    <a:pt x="2369" y="17680"/>
                  </a:cubicBezTo>
                  <a:cubicBezTo>
                    <a:pt x="2701" y="17680"/>
                    <a:pt x="3053" y="17491"/>
                    <a:pt x="3255" y="17215"/>
                  </a:cubicBezTo>
                  <a:cubicBezTo>
                    <a:pt x="3310" y="17154"/>
                    <a:pt x="3359" y="17127"/>
                    <a:pt x="3403" y="17127"/>
                  </a:cubicBezTo>
                  <a:cubicBezTo>
                    <a:pt x="3533" y="17127"/>
                    <a:pt x="3614" y="17365"/>
                    <a:pt x="3635" y="17649"/>
                  </a:cubicBezTo>
                  <a:cubicBezTo>
                    <a:pt x="3689" y="18626"/>
                    <a:pt x="4069" y="19141"/>
                    <a:pt x="4475" y="19277"/>
                  </a:cubicBezTo>
                  <a:lnTo>
                    <a:pt x="5099" y="19277"/>
                  </a:lnTo>
                  <a:cubicBezTo>
                    <a:pt x="5126" y="19277"/>
                    <a:pt x="5208" y="19304"/>
                    <a:pt x="5235" y="19385"/>
                  </a:cubicBezTo>
                  <a:cubicBezTo>
                    <a:pt x="5696" y="19060"/>
                    <a:pt x="6103" y="18110"/>
                    <a:pt x="6510" y="17351"/>
                  </a:cubicBezTo>
                  <a:cubicBezTo>
                    <a:pt x="6582" y="17222"/>
                    <a:pt x="6652" y="17167"/>
                    <a:pt x="6714" y="17167"/>
                  </a:cubicBezTo>
                  <a:cubicBezTo>
                    <a:pt x="6886" y="17167"/>
                    <a:pt x="6996" y="17591"/>
                    <a:pt x="6917" y="18029"/>
                  </a:cubicBezTo>
                  <a:cubicBezTo>
                    <a:pt x="6716" y="19285"/>
                    <a:pt x="7468" y="19331"/>
                    <a:pt x="7882" y="19331"/>
                  </a:cubicBezTo>
                  <a:cubicBezTo>
                    <a:pt x="7915" y="19331"/>
                    <a:pt x="7946" y="19331"/>
                    <a:pt x="7974" y="19331"/>
                  </a:cubicBezTo>
                  <a:cubicBezTo>
                    <a:pt x="8300" y="19331"/>
                    <a:pt x="8625" y="19195"/>
                    <a:pt x="8951" y="18924"/>
                  </a:cubicBezTo>
                  <a:cubicBezTo>
                    <a:pt x="8761" y="18599"/>
                    <a:pt x="8734" y="18056"/>
                    <a:pt x="8815" y="17622"/>
                  </a:cubicBezTo>
                  <a:cubicBezTo>
                    <a:pt x="8951" y="16998"/>
                    <a:pt x="9303" y="16564"/>
                    <a:pt x="9656" y="16266"/>
                  </a:cubicBezTo>
                  <a:cubicBezTo>
                    <a:pt x="10036" y="15913"/>
                    <a:pt x="10416" y="15669"/>
                    <a:pt x="10714" y="15235"/>
                  </a:cubicBezTo>
                  <a:cubicBezTo>
                    <a:pt x="11121" y="14693"/>
                    <a:pt x="11392" y="13879"/>
                    <a:pt x="11392" y="13038"/>
                  </a:cubicBezTo>
                  <a:cubicBezTo>
                    <a:pt x="11501" y="13418"/>
                    <a:pt x="11501" y="13852"/>
                    <a:pt x="11392" y="14259"/>
                  </a:cubicBezTo>
                  <a:cubicBezTo>
                    <a:pt x="11473" y="14015"/>
                    <a:pt x="11609" y="13771"/>
                    <a:pt x="11663" y="13581"/>
                  </a:cubicBezTo>
                  <a:cubicBezTo>
                    <a:pt x="11745" y="13337"/>
                    <a:pt x="11799" y="13065"/>
                    <a:pt x="11826" y="12794"/>
                  </a:cubicBezTo>
                  <a:cubicBezTo>
                    <a:pt x="11989" y="12252"/>
                    <a:pt x="11989" y="11709"/>
                    <a:pt x="11935" y="11167"/>
                  </a:cubicBezTo>
                  <a:cubicBezTo>
                    <a:pt x="11907" y="10597"/>
                    <a:pt x="11799" y="10028"/>
                    <a:pt x="11663" y="9512"/>
                  </a:cubicBezTo>
                  <a:cubicBezTo>
                    <a:pt x="11528" y="8970"/>
                    <a:pt x="11338" y="8536"/>
                    <a:pt x="11229" y="7939"/>
                  </a:cubicBezTo>
                  <a:cubicBezTo>
                    <a:pt x="11121" y="7397"/>
                    <a:pt x="11094" y="6827"/>
                    <a:pt x="11094" y="6257"/>
                  </a:cubicBezTo>
                  <a:lnTo>
                    <a:pt x="11094" y="6122"/>
                  </a:lnTo>
                  <a:cubicBezTo>
                    <a:pt x="11148" y="5471"/>
                    <a:pt x="11202" y="4793"/>
                    <a:pt x="11094" y="4142"/>
                  </a:cubicBezTo>
                  <a:cubicBezTo>
                    <a:pt x="11012" y="3654"/>
                    <a:pt x="10931" y="3057"/>
                    <a:pt x="10551" y="2650"/>
                  </a:cubicBezTo>
                  <a:cubicBezTo>
                    <a:pt x="10307" y="2433"/>
                    <a:pt x="9982" y="2297"/>
                    <a:pt x="9710" y="2080"/>
                  </a:cubicBezTo>
                  <a:cubicBezTo>
                    <a:pt x="9303" y="1809"/>
                    <a:pt x="8951" y="1402"/>
                    <a:pt x="8625" y="1077"/>
                  </a:cubicBezTo>
                  <a:cubicBezTo>
                    <a:pt x="8273" y="724"/>
                    <a:pt x="7866" y="426"/>
                    <a:pt x="7432" y="209"/>
                  </a:cubicBezTo>
                  <a:cubicBezTo>
                    <a:pt x="7106" y="59"/>
                    <a:pt x="6752" y="1"/>
                    <a:pt x="6393" y="1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5" name="Google Shape;3785;p52"/>
            <p:cNvSpPr/>
            <p:nvPr/>
          </p:nvSpPr>
          <p:spPr>
            <a:xfrm>
              <a:off x="519232" y="1727191"/>
              <a:ext cx="349213" cy="349213"/>
            </a:xfrm>
            <a:custGeom>
              <a:avLst/>
              <a:gdLst/>
              <a:ahLst/>
              <a:cxnLst/>
              <a:rect l="l" t="t" r="r" b="b"/>
              <a:pathLst>
                <a:path w="4151" h="4151" extrusionOk="0">
                  <a:moveTo>
                    <a:pt x="2089" y="1"/>
                  </a:moveTo>
                  <a:cubicBezTo>
                    <a:pt x="922" y="1"/>
                    <a:pt x="0" y="923"/>
                    <a:pt x="0" y="2062"/>
                  </a:cubicBezTo>
                  <a:cubicBezTo>
                    <a:pt x="0" y="3228"/>
                    <a:pt x="922" y="4150"/>
                    <a:pt x="2089" y="4150"/>
                  </a:cubicBezTo>
                  <a:cubicBezTo>
                    <a:pt x="3228" y="4150"/>
                    <a:pt x="4150" y="3228"/>
                    <a:pt x="4150" y="2062"/>
                  </a:cubicBezTo>
                  <a:cubicBezTo>
                    <a:pt x="4150" y="923"/>
                    <a:pt x="3201" y="1"/>
                    <a:pt x="20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6" name="Google Shape;3786;p52"/>
            <p:cNvSpPr/>
            <p:nvPr/>
          </p:nvSpPr>
          <p:spPr>
            <a:xfrm>
              <a:off x="993794" y="2705253"/>
              <a:ext cx="944836" cy="799043"/>
            </a:xfrm>
            <a:custGeom>
              <a:avLst/>
              <a:gdLst/>
              <a:ahLst/>
              <a:cxnLst/>
              <a:rect l="l" t="t" r="r" b="b"/>
              <a:pathLst>
                <a:path w="11231" h="9498" extrusionOk="0">
                  <a:moveTo>
                    <a:pt x="1708" y="1"/>
                  </a:moveTo>
                  <a:cubicBezTo>
                    <a:pt x="1502" y="1"/>
                    <a:pt x="1299" y="36"/>
                    <a:pt x="1113" y="119"/>
                  </a:cubicBezTo>
                  <a:cubicBezTo>
                    <a:pt x="815" y="200"/>
                    <a:pt x="543" y="445"/>
                    <a:pt x="326" y="743"/>
                  </a:cubicBezTo>
                  <a:cubicBezTo>
                    <a:pt x="326" y="797"/>
                    <a:pt x="299" y="797"/>
                    <a:pt x="299" y="824"/>
                  </a:cubicBezTo>
                  <a:cubicBezTo>
                    <a:pt x="272" y="879"/>
                    <a:pt x="272" y="933"/>
                    <a:pt x="245" y="960"/>
                  </a:cubicBezTo>
                  <a:cubicBezTo>
                    <a:pt x="191" y="1014"/>
                    <a:pt x="191" y="1068"/>
                    <a:pt x="164" y="1123"/>
                  </a:cubicBezTo>
                  <a:cubicBezTo>
                    <a:pt x="1" y="1611"/>
                    <a:pt x="55" y="2153"/>
                    <a:pt x="381" y="2587"/>
                  </a:cubicBezTo>
                  <a:lnTo>
                    <a:pt x="4314" y="8826"/>
                  </a:lnTo>
                  <a:cubicBezTo>
                    <a:pt x="4563" y="9241"/>
                    <a:pt x="5034" y="9497"/>
                    <a:pt x="5534" y="9497"/>
                  </a:cubicBezTo>
                  <a:cubicBezTo>
                    <a:pt x="5687" y="9497"/>
                    <a:pt x="5843" y="9473"/>
                    <a:pt x="5995" y="9423"/>
                  </a:cubicBezTo>
                  <a:cubicBezTo>
                    <a:pt x="6022" y="9395"/>
                    <a:pt x="6022" y="9395"/>
                    <a:pt x="6077" y="9395"/>
                  </a:cubicBezTo>
                  <a:cubicBezTo>
                    <a:pt x="7921" y="8663"/>
                    <a:pt x="10281" y="4378"/>
                    <a:pt x="11230" y="2886"/>
                  </a:cubicBezTo>
                  <a:cubicBezTo>
                    <a:pt x="11122" y="2859"/>
                    <a:pt x="11040" y="2777"/>
                    <a:pt x="10986" y="2777"/>
                  </a:cubicBezTo>
                  <a:cubicBezTo>
                    <a:pt x="10878" y="2723"/>
                    <a:pt x="10850" y="2642"/>
                    <a:pt x="10715" y="2506"/>
                  </a:cubicBezTo>
                  <a:lnTo>
                    <a:pt x="10498" y="2208"/>
                  </a:lnTo>
                  <a:cubicBezTo>
                    <a:pt x="10444" y="2045"/>
                    <a:pt x="10362" y="1882"/>
                    <a:pt x="10281" y="1665"/>
                  </a:cubicBezTo>
                  <a:lnTo>
                    <a:pt x="10172" y="1774"/>
                  </a:lnTo>
                  <a:lnTo>
                    <a:pt x="5480" y="6032"/>
                  </a:lnTo>
                  <a:lnTo>
                    <a:pt x="3256" y="987"/>
                  </a:lnTo>
                  <a:cubicBezTo>
                    <a:pt x="2984" y="390"/>
                    <a:pt x="2469" y="38"/>
                    <a:pt x="1900" y="11"/>
                  </a:cubicBezTo>
                  <a:cubicBezTo>
                    <a:pt x="1835" y="4"/>
                    <a:pt x="1771" y="1"/>
                    <a:pt x="1708" y="1"/>
                  </a:cubicBezTo>
                  <a:close/>
                </a:path>
              </a:pathLst>
            </a:custGeom>
            <a:solidFill>
              <a:srgbClr val="C3EA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7" name="Google Shape;3787;p52"/>
            <p:cNvSpPr/>
            <p:nvPr/>
          </p:nvSpPr>
          <p:spPr>
            <a:xfrm>
              <a:off x="215700" y="2609768"/>
              <a:ext cx="1125037" cy="2581368"/>
            </a:xfrm>
            <a:custGeom>
              <a:avLst/>
              <a:gdLst/>
              <a:ahLst/>
              <a:cxnLst/>
              <a:rect l="l" t="t" r="r" b="b"/>
              <a:pathLst>
                <a:path w="13373" h="30684" extrusionOk="0">
                  <a:moveTo>
                    <a:pt x="6963" y="0"/>
                  </a:moveTo>
                  <a:cubicBezTo>
                    <a:pt x="6777" y="0"/>
                    <a:pt x="6673" y="6"/>
                    <a:pt x="6673" y="6"/>
                  </a:cubicBezTo>
                  <a:cubicBezTo>
                    <a:pt x="6537" y="6"/>
                    <a:pt x="6402" y="61"/>
                    <a:pt x="6266" y="61"/>
                  </a:cubicBezTo>
                  <a:lnTo>
                    <a:pt x="6131" y="61"/>
                  </a:lnTo>
                  <a:cubicBezTo>
                    <a:pt x="6103" y="88"/>
                    <a:pt x="6022" y="88"/>
                    <a:pt x="5995" y="88"/>
                  </a:cubicBezTo>
                  <a:cubicBezTo>
                    <a:pt x="5968" y="115"/>
                    <a:pt x="5886" y="115"/>
                    <a:pt x="5859" y="115"/>
                  </a:cubicBezTo>
                  <a:cubicBezTo>
                    <a:pt x="5778" y="142"/>
                    <a:pt x="5751" y="142"/>
                    <a:pt x="5724" y="142"/>
                  </a:cubicBezTo>
                  <a:cubicBezTo>
                    <a:pt x="5588" y="196"/>
                    <a:pt x="5425" y="223"/>
                    <a:pt x="5290" y="251"/>
                  </a:cubicBezTo>
                  <a:cubicBezTo>
                    <a:pt x="5236" y="251"/>
                    <a:pt x="5208" y="305"/>
                    <a:pt x="5181" y="305"/>
                  </a:cubicBezTo>
                  <a:cubicBezTo>
                    <a:pt x="5100" y="332"/>
                    <a:pt x="5019" y="332"/>
                    <a:pt x="4937" y="359"/>
                  </a:cubicBezTo>
                  <a:cubicBezTo>
                    <a:pt x="4910" y="359"/>
                    <a:pt x="4883" y="386"/>
                    <a:pt x="4829" y="386"/>
                  </a:cubicBezTo>
                  <a:cubicBezTo>
                    <a:pt x="4802" y="386"/>
                    <a:pt x="4747" y="440"/>
                    <a:pt x="4693" y="440"/>
                  </a:cubicBezTo>
                  <a:cubicBezTo>
                    <a:pt x="4693" y="440"/>
                    <a:pt x="4666" y="468"/>
                    <a:pt x="4639" y="468"/>
                  </a:cubicBezTo>
                  <a:cubicBezTo>
                    <a:pt x="4612" y="468"/>
                    <a:pt x="4557" y="495"/>
                    <a:pt x="4530" y="495"/>
                  </a:cubicBezTo>
                  <a:cubicBezTo>
                    <a:pt x="4069" y="657"/>
                    <a:pt x="3608" y="902"/>
                    <a:pt x="3255" y="1146"/>
                  </a:cubicBezTo>
                  <a:cubicBezTo>
                    <a:pt x="1926" y="1986"/>
                    <a:pt x="1275" y="2963"/>
                    <a:pt x="1275" y="2963"/>
                  </a:cubicBezTo>
                  <a:cubicBezTo>
                    <a:pt x="1818" y="6055"/>
                    <a:pt x="2876" y="8171"/>
                    <a:pt x="4232" y="10937"/>
                  </a:cubicBezTo>
                  <a:cubicBezTo>
                    <a:pt x="4530" y="11588"/>
                    <a:pt x="4612" y="12294"/>
                    <a:pt x="4395" y="12944"/>
                  </a:cubicBezTo>
                  <a:cubicBezTo>
                    <a:pt x="4286" y="13270"/>
                    <a:pt x="4123" y="13623"/>
                    <a:pt x="3934" y="13894"/>
                  </a:cubicBezTo>
                  <a:cubicBezTo>
                    <a:pt x="1086" y="17718"/>
                    <a:pt x="1" y="23116"/>
                    <a:pt x="462" y="30683"/>
                  </a:cubicBezTo>
                  <a:lnTo>
                    <a:pt x="13047" y="30683"/>
                  </a:lnTo>
                  <a:cubicBezTo>
                    <a:pt x="13074" y="30521"/>
                    <a:pt x="13074" y="30358"/>
                    <a:pt x="13074" y="30222"/>
                  </a:cubicBezTo>
                  <a:cubicBezTo>
                    <a:pt x="13373" y="23279"/>
                    <a:pt x="13020" y="17745"/>
                    <a:pt x="11582" y="14762"/>
                  </a:cubicBezTo>
                  <a:cubicBezTo>
                    <a:pt x="10904" y="13297"/>
                    <a:pt x="10742" y="11670"/>
                    <a:pt x="11149" y="10178"/>
                  </a:cubicBezTo>
                  <a:lnTo>
                    <a:pt x="11610" y="8415"/>
                  </a:lnTo>
                  <a:lnTo>
                    <a:pt x="12369" y="7438"/>
                  </a:lnTo>
                  <a:cubicBezTo>
                    <a:pt x="12749" y="6977"/>
                    <a:pt x="12884" y="6353"/>
                    <a:pt x="12749" y="5757"/>
                  </a:cubicBezTo>
                  <a:lnTo>
                    <a:pt x="12532" y="4862"/>
                  </a:lnTo>
                  <a:cubicBezTo>
                    <a:pt x="12478" y="4563"/>
                    <a:pt x="12478" y="4265"/>
                    <a:pt x="12559" y="3939"/>
                  </a:cubicBezTo>
                  <a:cubicBezTo>
                    <a:pt x="12939" y="2719"/>
                    <a:pt x="12342" y="1417"/>
                    <a:pt x="11149" y="874"/>
                  </a:cubicBezTo>
                  <a:cubicBezTo>
                    <a:pt x="9440" y="84"/>
                    <a:pt x="7648" y="0"/>
                    <a:pt x="6963" y="0"/>
                  </a:cubicBezTo>
                  <a:close/>
                </a:path>
              </a:pathLst>
            </a:custGeom>
            <a:solidFill>
              <a:srgbClr val="C3EA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8" name="Google Shape;3788;p52"/>
            <p:cNvSpPr/>
            <p:nvPr/>
          </p:nvSpPr>
          <p:spPr>
            <a:xfrm>
              <a:off x="288723" y="2612040"/>
              <a:ext cx="1052014" cy="2540314"/>
            </a:xfrm>
            <a:custGeom>
              <a:avLst/>
              <a:gdLst/>
              <a:ahLst/>
              <a:cxnLst/>
              <a:rect l="l" t="t" r="r" b="b"/>
              <a:pathLst>
                <a:path w="12505" h="30196" extrusionOk="0">
                  <a:moveTo>
                    <a:pt x="6107" y="0"/>
                  </a:moveTo>
                  <a:cubicBezTo>
                    <a:pt x="5914" y="0"/>
                    <a:pt x="5805" y="7"/>
                    <a:pt x="5805" y="7"/>
                  </a:cubicBezTo>
                  <a:cubicBezTo>
                    <a:pt x="5046" y="34"/>
                    <a:pt x="4368" y="196"/>
                    <a:pt x="3798" y="413"/>
                  </a:cubicBezTo>
                  <a:cubicBezTo>
                    <a:pt x="2821" y="739"/>
                    <a:pt x="2008" y="1390"/>
                    <a:pt x="1465" y="2231"/>
                  </a:cubicBezTo>
                  <a:cubicBezTo>
                    <a:pt x="1194" y="2665"/>
                    <a:pt x="814" y="3695"/>
                    <a:pt x="923" y="4129"/>
                  </a:cubicBezTo>
                  <a:cubicBezTo>
                    <a:pt x="1492" y="6571"/>
                    <a:pt x="3120" y="8225"/>
                    <a:pt x="4232" y="10503"/>
                  </a:cubicBezTo>
                  <a:cubicBezTo>
                    <a:pt x="4720" y="11480"/>
                    <a:pt x="4584" y="12619"/>
                    <a:pt x="3934" y="13460"/>
                  </a:cubicBezTo>
                  <a:cubicBezTo>
                    <a:pt x="1086" y="17284"/>
                    <a:pt x="1" y="22655"/>
                    <a:pt x="516" y="30195"/>
                  </a:cubicBezTo>
                  <a:lnTo>
                    <a:pt x="12206" y="30195"/>
                  </a:lnTo>
                  <a:cubicBezTo>
                    <a:pt x="12505" y="23252"/>
                    <a:pt x="12152" y="17718"/>
                    <a:pt x="10714" y="14735"/>
                  </a:cubicBezTo>
                  <a:cubicBezTo>
                    <a:pt x="10036" y="13297"/>
                    <a:pt x="9874" y="11670"/>
                    <a:pt x="10281" y="10178"/>
                  </a:cubicBezTo>
                  <a:lnTo>
                    <a:pt x="10742" y="8415"/>
                  </a:lnTo>
                  <a:lnTo>
                    <a:pt x="11501" y="7411"/>
                  </a:lnTo>
                  <a:cubicBezTo>
                    <a:pt x="11854" y="6950"/>
                    <a:pt x="11989" y="6326"/>
                    <a:pt x="11854" y="5730"/>
                  </a:cubicBezTo>
                  <a:lnTo>
                    <a:pt x="11664" y="4835"/>
                  </a:lnTo>
                  <a:cubicBezTo>
                    <a:pt x="11582" y="4536"/>
                    <a:pt x="11582" y="4238"/>
                    <a:pt x="11691" y="3939"/>
                  </a:cubicBezTo>
                  <a:cubicBezTo>
                    <a:pt x="12071" y="2719"/>
                    <a:pt x="11474" y="1390"/>
                    <a:pt x="10281" y="847"/>
                  </a:cubicBezTo>
                  <a:cubicBezTo>
                    <a:pt x="8582" y="83"/>
                    <a:pt x="6801" y="0"/>
                    <a:pt x="6107" y="0"/>
                  </a:cubicBezTo>
                  <a:close/>
                </a:path>
              </a:pathLst>
            </a:custGeom>
            <a:solidFill>
              <a:srgbClr val="C3EA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9" name="Google Shape;3789;p52"/>
            <p:cNvSpPr/>
            <p:nvPr/>
          </p:nvSpPr>
          <p:spPr>
            <a:xfrm>
              <a:off x="217972" y="3698710"/>
              <a:ext cx="397166" cy="1492422"/>
            </a:xfrm>
            <a:custGeom>
              <a:avLst/>
              <a:gdLst/>
              <a:ahLst/>
              <a:cxnLst/>
              <a:rect l="l" t="t" r="r" b="b"/>
              <a:pathLst>
                <a:path w="4721" h="17740" extrusionOk="0">
                  <a:moveTo>
                    <a:pt x="4395" y="0"/>
                  </a:moveTo>
                  <a:cubicBezTo>
                    <a:pt x="4313" y="326"/>
                    <a:pt x="4124" y="679"/>
                    <a:pt x="3934" y="950"/>
                  </a:cubicBezTo>
                  <a:cubicBezTo>
                    <a:pt x="1086" y="4774"/>
                    <a:pt x="1" y="10172"/>
                    <a:pt x="462" y="17739"/>
                  </a:cubicBezTo>
                  <a:lnTo>
                    <a:pt x="4720" y="17739"/>
                  </a:lnTo>
                  <a:cubicBezTo>
                    <a:pt x="4666" y="17604"/>
                    <a:pt x="4639" y="17414"/>
                    <a:pt x="4585" y="17278"/>
                  </a:cubicBezTo>
                  <a:cubicBezTo>
                    <a:pt x="3527" y="13698"/>
                    <a:pt x="2740" y="8273"/>
                    <a:pt x="4259" y="1275"/>
                  </a:cubicBezTo>
                  <a:cubicBezTo>
                    <a:pt x="4368" y="868"/>
                    <a:pt x="4476" y="462"/>
                    <a:pt x="4585" y="28"/>
                  </a:cubicBezTo>
                  <a:lnTo>
                    <a:pt x="4395" y="0"/>
                  </a:lnTo>
                  <a:close/>
                </a:path>
              </a:pathLst>
            </a:custGeom>
            <a:solidFill>
              <a:srgbClr val="C3EA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0" name="Google Shape;3790;p52"/>
            <p:cNvSpPr/>
            <p:nvPr/>
          </p:nvSpPr>
          <p:spPr>
            <a:xfrm>
              <a:off x="1831282" y="2554413"/>
              <a:ext cx="410795" cy="407345"/>
            </a:xfrm>
            <a:custGeom>
              <a:avLst/>
              <a:gdLst/>
              <a:ahLst/>
              <a:cxnLst/>
              <a:rect l="l" t="t" r="r" b="b"/>
              <a:pathLst>
                <a:path w="4883" h="4842" extrusionOk="0">
                  <a:moveTo>
                    <a:pt x="3046" y="0"/>
                  </a:moveTo>
                  <a:cubicBezTo>
                    <a:pt x="3017" y="0"/>
                    <a:pt x="2985" y="12"/>
                    <a:pt x="2957" y="41"/>
                  </a:cubicBezTo>
                  <a:cubicBezTo>
                    <a:pt x="2875" y="95"/>
                    <a:pt x="2550" y="475"/>
                    <a:pt x="2333" y="637"/>
                  </a:cubicBezTo>
                  <a:cubicBezTo>
                    <a:pt x="2252" y="746"/>
                    <a:pt x="2197" y="773"/>
                    <a:pt x="2143" y="881"/>
                  </a:cubicBezTo>
                  <a:lnTo>
                    <a:pt x="1655" y="1560"/>
                  </a:lnTo>
                  <a:cubicBezTo>
                    <a:pt x="1112" y="1939"/>
                    <a:pt x="651" y="2672"/>
                    <a:pt x="244" y="3540"/>
                  </a:cubicBezTo>
                  <a:cubicBezTo>
                    <a:pt x="190" y="3621"/>
                    <a:pt x="0" y="4408"/>
                    <a:pt x="1194" y="4841"/>
                  </a:cubicBezTo>
                  <a:lnTo>
                    <a:pt x="1438" y="4272"/>
                  </a:lnTo>
                  <a:cubicBezTo>
                    <a:pt x="1438" y="4272"/>
                    <a:pt x="1872" y="3892"/>
                    <a:pt x="3309" y="3729"/>
                  </a:cubicBezTo>
                  <a:cubicBezTo>
                    <a:pt x="3445" y="3729"/>
                    <a:pt x="3526" y="3621"/>
                    <a:pt x="3608" y="3540"/>
                  </a:cubicBezTo>
                  <a:lnTo>
                    <a:pt x="3798" y="3187"/>
                  </a:lnTo>
                  <a:cubicBezTo>
                    <a:pt x="3852" y="3160"/>
                    <a:pt x="3879" y="3133"/>
                    <a:pt x="3906" y="3051"/>
                  </a:cubicBezTo>
                  <a:lnTo>
                    <a:pt x="4828" y="2048"/>
                  </a:lnTo>
                  <a:cubicBezTo>
                    <a:pt x="4855" y="1966"/>
                    <a:pt x="4883" y="1912"/>
                    <a:pt x="4883" y="1831"/>
                  </a:cubicBezTo>
                  <a:cubicBezTo>
                    <a:pt x="4828" y="1532"/>
                    <a:pt x="4693" y="909"/>
                    <a:pt x="3879" y="312"/>
                  </a:cubicBezTo>
                  <a:cubicBezTo>
                    <a:pt x="3849" y="289"/>
                    <a:pt x="3815" y="279"/>
                    <a:pt x="3781" y="279"/>
                  </a:cubicBezTo>
                  <a:cubicBezTo>
                    <a:pt x="3691" y="279"/>
                    <a:pt x="3600" y="349"/>
                    <a:pt x="3581" y="447"/>
                  </a:cubicBezTo>
                  <a:cubicBezTo>
                    <a:pt x="3581" y="610"/>
                    <a:pt x="3662" y="909"/>
                    <a:pt x="4150" y="1397"/>
                  </a:cubicBezTo>
                  <a:lnTo>
                    <a:pt x="4286" y="1777"/>
                  </a:lnTo>
                  <a:lnTo>
                    <a:pt x="3472" y="2536"/>
                  </a:lnTo>
                  <a:lnTo>
                    <a:pt x="2360" y="1912"/>
                  </a:lnTo>
                  <a:lnTo>
                    <a:pt x="2360" y="1560"/>
                  </a:lnTo>
                  <a:cubicBezTo>
                    <a:pt x="2360" y="1560"/>
                    <a:pt x="3255" y="719"/>
                    <a:pt x="3147" y="95"/>
                  </a:cubicBezTo>
                  <a:cubicBezTo>
                    <a:pt x="3147" y="42"/>
                    <a:pt x="3101" y="0"/>
                    <a:pt x="3046" y="0"/>
                  </a:cubicBez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1" name="Google Shape;3791;p52"/>
            <p:cNvSpPr/>
            <p:nvPr/>
          </p:nvSpPr>
          <p:spPr>
            <a:xfrm>
              <a:off x="1888320" y="2589746"/>
              <a:ext cx="337772" cy="372012"/>
            </a:xfrm>
            <a:custGeom>
              <a:avLst/>
              <a:gdLst/>
              <a:ahLst/>
              <a:cxnLst/>
              <a:rect l="l" t="t" r="r" b="b"/>
              <a:pathLst>
                <a:path w="4015" h="4422" extrusionOk="0">
                  <a:moveTo>
                    <a:pt x="2956" y="1"/>
                  </a:moveTo>
                  <a:lnTo>
                    <a:pt x="2956" y="1"/>
                  </a:lnTo>
                  <a:cubicBezTo>
                    <a:pt x="2930" y="28"/>
                    <a:pt x="2930" y="55"/>
                    <a:pt x="2930" y="82"/>
                  </a:cubicBezTo>
                  <a:cubicBezTo>
                    <a:pt x="2930" y="272"/>
                    <a:pt x="3011" y="570"/>
                    <a:pt x="3499" y="1031"/>
                  </a:cubicBezTo>
                  <a:lnTo>
                    <a:pt x="3635" y="1411"/>
                  </a:lnTo>
                  <a:lnTo>
                    <a:pt x="2876" y="2116"/>
                  </a:lnTo>
                  <a:cubicBezTo>
                    <a:pt x="2821" y="2306"/>
                    <a:pt x="2713" y="2387"/>
                    <a:pt x="2550" y="2496"/>
                  </a:cubicBezTo>
                  <a:cubicBezTo>
                    <a:pt x="2414" y="2577"/>
                    <a:pt x="2279" y="2577"/>
                    <a:pt x="2143" y="2577"/>
                  </a:cubicBezTo>
                  <a:lnTo>
                    <a:pt x="1519" y="2577"/>
                  </a:lnTo>
                  <a:cubicBezTo>
                    <a:pt x="1194" y="2577"/>
                    <a:pt x="787" y="2631"/>
                    <a:pt x="434" y="2794"/>
                  </a:cubicBezTo>
                  <a:cubicBezTo>
                    <a:pt x="272" y="2875"/>
                    <a:pt x="136" y="2984"/>
                    <a:pt x="82" y="3147"/>
                  </a:cubicBezTo>
                  <a:cubicBezTo>
                    <a:pt x="0" y="3309"/>
                    <a:pt x="0" y="3526"/>
                    <a:pt x="28" y="3689"/>
                  </a:cubicBezTo>
                  <a:cubicBezTo>
                    <a:pt x="82" y="3852"/>
                    <a:pt x="109" y="4015"/>
                    <a:pt x="217" y="4204"/>
                  </a:cubicBezTo>
                  <a:cubicBezTo>
                    <a:pt x="245" y="4232"/>
                    <a:pt x="272" y="4259"/>
                    <a:pt x="299" y="4340"/>
                  </a:cubicBezTo>
                  <a:cubicBezTo>
                    <a:pt x="380" y="4367"/>
                    <a:pt x="489" y="4394"/>
                    <a:pt x="543" y="4421"/>
                  </a:cubicBezTo>
                  <a:lnTo>
                    <a:pt x="787" y="3852"/>
                  </a:lnTo>
                  <a:cubicBezTo>
                    <a:pt x="787" y="3852"/>
                    <a:pt x="1221" y="3472"/>
                    <a:pt x="2659" y="3309"/>
                  </a:cubicBezTo>
                  <a:cubicBezTo>
                    <a:pt x="2794" y="3309"/>
                    <a:pt x="2876" y="3201"/>
                    <a:pt x="2957" y="3120"/>
                  </a:cubicBezTo>
                  <a:lnTo>
                    <a:pt x="3147" y="2767"/>
                  </a:lnTo>
                  <a:cubicBezTo>
                    <a:pt x="3201" y="2740"/>
                    <a:pt x="3228" y="2713"/>
                    <a:pt x="3255" y="2631"/>
                  </a:cubicBezTo>
                  <a:lnTo>
                    <a:pt x="3499" y="2387"/>
                  </a:lnTo>
                  <a:cubicBezTo>
                    <a:pt x="3472" y="2387"/>
                    <a:pt x="3472" y="2360"/>
                    <a:pt x="3499" y="2333"/>
                  </a:cubicBezTo>
                  <a:cubicBezTo>
                    <a:pt x="3554" y="2197"/>
                    <a:pt x="3716" y="2062"/>
                    <a:pt x="3798" y="1926"/>
                  </a:cubicBezTo>
                  <a:cubicBezTo>
                    <a:pt x="3933" y="1763"/>
                    <a:pt x="4015" y="1519"/>
                    <a:pt x="3906" y="1275"/>
                  </a:cubicBezTo>
                  <a:cubicBezTo>
                    <a:pt x="3825" y="1112"/>
                    <a:pt x="3689" y="1004"/>
                    <a:pt x="3554" y="868"/>
                  </a:cubicBezTo>
                  <a:cubicBezTo>
                    <a:pt x="3445" y="733"/>
                    <a:pt x="3337" y="597"/>
                    <a:pt x="3228" y="461"/>
                  </a:cubicBezTo>
                  <a:cubicBezTo>
                    <a:pt x="3120" y="353"/>
                    <a:pt x="3011" y="217"/>
                    <a:pt x="2957" y="82"/>
                  </a:cubicBezTo>
                  <a:cubicBezTo>
                    <a:pt x="2930" y="55"/>
                    <a:pt x="2930" y="28"/>
                    <a:pt x="2956" y="1"/>
                  </a:cubicBez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2" name="Google Shape;3792;p52"/>
            <p:cNvSpPr/>
            <p:nvPr/>
          </p:nvSpPr>
          <p:spPr>
            <a:xfrm>
              <a:off x="2203209" y="2169868"/>
              <a:ext cx="511243" cy="408523"/>
            </a:xfrm>
            <a:custGeom>
              <a:avLst/>
              <a:gdLst/>
              <a:ahLst/>
              <a:cxnLst/>
              <a:rect l="l" t="t" r="r" b="b"/>
              <a:pathLst>
                <a:path w="6077" h="4856" extrusionOk="0">
                  <a:moveTo>
                    <a:pt x="6076" y="1"/>
                  </a:moveTo>
                  <a:lnTo>
                    <a:pt x="0" y="4747"/>
                  </a:lnTo>
                  <a:lnTo>
                    <a:pt x="163" y="4856"/>
                  </a:lnTo>
                  <a:lnTo>
                    <a:pt x="163" y="4856"/>
                  </a:lnTo>
                  <a:cubicBezTo>
                    <a:pt x="160" y="4836"/>
                    <a:pt x="4751" y="1083"/>
                    <a:pt x="6076" y="1"/>
                  </a:cubicBezTo>
                  <a:close/>
                  <a:moveTo>
                    <a:pt x="163" y="4856"/>
                  </a:moveTo>
                  <a:cubicBezTo>
                    <a:pt x="163" y="4856"/>
                    <a:pt x="163" y="4856"/>
                    <a:pt x="163" y="4856"/>
                  </a:cubicBezTo>
                  <a:lnTo>
                    <a:pt x="163" y="48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3" name="Google Shape;3793;p52"/>
            <p:cNvSpPr/>
            <p:nvPr/>
          </p:nvSpPr>
          <p:spPr>
            <a:xfrm>
              <a:off x="208886" y="3888332"/>
              <a:ext cx="239679" cy="257514"/>
            </a:xfrm>
            <a:custGeom>
              <a:avLst/>
              <a:gdLst/>
              <a:ahLst/>
              <a:cxnLst/>
              <a:rect l="l" t="t" r="r" b="b"/>
              <a:pathLst>
                <a:path w="2849" h="3061" extrusionOk="0">
                  <a:moveTo>
                    <a:pt x="485" y="0"/>
                  </a:moveTo>
                  <a:cubicBezTo>
                    <a:pt x="414" y="0"/>
                    <a:pt x="351" y="17"/>
                    <a:pt x="299" y="52"/>
                  </a:cubicBezTo>
                  <a:cubicBezTo>
                    <a:pt x="0" y="242"/>
                    <a:pt x="271" y="1110"/>
                    <a:pt x="895" y="1924"/>
                  </a:cubicBezTo>
                  <a:cubicBezTo>
                    <a:pt x="1419" y="2606"/>
                    <a:pt x="2019" y="3060"/>
                    <a:pt x="2375" y="3060"/>
                  </a:cubicBezTo>
                  <a:cubicBezTo>
                    <a:pt x="2443" y="3060"/>
                    <a:pt x="2502" y="3043"/>
                    <a:pt x="2550" y="3008"/>
                  </a:cubicBezTo>
                  <a:cubicBezTo>
                    <a:pt x="2848" y="2792"/>
                    <a:pt x="2577" y="1951"/>
                    <a:pt x="1980" y="1137"/>
                  </a:cubicBezTo>
                  <a:cubicBezTo>
                    <a:pt x="1457" y="454"/>
                    <a:pt x="857" y="0"/>
                    <a:pt x="4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4" name="Google Shape;3794;p52"/>
            <p:cNvSpPr/>
            <p:nvPr/>
          </p:nvSpPr>
          <p:spPr>
            <a:xfrm>
              <a:off x="238499" y="3903307"/>
              <a:ext cx="198625" cy="219236"/>
            </a:xfrm>
            <a:custGeom>
              <a:avLst/>
              <a:gdLst/>
              <a:ahLst/>
              <a:cxnLst/>
              <a:rect l="l" t="t" r="r" b="b"/>
              <a:pathLst>
                <a:path w="2361" h="2606" extrusionOk="0">
                  <a:moveTo>
                    <a:pt x="352" y="1"/>
                  </a:moveTo>
                  <a:cubicBezTo>
                    <a:pt x="299" y="1"/>
                    <a:pt x="254" y="13"/>
                    <a:pt x="218" y="37"/>
                  </a:cubicBezTo>
                  <a:cubicBezTo>
                    <a:pt x="1" y="199"/>
                    <a:pt x="191" y="959"/>
                    <a:pt x="733" y="1637"/>
                  </a:cubicBezTo>
                  <a:cubicBezTo>
                    <a:pt x="1163" y="2225"/>
                    <a:pt x="1687" y="2606"/>
                    <a:pt x="1975" y="2606"/>
                  </a:cubicBezTo>
                  <a:cubicBezTo>
                    <a:pt x="2033" y="2606"/>
                    <a:pt x="2080" y="2591"/>
                    <a:pt x="2116" y="2559"/>
                  </a:cubicBezTo>
                  <a:cubicBezTo>
                    <a:pt x="2361" y="2369"/>
                    <a:pt x="2171" y="1637"/>
                    <a:pt x="1628" y="959"/>
                  </a:cubicBezTo>
                  <a:cubicBezTo>
                    <a:pt x="1190" y="382"/>
                    <a:pt x="652" y="1"/>
                    <a:pt x="35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5" name="Google Shape;3795;p52"/>
            <p:cNvSpPr/>
            <p:nvPr/>
          </p:nvSpPr>
          <p:spPr>
            <a:xfrm>
              <a:off x="277281" y="3370109"/>
              <a:ext cx="851286" cy="712644"/>
            </a:xfrm>
            <a:custGeom>
              <a:avLst/>
              <a:gdLst/>
              <a:ahLst/>
              <a:cxnLst/>
              <a:rect l="l" t="t" r="r" b="b"/>
              <a:pathLst>
                <a:path w="10119" h="8471" extrusionOk="0">
                  <a:moveTo>
                    <a:pt x="8653" y="1"/>
                  </a:moveTo>
                  <a:lnTo>
                    <a:pt x="137" y="6483"/>
                  </a:lnTo>
                  <a:cubicBezTo>
                    <a:pt x="28" y="6592"/>
                    <a:pt x="1" y="6673"/>
                    <a:pt x="28" y="6809"/>
                  </a:cubicBezTo>
                  <a:cubicBezTo>
                    <a:pt x="137" y="7053"/>
                    <a:pt x="245" y="7297"/>
                    <a:pt x="381" y="7487"/>
                  </a:cubicBezTo>
                  <a:cubicBezTo>
                    <a:pt x="516" y="7704"/>
                    <a:pt x="652" y="7839"/>
                    <a:pt x="788" y="8002"/>
                  </a:cubicBezTo>
                  <a:cubicBezTo>
                    <a:pt x="923" y="8138"/>
                    <a:pt x="1086" y="8273"/>
                    <a:pt x="1249" y="8409"/>
                  </a:cubicBezTo>
                  <a:cubicBezTo>
                    <a:pt x="1303" y="8450"/>
                    <a:pt x="1364" y="8470"/>
                    <a:pt x="1425" y="8470"/>
                  </a:cubicBezTo>
                  <a:cubicBezTo>
                    <a:pt x="1486" y="8470"/>
                    <a:pt x="1547" y="8450"/>
                    <a:pt x="1601" y="8409"/>
                  </a:cubicBezTo>
                  <a:lnTo>
                    <a:pt x="10118" y="1981"/>
                  </a:lnTo>
                  <a:lnTo>
                    <a:pt x="9603" y="1221"/>
                  </a:lnTo>
                  <a:lnTo>
                    <a:pt x="9196" y="706"/>
                  </a:lnTo>
                  <a:lnTo>
                    <a:pt x="865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6" name="Google Shape;3796;p52"/>
            <p:cNvSpPr/>
            <p:nvPr/>
          </p:nvSpPr>
          <p:spPr>
            <a:xfrm>
              <a:off x="1028034" y="2669330"/>
              <a:ext cx="1017774" cy="844640"/>
            </a:xfrm>
            <a:custGeom>
              <a:avLst/>
              <a:gdLst/>
              <a:ahLst/>
              <a:cxnLst/>
              <a:rect l="l" t="t" r="r" b="b"/>
              <a:pathLst>
                <a:path w="12098" h="10040" extrusionOk="0">
                  <a:moveTo>
                    <a:pt x="10604" y="0"/>
                  </a:moveTo>
                  <a:cubicBezTo>
                    <a:pt x="10525" y="0"/>
                    <a:pt x="10441" y="29"/>
                    <a:pt x="10362" y="85"/>
                  </a:cubicBezTo>
                  <a:lnTo>
                    <a:pt x="1" y="7951"/>
                  </a:lnTo>
                  <a:lnTo>
                    <a:pt x="1547" y="10039"/>
                  </a:lnTo>
                  <a:lnTo>
                    <a:pt x="11935" y="2174"/>
                  </a:lnTo>
                  <a:cubicBezTo>
                    <a:pt x="12098" y="2038"/>
                    <a:pt x="12098" y="1794"/>
                    <a:pt x="11989" y="1658"/>
                  </a:cubicBezTo>
                  <a:lnTo>
                    <a:pt x="11935" y="1523"/>
                  </a:lnTo>
                  <a:cubicBezTo>
                    <a:pt x="11664" y="1007"/>
                    <a:pt x="11284" y="573"/>
                    <a:pt x="10877" y="166"/>
                  </a:cubicBezTo>
                  <a:cubicBezTo>
                    <a:pt x="10814" y="56"/>
                    <a:pt x="10714" y="0"/>
                    <a:pt x="106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7" name="Google Shape;3797;p52"/>
            <p:cNvSpPr/>
            <p:nvPr/>
          </p:nvSpPr>
          <p:spPr>
            <a:xfrm>
              <a:off x="1119312" y="2971936"/>
              <a:ext cx="552297" cy="466739"/>
            </a:xfrm>
            <a:custGeom>
              <a:avLst/>
              <a:gdLst/>
              <a:ahLst/>
              <a:cxnLst/>
              <a:rect l="l" t="t" r="r" b="b"/>
              <a:pathLst>
                <a:path w="6565" h="5548" extrusionOk="0">
                  <a:moveTo>
                    <a:pt x="5353" y="1"/>
                  </a:moveTo>
                  <a:cubicBezTo>
                    <a:pt x="5257" y="1"/>
                    <a:pt x="5158" y="31"/>
                    <a:pt x="5073" y="95"/>
                  </a:cubicBezTo>
                  <a:lnTo>
                    <a:pt x="1" y="3947"/>
                  </a:lnTo>
                  <a:lnTo>
                    <a:pt x="1221" y="5547"/>
                  </a:lnTo>
                  <a:lnTo>
                    <a:pt x="6293" y="1696"/>
                  </a:lnTo>
                  <a:cubicBezTo>
                    <a:pt x="6510" y="1506"/>
                    <a:pt x="6565" y="1208"/>
                    <a:pt x="6375" y="1045"/>
                  </a:cubicBezTo>
                  <a:lnTo>
                    <a:pt x="5724" y="204"/>
                  </a:lnTo>
                  <a:cubicBezTo>
                    <a:pt x="5642" y="73"/>
                    <a:pt x="5500" y="1"/>
                    <a:pt x="53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8" name="Google Shape;3798;p52"/>
            <p:cNvSpPr/>
            <p:nvPr/>
          </p:nvSpPr>
          <p:spPr>
            <a:xfrm>
              <a:off x="1949901" y="2544486"/>
              <a:ext cx="280733" cy="252971"/>
            </a:xfrm>
            <a:custGeom>
              <a:avLst/>
              <a:gdLst/>
              <a:ahLst/>
              <a:cxnLst/>
              <a:rect l="l" t="t" r="r" b="b"/>
              <a:pathLst>
                <a:path w="3337" h="3007" extrusionOk="0">
                  <a:moveTo>
                    <a:pt x="2781" y="0"/>
                  </a:moveTo>
                  <a:cubicBezTo>
                    <a:pt x="2704" y="0"/>
                    <a:pt x="2627" y="39"/>
                    <a:pt x="2550" y="77"/>
                  </a:cubicBezTo>
                  <a:lnTo>
                    <a:pt x="299" y="1542"/>
                  </a:lnTo>
                  <a:lnTo>
                    <a:pt x="1" y="1759"/>
                  </a:lnTo>
                  <a:lnTo>
                    <a:pt x="950" y="3007"/>
                  </a:lnTo>
                  <a:lnTo>
                    <a:pt x="3174" y="972"/>
                  </a:lnTo>
                  <a:cubicBezTo>
                    <a:pt x="3283" y="891"/>
                    <a:pt x="3337" y="755"/>
                    <a:pt x="3337" y="620"/>
                  </a:cubicBezTo>
                  <a:lnTo>
                    <a:pt x="3337" y="565"/>
                  </a:lnTo>
                  <a:lnTo>
                    <a:pt x="3337" y="430"/>
                  </a:lnTo>
                  <a:lnTo>
                    <a:pt x="3337" y="403"/>
                  </a:lnTo>
                  <a:cubicBezTo>
                    <a:pt x="3283" y="186"/>
                    <a:pt x="3093" y="23"/>
                    <a:pt x="2876" y="23"/>
                  </a:cubicBezTo>
                  <a:cubicBezTo>
                    <a:pt x="2844" y="7"/>
                    <a:pt x="2812" y="0"/>
                    <a:pt x="2781" y="0"/>
                  </a:cubicBezTo>
                  <a:close/>
                </a:path>
              </a:pathLst>
            </a:custGeom>
            <a:solidFill>
              <a:srgbClr val="C3EA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9" name="Google Shape;3799;p52"/>
            <p:cNvSpPr/>
            <p:nvPr/>
          </p:nvSpPr>
          <p:spPr>
            <a:xfrm>
              <a:off x="1977327" y="2542214"/>
              <a:ext cx="253308" cy="198709"/>
            </a:xfrm>
            <a:custGeom>
              <a:avLst/>
              <a:gdLst/>
              <a:ahLst/>
              <a:cxnLst/>
              <a:rect l="l" t="t" r="r" b="b"/>
              <a:pathLst>
                <a:path w="3011" h="2362" extrusionOk="0">
                  <a:moveTo>
                    <a:pt x="2487" y="0"/>
                  </a:moveTo>
                  <a:cubicBezTo>
                    <a:pt x="2419" y="0"/>
                    <a:pt x="2355" y="39"/>
                    <a:pt x="2279" y="77"/>
                  </a:cubicBezTo>
                  <a:lnTo>
                    <a:pt x="0" y="1542"/>
                  </a:lnTo>
                  <a:lnTo>
                    <a:pt x="0" y="1786"/>
                  </a:lnTo>
                  <a:cubicBezTo>
                    <a:pt x="27" y="1867"/>
                    <a:pt x="82" y="1976"/>
                    <a:pt x="136" y="2084"/>
                  </a:cubicBezTo>
                  <a:cubicBezTo>
                    <a:pt x="271" y="2265"/>
                    <a:pt x="490" y="2362"/>
                    <a:pt x="708" y="2362"/>
                  </a:cubicBezTo>
                  <a:cubicBezTo>
                    <a:pt x="884" y="2362"/>
                    <a:pt x="1061" y="2299"/>
                    <a:pt x="1194" y="2166"/>
                  </a:cubicBezTo>
                  <a:lnTo>
                    <a:pt x="2848" y="701"/>
                  </a:lnTo>
                  <a:cubicBezTo>
                    <a:pt x="2957" y="620"/>
                    <a:pt x="2984" y="511"/>
                    <a:pt x="3011" y="375"/>
                  </a:cubicBezTo>
                  <a:cubicBezTo>
                    <a:pt x="2957" y="213"/>
                    <a:pt x="2740" y="50"/>
                    <a:pt x="2577" y="23"/>
                  </a:cubicBezTo>
                  <a:cubicBezTo>
                    <a:pt x="2545" y="7"/>
                    <a:pt x="2516" y="0"/>
                    <a:pt x="24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0" name="Google Shape;3800;p52"/>
            <p:cNvSpPr/>
            <p:nvPr/>
          </p:nvSpPr>
          <p:spPr>
            <a:xfrm>
              <a:off x="923043" y="3478297"/>
              <a:ext cx="95989" cy="112310"/>
            </a:xfrm>
            <a:custGeom>
              <a:avLst/>
              <a:gdLst/>
              <a:ahLst/>
              <a:cxnLst/>
              <a:rect l="l" t="t" r="r" b="b"/>
              <a:pathLst>
                <a:path w="1141" h="1335" extrusionOk="0">
                  <a:moveTo>
                    <a:pt x="96" y="1"/>
                  </a:moveTo>
                  <a:cubicBezTo>
                    <a:pt x="80" y="1"/>
                    <a:pt x="66" y="6"/>
                    <a:pt x="55" y="17"/>
                  </a:cubicBezTo>
                  <a:cubicBezTo>
                    <a:pt x="1" y="71"/>
                    <a:pt x="164" y="423"/>
                    <a:pt x="435" y="776"/>
                  </a:cubicBezTo>
                  <a:cubicBezTo>
                    <a:pt x="671" y="1106"/>
                    <a:pt x="928" y="1334"/>
                    <a:pt x="1044" y="1334"/>
                  </a:cubicBezTo>
                  <a:cubicBezTo>
                    <a:pt x="1061" y="1334"/>
                    <a:pt x="1075" y="1329"/>
                    <a:pt x="1086" y="1319"/>
                  </a:cubicBezTo>
                  <a:cubicBezTo>
                    <a:pt x="1140" y="1264"/>
                    <a:pt x="977" y="912"/>
                    <a:pt x="706" y="559"/>
                  </a:cubicBezTo>
                  <a:cubicBezTo>
                    <a:pt x="447" y="229"/>
                    <a:pt x="208" y="1"/>
                    <a:pt x="9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1" name="Google Shape;3801;p52"/>
            <p:cNvSpPr/>
            <p:nvPr/>
          </p:nvSpPr>
          <p:spPr>
            <a:xfrm>
              <a:off x="868360" y="3517752"/>
              <a:ext cx="95905" cy="113236"/>
            </a:xfrm>
            <a:custGeom>
              <a:avLst/>
              <a:gdLst/>
              <a:ahLst/>
              <a:cxnLst/>
              <a:rect l="l" t="t" r="r" b="b"/>
              <a:pathLst>
                <a:path w="1140" h="1346" extrusionOk="0">
                  <a:moveTo>
                    <a:pt x="86" y="0"/>
                  </a:moveTo>
                  <a:cubicBezTo>
                    <a:pt x="73" y="0"/>
                    <a:pt x="63" y="3"/>
                    <a:pt x="54" y="9"/>
                  </a:cubicBezTo>
                  <a:cubicBezTo>
                    <a:pt x="0" y="63"/>
                    <a:pt x="163" y="416"/>
                    <a:pt x="434" y="795"/>
                  </a:cubicBezTo>
                  <a:cubicBezTo>
                    <a:pt x="678" y="1136"/>
                    <a:pt x="943" y="1346"/>
                    <a:pt x="1054" y="1346"/>
                  </a:cubicBezTo>
                  <a:cubicBezTo>
                    <a:pt x="1066" y="1346"/>
                    <a:pt x="1077" y="1343"/>
                    <a:pt x="1085" y="1338"/>
                  </a:cubicBezTo>
                  <a:cubicBezTo>
                    <a:pt x="1139" y="1256"/>
                    <a:pt x="976" y="931"/>
                    <a:pt x="705" y="551"/>
                  </a:cubicBezTo>
                  <a:cubicBezTo>
                    <a:pt x="462" y="210"/>
                    <a:pt x="196" y="0"/>
                    <a:pt x="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2" name="Google Shape;3802;p52"/>
            <p:cNvSpPr/>
            <p:nvPr/>
          </p:nvSpPr>
          <p:spPr>
            <a:xfrm>
              <a:off x="920771" y="3233234"/>
              <a:ext cx="346942" cy="432920"/>
            </a:xfrm>
            <a:custGeom>
              <a:avLst/>
              <a:gdLst/>
              <a:ahLst/>
              <a:cxnLst/>
              <a:rect l="l" t="t" r="r" b="b"/>
              <a:pathLst>
                <a:path w="4124" h="5146" extrusionOk="0">
                  <a:moveTo>
                    <a:pt x="381" y="0"/>
                  </a:moveTo>
                  <a:cubicBezTo>
                    <a:pt x="326" y="0"/>
                    <a:pt x="245" y="27"/>
                    <a:pt x="191" y="82"/>
                  </a:cubicBezTo>
                  <a:cubicBezTo>
                    <a:pt x="55" y="217"/>
                    <a:pt x="1" y="407"/>
                    <a:pt x="109" y="543"/>
                  </a:cubicBezTo>
                  <a:lnTo>
                    <a:pt x="3500" y="5018"/>
                  </a:lnTo>
                  <a:cubicBezTo>
                    <a:pt x="3585" y="5103"/>
                    <a:pt x="3701" y="5145"/>
                    <a:pt x="3810" y="5145"/>
                  </a:cubicBezTo>
                  <a:cubicBezTo>
                    <a:pt x="3875" y="5145"/>
                    <a:pt x="3937" y="5130"/>
                    <a:pt x="3988" y="5099"/>
                  </a:cubicBezTo>
                  <a:cubicBezTo>
                    <a:pt x="4042" y="5045"/>
                    <a:pt x="4097" y="4991"/>
                    <a:pt x="4124" y="4910"/>
                  </a:cubicBezTo>
                  <a:cubicBezTo>
                    <a:pt x="4124" y="4828"/>
                    <a:pt x="4124" y="4720"/>
                    <a:pt x="4042" y="4611"/>
                  </a:cubicBezTo>
                  <a:lnTo>
                    <a:pt x="652" y="136"/>
                  </a:lnTo>
                  <a:cubicBezTo>
                    <a:pt x="598" y="27"/>
                    <a:pt x="516" y="0"/>
                    <a:pt x="4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3" name="Google Shape;3803;p52"/>
            <p:cNvSpPr/>
            <p:nvPr/>
          </p:nvSpPr>
          <p:spPr>
            <a:xfrm>
              <a:off x="952740" y="3233234"/>
              <a:ext cx="314973" cy="413066"/>
            </a:xfrm>
            <a:custGeom>
              <a:avLst/>
              <a:gdLst/>
              <a:ahLst/>
              <a:cxnLst/>
              <a:rect l="l" t="t" r="r" b="b"/>
              <a:pathLst>
                <a:path w="3744" h="4910" extrusionOk="0">
                  <a:moveTo>
                    <a:pt x="1" y="0"/>
                  </a:moveTo>
                  <a:cubicBezTo>
                    <a:pt x="1" y="109"/>
                    <a:pt x="1" y="217"/>
                    <a:pt x="82" y="299"/>
                  </a:cubicBezTo>
                  <a:lnTo>
                    <a:pt x="3472" y="4774"/>
                  </a:lnTo>
                  <a:cubicBezTo>
                    <a:pt x="3527" y="4883"/>
                    <a:pt x="3635" y="4910"/>
                    <a:pt x="3744" y="4910"/>
                  </a:cubicBezTo>
                  <a:cubicBezTo>
                    <a:pt x="3744" y="4828"/>
                    <a:pt x="3744" y="4720"/>
                    <a:pt x="3662" y="4611"/>
                  </a:cubicBezTo>
                  <a:lnTo>
                    <a:pt x="272" y="136"/>
                  </a:lnTo>
                  <a:cubicBezTo>
                    <a:pt x="218" y="27"/>
                    <a:pt x="136" y="0"/>
                    <a:pt x="2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4" name="Google Shape;3804;p52"/>
            <p:cNvSpPr/>
            <p:nvPr/>
          </p:nvSpPr>
          <p:spPr>
            <a:xfrm>
              <a:off x="2114202" y="2550964"/>
              <a:ext cx="184912" cy="246494"/>
            </a:xfrm>
            <a:custGeom>
              <a:avLst/>
              <a:gdLst/>
              <a:ahLst/>
              <a:cxnLst/>
              <a:rect l="l" t="t" r="r" b="b"/>
              <a:pathLst>
                <a:path w="2198" h="2930" extrusionOk="0">
                  <a:moveTo>
                    <a:pt x="2035" y="0"/>
                  </a:moveTo>
                  <a:cubicBezTo>
                    <a:pt x="1791" y="0"/>
                    <a:pt x="1438" y="190"/>
                    <a:pt x="1086" y="1302"/>
                  </a:cubicBezTo>
                  <a:lnTo>
                    <a:pt x="1" y="2143"/>
                  </a:lnTo>
                  <a:lnTo>
                    <a:pt x="299" y="2794"/>
                  </a:lnTo>
                  <a:lnTo>
                    <a:pt x="380" y="2930"/>
                  </a:lnTo>
                  <a:lnTo>
                    <a:pt x="1194" y="2007"/>
                  </a:lnTo>
                  <a:cubicBezTo>
                    <a:pt x="1384" y="1818"/>
                    <a:pt x="1520" y="1573"/>
                    <a:pt x="1601" y="1302"/>
                  </a:cubicBezTo>
                  <a:cubicBezTo>
                    <a:pt x="1655" y="1085"/>
                    <a:pt x="1737" y="922"/>
                    <a:pt x="1818" y="760"/>
                  </a:cubicBezTo>
                  <a:lnTo>
                    <a:pt x="2171" y="190"/>
                  </a:lnTo>
                  <a:cubicBezTo>
                    <a:pt x="2198" y="109"/>
                    <a:pt x="2143" y="0"/>
                    <a:pt x="2062" y="0"/>
                  </a:cubicBez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5" name="Google Shape;3805;p52"/>
            <p:cNvSpPr/>
            <p:nvPr/>
          </p:nvSpPr>
          <p:spPr>
            <a:xfrm>
              <a:off x="2114202" y="2550964"/>
              <a:ext cx="171199" cy="232781"/>
            </a:xfrm>
            <a:custGeom>
              <a:avLst/>
              <a:gdLst/>
              <a:ahLst/>
              <a:cxnLst/>
              <a:rect l="l" t="t" r="r" b="b"/>
              <a:pathLst>
                <a:path w="2035" h="2767" extrusionOk="0">
                  <a:moveTo>
                    <a:pt x="2035" y="0"/>
                  </a:moveTo>
                  <a:cubicBezTo>
                    <a:pt x="1791" y="0"/>
                    <a:pt x="1438" y="190"/>
                    <a:pt x="1086" y="1302"/>
                  </a:cubicBezTo>
                  <a:lnTo>
                    <a:pt x="1" y="2143"/>
                  </a:lnTo>
                  <a:lnTo>
                    <a:pt x="299" y="2767"/>
                  </a:lnTo>
                  <a:lnTo>
                    <a:pt x="1058" y="1899"/>
                  </a:lnTo>
                  <a:cubicBezTo>
                    <a:pt x="1248" y="1709"/>
                    <a:pt x="1384" y="1465"/>
                    <a:pt x="1465" y="1194"/>
                  </a:cubicBezTo>
                  <a:cubicBezTo>
                    <a:pt x="1520" y="1004"/>
                    <a:pt x="1601" y="814"/>
                    <a:pt x="1709" y="651"/>
                  </a:cubicBezTo>
                  <a:lnTo>
                    <a:pt x="2035" y="82"/>
                  </a:lnTo>
                  <a:lnTo>
                    <a:pt x="2035" y="0"/>
                  </a:ln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6" name="Google Shape;3806;p52"/>
            <p:cNvSpPr/>
            <p:nvPr/>
          </p:nvSpPr>
          <p:spPr>
            <a:xfrm>
              <a:off x="2002397" y="2687838"/>
              <a:ext cx="157571" cy="155299"/>
            </a:xfrm>
            <a:custGeom>
              <a:avLst/>
              <a:gdLst/>
              <a:ahLst/>
              <a:cxnLst/>
              <a:rect l="l" t="t" r="r" b="b"/>
              <a:pathLst>
                <a:path w="1873" h="1846" extrusionOk="0">
                  <a:moveTo>
                    <a:pt x="163" y="1"/>
                  </a:moveTo>
                  <a:cubicBezTo>
                    <a:pt x="163" y="1"/>
                    <a:pt x="1" y="218"/>
                    <a:pt x="272" y="380"/>
                  </a:cubicBezTo>
                  <a:lnTo>
                    <a:pt x="1248" y="652"/>
                  </a:lnTo>
                  <a:lnTo>
                    <a:pt x="1574" y="1845"/>
                  </a:lnTo>
                  <a:cubicBezTo>
                    <a:pt x="1574" y="1845"/>
                    <a:pt x="1872" y="950"/>
                    <a:pt x="1791" y="516"/>
                  </a:cubicBezTo>
                  <a:cubicBezTo>
                    <a:pt x="1764" y="380"/>
                    <a:pt x="1682" y="245"/>
                    <a:pt x="1520" y="245"/>
                  </a:cubicBezTo>
                  <a:lnTo>
                    <a:pt x="163" y="1"/>
                  </a:ln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7" name="Google Shape;3807;p52"/>
            <p:cNvSpPr/>
            <p:nvPr/>
          </p:nvSpPr>
          <p:spPr>
            <a:xfrm>
              <a:off x="2009211" y="2687838"/>
              <a:ext cx="150756" cy="150672"/>
            </a:xfrm>
            <a:custGeom>
              <a:avLst/>
              <a:gdLst/>
              <a:ahLst/>
              <a:cxnLst/>
              <a:rect l="l" t="t" r="r" b="b"/>
              <a:pathLst>
                <a:path w="1792" h="1791" extrusionOk="0">
                  <a:moveTo>
                    <a:pt x="28" y="1"/>
                  </a:moveTo>
                  <a:cubicBezTo>
                    <a:pt x="1" y="82"/>
                    <a:pt x="28" y="163"/>
                    <a:pt x="191" y="272"/>
                  </a:cubicBezTo>
                  <a:lnTo>
                    <a:pt x="1194" y="543"/>
                  </a:lnTo>
                  <a:lnTo>
                    <a:pt x="1493" y="1791"/>
                  </a:lnTo>
                  <a:cubicBezTo>
                    <a:pt x="1493" y="1791"/>
                    <a:pt x="1791" y="950"/>
                    <a:pt x="1710" y="489"/>
                  </a:cubicBezTo>
                  <a:cubicBezTo>
                    <a:pt x="1710" y="407"/>
                    <a:pt x="1656" y="353"/>
                    <a:pt x="1601" y="353"/>
                  </a:cubicBezTo>
                  <a:cubicBezTo>
                    <a:pt x="1493" y="353"/>
                    <a:pt x="1411" y="353"/>
                    <a:pt x="1357" y="326"/>
                  </a:cubicBezTo>
                  <a:lnTo>
                    <a:pt x="842" y="218"/>
                  </a:lnTo>
                  <a:cubicBezTo>
                    <a:pt x="679" y="163"/>
                    <a:pt x="516" y="136"/>
                    <a:pt x="381" y="109"/>
                  </a:cubicBezTo>
                  <a:cubicBezTo>
                    <a:pt x="299" y="109"/>
                    <a:pt x="191" y="82"/>
                    <a:pt x="137" y="55"/>
                  </a:cubicBezTo>
                  <a:cubicBezTo>
                    <a:pt x="109" y="55"/>
                    <a:pt x="55" y="1"/>
                    <a:pt x="28" y="1"/>
                  </a:cubicBez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8" name="Google Shape;3808;p52"/>
            <p:cNvSpPr/>
            <p:nvPr/>
          </p:nvSpPr>
          <p:spPr>
            <a:xfrm>
              <a:off x="2006940" y="2710637"/>
              <a:ext cx="114245" cy="125602"/>
            </a:xfrm>
            <a:custGeom>
              <a:avLst/>
              <a:gdLst/>
              <a:ahLst/>
              <a:cxnLst/>
              <a:rect l="l" t="t" r="r" b="b"/>
              <a:pathLst>
                <a:path w="1358" h="1493" extrusionOk="0">
                  <a:moveTo>
                    <a:pt x="55" y="1"/>
                  </a:moveTo>
                  <a:lnTo>
                    <a:pt x="1" y="82"/>
                  </a:lnTo>
                  <a:cubicBezTo>
                    <a:pt x="1" y="353"/>
                    <a:pt x="733" y="679"/>
                    <a:pt x="733" y="679"/>
                  </a:cubicBezTo>
                  <a:lnTo>
                    <a:pt x="842" y="1303"/>
                  </a:lnTo>
                  <a:lnTo>
                    <a:pt x="1249" y="1493"/>
                  </a:lnTo>
                  <a:cubicBezTo>
                    <a:pt x="1357" y="1086"/>
                    <a:pt x="1276" y="787"/>
                    <a:pt x="1249" y="625"/>
                  </a:cubicBezTo>
                  <a:cubicBezTo>
                    <a:pt x="1249" y="543"/>
                    <a:pt x="1194" y="489"/>
                    <a:pt x="1140" y="462"/>
                  </a:cubicBezTo>
                  <a:cubicBezTo>
                    <a:pt x="842" y="245"/>
                    <a:pt x="55" y="1"/>
                    <a:pt x="55" y="1"/>
                  </a:cubicBez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9" name="Google Shape;3809;p52"/>
            <p:cNvSpPr/>
            <p:nvPr/>
          </p:nvSpPr>
          <p:spPr>
            <a:xfrm>
              <a:off x="2011567" y="2717535"/>
              <a:ext cx="102720" cy="114161"/>
            </a:xfrm>
            <a:custGeom>
              <a:avLst/>
              <a:gdLst/>
              <a:ahLst/>
              <a:cxnLst/>
              <a:rect l="l" t="t" r="r" b="b"/>
              <a:pathLst>
                <a:path w="1221" h="1357" extrusionOk="0">
                  <a:moveTo>
                    <a:pt x="0" y="0"/>
                  </a:moveTo>
                  <a:cubicBezTo>
                    <a:pt x="54" y="271"/>
                    <a:pt x="705" y="570"/>
                    <a:pt x="705" y="570"/>
                  </a:cubicBezTo>
                  <a:lnTo>
                    <a:pt x="814" y="1194"/>
                  </a:lnTo>
                  <a:lnTo>
                    <a:pt x="1221" y="1356"/>
                  </a:lnTo>
                  <a:cubicBezTo>
                    <a:pt x="1221" y="1329"/>
                    <a:pt x="1194" y="543"/>
                    <a:pt x="1058" y="434"/>
                  </a:cubicBezTo>
                  <a:cubicBezTo>
                    <a:pt x="949" y="380"/>
                    <a:pt x="271" y="109"/>
                    <a:pt x="163" y="54"/>
                  </a:cubicBezTo>
                  <a:cubicBezTo>
                    <a:pt x="136" y="27"/>
                    <a:pt x="54" y="0"/>
                    <a:pt x="0" y="0"/>
                  </a:cubicBez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0" name="Google Shape;3810;p52"/>
            <p:cNvSpPr/>
            <p:nvPr/>
          </p:nvSpPr>
          <p:spPr>
            <a:xfrm>
              <a:off x="754199" y="2402648"/>
              <a:ext cx="321872" cy="625404"/>
            </a:xfrm>
            <a:custGeom>
              <a:avLst/>
              <a:gdLst/>
              <a:ahLst/>
              <a:cxnLst/>
              <a:rect l="l" t="t" r="r" b="b"/>
              <a:pathLst>
                <a:path w="3826" h="7434" extrusionOk="0">
                  <a:moveTo>
                    <a:pt x="2686" y="0"/>
                  </a:moveTo>
                  <a:lnTo>
                    <a:pt x="1221" y="27"/>
                  </a:lnTo>
                  <a:lnTo>
                    <a:pt x="136" y="82"/>
                  </a:lnTo>
                  <a:lnTo>
                    <a:pt x="28" y="82"/>
                  </a:lnTo>
                  <a:lnTo>
                    <a:pt x="28" y="570"/>
                  </a:lnTo>
                  <a:lnTo>
                    <a:pt x="1" y="3499"/>
                  </a:lnTo>
                  <a:cubicBezTo>
                    <a:pt x="28" y="4169"/>
                    <a:pt x="2490" y="7434"/>
                    <a:pt x="3229" y="7434"/>
                  </a:cubicBezTo>
                  <a:cubicBezTo>
                    <a:pt x="3238" y="7434"/>
                    <a:pt x="3247" y="7433"/>
                    <a:pt x="3256" y="7432"/>
                  </a:cubicBezTo>
                  <a:cubicBezTo>
                    <a:pt x="3825" y="7405"/>
                    <a:pt x="2713" y="4069"/>
                    <a:pt x="2605" y="3364"/>
                  </a:cubicBezTo>
                  <a:lnTo>
                    <a:pt x="2632" y="1845"/>
                  </a:lnTo>
                  <a:lnTo>
                    <a:pt x="2686" y="0"/>
                  </a:ln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1" name="Google Shape;3811;p52"/>
            <p:cNvSpPr/>
            <p:nvPr/>
          </p:nvSpPr>
          <p:spPr>
            <a:xfrm>
              <a:off x="756471" y="2717535"/>
              <a:ext cx="315057" cy="312786"/>
            </a:xfrm>
            <a:custGeom>
              <a:avLst/>
              <a:gdLst/>
              <a:ahLst/>
              <a:cxnLst/>
              <a:rect l="l" t="t" r="r" b="b"/>
              <a:pathLst>
                <a:path w="3745" h="3718" extrusionOk="0">
                  <a:moveTo>
                    <a:pt x="1" y="0"/>
                  </a:moveTo>
                  <a:lnTo>
                    <a:pt x="1" y="0"/>
                  </a:lnTo>
                  <a:cubicBezTo>
                    <a:pt x="349" y="936"/>
                    <a:pt x="2489" y="3718"/>
                    <a:pt x="3199" y="3718"/>
                  </a:cubicBezTo>
                  <a:cubicBezTo>
                    <a:pt x="3209" y="3718"/>
                    <a:pt x="3219" y="3717"/>
                    <a:pt x="3229" y="3716"/>
                  </a:cubicBezTo>
                  <a:cubicBezTo>
                    <a:pt x="3744" y="3662"/>
                    <a:pt x="2957" y="1194"/>
                    <a:pt x="2686" y="54"/>
                  </a:cubicBezTo>
                  <a:cubicBezTo>
                    <a:pt x="2279" y="163"/>
                    <a:pt x="1872" y="244"/>
                    <a:pt x="1439" y="244"/>
                  </a:cubicBezTo>
                  <a:cubicBezTo>
                    <a:pt x="1086" y="244"/>
                    <a:pt x="706" y="190"/>
                    <a:pt x="381" y="136"/>
                  </a:cubicBezTo>
                  <a:cubicBezTo>
                    <a:pt x="245" y="82"/>
                    <a:pt x="109" y="27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2" name="Google Shape;3812;p52"/>
            <p:cNvSpPr/>
            <p:nvPr/>
          </p:nvSpPr>
          <p:spPr>
            <a:xfrm>
              <a:off x="767912" y="2239693"/>
              <a:ext cx="374283" cy="226892"/>
            </a:xfrm>
            <a:custGeom>
              <a:avLst/>
              <a:gdLst/>
              <a:ahLst/>
              <a:cxnLst/>
              <a:rect l="l" t="t" r="r" b="b"/>
              <a:pathLst>
                <a:path w="4449" h="2697" extrusionOk="0">
                  <a:moveTo>
                    <a:pt x="3261" y="0"/>
                  </a:moveTo>
                  <a:cubicBezTo>
                    <a:pt x="3099" y="0"/>
                    <a:pt x="2934" y="3"/>
                    <a:pt x="2767" y="11"/>
                  </a:cubicBezTo>
                  <a:cubicBezTo>
                    <a:pt x="2143" y="38"/>
                    <a:pt x="1465" y="174"/>
                    <a:pt x="869" y="445"/>
                  </a:cubicBezTo>
                  <a:cubicBezTo>
                    <a:pt x="679" y="554"/>
                    <a:pt x="489" y="662"/>
                    <a:pt x="272" y="798"/>
                  </a:cubicBezTo>
                  <a:cubicBezTo>
                    <a:pt x="190" y="825"/>
                    <a:pt x="163" y="852"/>
                    <a:pt x="136" y="906"/>
                  </a:cubicBezTo>
                  <a:cubicBezTo>
                    <a:pt x="109" y="934"/>
                    <a:pt x="109" y="988"/>
                    <a:pt x="55" y="1015"/>
                  </a:cubicBezTo>
                  <a:lnTo>
                    <a:pt x="55" y="1096"/>
                  </a:lnTo>
                  <a:cubicBezTo>
                    <a:pt x="28" y="1232"/>
                    <a:pt x="28" y="1395"/>
                    <a:pt x="1" y="1530"/>
                  </a:cubicBezTo>
                  <a:cubicBezTo>
                    <a:pt x="28" y="1747"/>
                    <a:pt x="82" y="1991"/>
                    <a:pt x="136" y="2208"/>
                  </a:cubicBezTo>
                  <a:cubicBezTo>
                    <a:pt x="163" y="2290"/>
                    <a:pt x="163" y="2344"/>
                    <a:pt x="190" y="2453"/>
                  </a:cubicBezTo>
                  <a:cubicBezTo>
                    <a:pt x="299" y="2561"/>
                    <a:pt x="435" y="2615"/>
                    <a:pt x="543" y="2697"/>
                  </a:cubicBezTo>
                  <a:cubicBezTo>
                    <a:pt x="272" y="2127"/>
                    <a:pt x="299" y="1449"/>
                    <a:pt x="679" y="906"/>
                  </a:cubicBezTo>
                  <a:cubicBezTo>
                    <a:pt x="1667" y="599"/>
                    <a:pt x="2709" y="380"/>
                    <a:pt x="3732" y="380"/>
                  </a:cubicBezTo>
                  <a:cubicBezTo>
                    <a:pt x="3972" y="380"/>
                    <a:pt x="4212" y="392"/>
                    <a:pt x="4449" y="418"/>
                  </a:cubicBezTo>
                  <a:cubicBezTo>
                    <a:pt x="4449" y="283"/>
                    <a:pt x="4449" y="174"/>
                    <a:pt x="4422" y="38"/>
                  </a:cubicBezTo>
                  <a:cubicBezTo>
                    <a:pt x="4038" y="19"/>
                    <a:pt x="3655" y="0"/>
                    <a:pt x="3261" y="0"/>
                  </a:cubicBezTo>
                  <a:close/>
                </a:path>
              </a:pathLst>
            </a:custGeom>
            <a:solidFill>
              <a:srgbClr val="C3EA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3" name="Google Shape;3813;p52"/>
            <p:cNvSpPr/>
            <p:nvPr/>
          </p:nvSpPr>
          <p:spPr>
            <a:xfrm>
              <a:off x="756471" y="2329625"/>
              <a:ext cx="230593" cy="365113"/>
            </a:xfrm>
            <a:custGeom>
              <a:avLst/>
              <a:gdLst/>
              <a:ahLst/>
              <a:cxnLst/>
              <a:rect l="l" t="t" r="r" b="b"/>
              <a:pathLst>
                <a:path w="2741" h="4340" extrusionOk="0">
                  <a:moveTo>
                    <a:pt x="164" y="0"/>
                  </a:moveTo>
                  <a:lnTo>
                    <a:pt x="137" y="516"/>
                  </a:lnTo>
                  <a:lnTo>
                    <a:pt x="1" y="3364"/>
                  </a:lnTo>
                  <a:cubicBezTo>
                    <a:pt x="1" y="3975"/>
                    <a:pt x="722" y="4339"/>
                    <a:pt x="1394" y="4339"/>
                  </a:cubicBezTo>
                  <a:cubicBezTo>
                    <a:pt x="1765" y="4339"/>
                    <a:pt x="2121" y="4229"/>
                    <a:pt x="2334" y="3987"/>
                  </a:cubicBezTo>
                  <a:cubicBezTo>
                    <a:pt x="2523" y="3825"/>
                    <a:pt x="2605" y="3581"/>
                    <a:pt x="2551" y="3309"/>
                  </a:cubicBezTo>
                  <a:lnTo>
                    <a:pt x="2659" y="1872"/>
                  </a:lnTo>
                  <a:lnTo>
                    <a:pt x="2686" y="1139"/>
                  </a:lnTo>
                  <a:lnTo>
                    <a:pt x="2740" y="54"/>
                  </a:lnTo>
                  <a:lnTo>
                    <a:pt x="1330" y="27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4" name="Google Shape;3814;p52"/>
            <p:cNvSpPr/>
            <p:nvPr/>
          </p:nvSpPr>
          <p:spPr>
            <a:xfrm>
              <a:off x="779353" y="2311370"/>
              <a:ext cx="200896" cy="267021"/>
            </a:xfrm>
            <a:custGeom>
              <a:avLst/>
              <a:gdLst/>
              <a:ahLst/>
              <a:cxnLst/>
              <a:rect l="l" t="t" r="r" b="b"/>
              <a:pathLst>
                <a:path w="2388" h="3174" extrusionOk="0">
                  <a:moveTo>
                    <a:pt x="0" y="0"/>
                  </a:moveTo>
                  <a:lnTo>
                    <a:pt x="0" y="190"/>
                  </a:lnTo>
                  <a:cubicBezTo>
                    <a:pt x="27" y="814"/>
                    <a:pt x="217" y="3065"/>
                    <a:pt x="2333" y="3174"/>
                  </a:cubicBezTo>
                  <a:lnTo>
                    <a:pt x="2333" y="2957"/>
                  </a:lnTo>
                  <a:lnTo>
                    <a:pt x="2387" y="2007"/>
                  </a:lnTo>
                  <a:lnTo>
                    <a:pt x="2251" y="380"/>
                  </a:lnTo>
                  <a:lnTo>
                    <a:pt x="1058" y="1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AA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5" name="Google Shape;3815;p52"/>
            <p:cNvSpPr/>
            <p:nvPr/>
          </p:nvSpPr>
          <p:spPr>
            <a:xfrm>
              <a:off x="558014" y="1823180"/>
              <a:ext cx="588808" cy="684125"/>
            </a:xfrm>
            <a:custGeom>
              <a:avLst/>
              <a:gdLst/>
              <a:ahLst/>
              <a:cxnLst/>
              <a:rect l="l" t="t" r="r" b="b"/>
              <a:pathLst>
                <a:path w="6999" h="8132" extrusionOk="0">
                  <a:moveTo>
                    <a:pt x="3320" y="0"/>
                  </a:moveTo>
                  <a:cubicBezTo>
                    <a:pt x="2884" y="0"/>
                    <a:pt x="2451" y="81"/>
                    <a:pt x="2062" y="243"/>
                  </a:cubicBezTo>
                  <a:cubicBezTo>
                    <a:pt x="705" y="812"/>
                    <a:pt x="570" y="2169"/>
                    <a:pt x="950" y="3389"/>
                  </a:cubicBezTo>
                  <a:cubicBezTo>
                    <a:pt x="803" y="3318"/>
                    <a:pt x="680" y="3289"/>
                    <a:pt x="577" y="3289"/>
                  </a:cubicBezTo>
                  <a:cubicBezTo>
                    <a:pt x="46" y="3289"/>
                    <a:pt x="27" y="4067"/>
                    <a:pt x="27" y="4067"/>
                  </a:cubicBezTo>
                  <a:cubicBezTo>
                    <a:pt x="0" y="5206"/>
                    <a:pt x="1085" y="5206"/>
                    <a:pt x="1085" y="5206"/>
                  </a:cubicBezTo>
                  <a:cubicBezTo>
                    <a:pt x="1383" y="6264"/>
                    <a:pt x="2116" y="6888"/>
                    <a:pt x="2116" y="6888"/>
                  </a:cubicBezTo>
                  <a:cubicBezTo>
                    <a:pt x="2333" y="7105"/>
                    <a:pt x="2523" y="7241"/>
                    <a:pt x="2740" y="7376"/>
                  </a:cubicBezTo>
                  <a:cubicBezTo>
                    <a:pt x="3174" y="7675"/>
                    <a:pt x="3553" y="7892"/>
                    <a:pt x="3879" y="8000"/>
                  </a:cubicBezTo>
                  <a:cubicBezTo>
                    <a:pt x="4131" y="8089"/>
                    <a:pt x="4388" y="8131"/>
                    <a:pt x="4641" y="8131"/>
                  </a:cubicBezTo>
                  <a:cubicBezTo>
                    <a:pt x="5393" y="8131"/>
                    <a:pt x="6104" y="7755"/>
                    <a:pt x="6510" y="7105"/>
                  </a:cubicBezTo>
                  <a:cubicBezTo>
                    <a:pt x="6917" y="6454"/>
                    <a:pt x="6998" y="5695"/>
                    <a:pt x="6971" y="4962"/>
                  </a:cubicBezTo>
                  <a:cubicBezTo>
                    <a:pt x="6971" y="4908"/>
                    <a:pt x="6971" y="4827"/>
                    <a:pt x="6944" y="4745"/>
                  </a:cubicBezTo>
                  <a:cubicBezTo>
                    <a:pt x="6917" y="4610"/>
                    <a:pt x="6917" y="4474"/>
                    <a:pt x="6863" y="4393"/>
                  </a:cubicBezTo>
                  <a:cubicBezTo>
                    <a:pt x="6808" y="3986"/>
                    <a:pt x="6781" y="3525"/>
                    <a:pt x="6727" y="3118"/>
                  </a:cubicBezTo>
                  <a:cubicBezTo>
                    <a:pt x="6700" y="2521"/>
                    <a:pt x="6320" y="1897"/>
                    <a:pt x="5995" y="1409"/>
                  </a:cubicBezTo>
                  <a:cubicBezTo>
                    <a:pt x="5750" y="1057"/>
                    <a:pt x="5479" y="785"/>
                    <a:pt x="5181" y="541"/>
                  </a:cubicBezTo>
                  <a:cubicBezTo>
                    <a:pt x="4643" y="183"/>
                    <a:pt x="3977" y="0"/>
                    <a:pt x="3320" y="0"/>
                  </a:cubicBez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6" name="Google Shape;3816;p52"/>
            <p:cNvSpPr/>
            <p:nvPr/>
          </p:nvSpPr>
          <p:spPr>
            <a:xfrm>
              <a:off x="1039475" y="2235487"/>
              <a:ext cx="105075" cy="103477"/>
            </a:xfrm>
            <a:custGeom>
              <a:avLst/>
              <a:gdLst/>
              <a:ahLst/>
              <a:cxnLst/>
              <a:rect l="l" t="t" r="r" b="b"/>
              <a:pathLst>
                <a:path w="1249" h="1230" extrusionOk="0">
                  <a:moveTo>
                    <a:pt x="659" y="0"/>
                  </a:moveTo>
                  <a:cubicBezTo>
                    <a:pt x="630" y="0"/>
                    <a:pt x="600" y="2"/>
                    <a:pt x="570" y="7"/>
                  </a:cubicBezTo>
                  <a:cubicBezTo>
                    <a:pt x="244" y="34"/>
                    <a:pt x="0" y="305"/>
                    <a:pt x="0" y="631"/>
                  </a:cubicBezTo>
                  <a:cubicBezTo>
                    <a:pt x="0" y="967"/>
                    <a:pt x="272" y="1230"/>
                    <a:pt x="603" y="1230"/>
                  </a:cubicBezTo>
                  <a:cubicBezTo>
                    <a:pt x="619" y="1230"/>
                    <a:pt x="635" y="1229"/>
                    <a:pt x="651" y="1228"/>
                  </a:cubicBezTo>
                  <a:cubicBezTo>
                    <a:pt x="977" y="1228"/>
                    <a:pt x="1248" y="902"/>
                    <a:pt x="1221" y="577"/>
                  </a:cubicBezTo>
                  <a:cubicBezTo>
                    <a:pt x="1196" y="254"/>
                    <a:pt x="967" y="0"/>
                    <a:pt x="659" y="0"/>
                  </a:cubicBezTo>
                  <a:close/>
                </a:path>
              </a:pathLst>
            </a:custGeom>
            <a:solidFill>
              <a:srgbClr val="FF99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7" name="Google Shape;3817;p52"/>
            <p:cNvSpPr/>
            <p:nvPr/>
          </p:nvSpPr>
          <p:spPr>
            <a:xfrm>
              <a:off x="964181" y="2185011"/>
              <a:ext cx="73107" cy="146971"/>
            </a:xfrm>
            <a:custGeom>
              <a:avLst/>
              <a:gdLst/>
              <a:ahLst/>
              <a:cxnLst/>
              <a:rect l="l" t="t" r="r" b="b"/>
              <a:pathLst>
                <a:path w="869" h="1747" extrusionOk="0">
                  <a:moveTo>
                    <a:pt x="164" y="0"/>
                  </a:moveTo>
                  <a:cubicBezTo>
                    <a:pt x="148" y="0"/>
                    <a:pt x="129" y="4"/>
                    <a:pt x="109" y="10"/>
                  </a:cubicBezTo>
                  <a:cubicBezTo>
                    <a:pt x="54" y="10"/>
                    <a:pt x="54" y="92"/>
                    <a:pt x="54" y="146"/>
                  </a:cubicBezTo>
                  <a:cubicBezTo>
                    <a:pt x="109" y="499"/>
                    <a:pt x="244" y="824"/>
                    <a:pt x="488" y="1095"/>
                  </a:cubicBezTo>
                  <a:cubicBezTo>
                    <a:pt x="597" y="1204"/>
                    <a:pt x="678" y="1312"/>
                    <a:pt x="597" y="1448"/>
                  </a:cubicBezTo>
                  <a:cubicBezTo>
                    <a:pt x="519" y="1545"/>
                    <a:pt x="387" y="1559"/>
                    <a:pt x="268" y="1559"/>
                  </a:cubicBezTo>
                  <a:cubicBezTo>
                    <a:pt x="220" y="1559"/>
                    <a:pt x="175" y="1556"/>
                    <a:pt x="136" y="1556"/>
                  </a:cubicBezTo>
                  <a:cubicBezTo>
                    <a:pt x="0" y="1556"/>
                    <a:pt x="0" y="1746"/>
                    <a:pt x="136" y="1746"/>
                  </a:cubicBezTo>
                  <a:cubicBezTo>
                    <a:pt x="353" y="1746"/>
                    <a:pt x="543" y="1746"/>
                    <a:pt x="733" y="1638"/>
                  </a:cubicBezTo>
                  <a:cubicBezTo>
                    <a:pt x="814" y="1502"/>
                    <a:pt x="868" y="1312"/>
                    <a:pt x="787" y="1177"/>
                  </a:cubicBezTo>
                  <a:cubicBezTo>
                    <a:pt x="760" y="1095"/>
                    <a:pt x="678" y="1041"/>
                    <a:pt x="624" y="933"/>
                  </a:cubicBezTo>
                  <a:cubicBezTo>
                    <a:pt x="543" y="878"/>
                    <a:pt x="488" y="770"/>
                    <a:pt x="461" y="661"/>
                  </a:cubicBezTo>
                  <a:cubicBezTo>
                    <a:pt x="353" y="499"/>
                    <a:pt x="271" y="282"/>
                    <a:pt x="244" y="92"/>
                  </a:cubicBezTo>
                  <a:cubicBezTo>
                    <a:pt x="244" y="31"/>
                    <a:pt x="214" y="0"/>
                    <a:pt x="164" y="0"/>
                  </a:cubicBezTo>
                  <a:close/>
                </a:path>
              </a:pathLst>
            </a:custGeom>
            <a:solidFill>
              <a:srgbClr val="FAAA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8" name="Google Shape;3818;p52"/>
            <p:cNvSpPr/>
            <p:nvPr/>
          </p:nvSpPr>
          <p:spPr>
            <a:xfrm>
              <a:off x="879717" y="2363865"/>
              <a:ext cx="109618" cy="43830"/>
            </a:xfrm>
            <a:custGeom>
              <a:avLst/>
              <a:gdLst/>
              <a:ahLst/>
              <a:cxnLst/>
              <a:rect l="l" t="t" r="r" b="b"/>
              <a:pathLst>
                <a:path w="1303" h="521" extrusionOk="0">
                  <a:moveTo>
                    <a:pt x="1" y="0"/>
                  </a:moveTo>
                  <a:cubicBezTo>
                    <a:pt x="28" y="27"/>
                    <a:pt x="28" y="54"/>
                    <a:pt x="28" y="109"/>
                  </a:cubicBezTo>
                  <a:cubicBezTo>
                    <a:pt x="28" y="136"/>
                    <a:pt x="55" y="163"/>
                    <a:pt x="82" y="190"/>
                  </a:cubicBezTo>
                  <a:cubicBezTo>
                    <a:pt x="136" y="271"/>
                    <a:pt x="191" y="326"/>
                    <a:pt x="272" y="380"/>
                  </a:cubicBezTo>
                  <a:cubicBezTo>
                    <a:pt x="413" y="450"/>
                    <a:pt x="574" y="521"/>
                    <a:pt x="756" y="521"/>
                  </a:cubicBezTo>
                  <a:cubicBezTo>
                    <a:pt x="784" y="521"/>
                    <a:pt x="812" y="519"/>
                    <a:pt x="841" y="515"/>
                  </a:cubicBezTo>
                  <a:cubicBezTo>
                    <a:pt x="1031" y="461"/>
                    <a:pt x="1275" y="380"/>
                    <a:pt x="1303" y="136"/>
                  </a:cubicBezTo>
                  <a:lnTo>
                    <a:pt x="733" y="136"/>
                  </a:lnTo>
                  <a:cubicBezTo>
                    <a:pt x="543" y="109"/>
                    <a:pt x="326" y="54"/>
                    <a:pt x="136" y="0"/>
                  </a:cubicBezTo>
                  <a:cubicBezTo>
                    <a:pt x="109" y="9"/>
                    <a:pt x="88" y="12"/>
                    <a:pt x="71" y="12"/>
                  </a:cubicBezTo>
                  <a:cubicBezTo>
                    <a:pt x="37" y="12"/>
                    <a:pt x="19" y="0"/>
                    <a:pt x="1" y="0"/>
                  </a:cubicBez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9" name="Google Shape;3819;p52"/>
            <p:cNvSpPr/>
            <p:nvPr/>
          </p:nvSpPr>
          <p:spPr>
            <a:xfrm>
              <a:off x="866005" y="2343254"/>
              <a:ext cx="141587" cy="36764"/>
            </a:xfrm>
            <a:custGeom>
              <a:avLst/>
              <a:gdLst/>
              <a:ahLst/>
              <a:cxnLst/>
              <a:rect l="l" t="t" r="r" b="b"/>
              <a:pathLst>
                <a:path w="1683" h="437" extrusionOk="0">
                  <a:moveTo>
                    <a:pt x="1683" y="191"/>
                  </a:moveTo>
                  <a:lnTo>
                    <a:pt x="1683" y="191"/>
                  </a:lnTo>
                  <a:cubicBezTo>
                    <a:pt x="1667" y="207"/>
                    <a:pt x="1651" y="222"/>
                    <a:pt x="1635" y="236"/>
                  </a:cubicBezTo>
                  <a:lnTo>
                    <a:pt x="1635" y="236"/>
                  </a:lnTo>
                  <a:cubicBezTo>
                    <a:pt x="1661" y="228"/>
                    <a:pt x="1683" y="215"/>
                    <a:pt x="1683" y="191"/>
                  </a:cubicBezTo>
                  <a:close/>
                  <a:moveTo>
                    <a:pt x="135" y="222"/>
                  </a:moveTo>
                  <a:cubicBezTo>
                    <a:pt x="137" y="227"/>
                    <a:pt x="164" y="245"/>
                    <a:pt x="164" y="245"/>
                  </a:cubicBezTo>
                  <a:cubicBezTo>
                    <a:pt x="153" y="237"/>
                    <a:pt x="144" y="230"/>
                    <a:pt x="135" y="222"/>
                  </a:cubicBezTo>
                  <a:close/>
                  <a:moveTo>
                    <a:pt x="1" y="1"/>
                  </a:moveTo>
                  <a:cubicBezTo>
                    <a:pt x="25" y="99"/>
                    <a:pt x="50" y="153"/>
                    <a:pt x="135" y="222"/>
                  </a:cubicBezTo>
                  <a:lnTo>
                    <a:pt x="135" y="222"/>
                  </a:lnTo>
                  <a:cubicBezTo>
                    <a:pt x="134" y="221"/>
                    <a:pt x="134" y="221"/>
                    <a:pt x="136" y="221"/>
                  </a:cubicBezTo>
                  <a:cubicBezTo>
                    <a:pt x="140" y="221"/>
                    <a:pt x="155" y="227"/>
                    <a:pt x="191" y="245"/>
                  </a:cubicBezTo>
                  <a:cubicBezTo>
                    <a:pt x="363" y="341"/>
                    <a:pt x="807" y="437"/>
                    <a:pt x="1129" y="437"/>
                  </a:cubicBezTo>
                  <a:cubicBezTo>
                    <a:pt x="1262" y="437"/>
                    <a:pt x="1375" y="420"/>
                    <a:pt x="1438" y="381"/>
                  </a:cubicBezTo>
                  <a:cubicBezTo>
                    <a:pt x="1504" y="337"/>
                    <a:pt x="1569" y="294"/>
                    <a:pt x="1635" y="236"/>
                  </a:cubicBezTo>
                  <a:lnTo>
                    <a:pt x="1635" y="236"/>
                  </a:lnTo>
                  <a:cubicBezTo>
                    <a:pt x="1602" y="245"/>
                    <a:pt x="1562" y="245"/>
                    <a:pt x="1547" y="245"/>
                  </a:cubicBezTo>
                  <a:lnTo>
                    <a:pt x="1411" y="245"/>
                  </a:lnTo>
                  <a:cubicBezTo>
                    <a:pt x="1276" y="245"/>
                    <a:pt x="1140" y="164"/>
                    <a:pt x="1004" y="137"/>
                  </a:cubicBezTo>
                  <a:cubicBezTo>
                    <a:pt x="909" y="117"/>
                    <a:pt x="799" y="98"/>
                    <a:pt x="695" y="98"/>
                  </a:cubicBezTo>
                  <a:cubicBezTo>
                    <a:pt x="652" y="98"/>
                    <a:pt x="610" y="101"/>
                    <a:pt x="570" y="109"/>
                  </a:cubicBezTo>
                  <a:cubicBezTo>
                    <a:pt x="498" y="109"/>
                    <a:pt x="426" y="121"/>
                    <a:pt x="354" y="121"/>
                  </a:cubicBezTo>
                  <a:cubicBezTo>
                    <a:pt x="317" y="121"/>
                    <a:pt x="281" y="118"/>
                    <a:pt x="245" y="109"/>
                  </a:cubicBezTo>
                  <a:cubicBezTo>
                    <a:pt x="191" y="109"/>
                    <a:pt x="82" y="28"/>
                    <a:pt x="1" y="1"/>
                  </a:cubicBez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0" name="Google Shape;3820;p52"/>
            <p:cNvSpPr/>
            <p:nvPr/>
          </p:nvSpPr>
          <p:spPr>
            <a:xfrm>
              <a:off x="850105" y="2178028"/>
              <a:ext cx="45681" cy="58384"/>
            </a:xfrm>
            <a:custGeom>
              <a:avLst/>
              <a:gdLst/>
              <a:ahLst/>
              <a:cxnLst/>
              <a:rect l="l" t="t" r="r" b="b"/>
              <a:pathLst>
                <a:path w="543" h="694" extrusionOk="0">
                  <a:moveTo>
                    <a:pt x="277" y="0"/>
                  </a:moveTo>
                  <a:cubicBezTo>
                    <a:pt x="257" y="0"/>
                    <a:pt x="237" y="4"/>
                    <a:pt x="217" y="12"/>
                  </a:cubicBezTo>
                  <a:cubicBezTo>
                    <a:pt x="81" y="39"/>
                    <a:pt x="0" y="175"/>
                    <a:pt x="54" y="365"/>
                  </a:cubicBezTo>
                  <a:cubicBezTo>
                    <a:pt x="79" y="563"/>
                    <a:pt x="195" y="694"/>
                    <a:pt x="318" y="694"/>
                  </a:cubicBezTo>
                  <a:cubicBezTo>
                    <a:pt x="330" y="694"/>
                    <a:pt x="341" y="692"/>
                    <a:pt x="353" y="690"/>
                  </a:cubicBezTo>
                  <a:cubicBezTo>
                    <a:pt x="488" y="690"/>
                    <a:pt x="543" y="500"/>
                    <a:pt x="515" y="310"/>
                  </a:cubicBezTo>
                  <a:cubicBezTo>
                    <a:pt x="492" y="126"/>
                    <a:pt x="391" y="0"/>
                    <a:pt x="277" y="0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1" name="Google Shape;3821;p52"/>
            <p:cNvSpPr/>
            <p:nvPr/>
          </p:nvSpPr>
          <p:spPr>
            <a:xfrm>
              <a:off x="1021220" y="2166587"/>
              <a:ext cx="45681" cy="58384"/>
            </a:xfrm>
            <a:custGeom>
              <a:avLst/>
              <a:gdLst/>
              <a:ahLst/>
              <a:cxnLst/>
              <a:rect l="l" t="t" r="r" b="b"/>
              <a:pathLst>
                <a:path w="543" h="694" extrusionOk="0">
                  <a:moveTo>
                    <a:pt x="278" y="0"/>
                  </a:moveTo>
                  <a:cubicBezTo>
                    <a:pt x="258" y="0"/>
                    <a:pt x="238" y="4"/>
                    <a:pt x="217" y="12"/>
                  </a:cubicBezTo>
                  <a:cubicBezTo>
                    <a:pt x="109" y="40"/>
                    <a:pt x="0" y="202"/>
                    <a:pt x="55" y="365"/>
                  </a:cubicBezTo>
                  <a:cubicBezTo>
                    <a:pt x="79" y="564"/>
                    <a:pt x="195" y="694"/>
                    <a:pt x="318" y="694"/>
                  </a:cubicBezTo>
                  <a:cubicBezTo>
                    <a:pt x="330" y="694"/>
                    <a:pt x="341" y="693"/>
                    <a:pt x="353" y="691"/>
                  </a:cubicBezTo>
                  <a:cubicBezTo>
                    <a:pt x="489" y="691"/>
                    <a:pt x="543" y="501"/>
                    <a:pt x="516" y="311"/>
                  </a:cubicBezTo>
                  <a:cubicBezTo>
                    <a:pt x="493" y="126"/>
                    <a:pt x="391" y="0"/>
                    <a:pt x="278" y="0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2" name="Google Shape;3822;p52"/>
            <p:cNvSpPr/>
            <p:nvPr/>
          </p:nvSpPr>
          <p:spPr>
            <a:xfrm>
              <a:off x="1018948" y="2080861"/>
              <a:ext cx="66208" cy="48037"/>
            </a:xfrm>
            <a:custGeom>
              <a:avLst/>
              <a:gdLst/>
              <a:ahLst/>
              <a:cxnLst/>
              <a:rect l="l" t="t" r="r" b="b"/>
              <a:pathLst>
                <a:path w="787" h="571" extrusionOk="0">
                  <a:moveTo>
                    <a:pt x="217" y="1"/>
                  </a:moveTo>
                  <a:cubicBezTo>
                    <a:pt x="163" y="1"/>
                    <a:pt x="109" y="1"/>
                    <a:pt x="82" y="28"/>
                  </a:cubicBezTo>
                  <a:cubicBezTo>
                    <a:pt x="27" y="82"/>
                    <a:pt x="0" y="109"/>
                    <a:pt x="27" y="163"/>
                  </a:cubicBezTo>
                  <a:cubicBezTo>
                    <a:pt x="0" y="218"/>
                    <a:pt x="82" y="245"/>
                    <a:pt x="109" y="272"/>
                  </a:cubicBezTo>
                  <a:cubicBezTo>
                    <a:pt x="163" y="299"/>
                    <a:pt x="271" y="353"/>
                    <a:pt x="380" y="353"/>
                  </a:cubicBezTo>
                  <a:cubicBezTo>
                    <a:pt x="488" y="353"/>
                    <a:pt x="570" y="353"/>
                    <a:pt x="651" y="408"/>
                  </a:cubicBezTo>
                  <a:lnTo>
                    <a:pt x="705" y="489"/>
                  </a:lnTo>
                  <a:cubicBezTo>
                    <a:pt x="760" y="516"/>
                    <a:pt x="760" y="543"/>
                    <a:pt x="787" y="570"/>
                  </a:cubicBezTo>
                  <a:cubicBezTo>
                    <a:pt x="705" y="272"/>
                    <a:pt x="488" y="28"/>
                    <a:pt x="217" y="1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3" name="Google Shape;3823;p52"/>
            <p:cNvSpPr/>
            <p:nvPr/>
          </p:nvSpPr>
          <p:spPr>
            <a:xfrm>
              <a:off x="815865" y="2083133"/>
              <a:ext cx="68480" cy="43494"/>
            </a:xfrm>
            <a:custGeom>
              <a:avLst/>
              <a:gdLst/>
              <a:ahLst/>
              <a:cxnLst/>
              <a:rect l="l" t="t" r="r" b="b"/>
              <a:pathLst>
                <a:path w="814" h="517" extrusionOk="0">
                  <a:moveTo>
                    <a:pt x="597" y="1"/>
                  </a:moveTo>
                  <a:cubicBezTo>
                    <a:pt x="299" y="1"/>
                    <a:pt x="82" y="218"/>
                    <a:pt x="0" y="516"/>
                  </a:cubicBezTo>
                  <a:cubicBezTo>
                    <a:pt x="54" y="489"/>
                    <a:pt x="54" y="462"/>
                    <a:pt x="82" y="408"/>
                  </a:cubicBezTo>
                  <a:cubicBezTo>
                    <a:pt x="109" y="381"/>
                    <a:pt x="109" y="381"/>
                    <a:pt x="136" y="381"/>
                  </a:cubicBezTo>
                  <a:cubicBezTo>
                    <a:pt x="217" y="353"/>
                    <a:pt x="299" y="353"/>
                    <a:pt x="407" y="353"/>
                  </a:cubicBezTo>
                  <a:cubicBezTo>
                    <a:pt x="516" y="353"/>
                    <a:pt x="624" y="353"/>
                    <a:pt x="678" y="299"/>
                  </a:cubicBezTo>
                  <a:cubicBezTo>
                    <a:pt x="733" y="299"/>
                    <a:pt x="787" y="272"/>
                    <a:pt x="760" y="218"/>
                  </a:cubicBezTo>
                  <a:cubicBezTo>
                    <a:pt x="814" y="109"/>
                    <a:pt x="760" y="82"/>
                    <a:pt x="733" y="55"/>
                  </a:cubicBezTo>
                  <a:cubicBezTo>
                    <a:pt x="678" y="1"/>
                    <a:pt x="624" y="1"/>
                    <a:pt x="597" y="1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4" name="Google Shape;3824;p52"/>
            <p:cNvSpPr/>
            <p:nvPr/>
          </p:nvSpPr>
          <p:spPr>
            <a:xfrm>
              <a:off x="770184" y="2237422"/>
              <a:ext cx="372012" cy="269881"/>
            </a:xfrm>
            <a:custGeom>
              <a:avLst/>
              <a:gdLst/>
              <a:ahLst/>
              <a:cxnLst/>
              <a:rect l="l" t="t" r="r" b="b"/>
              <a:pathLst>
                <a:path w="4422" h="3208" extrusionOk="0">
                  <a:moveTo>
                    <a:pt x="3262" y="0"/>
                  </a:moveTo>
                  <a:cubicBezTo>
                    <a:pt x="3099" y="0"/>
                    <a:pt x="2934" y="3"/>
                    <a:pt x="2767" y="11"/>
                  </a:cubicBezTo>
                  <a:cubicBezTo>
                    <a:pt x="2116" y="38"/>
                    <a:pt x="1438" y="174"/>
                    <a:pt x="869" y="445"/>
                  </a:cubicBezTo>
                  <a:cubicBezTo>
                    <a:pt x="652" y="554"/>
                    <a:pt x="462" y="689"/>
                    <a:pt x="245" y="798"/>
                  </a:cubicBezTo>
                  <a:cubicBezTo>
                    <a:pt x="218" y="825"/>
                    <a:pt x="136" y="852"/>
                    <a:pt x="109" y="879"/>
                  </a:cubicBezTo>
                  <a:cubicBezTo>
                    <a:pt x="82" y="933"/>
                    <a:pt x="55" y="988"/>
                    <a:pt x="55" y="1015"/>
                  </a:cubicBezTo>
                  <a:lnTo>
                    <a:pt x="55" y="1096"/>
                  </a:lnTo>
                  <a:cubicBezTo>
                    <a:pt x="1" y="1232"/>
                    <a:pt x="1" y="1395"/>
                    <a:pt x="1" y="1530"/>
                  </a:cubicBezTo>
                  <a:cubicBezTo>
                    <a:pt x="1" y="1774"/>
                    <a:pt x="55" y="1964"/>
                    <a:pt x="109" y="2208"/>
                  </a:cubicBezTo>
                  <a:cubicBezTo>
                    <a:pt x="109" y="2317"/>
                    <a:pt x="136" y="2371"/>
                    <a:pt x="191" y="2452"/>
                  </a:cubicBezTo>
                  <a:cubicBezTo>
                    <a:pt x="218" y="2507"/>
                    <a:pt x="272" y="2534"/>
                    <a:pt x="353" y="2588"/>
                  </a:cubicBezTo>
                  <a:cubicBezTo>
                    <a:pt x="408" y="2615"/>
                    <a:pt x="462" y="2642"/>
                    <a:pt x="516" y="2697"/>
                  </a:cubicBezTo>
                  <a:cubicBezTo>
                    <a:pt x="787" y="2859"/>
                    <a:pt x="1086" y="2995"/>
                    <a:pt x="1330" y="3076"/>
                  </a:cubicBezTo>
                  <a:cubicBezTo>
                    <a:pt x="1589" y="3165"/>
                    <a:pt x="1848" y="3207"/>
                    <a:pt x="2099" y="3207"/>
                  </a:cubicBezTo>
                  <a:cubicBezTo>
                    <a:pt x="2848" y="3207"/>
                    <a:pt x="3527" y="2831"/>
                    <a:pt x="3934" y="2181"/>
                  </a:cubicBezTo>
                  <a:cubicBezTo>
                    <a:pt x="4286" y="1639"/>
                    <a:pt x="4422" y="1015"/>
                    <a:pt x="4422" y="418"/>
                  </a:cubicBezTo>
                  <a:lnTo>
                    <a:pt x="4422" y="174"/>
                  </a:lnTo>
                  <a:lnTo>
                    <a:pt x="4422" y="38"/>
                  </a:lnTo>
                  <a:cubicBezTo>
                    <a:pt x="4038" y="19"/>
                    <a:pt x="3655" y="0"/>
                    <a:pt x="32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5" name="Google Shape;3825;p52"/>
            <p:cNvSpPr/>
            <p:nvPr/>
          </p:nvSpPr>
          <p:spPr>
            <a:xfrm>
              <a:off x="786173" y="2250283"/>
              <a:ext cx="362926" cy="257017"/>
            </a:xfrm>
            <a:custGeom>
              <a:avLst/>
              <a:gdLst/>
              <a:ahLst/>
              <a:cxnLst/>
              <a:rect l="l" t="t" r="r" b="b"/>
              <a:pathLst>
                <a:path w="4232" h="3055" extrusionOk="0">
                  <a:moveTo>
                    <a:pt x="3506" y="1"/>
                  </a:moveTo>
                  <a:cubicBezTo>
                    <a:pt x="3262" y="1"/>
                    <a:pt x="3011" y="7"/>
                    <a:pt x="2740" y="21"/>
                  </a:cubicBezTo>
                  <a:cubicBezTo>
                    <a:pt x="2089" y="48"/>
                    <a:pt x="1411" y="184"/>
                    <a:pt x="841" y="455"/>
                  </a:cubicBezTo>
                  <a:cubicBezTo>
                    <a:pt x="624" y="563"/>
                    <a:pt x="435" y="699"/>
                    <a:pt x="218" y="808"/>
                  </a:cubicBezTo>
                  <a:cubicBezTo>
                    <a:pt x="190" y="835"/>
                    <a:pt x="136" y="862"/>
                    <a:pt x="82" y="889"/>
                  </a:cubicBezTo>
                  <a:cubicBezTo>
                    <a:pt x="55" y="943"/>
                    <a:pt x="28" y="997"/>
                    <a:pt x="28" y="1025"/>
                  </a:cubicBezTo>
                  <a:lnTo>
                    <a:pt x="28" y="1106"/>
                  </a:lnTo>
                  <a:cubicBezTo>
                    <a:pt x="1" y="1242"/>
                    <a:pt x="1" y="1404"/>
                    <a:pt x="1" y="1540"/>
                  </a:cubicBezTo>
                  <a:cubicBezTo>
                    <a:pt x="1" y="1784"/>
                    <a:pt x="28" y="1974"/>
                    <a:pt x="82" y="2218"/>
                  </a:cubicBezTo>
                  <a:cubicBezTo>
                    <a:pt x="136" y="2299"/>
                    <a:pt x="136" y="2354"/>
                    <a:pt x="163" y="2435"/>
                  </a:cubicBezTo>
                  <a:cubicBezTo>
                    <a:pt x="218" y="2462"/>
                    <a:pt x="272" y="2489"/>
                    <a:pt x="326" y="2544"/>
                  </a:cubicBezTo>
                  <a:cubicBezTo>
                    <a:pt x="597" y="2706"/>
                    <a:pt x="896" y="2842"/>
                    <a:pt x="1140" y="2923"/>
                  </a:cubicBezTo>
                  <a:cubicBezTo>
                    <a:pt x="1399" y="3012"/>
                    <a:pt x="1658" y="3054"/>
                    <a:pt x="1909" y="3054"/>
                  </a:cubicBezTo>
                  <a:cubicBezTo>
                    <a:pt x="2658" y="3054"/>
                    <a:pt x="3337" y="2678"/>
                    <a:pt x="3744" y="2028"/>
                  </a:cubicBezTo>
                  <a:cubicBezTo>
                    <a:pt x="4096" y="1486"/>
                    <a:pt x="4232" y="862"/>
                    <a:pt x="4232" y="265"/>
                  </a:cubicBezTo>
                  <a:lnTo>
                    <a:pt x="4232" y="21"/>
                  </a:lnTo>
                  <a:cubicBezTo>
                    <a:pt x="3988" y="7"/>
                    <a:pt x="3750" y="1"/>
                    <a:pt x="3506" y="1"/>
                  </a:cubicBezTo>
                  <a:close/>
                </a:path>
              </a:pathLst>
            </a:custGeom>
            <a:solidFill>
              <a:srgbClr val="C3EA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6" name="Google Shape;3826;p52"/>
            <p:cNvSpPr/>
            <p:nvPr/>
          </p:nvSpPr>
          <p:spPr>
            <a:xfrm>
              <a:off x="847749" y="2320287"/>
              <a:ext cx="268535" cy="45934"/>
            </a:xfrm>
            <a:custGeom>
              <a:avLst/>
              <a:gdLst/>
              <a:ahLst/>
              <a:cxnLst/>
              <a:rect l="l" t="t" r="r" b="b"/>
              <a:pathLst>
                <a:path w="3192" h="546" extrusionOk="0">
                  <a:moveTo>
                    <a:pt x="3005" y="1"/>
                  </a:moveTo>
                  <a:cubicBezTo>
                    <a:pt x="2999" y="1"/>
                    <a:pt x="2992" y="1"/>
                    <a:pt x="2985" y="3"/>
                  </a:cubicBezTo>
                  <a:cubicBezTo>
                    <a:pt x="2062" y="220"/>
                    <a:pt x="1113" y="301"/>
                    <a:pt x="164" y="301"/>
                  </a:cubicBezTo>
                  <a:cubicBezTo>
                    <a:pt x="28" y="301"/>
                    <a:pt x="1" y="545"/>
                    <a:pt x="137" y="545"/>
                  </a:cubicBezTo>
                  <a:cubicBezTo>
                    <a:pt x="1086" y="545"/>
                    <a:pt x="2062" y="437"/>
                    <a:pt x="3012" y="247"/>
                  </a:cubicBezTo>
                  <a:cubicBezTo>
                    <a:pt x="3192" y="221"/>
                    <a:pt x="3128" y="1"/>
                    <a:pt x="30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7" name="Google Shape;3827;p52"/>
            <p:cNvSpPr/>
            <p:nvPr/>
          </p:nvSpPr>
          <p:spPr>
            <a:xfrm>
              <a:off x="850693" y="2388767"/>
              <a:ext cx="215535" cy="34324"/>
            </a:xfrm>
            <a:custGeom>
              <a:avLst/>
              <a:gdLst/>
              <a:ahLst/>
              <a:cxnLst/>
              <a:rect l="l" t="t" r="r" b="b"/>
              <a:pathLst>
                <a:path w="2562" h="408" extrusionOk="0">
                  <a:moveTo>
                    <a:pt x="2401" y="0"/>
                  </a:moveTo>
                  <a:cubicBezTo>
                    <a:pt x="2394" y="0"/>
                    <a:pt x="2387" y="1"/>
                    <a:pt x="2380" y="2"/>
                  </a:cubicBezTo>
                  <a:cubicBezTo>
                    <a:pt x="1893" y="115"/>
                    <a:pt x="1380" y="175"/>
                    <a:pt x="868" y="175"/>
                  </a:cubicBezTo>
                  <a:cubicBezTo>
                    <a:pt x="639" y="175"/>
                    <a:pt x="410" y="163"/>
                    <a:pt x="183" y="138"/>
                  </a:cubicBezTo>
                  <a:cubicBezTo>
                    <a:pt x="176" y="137"/>
                    <a:pt x="169" y="136"/>
                    <a:pt x="162" y="136"/>
                  </a:cubicBezTo>
                  <a:cubicBezTo>
                    <a:pt x="42" y="136"/>
                    <a:pt x="0" y="356"/>
                    <a:pt x="129" y="382"/>
                  </a:cubicBezTo>
                  <a:cubicBezTo>
                    <a:pt x="359" y="399"/>
                    <a:pt x="591" y="408"/>
                    <a:pt x="824" y="408"/>
                  </a:cubicBezTo>
                  <a:cubicBezTo>
                    <a:pt x="1359" y="408"/>
                    <a:pt x="1896" y="360"/>
                    <a:pt x="2407" y="247"/>
                  </a:cubicBezTo>
                  <a:cubicBezTo>
                    <a:pt x="2561" y="221"/>
                    <a:pt x="2521" y="0"/>
                    <a:pt x="24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8" name="Google Shape;3828;p52"/>
            <p:cNvSpPr/>
            <p:nvPr/>
          </p:nvSpPr>
          <p:spPr>
            <a:xfrm>
              <a:off x="644666" y="2154641"/>
              <a:ext cx="166236" cy="152860"/>
            </a:xfrm>
            <a:custGeom>
              <a:avLst/>
              <a:gdLst/>
              <a:ahLst/>
              <a:cxnLst/>
              <a:rect l="l" t="t" r="r" b="b"/>
              <a:pathLst>
                <a:path w="1976" h="1817" extrusionOk="0">
                  <a:moveTo>
                    <a:pt x="58" y="0"/>
                  </a:moveTo>
                  <a:cubicBezTo>
                    <a:pt x="31" y="0"/>
                    <a:pt x="1" y="46"/>
                    <a:pt x="1" y="46"/>
                  </a:cubicBezTo>
                  <a:cubicBezTo>
                    <a:pt x="109" y="209"/>
                    <a:pt x="245" y="344"/>
                    <a:pt x="381" y="480"/>
                  </a:cubicBezTo>
                  <a:cubicBezTo>
                    <a:pt x="869" y="995"/>
                    <a:pt x="1357" y="1429"/>
                    <a:pt x="1900" y="1809"/>
                  </a:cubicBezTo>
                  <a:cubicBezTo>
                    <a:pt x="1910" y="1814"/>
                    <a:pt x="1919" y="1816"/>
                    <a:pt x="1927" y="1816"/>
                  </a:cubicBezTo>
                  <a:cubicBezTo>
                    <a:pt x="1962" y="1816"/>
                    <a:pt x="1976" y="1772"/>
                    <a:pt x="1954" y="1728"/>
                  </a:cubicBezTo>
                  <a:cubicBezTo>
                    <a:pt x="1818" y="1646"/>
                    <a:pt x="1628" y="1511"/>
                    <a:pt x="1493" y="1402"/>
                  </a:cubicBezTo>
                  <a:cubicBezTo>
                    <a:pt x="977" y="995"/>
                    <a:pt x="489" y="507"/>
                    <a:pt x="82" y="19"/>
                  </a:cubicBezTo>
                  <a:cubicBezTo>
                    <a:pt x="75" y="5"/>
                    <a:pt x="67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9" name="Google Shape;3829;p52"/>
            <p:cNvSpPr/>
            <p:nvPr/>
          </p:nvSpPr>
          <p:spPr>
            <a:xfrm>
              <a:off x="616146" y="2331055"/>
              <a:ext cx="172293" cy="115591"/>
            </a:xfrm>
            <a:custGeom>
              <a:avLst/>
              <a:gdLst/>
              <a:ahLst/>
              <a:cxnLst/>
              <a:rect l="l" t="t" r="r" b="b"/>
              <a:pathLst>
                <a:path w="2048" h="1374" extrusionOk="0">
                  <a:moveTo>
                    <a:pt x="45" y="0"/>
                  </a:moveTo>
                  <a:cubicBezTo>
                    <a:pt x="21" y="0"/>
                    <a:pt x="1" y="31"/>
                    <a:pt x="42" y="92"/>
                  </a:cubicBezTo>
                  <a:cubicBezTo>
                    <a:pt x="150" y="173"/>
                    <a:pt x="286" y="309"/>
                    <a:pt x="421" y="417"/>
                  </a:cubicBezTo>
                  <a:cubicBezTo>
                    <a:pt x="882" y="797"/>
                    <a:pt x="1398" y="1122"/>
                    <a:pt x="1967" y="1367"/>
                  </a:cubicBezTo>
                  <a:cubicBezTo>
                    <a:pt x="1983" y="1372"/>
                    <a:pt x="1995" y="1374"/>
                    <a:pt x="2005" y="1374"/>
                  </a:cubicBezTo>
                  <a:cubicBezTo>
                    <a:pt x="2048" y="1374"/>
                    <a:pt x="2044" y="1334"/>
                    <a:pt x="2022" y="1312"/>
                  </a:cubicBezTo>
                  <a:cubicBezTo>
                    <a:pt x="1832" y="1231"/>
                    <a:pt x="1696" y="1122"/>
                    <a:pt x="1533" y="1068"/>
                  </a:cubicBezTo>
                  <a:cubicBezTo>
                    <a:pt x="991" y="797"/>
                    <a:pt x="530" y="417"/>
                    <a:pt x="69" y="10"/>
                  </a:cubicBezTo>
                  <a:cubicBezTo>
                    <a:pt x="62" y="4"/>
                    <a:pt x="53" y="0"/>
                    <a:pt x="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0" name="Google Shape;3830;p52"/>
            <p:cNvSpPr/>
            <p:nvPr/>
          </p:nvSpPr>
          <p:spPr>
            <a:xfrm>
              <a:off x="838663" y="2071776"/>
              <a:ext cx="9170" cy="4627"/>
            </a:xfrm>
            <a:custGeom>
              <a:avLst/>
              <a:gdLst/>
              <a:ahLst/>
              <a:cxnLst/>
              <a:rect l="l" t="t" r="r" b="b"/>
              <a:pathLst>
                <a:path w="109" h="55" extrusionOk="0">
                  <a:moveTo>
                    <a:pt x="0" y="54"/>
                  </a:moveTo>
                  <a:cubicBezTo>
                    <a:pt x="55" y="54"/>
                    <a:pt x="82" y="54"/>
                    <a:pt x="109" y="0"/>
                  </a:cubicBezTo>
                  <a:cubicBezTo>
                    <a:pt x="82" y="54"/>
                    <a:pt x="55" y="54"/>
                    <a:pt x="0" y="54"/>
                  </a:cubicBezTo>
                  <a:close/>
                </a:path>
              </a:pathLst>
            </a:custGeom>
            <a:solidFill>
              <a:srgbClr val="3026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1" name="Google Shape;3831;p52"/>
            <p:cNvSpPr/>
            <p:nvPr/>
          </p:nvSpPr>
          <p:spPr>
            <a:xfrm>
              <a:off x="446209" y="1753186"/>
              <a:ext cx="762195" cy="740827"/>
            </a:xfrm>
            <a:custGeom>
              <a:avLst/>
              <a:gdLst/>
              <a:ahLst/>
              <a:cxnLst/>
              <a:rect l="l" t="t" r="r" b="b"/>
              <a:pathLst>
                <a:path w="9060" h="8806" extrusionOk="0">
                  <a:moveTo>
                    <a:pt x="461" y="7178"/>
                  </a:moveTo>
                  <a:cubicBezTo>
                    <a:pt x="472" y="7184"/>
                    <a:pt x="484" y="7189"/>
                    <a:pt x="499" y="7193"/>
                  </a:cubicBezTo>
                  <a:lnTo>
                    <a:pt x="499" y="7193"/>
                  </a:lnTo>
                  <a:cubicBezTo>
                    <a:pt x="486" y="7188"/>
                    <a:pt x="473" y="7183"/>
                    <a:pt x="461" y="7178"/>
                  </a:cubicBezTo>
                  <a:close/>
                  <a:moveTo>
                    <a:pt x="4754" y="1"/>
                  </a:moveTo>
                  <a:cubicBezTo>
                    <a:pt x="3430" y="1"/>
                    <a:pt x="2046" y="427"/>
                    <a:pt x="1112" y="1319"/>
                  </a:cubicBezTo>
                  <a:cubicBezTo>
                    <a:pt x="651" y="1807"/>
                    <a:pt x="298" y="2404"/>
                    <a:pt x="136" y="3055"/>
                  </a:cubicBezTo>
                  <a:cubicBezTo>
                    <a:pt x="27" y="3435"/>
                    <a:pt x="0" y="3787"/>
                    <a:pt x="27" y="4167"/>
                  </a:cubicBezTo>
                  <a:cubicBezTo>
                    <a:pt x="54" y="4682"/>
                    <a:pt x="163" y="5225"/>
                    <a:pt x="461" y="5632"/>
                  </a:cubicBezTo>
                  <a:cubicBezTo>
                    <a:pt x="570" y="5903"/>
                    <a:pt x="814" y="6283"/>
                    <a:pt x="922" y="6554"/>
                  </a:cubicBezTo>
                  <a:cubicBezTo>
                    <a:pt x="1057" y="7025"/>
                    <a:pt x="746" y="7199"/>
                    <a:pt x="558" y="7199"/>
                  </a:cubicBezTo>
                  <a:cubicBezTo>
                    <a:pt x="536" y="7199"/>
                    <a:pt x="516" y="7197"/>
                    <a:pt x="499" y="7193"/>
                  </a:cubicBezTo>
                  <a:lnTo>
                    <a:pt x="499" y="7193"/>
                  </a:lnTo>
                  <a:cubicBezTo>
                    <a:pt x="739" y="7284"/>
                    <a:pt x="1079" y="7334"/>
                    <a:pt x="1366" y="7334"/>
                  </a:cubicBezTo>
                  <a:cubicBezTo>
                    <a:pt x="1472" y="7334"/>
                    <a:pt x="1571" y="7327"/>
                    <a:pt x="1655" y="7313"/>
                  </a:cubicBezTo>
                  <a:cubicBezTo>
                    <a:pt x="1872" y="7883"/>
                    <a:pt x="2414" y="8290"/>
                    <a:pt x="2984" y="8561"/>
                  </a:cubicBezTo>
                  <a:cubicBezTo>
                    <a:pt x="3228" y="8697"/>
                    <a:pt x="3499" y="8805"/>
                    <a:pt x="3770" y="8805"/>
                  </a:cubicBezTo>
                  <a:cubicBezTo>
                    <a:pt x="4042" y="8805"/>
                    <a:pt x="4313" y="8724"/>
                    <a:pt x="4476" y="8507"/>
                  </a:cubicBezTo>
                  <a:cubicBezTo>
                    <a:pt x="4042" y="8398"/>
                    <a:pt x="3689" y="7991"/>
                    <a:pt x="3662" y="7557"/>
                  </a:cubicBezTo>
                  <a:cubicBezTo>
                    <a:pt x="3635" y="7286"/>
                    <a:pt x="3689" y="7015"/>
                    <a:pt x="3689" y="6744"/>
                  </a:cubicBezTo>
                  <a:cubicBezTo>
                    <a:pt x="3662" y="6472"/>
                    <a:pt x="3553" y="6174"/>
                    <a:pt x="3282" y="6093"/>
                  </a:cubicBezTo>
                  <a:cubicBezTo>
                    <a:pt x="3445" y="6093"/>
                    <a:pt x="3662" y="6011"/>
                    <a:pt x="3770" y="5821"/>
                  </a:cubicBezTo>
                  <a:cubicBezTo>
                    <a:pt x="3418" y="5794"/>
                    <a:pt x="3146" y="5496"/>
                    <a:pt x="3119" y="5143"/>
                  </a:cubicBezTo>
                  <a:cubicBezTo>
                    <a:pt x="3092" y="4818"/>
                    <a:pt x="3255" y="4465"/>
                    <a:pt x="3526" y="4248"/>
                  </a:cubicBezTo>
                  <a:cubicBezTo>
                    <a:pt x="3797" y="4004"/>
                    <a:pt x="4096" y="3869"/>
                    <a:pt x="4448" y="3787"/>
                  </a:cubicBezTo>
                  <a:cubicBezTo>
                    <a:pt x="4910" y="3706"/>
                    <a:pt x="5479" y="3624"/>
                    <a:pt x="5750" y="3190"/>
                  </a:cubicBezTo>
                  <a:lnTo>
                    <a:pt x="5750" y="3190"/>
                  </a:lnTo>
                  <a:cubicBezTo>
                    <a:pt x="5750" y="3326"/>
                    <a:pt x="5750" y="3462"/>
                    <a:pt x="5696" y="3597"/>
                  </a:cubicBezTo>
                  <a:cubicBezTo>
                    <a:pt x="5669" y="3706"/>
                    <a:pt x="5588" y="3760"/>
                    <a:pt x="5479" y="3787"/>
                  </a:cubicBezTo>
                  <a:cubicBezTo>
                    <a:pt x="5859" y="3760"/>
                    <a:pt x="6239" y="3706"/>
                    <a:pt x="6564" y="3597"/>
                  </a:cubicBezTo>
                  <a:cubicBezTo>
                    <a:pt x="6808" y="3543"/>
                    <a:pt x="7215" y="3380"/>
                    <a:pt x="7215" y="3055"/>
                  </a:cubicBezTo>
                  <a:cubicBezTo>
                    <a:pt x="7215" y="3326"/>
                    <a:pt x="7242" y="3543"/>
                    <a:pt x="7242" y="3814"/>
                  </a:cubicBezTo>
                  <a:cubicBezTo>
                    <a:pt x="7378" y="3652"/>
                    <a:pt x="7568" y="3516"/>
                    <a:pt x="7703" y="3353"/>
                  </a:cubicBezTo>
                  <a:cubicBezTo>
                    <a:pt x="7866" y="3896"/>
                    <a:pt x="8002" y="4465"/>
                    <a:pt x="8164" y="5008"/>
                  </a:cubicBezTo>
                  <a:cubicBezTo>
                    <a:pt x="8192" y="5171"/>
                    <a:pt x="8273" y="5306"/>
                    <a:pt x="8381" y="5415"/>
                  </a:cubicBezTo>
                  <a:cubicBezTo>
                    <a:pt x="8420" y="5466"/>
                    <a:pt x="8488" y="5493"/>
                    <a:pt x="8556" y="5493"/>
                  </a:cubicBezTo>
                  <a:cubicBezTo>
                    <a:pt x="8631" y="5493"/>
                    <a:pt x="8705" y="5459"/>
                    <a:pt x="8734" y="5388"/>
                  </a:cubicBezTo>
                  <a:cubicBezTo>
                    <a:pt x="8463" y="5306"/>
                    <a:pt x="8381" y="4981"/>
                    <a:pt x="8436" y="4709"/>
                  </a:cubicBezTo>
                  <a:cubicBezTo>
                    <a:pt x="8517" y="4438"/>
                    <a:pt x="8680" y="4221"/>
                    <a:pt x="8788" y="3950"/>
                  </a:cubicBezTo>
                  <a:cubicBezTo>
                    <a:pt x="9059" y="3353"/>
                    <a:pt x="8924" y="2594"/>
                    <a:pt x="8571" y="2024"/>
                  </a:cubicBezTo>
                  <a:cubicBezTo>
                    <a:pt x="8002" y="1021"/>
                    <a:pt x="6944" y="342"/>
                    <a:pt x="5832" y="98"/>
                  </a:cubicBezTo>
                  <a:cubicBezTo>
                    <a:pt x="5484" y="34"/>
                    <a:pt x="5121" y="1"/>
                    <a:pt x="4754" y="1"/>
                  </a:cubicBez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2" name="Google Shape;3832;p52"/>
            <p:cNvSpPr/>
            <p:nvPr/>
          </p:nvSpPr>
          <p:spPr>
            <a:xfrm>
              <a:off x="973267" y="2614816"/>
              <a:ext cx="171284" cy="522684"/>
            </a:xfrm>
            <a:custGeom>
              <a:avLst/>
              <a:gdLst/>
              <a:ahLst/>
              <a:cxnLst/>
              <a:rect l="l" t="t" r="r" b="b"/>
              <a:pathLst>
                <a:path w="2036" h="6213" extrusionOk="0">
                  <a:moveTo>
                    <a:pt x="28" y="1"/>
                  </a:moveTo>
                  <a:lnTo>
                    <a:pt x="28" y="28"/>
                  </a:lnTo>
                  <a:cubicBezTo>
                    <a:pt x="82" y="55"/>
                    <a:pt x="1" y="787"/>
                    <a:pt x="28" y="814"/>
                  </a:cubicBezTo>
                  <a:cubicBezTo>
                    <a:pt x="163" y="1737"/>
                    <a:pt x="299" y="2035"/>
                    <a:pt x="353" y="2957"/>
                  </a:cubicBezTo>
                  <a:cubicBezTo>
                    <a:pt x="380" y="3500"/>
                    <a:pt x="380" y="4069"/>
                    <a:pt x="272" y="4585"/>
                  </a:cubicBezTo>
                  <a:cubicBezTo>
                    <a:pt x="489" y="5127"/>
                    <a:pt x="679" y="5697"/>
                    <a:pt x="923" y="6212"/>
                  </a:cubicBezTo>
                  <a:cubicBezTo>
                    <a:pt x="1221" y="5887"/>
                    <a:pt x="1628" y="2306"/>
                    <a:pt x="1628" y="2306"/>
                  </a:cubicBezTo>
                  <a:lnTo>
                    <a:pt x="1059" y="2008"/>
                  </a:lnTo>
                  <a:cubicBezTo>
                    <a:pt x="1059" y="2008"/>
                    <a:pt x="1710" y="1872"/>
                    <a:pt x="1710" y="1818"/>
                  </a:cubicBezTo>
                  <a:cubicBezTo>
                    <a:pt x="1655" y="1601"/>
                    <a:pt x="2035" y="869"/>
                    <a:pt x="1601" y="435"/>
                  </a:cubicBezTo>
                  <a:cubicBezTo>
                    <a:pt x="1303" y="136"/>
                    <a:pt x="163" y="1"/>
                    <a:pt x="2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3" name="Google Shape;3833;p52"/>
            <p:cNvSpPr/>
            <p:nvPr/>
          </p:nvSpPr>
          <p:spPr>
            <a:xfrm>
              <a:off x="560286" y="2598832"/>
              <a:ext cx="492987" cy="540940"/>
            </a:xfrm>
            <a:custGeom>
              <a:avLst/>
              <a:gdLst/>
              <a:ahLst/>
              <a:cxnLst/>
              <a:rect l="l" t="t" r="r" b="b"/>
              <a:pathLst>
                <a:path w="5860" h="6430" extrusionOk="0">
                  <a:moveTo>
                    <a:pt x="2360" y="1"/>
                  </a:moveTo>
                  <a:cubicBezTo>
                    <a:pt x="1953" y="55"/>
                    <a:pt x="1546" y="191"/>
                    <a:pt x="1194" y="326"/>
                  </a:cubicBezTo>
                  <a:cubicBezTo>
                    <a:pt x="787" y="462"/>
                    <a:pt x="434" y="652"/>
                    <a:pt x="109" y="923"/>
                  </a:cubicBezTo>
                  <a:cubicBezTo>
                    <a:pt x="55" y="950"/>
                    <a:pt x="0" y="1004"/>
                    <a:pt x="0" y="1059"/>
                  </a:cubicBezTo>
                  <a:cubicBezTo>
                    <a:pt x="0" y="1086"/>
                    <a:pt x="0" y="1140"/>
                    <a:pt x="27" y="1167"/>
                  </a:cubicBezTo>
                  <a:cubicBezTo>
                    <a:pt x="380" y="2008"/>
                    <a:pt x="977" y="2767"/>
                    <a:pt x="1763" y="3256"/>
                  </a:cubicBezTo>
                  <a:cubicBezTo>
                    <a:pt x="1818" y="3310"/>
                    <a:pt x="1899" y="3364"/>
                    <a:pt x="1980" y="3364"/>
                  </a:cubicBezTo>
                  <a:cubicBezTo>
                    <a:pt x="1995" y="3365"/>
                    <a:pt x="2009" y="3366"/>
                    <a:pt x="2022" y="3366"/>
                  </a:cubicBezTo>
                  <a:cubicBezTo>
                    <a:pt x="2297" y="3366"/>
                    <a:pt x="2481" y="3120"/>
                    <a:pt x="2740" y="3120"/>
                  </a:cubicBezTo>
                  <a:cubicBezTo>
                    <a:pt x="2523" y="3391"/>
                    <a:pt x="2306" y="3635"/>
                    <a:pt x="2062" y="3852"/>
                  </a:cubicBezTo>
                  <a:cubicBezTo>
                    <a:pt x="2740" y="4693"/>
                    <a:pt x="5561" y="6049"/>
                    <a:pt x="5859" y="6429"/>
                  </a:cubicBezTo>
                  <a:cubicBezTo>
                    <a:pt x="5778" y="5968"/>
                    <a:pt x="5723" y="5507"/>
                    <a:pt x="5588" y="5073"/>
                  </a:cubicBezTo>
                  <a:cubicBezTo>
                    <a:pt x="5479" y="4992"/>
                    <a:pt x="5425" y="4910"/>
                    <a:pt x="5344" y="4802"/>
                  </a:cubicBezTo>
                  <a:cubicBezTo>
                    <a:pt x="4855" y="4286"/>
                    <a:pt x="4394" y="3690"/>
                    <a:pt x="4042" y="3066"/>
                  </a:cubicBezTo>
                  <a:cubicBezTo>
                    <a:pt x="3418" y="2116"/>
                    <a:pt x="2767" y="1249"/>
                    <a:pt x="2414" y="136"/>
                  </a:cubicBezTo>
                  <a:cubicBezTo>
                    <a:pt x="2414" y="109"/>
                    <a:pt x="2414" y="82"/>
                    <a:pt x="2360" y="55"/>
                  </a:cubicBezTo>
                  <a:lnTo>
                    <a:pt x="236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4" name="Google Shape;3834;p52"/>
            <p:cNvSpPr/>
            <p:nvPr/>
          </p:nvSpPr>
          <p:spPr>
            <a:xfrm>
              <a:off x="375458" y="3080291"/>
              <a:ext cx="319516" cy="632218"/>
            </a:xfrm>
            <a:custGeom>
              <a:avLst/>
              <a:gdLst/>
              <a:ahLst/>
              <a:cxnLst/>
              <a:rect l="l" t="t" r="r" b="b"/>
              <a:pathLst>
                <a:path w="3798" h="7515" extrusionOk="0">
                  <a:moveTo>
                    <a:pt x="0" y="1"/>
                  </a:moveTo>
                  <a:lnTo>
                    <a:pt x="0" y="1"/>
                  </a:lnTo>
                  <a:cubicBezTo>
                    <a:pt x="733" y="2523"/>
                    <a:pt x="1845" y="4558"/>
                    <a:pt x="3201" y="7460"/>
                  </a:cubicBezTo>
                  <a:lnTo>
                    <a:pt x="3716" y="7514"/>
                  </a:lnTo>
                  <a:cubicBezTo>
                    <a:pt x="3798" y="6809"/>
                    <a:pt x="3743" y="6104"/>
                    <a:pt x="3662" y="5371"/>
                  </a:cubicBezTo>
                  <a:cubicBezTo>
                    <a:pt x="3526" y="4558"/>
                    <a:pt x="3282" y="3717"/>
                    <a:pt x="2930" y="2930"/>
                  </a:cubicBezTo>
                  <a:cubicBezTo>
                    <a:pt x="2604" y="2198"/>
                    <a:pt x="2197" y="1520"/>
                    <a:pt x="1628" y="950"/>
                  </a:cubicBezTo>
                  <a:cubicBezTo>
                    <a:pt x="1167" y="489"/>
                    <a:pt x="597" y="137"/>
                    <a:pt x="0" y="1"/>
                  </a:cubicBezTo>
                  <a:close/>
                </a:path>
              </a:pathLst>
            </a:custGeom>
            <a:solidFill>
              <a:srgbClr val="C3EA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5" name="Google Shape;3835;p52"/>
            <p:cNvSpPr/>
            <p:nvPr/>
          </p:nvSpPr>
          <p:spPr>
            <a:xfrm>
              <a:off x="868360" y="3650337"/>
              <a:ext cx="35418" cy="45934"/>
            </a:xfrm>
            <a:custGeom>
              <a:avLst/>
              <a:gdLst/>
              <a:ahLst/>
              <a:cxnLst/>
              <a:rect l="l" t="t" r="r" b="b"/>
              <a:pathLst>
                <a:path w="421" h="546" extrusionOk="0">
                  <a:moveTo>
                    <a:pt x="231" y="1"/>
                  </a:moveTo>
                  <a:cubicBezTo>
                    <a:pt x="219" y="1"/>
                    <a:pt x="205" y="3"/>
                    <a:pt x="190" y="6"/>
                  </a:cubicBezTo>
                  <a:lnTo>
                    <a:pt x="163" y="6"/>
                  </a:lnTo>
                  <a:cubicBezTo>
                    <a:pt x="136" y="6"/>
                    <a:pt x="109" y="33"/>
                    <a:pt x="54" y="87"/>
                  </a:cubicBezTo>
                  <a:cubicBezTo>
                    <a:pt x="0" y="196"/>
                    <a:pt x="0" y="358"/>
                    <a:pt x="54" y="467"/>
                  </a:cubicBezTo>
                  <a:cubicBezTo>
                    <a:pt x="54" y="494"/>
                    <a:pt x="109" y="521"/>
                    <a:pt x="136" y="521"/>
                  </a:cubicBezTo>
                  <a:cubicBezTo>
                    <a:pt x="154" y="521"/>
                    <a:pt x="172" y="545"/>
                    <a:pt x="198" y="545"/>
                  </a:cubicBezTo>
                  <a:cubicBezTo>
                    <a:pt x="211" y="545"/>
                    <a:pt x="226" y="539"/>
                    <a:pt x="244" y="521"/>
                  </a:cubicBezTo>
                  <a:cubicBezTo>
                    <a:pt x="271" y="521"/>
                    <a:pt x="298" y="494"/>
                    <a:pt x="298" y="467"/>
                  </a:cubicBezTo>
                  <a:cubicBezTo>
                    <a:pt x="324" y="365"/>
                    <a:pt x="421" y="1"/>
                    <a:pt x="231" y="1"/>
                  </a:cubicBezTo>
                  <a:close/>
                </a:path>
              </a:pathLst>
            </a:custGeom>
            <a:solidFill>
              <a:srgbClr val="C3EA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6" name="Google Shape;3836;p52"/>
            <p:cNvSpPr/>
            <p:nvPr/>
          </p:nvSpPr>
          <p:spPr>
            <a:xfrm>
              <a:off x="891159" y="3552581"/>
              <a:ext cx="36007" cy="46859"/>
            </a:xfrm>
            <a:custGeom>
              <a:avLst/>
              <a:gdLst/>
              <a:ahLst/>
              <a:cxnLst/>
              <a:rect l="l" t="t" r="r" b="b"/>
              <a:pathLst>
                <a:path w="428" h="557" extrusionOk="0">
                  <a:moveTo>
                    <a:pt x="213" y="0"/>
                  </a:moveTo>
                  <a:cubicBezTo>
                    <a:pt x="205" y="0"/>
                    <a:pt x="198" y="1"/>
                    <a:pt x="190" y="2"/>
                  </a:cubicBezTo>
                  <a:lnTo>
                    <a:pt x="163" y="2"/>
                  </a:lnTo>
                  <a:cubicBezTo>
                    <a:pt x="136" y="2"/>
                    <a:pt x="136" y="29"/>
                    <a:pt x="55" y="110"/>
                  </a:cubicBezTo>
                  <a:cubicBezTo>
                    <a:pt x="0" y="219"/>
                    <a:pt x="0" y="381"/>
                    <a:pt x="55" y="490"/>
                  </a:cubicBezTo>
                  <a:cubicBezTo>
                    <a:pt x="55" y="517"/>
                    <a:pt x="109" y="544"/>
                    <a:pt x="136" y="544"/>
                  </a:cubicBezTo>
                  <a:cubicBezTo>
                    <a:pt x="154" y="544"/>
                    <a:pt x="172" y="556"/>
                    <a:pt x="198" y="556"/>
                  </a:cubicBezTo>
                  <a:cubicBezTo>
                    <a:pt x="211" y="556"/>
                    <a:pt x="226" y="553"/>
                    <a:pt x="244" y="544"/>
                  </a:cubicBezTo>
                  <a:cubicBezTo>
                    <a:pt x="271" y="544"/>
                    <a:pt x="299" y="517"/>
                    <a:pt x="299" y="490"/>
                  </a:cubicBezTo>
                  <a:cubicBezTo>
                    <a:pt x="325" y="385"/>
                    <a:pt x="427" y="0"/>
                    <a:pt x="213" y="0"/>
                  </a:cubicBezTo>
                  <a:close/>
                </a:path>
              </a:pathLst>
            </a:custGeom>
            <a:solidFill>
              <a:srgbClr val="C3EA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7" name="Google Shape;3837;p52"/>
            <p:cNvSpPr/>
            <p:nvPr/>
          </p:nvSpPr>
          <p:spPr>
            <a:xfrm>
              <a:off x="174646" y="2854410"/>
              <a:ext cx="832946" cy="968139"/>
            </a:xfrm>
            <a:custGeom>
              <a:avLst/>
              <a:gdLst/>
              <a:ahLst/>
              <a:cxnLst/>
              <a:rect l="l" t="t" r="r" b="b"/>
              <a:pathLst>
                <a:path w="9901" h="11508" extrusionOk="0">
                  <a:moveTo>
                    <a:pt x="1818" y="1"/>
                  </a:moveTo>
                  <a:lnTo>
                    <a:pt x="1601" y="652"/>
                  </a:lnTo>
                  <a:cubicBezTo>
                    <a:pt x="1411" y="1113"/>
                    <a:pt x="1275" y="1601"/>
                    <a:pt x="1221" y="2062"/>
                  </a:cubicBezTo>
                  <a:lnTo>
                    <a:pt x="136" y="9494"/>
                  </a:lnTo>
                  <a:cubicBezTo>
                    <a:pt x="0" y="10443"/>
                    <a:pt x="651" y="11257"/>
                    <a:pt x="1492" y="11447"/>
                  </a:cubicBezTo>
                  <a:cubicBezTo>
                    <a:pt x="1628" y="11488"/>
                    <a:pt x="1763" y="11508"/>
                    <a:pt x="1899" y="11508"/>
                  </a:cubicBezTo>
                  <a:cubicBezTo>
                    <a:pt x="2035" y="11508"/>
                    <a:pt x="2170" y="11488"/>
                    <a:pt x="2306" y="11447"/>
                  </a:cubicBezTo>
                  <a:lnTo>
                    <a:pt x="9060" y="9928"/>
                  </a:lnTo>
                  <a:lnTo>
                    <a:pt x="9087" y="9928"/>
                  </a:lnTo>
                  <a:lnTo>
                    <a:pt x="9873" y="9765"/>
                  </a:lnTo>
                  <a:lnTo>
                    <a:pt x="9901" y="9277"/>
                  </a:lnTo>
                  <a:lnTo>
                    <a:pt x="9901" y="7894"/>
                  </a:lnTo>
                  <a:lnTo>
                    <a:pt x="8707" y="8002"/>
                  </a:lnTo>
                  <a:lnTo>
                    <a:pt x="8599" y="8002"/>
                  </a:lnTo>
                  <a:lnTo>
                    <a:pt x="3309" y="8545"/>
                  </a:lnTo>
                  <a:lnTo>
                    <a:pt x="3309" y="8545"/>
                  </a:lnTo>
                  <a:lnTo>
                    <a:pt x="3960" y="6131"/>
                  </a:lnTo>
                  <a:cubicBezTo>
                    <a:pt x="4476" y="4178"/>
                    <a:pt x="3852" y="2062"/>
                    <a:pt x="2360" y="706"/>
                  </a:cubicBezTo>
                  <a:cubicBezTo>
                    <a:pt x="2306" y="652"/>
                    <a:pt x="2197" y="570"/>
                    <a:pt x="2143" y="516"/>
                  </a:cubicBezTo>
                  <a:lnTo>
                    <a:pt x="1818" y="1"/>
                  </a:lnTo>
                  <a:close/>
                </a:path>
              </a:pathLst>
            </a:custGeom>
            <a:solidFill>
              <a:srgbClr val="C3EA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8" name="Google Shape;3838;p52"/>
            <p:cNvSpPr/>
            <p:nvPr/>
          </p:nvSpPr>
          <p:spPr>
            <a:xfrm>
              <a:off x="872903" y="3525324"/>
              <a:ext cx="132417" cy="178014"/>
            </a:xfrm>
            <a:custGeom>
              <a:avLst/>
              <a:gdLst/>
              <a:ahLst/>
              <a:cxnLst/>
              <a:rect l="l" t="t" r="r" b="b"/>
              <a:pathLst>
                <a:path w="1574" h="2116" extrusionOk="0">
                  <a:moveTo>
                    <a:pt x="1546" y="0"/>
                  </a:moveTo>
                  <a:lnTo>
                    <a:pt x="380" y="81"/>
                  </a:lnTo>
                  <a:cubicBezTo>
                    <a:pt x="299" y="163"/>
                    <a:pt x="272" y="217"/>
                    <a:pt x="244" y="298"/>
                  </a:cubicBezTo>
                  <a:cubicBezTo>
                    <a:pt x="136" y="488"/>
                    <a:pt x="82" y="705"/>
                    <a:pt x="55" y="949"/>
                  </a:cubicBezTo>
                  <a:cubicBezTo>
                    <a:pt x="0" y="1356"/>
                    <a:pt x="0" y="1763"/>
                    <a:pt x="109" y="2116"/>
                  </a:cubicBezTo>
                  <a:lnTo>
                    <a:pt x="760" y="1980"/>
                  </a:lnTo>
                  <a:lnTo>
                    <a:pt x="787" y="1980"/>
                  </a:lnTo>
                  <a:lnTo>
                    <a:pt x="1573" y="1817"/>
                  </a:lnTo>
                  <a:lnTo>
                    <a:pt x="1546" y="0"/>
                  </a:ln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9" name="Google Shape;3839;p52"/>
            <p:cNvSpPr/>
            <p:nvPr/>
          </p:nvSpPr>
          <p:spPr>
            <a:xfrm>
              <a:off x="904871" y="3516154"/>
              <a:ext cx="132417" cy="178098"/>
            </a:xfrm>
            <a:custGeom>
              <a:avLst/>
              <a:gdLst/>
              <a:ahLst/>
              <a:cxnLst/>
              <a:rect l="l" t="t" r="r" b="b"/>
              <a:pathLst>
                <a:path w="1574" h="2117" extrusionOk="0">
                  <a:moveTo>
                    <a:pt x="1519" y="1"/>
                  </a:moveTo>
                  <a:lnTo>
                    <a:pt x="380" y="109"/>
                  </a:lnTo>
                  <a:cubicBezTo>
                    <a:pt x="298" y="163"/>
                    <a:pt x="271" y="245"/>
                    <a:pt x="244" y="299"/>
                  </a:cubicBezTo>
                  <a:cubicBezTo>
                    <a:pt x="136" y="516"/>
                    <a:pt x="81" y="706"/>
                    <a:pt x="27" y="950"/>
                  </a:cubicBezTo>
                  <a:cubicBezTo>
                    <a:pt x="0" y="1357"/>
                    <a:pt x="0" y="1764"/>
                    <a:pt x="108" y="2116"/>
                  </a:cubicBezTo>
                  <a:lnTo>
                    <a:pt x="759" y="2008"/>
                  </a:lnTo>
                  <a:lnTo>
                    <a:pt x="787" y="2008"/>
                  </a:lnTo>
                  <a:lnTo>
                    <a:pt x="1573" y="1818"/>
                  </a:lnTo>
                  <a:lnTo>
                    <a:pt x="1519" y="1"/>
                  </a:ln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0" name="Google Shape;3840;p52"/>
            <p:cNvSpPr/>
            <p:nvPr/>
          </p:nvSpPr>
          <p:spPr>
            <a:xfrm>
              <a:off x="925398" y="3495627"/>
              <a:ext cx="255579" cy="209309"/>
            </a:xfrm>
            <a:custGeom>
              <a:avLst/>
              <a:gdLst/>
              <a:ahLst/>
              <a:cxnLst/>
              <a:rect l="l" t="t" r="r" b="b"/>
              <a:pathLst>
                <a:path w="3038" h="2488" extrusionOk="0">
                  <a:moveTo>
                    <a:pt x="949" y="0"/>
                  </a:moveTo>
                  <a:cubicBezTo>
                    <a:pt x="760" y="0"/>
                    <a:pt x="597" y="0"/>
                    <a:pt x="461" y="28"/>
                  </a:cubicBezTo>
                  <a:cubicBezTo>
                    <a:pt x="298" y="82"/>
                    <a:pt x="163" y="163"/>
                    <a:pt x="81" y="299"/>
                  </a:cubicBezTo>
                  <a:cubicBezTo>
                    <a:pt x="27" y="434"/>
                    <a:pt x="136" y="543"/>
                    <a:pt x="190" y="679"/>
                  </a:cubicBezTo>
                  <a:cubicBezTo>
                    <a:pt x="136" y="760"/>
                    <a:pt x="0" y="896"/>
                    <a:pt x="27" y="977"/>
                  </a:cubicBezTo>
                  <a:cubicBezTo>
                    <a:pt x="54" y="1085"/>
                    <a:pt x="190" y="1194"/>
                    <a:pt x="298" y="1194"/>
                  </a:cubicBezTo>
                  <a:cubicBezTo>
                    <a:pt x="163" y="1194"/>
                    <a:pt x="54" y="1330"/>
                    <a:pt x="54" y="1465"/>
                  </a:cubicBezTo>
                  <a:cubicBezTo>
                    <a:pt x="54" y="1601"/>
                    <a:pt x="163" y="1736"/>
                    <a:pt x="298" y="1764"/>
                  </a:cubicBezTo>
                  <a:cubicBezTo>
                    <a:pt x="136" y="1899"/>
                    <a:pt x="163" y="2116"/>
                    <a:pt x="298" y="2279"/>
                  </a:cubicBezTo>
                  <a:cubicBezTo>
                    <a:pt x="407" y="2414"/>
                    <a:pt x="597" y="2442"/>
                    <a:pt x="787" y="2469"/>
                  </a:cubicBezTo>
                  <a:cubicBezTo>
                    <a:pt x="876" y="2482"/>
                    <a:pt x="966" y="2488"/>
                    <a:pt x="1056" y="2488"/>
                  </a:cubicBezTo>
                  <a:cubicBezTo>
                    <a:pt x="1534" y="2488"/>
                    <a:pt x="2007" y="2313"/>
                    <a:pt x="2441" y="2062"/>
                  </a:cubicBezTo>
                  <a:cubicBezTo>
                    <a:pt x="2550" y="2008"/>
                    <a:pt x="2631" y="1899"/>
                    <a:pt x="2685" y="1791"/>
                  </a:cubicBezTo>
                  <a:cubicBezTo>
                    <a:pt x="2685" y="1736"/>
                    <a:pt x="2631" y="1601"/>
                    <a:pt x="2577" y="1574"/>
                  </a:cubicBezTo>
                  <a:cubicBezTo>
                    <a:pt x="2631" y="1574"/>
                    <a:pt x="2740" y="1574"/>
                    <a:pt x="2848" y="1519"/>
                  </a:cubicBezTo>
                  <a:cubicBezTo>
                    <a:pt x="2957" y="1465"/>
                    <a:pt x="3038" y="1357"/>
                    <a:pt x="3011" y="1221"/>
                  </a:cubicBezTo>
                  <a:cubicBezTo>
                    <a:pt x="3011" y="1113"/>
                    <a:pt x="2929" y="1085"/>
                    <a:pt x="2875" y="1058"/>
                  </a:cubicBezTo>
                  <a:cubicBezTo>
                    <a:pt x="2984" y="1031"/>
                    <a:pt x="3038" y="923"/>
                    <a:pt x="3038" y="814"/>
                  </a:cubicBezTo>
                  <a:cubicBezTo>
                    <a:pt x="3011" y="706"/>
                    <a:pt x="2902" y="624"/>
                    <a:pt x="2767" y="624"/>
                  </a:cubicBezTo>
                  <a:cubicBezTo>
                    <a:pt x="2875" y="570"/>
                    <a:pt x="3011" y="516"/>
                    <a:pt x="3011" y="407"/>
                  </a:cubicBezTo>
                  <a:cubicBezTo>
                    <a:pt x="3038" y="326"/>
                    <a:pt x="2984" y="245"/>
                    <a:pt x="2902" y="190"/>
                  </a:cubicBezTo>
                  <a:cubicBezTo>
                    <a:pt x="2848" y="163"/>
                    <a:pt x="2740" y="136"/>
                    <a:pt x="2658" y="136"/>
                  </a:cubicBezTo>
                  <a:cubicBezTo>
                    <a:pt x="2089" y="55"/>
                    <a:pt x="1519" y="28"/>
                    <a:pt x="949" y="0"/>
                  </a:cubicBez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1" name="Google Shape;3841;p52"/>
            <p:cNvSpPr/>
            <p:nvPr/>
          </p:nvSpPr>
          <p:spPr>
            <a:xfrm>
              <a:off x="1005235" y="3538952"/>
              <a:ext cx="164385" cy="13797"/>
            </a:xfrm>
            <a:custGeom>
              <a:avLst/>
              <a:gdLst/>
              <a:ahLst/>
              <a:cxnLst/>
              <a:rect l="l" t="t" r="r" b="b"/>
              <a:pathLst>
                <a:path w="1954" h="164" extrusionOk="0">
                  <a:moveTo>
                    <a:pt x="55" y="1"/>
                  </a:moveTo>
                  <a:cubicBezTo>
                    <a:pt x="0" y="1"/>
                    <a:pt x="0" y="109"/>
                    <a:pt x="55" y="109"/>
                  </a:cubicBezTo>
                  <a:cubicBezTo>
                    <a:pt x="679" y="136"/>
                    <a:pt x="1275" y="164"/>
                    <a:pt x="1899" y="164"/>
                  </a:cubicBezTo>
                  <a:cubicBezTo>
                    <a:pt x="1953" y="164"/>
                    <a:pt x="1953" y="55"/>
                    <a:pt x="1899" y="55"/>
                  </a:cubicBezTo>
                  <a:cubicBezTo>
                    <a:pt x="1275" y="28"/>
                    <a:pt x="679" y="28"/>
                    <a:pt x="55" y="1"/>
                  </a:cubicBez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2" name="Google Shape;3842;p52"/>
            <p:cNvSpPr/>
            <p:nvPr/>
          </p:nvSpPr>
          <p:spPr>
            <a:xfrm>
              <a:off x="998421" y="3582362"/>
              <a:ext cx="178014" cy="12030"/>
            </a:xfrm>
            <a:custGeom>
              <a:avLst/>
              <a:gdLst/>
              <a:ahLst/>
              <a:cxnLst/>
              <a:rect l="l" t="t" r="r" b="b"/>
              <a:pathLst>
                <a:path w="2116" h="143" extrusionOk="0">
                  <a:moveTo>
                    <a:pt x="81" y="0"/>
                  </a:moveTo>
                  <a:cubicBezTo>
                    <a:pt x="0" y="0"/>
                    <a:pt x="0" y="82"/>
                    <a:pt x="54" y="82"/>
                  </a:cubicBezTo>
                  <a:cubicBezTo>
                    <a:pt x="393" y="122"/>
                    <a:pt x="732" y="143"/>
                    <a:pt x="1065" y="143"/>
                  </a:cubicBezTo>
                  <a:cubicBezTo>
                    <a:pt x="1397" y="143"/>
                    <a:pt x="1722" y="122"/>
                    <a:pt x="2034" y="82"/>
                  </a:cubicBezTo>
                  <a:cubicBezTo>
                    <a:pt x="2116" y="82"/>
                    <a:pt x="2116" y="0"/>
                    <a:pt x="2034" y="0"/>
                  </a:cubicBezTo>
                  <a:cubicBezTo>
                    <a:pt x="1722" y="27"/>
                    <a:pt x="1397" y="41"/>
                    <a:pt x="1068" y="41"/>
                  </a:cubicBezTo>
                  <a:cubicBezTo>
                    <a:pt x="739" y="41"/>
                    <a:pt x="407" y="27"/>
                    <a:pt x="81" y="0"/>
                  </a:cubicBez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3" name="Google Shape;3843;p52"/>
            <p:cNvSpPr/>
            <p:nvPr/>
          </p:nvSpPr>
          <p:spPr>
            <a:xfrm>
              <a:off x="1005824" y="3621144"/>
              <a:ext cx="145541" cy="20527"/>
            </a:xfrm>
            <a:custGeom>
              <a:avLst/>
              <a:gdLst/>
              <a:ahLst/>
              <a:cxnLst/>
              <a:rect l="l" t="t" r="r" b="b"/>
              <a:pathLst>
                <a:path w="1730" h="244" extrusionOk="0">
                  <a:moveTo>
                    <a:pt x="1621" y="0"/>
                  </a:moveTo>
                  <a:cubicBezTo>
                    <a:pt x="1269" y="93"/>
                    <a:pt x="904" y="135"/>
                    <a:pt x="544" y="135"/>
                  </a:cubicBezTo>
                  <a:cubicBezTo>
                    <a:pt x="377" y="135"/>
                    <a:pt x="211" y="126"/>
                    <a:pt x="48" y="109"/>
                  </a:cubicBezTo>
                  <a:cubicBezTo>
                    <a:pt x="44" y="105"/>
                    <a:pt x="40" y="103"/>
                    <a:pt x="37" y="103"/>
                  </a:cubicBezTo>
                  <a:cubicBezTo>
                    <a:pt x="15" y="103"/>
                    <a:pt x="1" y="170"/>
                    <a:pt x="48" y="217"/>
                  </a:cubicBezTo>
                  <a:cubicBezTo>
                    <a:pt x="219" y="234"/>
                    <a:pt x="391" y="243"/>
                    <a:pt x="562" y="243"/>
                  </a:cubicBezTo>
                  <a:cubicBezTo>
                    <a:pt x="931" y="243"/>
                    <a:pt x="1296" y="201"/>
                    <a:pt x="1648" y="109"/>
                  </a:cubicBezTo>
                  <a:cubicBezTo>
                    <a:pt x="1729" y="82"/>
                    <a:pt x="1675" y="0"/>
                    <a:pt x="1621" y="0"/>
                  </a:cubicBezTo>
                  <a:close/>
                </a:path>
              </a:pathLst>
            </a:custGeom>
            <a:solidFill>
              <a:srgbClr val="FAC5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44" name="Google Shape;3844;p52"/>
          <p:cNvSpPr txBox="1">
            <a:spLocks noGrp="1"/>
          </p:cNvSpPr>
          <p:nvPr>
            <p:ph type="subTitle" idx="1"/>
          </p:nvPr>
        </p:nvSpPr>
        <p:spPr>
          <a:xfrm>
            <a:off x="3056100" y="2150575"/>
            <a:ext cx="3031800" cy="16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-influenza is a highly contagious viral infection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-M</a:t>
            </a:r>
            <a:r>
              <a:rPr lang="en" dirty="0"/>
              <a:t>ost of strains of H1N1 H3N2 are show resistance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-Vaccine is the most effective way to prevent influenza disease 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5111B32A-1D24-4873-B2CE-9898ED3CFD2B}"/>
              </a:ext>
            </a:extLst>
          </p:cNvPr>
          <p:cNvSpPr txBox="1"/>
          <p:nvPr/>
        </p:nvSpPr>
        <p:spPr>
          <a:xfrm>
            <a:off x="8318810" y="4564863"/>
            <a:ext cx="65745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18</a:t>
            </a:r>
            <a:endParaRPr lang="ar-LY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6" grpId="0"/>
      <p:bldP spid="384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63" name="Google Shape;3863;p54"/>
          <p:cNvGrpSpPr/>
          <p:nvPr/>
        </p:nvGrpSpPr>
        <p:grpSpPr>
          <a:xfrm>
            <a:off x="5968603" y="125766"/>
            <a:ext cx="3032744" cy="4792500"/>
            <a:chOff x="5816203" y="125766"/>
            <a:chExt cx="3032744" cy="4792500"/>
          </a:xfrm>
        </p:grpSpPr>
        <p:grpSp>
          <p:nvGrpSpPr>
            <p:cNvPr id="3864" name="Google Shape;3864;p54"/>
            <p:cNvGrpSpPr/>
            <p:nvPr/>
          </p:nvGrpSpPr>
          <p:grpSpPr>
            <a:xfrm>
              <a:off x="6356060" y="2964791"/>
              <a:ext cx="1755696" cy="1953475"/>
              <a:chOff x="6356060" y="2764772"/>
              <a:chExt cx="1755696" cy="1953475"/>
            </a:xfrm>
          </p:grpSpPr>
          <p:sp>
            <p:nvSpPr>
              <p:cNvPr id="3865" name="Google Shape;3865;p54"/>
              <p:cNvSpPr/>
              <p:nvPr/>
            </p:nvSpPr>
            <p:spPr>
              <a:xfrm>
                <a:off x="6785824" y="4259134"/>
                <a:ext cx="268627" cy="359010"/>
              </a:xfrm>
              <a:custGeom>
                <a:avLst/>
                <a:gdLst/>
                <a:ahLst/>
                <a:cxnLst/>
                <a:rect l="l" t="t" r="r" b="b"/>
                <a:pathLst>
                  <a:path w="2984" h="3988" extrusionOk="0">
                    <a:moveTo>
                      <a:pt x="2170" y="0"/>
                    </a:moveTo>
                    <a:lnTo>
                      <a:pt x="0" y="3445"/>
                    </a:lnTo>
                    <a:lnTo>
                      <a:pt x="814" y="3988"/>
                    </a:lnTo>
                    <a:lnTo>
                      <a:pt x="2984" y="543"/>
                    </a:lnTo>
                    <a:lnTo>
                      <a:pt x="217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6" name="Google Shape;3866;p54"/>
              <p:cNvSpPr/>
              <p:nvPr/>
            </p:nvSpPr>
            <p:spPr>
              <a:xfrm>
                <a:off x="6697873" y="4469154"/>
                <a:ext cx="249182" cy="249092"/>
              </a:xfrm>
              <a:custGeom>
                <a:avLst/>
                <a:gdLst/>
                <a:ahLst/>
                <a:cxnLst/>
                <a:rect l="l" t="t" r="r" b="b"/>
                <a:pathLst>
                  <a:path w="2768" h="2767" extrusionOk="0">
                    <a:moveTo>
                      <a:pt x="1384" y="0"/>
                    </a:moveTo>
                    <a:cubicBezTo>
                      <a:pt x="652" y="0"/>
                      <a:pt x="1" y="597"/>
                      <a:pt x="1" y="1383"/>
                    </a:cubicBezTo>
                    <a:cubicBezTo>
                      <a:pt x="1" y="2170"/>
                      <a:pt x="597" y="2767"/>
                      <a:pt x="1384" y="2767"/>
                    </a:cubicBezTo>
                    <a:cubicBezTo>
                      <a:pt x="2171" y="2767"/>
                      <a:pt x="2767" y="2170"/>
                      <a:pt x="2767" y="1383"/>
                    </a:cubicBezTo>
                    <a:cubicBezTo>
                      <a:pt x="2767" y="597"/>
                      <a:pt x="2171" y="0"/>
                      <a:pt x="138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7" name="Google Shape;3867;p54"/>
              <p:cNvSpPr/>
              <p:nvPr/>
            </p:nvSpPr>
            <p:spPr>
              <a:xfrm>
                <a:off x="7425518" y="4202960"/>
                <a:ext cx="212543" cy="368822"/>
              </a:xfrm>
              <a:custGeom>
                <a:avLst/>
                <a:gdLst/>
                <a:ahLst/>
                <a:cxnLst/>
                <a:rect l="l" t="t" r="r" b="b"/>
                <a:pathLst>
                  <a:path w="2361" h="4097" extrusionOk="0">
                    <a:moveTo>
                      <a:pt x="896" y="1"/>
                    </a:moveTo>
                    <a:lnTo>
                      <a:pt x="1" y="380"/>
                    </a:lnTo>
                    <a:lnTo>
                      <a:pt x="1465" y="4096"/>
                    </a:lnTo>
                    <a:lnTo>
                      <a:pt x="2360" y="3744"/>
                    </a:lnTo>
                    <a:lnTo>
                      <a:pt x="89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8" name="Google Shape;3868;p54"/>
              <p:cNvSpPr/>
              <p:nvPr/>
            </p:nvSpPr>
            <p:spPr>
              <a:xfrm>
                <a:off x="7491414" y="4449530"/>
                <a:ext cx="219925" cy="219925"/>
              </a:xfrm>
              <a:custGeom>
                <a:avLst/>
                <a:gdLst/>
                <a:ahLst/>
                <a:cxnLst/>
                <a:rect l="l" t="t" r="r" b="b"/>
                <a:pathLst>
                  <a:path w="2443" h="2443" extrusionOk="0">
                    <a:moveTo>
                      <a:pt x="1266" y="0"/>
                    </a:moveTo>
                    <a:cubicBezTo>
                      <a:pt x="1251" y="0"/>
                      <a:pt x="1236" y="1"/>
                      <a:pt x="1221" y="1"/>
                    </a:cubicBezTo>
                    <a:cubicBezTo>
                      <a:pt x="543" y="1"/>
                      <a:pt x="1" y="544"/>
                      <a:pt x="1" y="1222"/>
                    </a:cubicBezTo>
                    <a:cubicBezTo>
                      <a:pt x="1" y="1900"/>
                      <a:pt x="543" y="2442"/>
                      <a:pt x="1221" y="2442"/>
                    </a:cubicBezTo>
                    <a:cubicBezTo>
                      <a:pt x="1900" y="2442"/>
                      <a:pt x="2442" y="1900"/>
                      <a:pt x="2442" y="1222"/>
                    </a:cubicBezTo>
                    <a:cubicBezTo>
                      <a:pt x="2442" y="559"/>
                      <a:pt x="1898" y="0"/>
                      <a:pt x="126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9" name="Google Shape;3869;p54"/>
              <p:cNvSpPr/>
              <p:nvPr/>
            </p:nvSpPr>
            <p:spPr>
              <a:xfrm>
                <a:off x="7899213" y="3638973"/>
                <a:ext cx="134404" cy="131883"/>
              </a:xfrm>
              <a:custGeom>
                <a:avLst/>
                <a:gdLst/>
                <a:ahLst/>
                <a:cxnLst/>
                <a:rect l="l" t="t" r="r" b="b"/>
                <a:pathLst>
                  <a:path w="1493" h="1465" extrusionOk="0">
                    <a:moveTo>
                      <a:pt x="760" y="0"/>
                    </a:moveTo>
                    <a:cubicBezTo>
                      <a:pt x="353" y="0"/>
                      <a:pt x="1" y="326"/>
                      <a:pt x="1" y="732"/>
                    </a:cubicBezTo>
                    <a:cubicBezTo>
                      <a:pt x="1" y="1139"/>
                      <a:pt x="353" y="1465"/>
                      <a:pt x="760" y="1465"/>
                    </a:cubicBezTo>
                    <a:cubicBezTo>
                      <a:pt x="1167" y="1465"/>
                      <a:pt x="1492" y="1139"/>
                      <a:pt x="1492" y="732"/>
                    </a:cubicBezTo>
                    <a:cubicBezTo>
                      <a:pt x="1492" y="326"/>
                      <a:pt x="1167" y="0"/>
                      <a:pt x="76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0" name="Google Shape;3870;p54"/>
              <p:cNvSpPr/>
              <p:nvPr/>
            </p:nvSpPr>
            <p:spPr>
              <a:xfrm>
                <a:off x="7203345" y="4415411"/>
                <a:ext cx="134404" cy="134404"/>
              </a:xfrm>
              <a:custGeom>
                <a:avLst/>
                <a:gdLst/>
                <a:ahLst/>
                <a:cxnLst/>
                <a:rect l="l" t="t" r="r" b="b"/>
                <a:pathLst>
                  <a:path w="1493" h="1493" extrusionOk="0">
                    <a:moveTo>
                      <a:pt x="760" y="0"/>
                    </a:moveTo>
                    <a:cubicBezTo>
                      <a:pt x="353" y="0"/>
                      <a:pt x="0" y="353"/>
                      <a:pt x="0" y="760"/>
                    </a:cubicBezTo>
                    <a:cubicBezTo>
                      <a:pt x="0" y="1167"/>
                      <a:pt x="353" y="1492"/>
                      <a:pt x="760" y="1492"/>
                    </a:cubicBezTo>
                    <a:cubicBezTo>
                      <a:pt x="1167" y="1492"/>
                      <a:pt x="1492" y="1167"/>
                      <a:pt x="1492" y="760"/>
                    </a:cubicBezTo>
                    <a:cubicBezTo>
                      <a:pt x="1492" y="353"/>
                      <a:pt x="1167" y="0"/>
                      <a:pt x="76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1" name="Google Shape;3871;p54"/>
              <p:cNvSpPr/>
              <p:nvPr/>
            </p:nvSpPr>
            <p:spPr>
              <a:xfrm>
                <a:off x="7335137" y="2933293"/>
                <a:ext cx="105146" cy="102626"/>
              </a:xfrm>
              <a:custGeom>
                <a:avLst/>
                <a:gdLst/>
                <a:ahLst/>
                <a:cxnLst/>
                <a:rect l="l" t="t" r="r" b="b"/>
                <a:pathLst>
                  <a:path w="1168" h="1140" extrusionOk="0">
                    <a:moveTo>
                      <a:pt x="571" y="0"/>
                    </a:moveTo>
                    <a:cubicBezTo>
                      <a:pt x="272" y="0"/>
                      <a:pt x="1" y="272"/>
                      <a:pt x="1" y="570"/>
                    </a:cubicBezTo>
                    <a:cubicBezTo>
                      <a:pt x="1" y="868"/>
                      <a:pt x="245" y="1139"/>
                      <a:pt x="571" y="1139"/>
                    </a:cubicBezTo>
                    <a:cubicBezTo>
                      <a:pt x="896" y="1139"/>
                      <a:pt x="1167" y="922"/>
                      <a:pt x="1167" y="570"/>
                    </a:cubicBezTo>
                    <a:cubicBezTo>
                      <a:pt x="1167" y="272"/>
                      <a:pt x="896" y="0"/>
                      <a:pt x="57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2" name="Google Shape;3872;p54"/>
              <p:cNvSpPr/>
              <p:nvPr/>
            </p:nvSpPr>
            <p:spPr>
              <a:xfrm>
                <a:off x="6504956" y="3870870"/>
                <a:ext cx="158800" cy="70938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788" extrusionOk="0">
                    <a:moveTo>
                      <a:pt x="1683" y="1"/>
                    </a:moveTo>
                    <a:lnTo>
                      <a:pt x="1" y="164"/>
                    </a:lnTo>
                    <a:lnTo>
                      <a:pt x="55" y="787"/>
                    </a:lnTo>
                    <a:lnTo>
                      <a:pt x="1764" y="625"/>
                    </a:lnTo>
                    <a:lnTo>
                      <a:pt x="168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3" name="Google Shape;3873;p54"/>
              <p:cNvSpPr/>
              <p:nvPr/>
            </p:nvSpPr>
            <p:spPr>
              <a:xfrm>
                <a:off x="7332706" y="2982085"/>
                <a:ext cx="78230" cy="166182"/>
              </a:xfrm>
              <a:custGeom>
                <a:avLst/>
                <a:gdLst/>
                <a:ahLst/>
                <a:cxnLst/>
                <a:rect l="l" t="t" r="r" b="b"/>
                <a:pathLst>
                  <a:path w="869" h="1846" extrusionOk="0">
                    <a:moveTo>
                      <a:pt x="299" y="1"/>
                    </a:moveTo>
                    <a:lnTo>
                      <a:pt x="1" y="1737"/>
                    </a:lnTo>
                    <a:lnTo>
                      <a:pt x="570" y="1845"/>
                    </a:lnTo>
                    <a:lnTo>
                      <a:pt x="869" y="109"/>
                    </a:lnTo>
                    <a:lnTo>
                      <a:pt x="29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4" name="Google Shape;3874;p54"/>
              <p:cNvSpPr/>
              <p:nvPr/>
            </p:nvSpPr>
            <p:spPr>
              <a:xfrm>
                <a:off x="7794247" y="3680474"/>
                <a:ext cx="170953" cy="51313"/>
              </a:xfrm>
              <a:custGeom>
                <a:avLst/>
                <a:gdLst/>
                <a:ahLst/>
                <a:cxnLst/>
                <a:rect l="l" t="t" r="r" b="b"/>
                <a:pathLst>
                  <a:path w="1899" h="570" extrusionOk="0">
                    <a:moveTo>
                      <a:pt x="0" y="0"/>
                    </a:moveTo>
                    <a:lnTo>
                      <a:pt x="0" y="570"/>
                    </a:lnTo>
                    <a:lnTo>
                      <a:pt x="1899" y="570"/>
                    </a:lnTo>
                    <a:lnTo>
                      <a:pt x="189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5" name="Google Shape;3875;p54"/>
              <p:cNvSpPr/>
              <p:nvPr/>
            </p:nvSpPr>
            <p:spPr>
              <a:xfrm>
                <a:off x="7230171" y="4307925"/>
                <a:ext cx="65986" cy="18085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2009" extrusionOk="0">
                    <a:moveTo>
                      <a:pt x="570" y="1"/>
                    </a:moveTo>
                    <a:lnTo>
                      <a:pt x="1" y="28"/>
                    </a:lnTo>
                    <a:lnTo>
                      <a:pt x="163" y="2008"/>
                    </a:lnTo>
                    <a:lnTo>
                      <a:pt x="733" y="1954"/>
                    </a:lnTo>
                    <a:lnTo>
                      <a:pt x="570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6" name="Google Shape;3876;p54"/>
              <p:cNvSpPr/>
              <p:nvPr/>
            </p:nvSpPr>
            <p:spPr>
              <a:xfrm>
                <a:off x="6673477" y="4129682"/>
                <a:ext cx="122161" cy="107577"/>
              </a:xfrm>
              <a:custGeom>
                <a:avLst/>
                <a:gdLst/>
                <a:ahLst/>
                <a:cxnLst/>
                <a:rect l="l" t="t" r="r" b="b"/>
                <a:pathLst>
                  <a:path w="1357" h="1195" extrusionOk="0">
                    <a:moveTo>
                      <a:pt x="1085" y="1"/>
                    </a:moveTo>
                    <a:lnTo>
                      <a:pt x="0" y="842"/>
                    </a:lnTo>
                    <a:lnTo>
                      <a:pt x="272" y="1194"/>
                    </a:lnTo>
                    <a:lnTo>
                      <a:pt x="1357" y="354"/>
                    </a:lnTo>
                    <a:lnTo>
                      <a:pt x="108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7" name="Google Shape;3877;p54"/>
              <p:cNvSpPr/>
              <p:nvPr/>
            </p:nvSpPr>
            <p:spPr>
              <a:xfrm>
                <a:off x="6519630" y="3553453"/>
                <a:ext cx="107577" cy="70938"/>
              </a:xfrm>
              <a:custGeom>
                <a:avLst/>
                <a:gdLst/>
                <a:ahLst/>
                <a:cxnLst/>
                <a:rect l="l" t="t" r="r" b="b"/>
                <a:pathLst>
                  <a:path w="1195" h="788" extrusionOk="0">
                    <a:moveTo>
                      <a:pt x="163" y="1"/>
                    </a:moveTo>
                    <a:lnTo>
                      <a:pt x="1" y="380"/>
                    </a:lnTo>
                    <a:lnTo>
                      <a:pt x="1058" y="787"/>
                    </a:lnTo>
                    <a:lnTo>
                      <a:pt x="1194" y="408"/>
                    </a:lnTo>
                    <a:lnTo>
                      <a:pt x="16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8" name="Google Shape;3878;p54"/>
              <p:cNvSpPr/>
              <p:nvPr/>
            </p:nvSpPr>
            <p:spPr>
              <a:xfrm>
                <a:off x="6585526" y="3079758"/>
                <a:ext cx="1262476" cy="1262476"/>
              </a:xfrm>
              <a:custGeom>
                <a:avLst/>
                <a:gdLst/>
                <a:ahLst/>
                <a:cxnLst/>
                <a:rect l="l" t="t" r="r" b="b"/>
                <a:pathLst>
                  <a:path w="14024" h="14024" extrusionOk="0">
                    <a:moveTo>
                      <a:pt x="6999" y="1"/>
                    </a:moveTo>
                    <a:cubicBezTo>
                      <a:pt x="3147" y="1"/>
                      <a:pt x="1" y="3120"/>
                      <a:pt x="1" y="7026"/>
                    </a:cubicBezTo>
                    <a:cubicBezTo>
                      <a:pt x="1" y="10877"/>
                      <a:pt x="3120" y="14024"/>
                      <a:pt x="6999" y="14024"/>
                    </a:cubicBezTo>
                    <a:cubicBezTo>
                      <a:pt x="10878" y="14024"/>
                      <a:pt x="14024" y="10877"/>
                      <a:pt x="14024" y="7026"/>
                    </a:cubicBezTo>
                    <a:cubicBezTo>
                      <a:pt x="14024" y="3120"/>
                      <a:pt x="10878" y="1"/>
                      <a:pt x="699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9" name="Google Shape;3879;p54"/>
              <p:cNvSpPr/>
              <p:nvPr/>
            </p:nvSpPr>
            <p:spPr>
              <a:xfrm>
                <a:off x="7493935" y="2940584"/>
                <a:ext cx="258905" cy="327322"/>
              </a:xfrm>
              <a:custGeom>
                <a:avLst/>
                <a:gdLst/>
                <a:ahLst/>
                <a:cxnLst/>
                <a:rect l="l" t="t" r="r" b="b"/>
                <a:pathLst>
                  <a:path w="2876" h="3636" extrusionOk="0">
                    <a:moveTo>
                      <a:pt x="2034" y="1"/>
                    </a:moveTo>
                    <a:lnTo>
                      <a:pt x="0" y="3093"/>
                    </a:lnTo>
                    <a:lnTo>
                      <a:pt x="841" y="3635"/>
                    </a:lnTo>
                    <a:lnTo>
                      <a:pt x="2875" y="543"/>
                    </a:lnTo>
                    <a:lnTo>
                      <a:pt x="203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0" name="Google Shape;3880;p54"/>
              <p:cNvSpPr/>
              <p:nvPr/>
            </p:nvSpPr>
            <p:spPr>
              <a:xfrm>
                <a:off x="7740504" y="3314175"/>
                <a:ext cx="200300" cy="158800"/>
              </a:xfrm>
              <a:custGeom>
                <a:avLst/>
                <a:gdLst/>
                <a:ahLst/>
                <a:cxnLst/>
                <a:rect l="l" t="t" r="r" b="b"/>
                <a:pathLst>
                  <a:path w="2225" h="1764" extrusionOk="0">
                    <a:moveTo>
                      <a:pt x="1845" y="1"/>
                    </a:moveTo>
                    <a:lnTo>
                      <a:pt x="1" y="1140"/>
                    </a:lnTo>
                    <a:lnTo>
                      <a:pt x="380" y="1764"/>
                    </a:lnTo>
                    <a:lnTo>
                      <a:pt x="2225" y="652"/>
                    </a:lnTo>
                    <a:lnTo>
                      <a:pt x="184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1" name="Google Shape;3881;p54"/>
              <p:cNvSpPr/>
              <p:nvPr/>
            </p:nvSpPr>
            <p:spPr>
              <a:xfrm>
                <a:off x="7723400" y="3870870"/>
                <a:ext cx="283391" cy="217404"/>
              </a:xfrm>
              <a:custGeom>
                <a:avLst/>
                <a:gdLst/>
                <a:ahLst/>
                <a:cxnLst/>
                <a:rect l="l" t="t" r="r" b="b"/>
                <a:pathLst>
                  <a:path w="3148" h="2415" extrusionOk="0">
                    <a:moveTo>
                      <a:pt x="516" y="1"/>
                    </a:moveTo>
                    <a:lnTo>
                      <a:pt x="1" y="869"/>
                    </a:lnTo>
                    <a:lnTo>
                      <a:pt x="2632" y="2415"/>
                    </a:lnTo>
                    <a:lnTo>
                      <a:pt x="3147" y="1574"/>
                    </a:lnTo>
                    <a:lnTo>
                      <a:pt x="51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2" name="Google Shape;3882;p54"/>
              <p:cNvSpPr/>
              <p:nvPr/>
            </p:nvSpPr>
            <p:spPr>
              <a:xfrm>
                <a:off x="6478130" y="3111536"/>
                <a:ext cx="305266" cy="300405"/>
              </a:xfrm>
              <a:custGeom>
                <a:avLst/>
                <a:gdLst/>
                <a:ahLst/>
                <a:cxnLst/>
                <a:rect l="l" t="t" r="r" b="b"/>
                <a:pathLst>
                  <a:path w="3391" h="3337" extrusionOk="0">
                    <a:moveTo>
                      <a:pt x="679" y="0"/>
                    </a:moveTo>
                    <a:lnTo>
                      <a:pt x="0" y="678"/>
                    </a:lnTo>
                    <a:lnTo>
                      <a:pt x="2713" y="3337"/>
                    </a:lnTo>
                    <a:lnTo>
                      <a:pt x="3391" y="2658"/>
                    </a:lnTo>
                    <a:lnTo>
                      <a:pt x="67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3" name="Google Shape;3883;p54"/>
              <p:cNvSpPr/>
              <p:nvPr/>
            </p:nvSpPr>
            <p:spPr>
              <a:xfrm>
                <a:off x="6939581" y="2857584"/>
                <a:ext cx="112438" cy="300405"/>
              </a:xfrm>
              <a:custGeom>
                <a:avLst/>
                <a:gdLst/>
                <a:ahLst/>
                <a:cxnLst/>
                <a:rect l="l" t="t" r="r" b="b"/>
                <a:pathLst>
                  <a:path w="1249" h="3337" extrusionOk="0">
                    <a:moveTo>
                      <a:pt x="571" y="0"/>
                    </a:moveTo>
                    <a:lnTo>
                      <a:pt x="1" y="109"/>
                    </a:lnTo>
                    <a:lnTo>
                      <a:pt x="679" y="3337"/>
                    </a:lnTo>
                    <a:lnTo>
                      <a:pt x="1249" y="3201"/>
                    </a:lnTo>
                    <a:lnTo>
                      <a:pt x="57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4" name="Google Shape;3884;p54"/>
              <p:cNvSpPr/>
              <p:nvPr/>
            </p:nvSpPr>
            <p:spPr>
              <a:xfrm>
                <a:off x="7579365" y="2833189"/>
                <a:ext cx="268627" cy="268627"/>
              </a:xfrm>
              <a:custGeom>
                <a:avLst/>
                <a:gdLst/>
                <a:ahLst/>
                <a:cxnLst/>
                <a:rect l="l" t="t" r="r" b="b"/>
                <a:pathLst>
                  <a:path w="2984" h="2984" extrusionOk="0">
                    <a:moveTo>
                      <a:pt x="1492" y="0"/>
                    </a:moveTo>
                    <a:cubicBezTo>
                      <a:pt x="678" y="0"/>
                      <a:pt x="0" y="678"/>
                      <a:pt x="0" y="1492"/>
                    </a:cubicBezTo>
                    <a:cubicBezTo>
                      <a:pt x="0" y="2306"/>
                      <a:pt x="678" y="2984"/>
                      <a:pt x="1492" y="2984"/>
                    </a:cubicBezTo>
                    <a:cubicBezTo>
                      <a:pt x="2306" y="2984"/>
                      <a:pt x="2984" y="2306"/>
                      <a:pt x="2984" y="1492"/>
                    </a:cubicBezTo>
                    <a:cubicBezTo>
                      <a:pt x="2984" y="678"/>
                      <a:pt x="2306" y="0"/>
                      <a:pt x="149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5" name="Google Shape;3885;p54"/>
              <p:cNvSpPr/>
              <p:nvPr/>
            </p:nvSpPr>
            <p:spPr>
              <a:xfrm>
                <a:off x="7850421" y="3221362"/>
                <a:ext cx="202731" cy="202821"/>
              </a:xfrm>
              <a:custGeom>
                <a:avLst/>
                <a:gdLst/>
                <a:ahLst/>
                <a:cxnLst/>
                <a:rect l="l" t="t" r="r" b="b"/>
                <a:pathLst>
                  <a:path w="2252" h="2253" extrusionOk="0">
                    <a:moveTo>
                      <a:pt x="1139" y="1"/>
                    </a:moveTo>
                    <a:cubicBezTo>
                      <a:pt x="515" y="1"/>
                      <a:pt x="0" y="516"/>
                      <a:pt x="0" y="1140"/>
                    </a:cubicBezTo>
                    <a:cubicBezTo>
                      <a:pt x="0" y="1737"/>
                      <a:pt x="515" y="2252"/>
                      <a:pt x="1139" y="2252"/>
                    </a:cubicBezTo>
                    <a:cubicBezTo>
                      <a:pt x="1736" y="2252"/>
                      <a:pt x="2251" y="1737"/>
                      <a:pt x="2251" y="1140"/>
                    </a:cubicBezTo>
                    <a:cubicBezTo>
                      <a:pt x="2251" y="516"/>
                      <a:pt x="1736" y="1"/>
                      <a:pt x="113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6" name="Google Shape;3886;p54"/>
              <p:cNvSpPr/>
              <p:nvPr/>
            </p:nvSpPr>
            <p:spPr>
              <a:xfrm>
                <a:off x="7852851" y="3922182"/>
                <a:ext cx="258905" cy="256474"/>
              </a:xfrm>
              <a:custGeom>
                <a:avLst/>
                <a:gdLst/>
                <a:ahLst/>
                <a:cxnLst/>
                <a:rect l="l" t="t" r="r" b="b"/>
                <a:pathLst>
                  <a:path w="2876" h="2849" extrusionOk="0">
                    <a:moveTo>
                      <a:pt x="1438" y="0"/>
                    </a:moveTo>
                    <a:cubicBezTo>
                      <a:pt x="651" y="0"/>
                      <a:pt x="0" y="651"/>
                      <a:pt x="0" y="1411"/>
                    </a:cubicBezTo>
                    <a:cubicBezTo>
                      <a:pt x="0" y="2197"/>
                      <a:pt x="651" y="2848"/>
                      <a:pt x="1438" y="2848"/>
                    </a:cubicBezTo>
                    <a:cubicBezTo>
                      <a:pt x="2224" y="2848"/>
                      <a:pt x="2875" y="2197"/>
                      <a:pt x="2875" y="1411"/>
                    </a:cubicBezTo>
                    <a:cubicBezTo>
                      <a:pt x="2875" y="651"/>
                      <a:pt x="2224" y="28"/>
                      <a:pt x="143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7" name="Google Shape;3887;p54"/>
              <p:cNvSpPr/>
              <p:nvPr/>
            </p:nvSpPr>
            <p:spPr>
              <a:xfrm>
                <a:off x="6370734" y="3004050"/>
                <a:ext cx="280870" cy="280960"/>
              </a:xfrm>
              <a:custGeom>
                <a:avLst/>
                <a:gdLst/>
                <a:ahLst/>
                <a:cxnLst/>
                <a:rect l="l" t="t" r="r" b="b"/>
                <a:pathLst>
                  <a:path w="3120" h="3121" extrusionOk="0">
                    <a:moveTo>
                      <a:pt x="1573" y="1"/>
                    </a:moveTo>
                    <a:cubicBezTo>
                      <a:pt x="705" y="1"/>
                      <a:pt x="0" y="706"/>
                      <a:pt x="0" y="1547"/>
                    </a:cubicBezTo>
                    <a:cubicBezTo>
                      <a:pt x="0" y="2388"/>
                      <a:pt x="705" y="3120"/>
                      <a:pt x="1573" y="3120"/>
                    </a:cubicBezTo>
                    <a:cubicBezTo>
                      <a:pt x="2414" y="3120"/>
                      <a:pt x="3119" y="2388"/>
                      <a:pt x="3119" y="1547"/>
                    </a:cubicBezTo>
                    <a:cubicBezTo>
                      <a:pt x="3119" y="679"/>
                      <a:pt x="2414" y="1"/>
                      <a:pt x="157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8" name="Google Shape;3888;p54"/>
              <p:cNvSpPr/>
              <p:nvPr/>
            </p:nvSpPr>
            <p:spPr>
              <a:xfrm>
                <a:off x="6868824" y="2764772"/>
                <a:ext cx="195439" cy="195439"/>
              </a:xfrm>
              <a:custGeom>
                <a:avLst/>
                <a:gdLst/>
                <a:ahLst/>
                <a:cxnLst/>
                <a:rect l="l" t="t" r="r" b="b"/>
                <a:pathLst>
                  <a:path w="2171" h="2171" extrusionOk="0">
                    <a:moveTo>
                      <a:pt x="1085" y="1"/>
                    </a:moveTo>
                    <a:cubicBezTo>
                      <a:pt x="461" y="1"/>
                      <a:pt x="0" y="489"/>
                      <a:pt x="0" y="1086"/>
                    </a:cubicBezTo>
                    <a:cubicBezTo>
                      <a:pt x="0" y="1682"/>
                      <a:pt x="461" y="2171"/>
                      <a:pt x="1085" y="2171"/>
                    </a:cubicBezTo>
                    <a:cubicBezTo>
                      <a:pt x="1682" y="2171"/>
                      <a:pt x="2170" y="1710"/>
                      <a:pt x="2170" y="1086"/>
                    </a:cubicBezTo>
                    <a:cubicBezTo>
                      <a:pt x="2170" y="489"/>
                      <a:pt x="1655" y="1"/>
                      <a:pt x="108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9" name="Google Shape;3889;p54"/>
              <p:cNvSpPr/>
              <p:nvPr/>
            </p:nvSpPr>
            <p:spPr>
              <a:xfrm>
                <a:off x="6610012" y="4178564"/>
                <a:ext cx="114779" cy="114869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1276" extrusionOk="0">
                    <a:moveTo>
                      <a:pt x="624" y="0"/>
                    </a:moveTo>
                    <a:cubicBezTo>
                      <a:pt x="299" y="0"/>
                      <a:pt x="0" y="299"/>
                      <a:pt x="0" y="651"/>
                    </a:cubicBezTo>
                    <a:cubicBezTo>
                      <a:pt x="0" y="977"/>
                      <a:pt x="299" y="1275"/>
                      <a:pt x="624" y="1275"/>
                    </a:cubicBezTo>
                    <a:cubicBezTo>
                      <a:pt x="977" y="1275"/>
                      <a:pt x="1275" y="977"/>
                      <a:pt x="1275" y="651"/>
                    </a:cubicBezTo>
                    <a:cubicBezTo>
                      <a:pt x="1275" y="272"/>
                      <a:pt x="1004" y="0"/>
                      <a:pt x="62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0" name="Google Shape;3890;p54"/>
              <p:cNvSpPr/>
              <p:nvPr/>
            </p:nvSpPr>
            <p:spPr>
              <a:xfrm>
                <a:off x="6441491" y="3504661"/>
                <a:ext cx="114869" cy="114869"/>
              </a:xfrm>
              <a:custGeom>
                <a:avLst/>
                <a:gdLst/>
                <a:ahLst/>
                <a:cxnLst/>
                <a:rect l="l" t="t" r="r" b="b"/>
                <a:pathLst>
                  <a:path w="1276" h="1276" extrusionOk="0">
                    <a:moveTo>
                      <a:pt x="652" y="0"/>
                    </a:moveTo>
                    <a:cubicBezTo>
                      <a:pt x="299" y="0"/>
                      <a:pt x="1" y="299"/>
                      <a:pt x="1" y="624"/>
                    </a:cubicBezTo>
                    <a:cubicBezTo>
                      <a:pt x="1" y="977"/>
                      <a:pt x="299" y="1275"/>
                      <a:pt x="652" y="1275"/>
                    </a:cubicBezTo>
                    <a:cubicBezTo>
                      <a:pt x="977" y="1275"/>
                      <a:pt x="1275" y="977"/>
                      <a:pt x="1275" y="624"/>
                    </a:cubicBezTo>
                    <a:cubicBezTo>
                      <a:pt x="1275" y="271"/>
                      <a:pt x="1004" y="0"/>
                      <a:pt x="65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1" name="Google Shape;3891;p54"/>
              <p:cNvSpPr/>
              <p:nvPr/>
            </p:nvSpPr>
            <p:spPr>
              <a:xfrm>
                <a:off x="6356060" y="3831710"/>
                <a:ext cx="170953" cy="173563"/>
              </a:xfrm>
              <a:custGeom>
                <a:avLst/>
                <a:gdLst/>
                <a:ahLst/>
                <a:cxnLst/>
                <a:rect l="l" t="t" r="r" b="b"/>
                <a:pathLst>
                  <a:path w="1899" h="1928" extrusionOk="0">
                    <a:moveTo>
                      <a:pt x="995" y="1"/>
                    </a:moveTo>
                    <a:cubicBezTo>
                      <a:pt x="980" y="1"/>
                      <a:pt x="965" y="1"/>
                      <a:pt x="950" y="2"/>
                    </a:cubicBezTo>
                    <a:cubicBezTo>
                      <a:pt x="434" y="2"/>
                      <a:pt x="0" y="436"/>
                      <a:pt x="0" y="978"/>
                    </a:cubicBezTo>
                    <a:cubicBezTo>
                      <a:pt x="0" y="1467"/>
                      <a:pt x="407" y="1928"/>
                      <a:pt x="950" y="1928"/>
                    </a:cubicBezTo>
                    <a:cubicBezTo>
                      <a:pt x="1465" y="1928"/>
                      <a:pt x="1899" y="1521"/>
                      <a:pt x="1899" y="978"/>
                    </a:cubicBezTo>
                    <a:cubicBezTo>
                      <a:pt x="1899" y="451"/>
                      <a:pt x="1515" y="1"/>
                      <a:pt x="99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92" name="Google Shape;3892;p54"/>
            <p:cNvGrpSpPr/>
            <p:nvPr/>
          </p:nvGrpSpPr>
          <p:grpSpPr>
            <a:xfrm rot="-899960">
              <a:off x="5970072" y="1495459"/>
              <a:ext cx="1212085" cy="1348625"/>
              <a:chOff x="6061339" y="1295344"/>
              <a:chExt cx="1212122" cy="1348665"/>
            </a:xfrm>
          </p:grpSpPr>
          <p:sp>
            <p:nvSpPr>
              <p:cNvPr id="3893" name="Google Shape;3893;p54"/>
              <p:cNvSpPr/>
              <p:nvPr/>
            </p:nvSpPr>
            <p:spPr>
              <a:xfrm>
                <a:off x="6613201" y="1673195"/>
                <a:ext cx="150" cy="150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3B6B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4" name="Google Shape;3894;p54"/>
              <p:cNvSpPr/>
              <p:nvPr/>
            </p:nvSpPr>
            <p:spPr>
              <a:xfrm>
                <a:off x="6358046" y="2327042"/>
                <a:ext cx="185456" cy="247854"/>
              </a:xfrm>
              <a:custGeom>
                <a:avLst/>
                <a:gdLst/>
                <a:ahLst/>
                <a:cxnLst/>
                <a:rect l="l" t="t" r="r" b="b"/>
                <a:pathLst>
                  <a:path w="2984" h="3988" extrusionOk="0">
                    <a:moveTo>
                      <a:pt x="2170" y="0"/>
                    </a:moveTo>
                    <a:lnTo>
                      <a:pt x="0" y="3445"/>
                    </a:lnTo>
                    <a:lnTo>
                      <a:pt x="814" y="3988"/>
                    </a:lnTo>
                    <a:lnTo>
                      <a:pt x="2984" y="543"/>
                    </a:lnTo>
                    <a:lnTo>
                      <a:pt x="217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5" name="Google Shape;3895;p54"/>
              <p:cNvSpPr/>
              <p:nvPr/>
            </p:nvSpPr>
            <p:spPr>
              <a:xfrm>
                <a:off x="6297325" y="2472040"/>
                <a:ext cx="172031" cy="171969"/>
              </a:xfrm>
              <a:custGeom>
                <a:avLst/>
                <a:gdLst/>
                <a:ahLst/>
                <a:cxnLst/>
                <a:rect l="l" t="t" r="r" b="b"/>
                <a:pathLst>
                  <a:path w="2768" h="2767" extrusionOk="0">
                    <a:moveTo>
                      <a:pt x="1384" y="0"/>
                    </a:moveTo>
                    <a:cubicBezTo>
                      <a:pt x="652" y="0"/>
                      <a:pt x="1" y="597"/>
                      <a:pt x="1" y="1383"/>
                    </a:cubicBezTo>
                    <a:cubicBezTo>
                      <a:pt x="1" y="2170"/>
                      <a:pt x="597" y="2767"/>
                      <a:pt x="1384" y="2767"/>
                    </a:cubicBezTo>
                    <a:cubicBezTo>
                      <a:pt x="2171" y="2767"/>
                      <a:pt x="2767" y="2170"/>
                      <a:pt x="2767" y="1383"/>
                    </a:cubicBezTo>
                    <a:cubicBezTo>
                      <a:pt x="2767" y="597"/>
                      <a:pt x="2171" y="0"/>
                      <a:pt x="138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6" name="Google Shape;3896;p54"/>
              <p:cNvSpPr/>
              <p:nvPr/>
            </p:nvSpPr>
            <p:spPr>
              <a:xfrm>
                <a:off x="6799689" y="2288261"/>
                <a:ext cx="146736" cy="254629"/>
              </a:xfrm>
              <a:custGeom>
                <a:avLst/>
                <a:gdLst/>
                <a:ahLst/>
                <a:cxnLst/>
                <a:rect l="l" t="t" r="r" b="b"/>
                <a:pathLst>
                  <a:path w="2361" h="4097" extrusionOk="0">
                    <a:moveTo>
                      <a:pt x="896" y="1"/>
                    </a:moveTo>
                    <a:lnTo>
                      <a:pt x="1" y="380"/>
                    </a:lnTo>
                    <a:lnTo>
                      <a:pt x="1465" y="4096"/>
                    </a:lnTo>
                    <a:lnTo>
                      <a:pt x="2360" y="3744"/>
                    </a:lnTo>
                    <a:lnTo>
                      <a:pt x="896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7" name="Google Shape;3897;p54"/>
              <p:cNvSpPr/>
              <p:nvPr/>
            </p:nvSpPr>
            <p:spPr>
              <a:xfrm>
                <a:off x="6845183" y="2458491"/>
                <a:ext cx="151832" cy="151832"/>
              </a:xfrm>
              <a:custGeom>
                <a:avLst/>
                <a:gdLst/>
                <a:ahLst/>
                <a:cxnLst/>
                <a:rect l="l" t="t" r="r" b="b"/>
                <a:pathLst>
                  <a:path w="2443" h="2443" extrusionOk="0">
                    <a:moveTo>
                      <a:pt x="1266" y="0"/>
                    </a:moveTo>
                    <a:cubicBezTo>
                      <a:pt x="1251" y="0"/>
                      <a:pt x="1236" y="1"/>
                      <a:pt x="1221" y="1"/>
                    </a:cubicBezTo>
                    <a:cubicBezTo>
                      <a:pt x="543" y="1"/>
                      <a:pt x="1" y="544"/>
                      <a:pt x="1" y="1222"/>
                    </a:cubicBezTo>
                    <a:cubicBezTo>
                      <a:pt x="1" y="1900"/>
                      <a:pt x="543" y="2442"/>
                      <a:pt x="1221" y="2442"/>
                    </a:cubicBezTo>
                    <a:cubicBezTo>
                      <a:pt x="1900" y="2442"/>
                      <a:pt x="2442" y="1900"/>
                      <a:pt x="2442" y="1222"/>
                    </a:cubicBezTo>
                    <a:cubicBezTo>
                      <a:pt x="2442" y="559"/>
                      <a:pt x="1898" y="0"/>
                      <a:pt x="126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8" name="Google Shape;3898;p54"/>
              <p:cNvSpPr/>
              <p:nvPr/>
            </p:nvSpPr>
            <p:spPr>
              <a:xfrm>
                <a:off x="7126725" y="1898887"/>
                <a:ext cx="92790" cy="91050"/>
              </a:xfrm>
              <a:custGeom>
                <a:avLst/>
                <a:gdLst/>
                <a:ahLst/>
                <a:cxnLst/>
                <a:rect l="l" t="t" r="r" b="b"/>
                <a:pathLst>
                  <a:path w="1493" h="1465" extrusionOk="0">
                    <a:moveTo>
                      <a:pt x="760" y="0"/>
                    </a:moveTo>
                    <a:cubicBezTo>
                      <a:pt x="353" y="0"/>
                      <a:pt x="1" y="326"/>
                      <a:pt x="1" y="732"/>
                    </a:cubicBezTo>
                    <a:cubicBezTo>
                      <a:pt x="1" y="1139"/>
                      <a:pt x="353" y="1465"/>
                      <a:pt x="760" y="1465"/>
                    </a:cubicBezTo>
                    <a:cubicBezTo>
                      <a:pt x="1167" y="1465"/>
                      <a:pt x="1492" y="1139"/>
                      <a:pt x="1492" y="732"/>
                    </a:cubicBezTo>
                    <a:cubicBezTo>
                      <a:pt x="1492" y="326"/>
                      <a:pt x="1167" y="0"/>
                      <a:pt x="76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9" name="Google Shape;3899;p54"/>
              <p:cNvSpPr/>
              <p:nvPr/>
            </p:nvSpPr>
            <p:spPr>
              <a:xfrm>
                <a:off x="6646301" y="2434936"/>
                <a:ext cx="92790" cy="92790"/>
              </a:xfrm>
              <a:custGeom>
                <a:avLst/>
                <a:gdLst/>
                <a:ahLst/>
                <a:cxnLst/>
                <a:rect l="l" t="t" r="r" b="b"/>
                <a:pathLst>
                  <a:path w="1493" h="1493" extrusionOk="0">
                    <a:moveTo>
                      <a:pt x="760" y="0"/>
                    </a:moveTo>
                    <a:cubicBezTo>
                      <a:pt x="353" y="0"/>
                      <a:pt x="0" y="353"/>
                      <a:pt x="0" y="760"/>
                    </a:cubicBezTo>
                    <a:cubicBezTo>
                      <a:pt x="0" y="1167"/>
                      <a:pt x="353" y="1492"/>
                      <a:pt x="760" y="1492"/>
                    </a:cubicBezTo>
                    <a:cubicBezTo>
                      <a:pt x="1167" y="1492"/>
                      <a:pt x="1492" y="1167"/>
                      <a:pt x="1492" y="760"/>
                    </a:cubicBezTo>
                    <a:cubicBezTo>
                      <a:pt x="1492" y="353"/>
                      <a:pt x="1167" y="0"/>
                      <a:pt x="76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0" name="Google Shape;3900;p54"/>
              <p:cNvSpPr/>
              <p:nvPr/>
            </p:nvSpPr>
            <p:spPr>
              <a:xfrm>
                <a:off x="6737289" y="1411690"/>
                <a:ext cx="72591" cy="70851"/>
              </a:xfrm>
              <a:custGeom>
                <a:avLst/>
                <a:gdLst/>
                <a:ahLst/>
                <a:cxnLst/>
                <a:rect l="l" t="t" r="r" b="b"/>
                <a:pathLst>
                  <a:path w="1168" h="1140" extrusionOk="0">
                    <a:moveTo>
                      <a:pt x="571" y="0"/>
                    </a:moveTo>
                    <a:cubicBezTo>
                      <a:pt x="272" y="0"/>
                      <a:pt x="1" y="272"/>
                      <a:pt x="1" y="570"/>
                    </a:cubicBezTo>
                    <a:cubicBezTo>
                      <a:pt x="1" y="868"/>
                      <a:pt x="245" y="1139"/>
                      <a:pt x="571" y="1139"/>
                    </a:cubicBezTo>
                    <a:cubicBezTo>
                      <a:pt x="896" y="1139"/>
                      <a:pt x="1167" y="922"/>
                      <a:pt x="1167" y="570"/>
                    </a:cubicBezTo>
                    <a:cubicBezTo>
                      <a:pt x="1167" y="272"/>
                      <a:pt x="896" y="0"/>
                      <a:pt x="57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1" name="Google Shape;3901;p54"/>
              <p:cNvSpPr/>
              <p:nvPr/>
            </p:nvSpPr>
            <p:spPr>
              <a:xfrm>
                <a:off x="6164136" y="2058987"/>
                <a:ext cx="109633" cy="48974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788" extrusionOk="0">
                    <a:moveTo>
                      <a:pt x="1683" y="1"/>
                    </a:moveTo>
                    <a:lnTo>
                      <a:pt x="1" y="164"/>
                    </a:lnTo>
                    <a:lnTo>
                      <a:pt x="55" y="787"/>
                    </a:lnTo>
                    <a:lnTo>
                      <a:pt x="1764" y="625"/>
                    </a:lnTo>
                    <a:lnTo>
                      <a:pt x="168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2" name="Google Shape;3902;p54"/>
              <p:cNvSpPr/>
              <p:nvPr/>
            </p:nvSpPr>
            <p:spPr>
              <a:xfrm>
                <a:off x="6735611" y="1445375"/>
                <a:ext cx="54008" cy="114729"/>
              </a:xfrm>
              <a:custGeom>
                <a:avLst/>
                <a:gdLst/>
                <a:ahLst/>
                <a:cxnLst/>
                <a:rect l="l" t="t" r="r" b="b"/>
                <a:pathLst>
                  <a:path w="869" h="1846" extrusionOk="0">
                    <a:moveTo>
                      <a:pt x="299" y="1"/>
                    </a:moveTo>
                    <a:lnTo>
                      <a:pt x="1" y="1737"/>
                    </a:lnTo>
                    <a:lnTo>
                      <a:pt x="570" y="1845"/>
                    </a:lnTo>
                    <a:lnTo>
                      <a:pt x="869" y="109"/>
                    </a:lnTo>
                    <a:lnTo>
                      <a:pt x="29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3" name="Google Shape;3903;p54"/>
              <p:cNvSpPr/>
              <p:nvPr/>
            </p:nvSpPr>
            <p:spPr>
              <a:xfrm>
                <a:off x="7054258" y="1927539"/>
                <a:ext cx="118023" cy="35426"/>
              </a:xfrm>
              <a:custGeom>
                <a:avLst/>
                <a:gdLst/>
                <a:ahLst/>
                <a:cxnLst/>
                <a:rect l="l" t="t" r="r" b="b"/>
                <a:pathLst>
                  <a:path w="1899" h="570" extrusionOk="0">
                    <a:moveTo>
                      <a:pt x="0" y="0"/>
                    </a:moveTo>
                    <a:lnTo>
                      <a:pt x="0" y="570"/>
                    </a:lnTo>
                    <a:lnTo>
                      <a:pt x="1899" y="570"/>
                    </a:lnTo>
                    <a:lnTo>
                      <a:pt x="189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4" name="Google Shape;3904;p54"/>
              <p:cNvSpPr/>
              <p:nvPr/>
            </p:nvSpPr>
            <p:spPr>
              <a:xfrm>
                <a:off x="6664822" y="2360728"/>
                <a:ext cx="45556" cy="124859"/>
              </a:xfrm>
              <a:custGeom>
                <a:avLst/>
                <a:gdLst/>
                <a:ahLst/>
                <a:cxnLst/>
                <a:rect l="l" t="t" r="r" b="b"/>
                <a:pathLst>
                  <a:path w="733" h="2009" extrusionOk="0">
                    <a:moveTo>
                      <a:pt x="570" y="1"/>
                    </a:moveTo>
                    <a:lnTo>
                      <a:pt x="1" y="28"/>
                    </a:lnTo>
                    <a:lnTo>
                      <a:pt x="163" y="2008"/>
                    </a:lnTo>
                    <a:lnTo>
                      <a:pt x="733" y="1954"/>
                    </a:lnTo>
                    <a:lnTo>
                      <a:pt x="57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5" name="Google Shape;3905;p54"/>
              <p:cNvSpPr/>
              <p:nvPr/>
            </p:nvSpPr>
            <p:spPr>
              <a:xfrm>
                <a:off x="6280482" y="2237670"/>
                <a:ext cx="84338" cy="74269"/>
              </a:xfrm>
              <a:custGeom>
                <a:avLst/>
                <a:gdLst/>
                <a:ahLst/>
                <a:cxnLst/>
                <a:rect l="l" t="t" r="r" b="b"/>
                <a:pathLst>
                  <a:path w="1357" h="1195" extrusionOk="0">
                    <a:moveTo>
                      <a:pt x="1085" y="1"/>
                    </a:moveTo>
                    <a:lnTo>
                      <a:pt x="0" y="842"/>
                    </a:lnTo>
                    <a:lnTo>
                      <a:pt x="272" y="1194"/>
                    </a:lnTo>
                    <a:lnTo>
                      <a:pt x="1357" y="354"/>
                    </a:lnTo>
                    <a:lnTo>
                      <a:pt x="1085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6" name="Google Shape;3906;p54"/>
              <p:cNvSpPr/>
              <p:nvPr/>
            </p:nvSpPr>
            <p:spPr>
              <a:xfrm>
                <a:off x="6174267" y="1839844"/>
                <a:ext cx="74269" cy="48974"/>
              </a:xfrm>
              <a:custGeom>
                <a:avLst/>
                <a:gdLst/>
                <a:ahLst/>
                <a:cxnLst/>
                <a:rect l="l" t="t" r="r" b="b"/>
                <a:pathLst>
                  <a:path w="1195" h="788" extrusionOk="0">
                    <a:moveTo>
                      <a:pt x="163" y="1"/>
                    </a:moveTo>
                    <a:lnTo>
                      <a:pt x="1" y="380"/>
                    </a:lnTo>
                    <a:lnTo>
                      <a:pt x="1058" y="787"/>
                    </a:lnTo>
                    <a:lnTo>
                      <a:pt x="1194" y="408"/>
                    </a:lnTo>
                    <a:lnTo>
                      <a:pt x="16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7" name="Google Shape;3907;p54"/>
              <p:cNvSpPr/>
              <p:nvPr/>
            </p:nvSpPr>
            <p:spPr>
              <a:xfrm>
                <a:off x="6219761" y="1512808"/>
                <a:ext cx="871592" cy="871592"/>
              </a:xfrm>
              <a:custGeom>
                <a:avLst/>
                <a:gdLst/>
                <a:ahLst/>
                <a:cxnLst/>
                <a:rect l="l" t="t" r="r" b="b"/>
                <a:pathLst>
                  <a:path w="14024" h="14024" extrusionOk="0">
                    <a:moveTo>
                      <a:pt x="6999" y="1"/>
                    </a:moveTo>
                    <a:cubicBezTo>
                      <a:pt x="3147" y="1"/>
                      <a:pt x="1" y="3120"/>
                      <a:pt x="1" y="7026"/>
                    </a:cubicBezTo>
                    <a:cubicBezTo>
                      <a:pt x="1" y="10877"/>
                      <a:pt x="3120" y="14024"/>
                      <a:pt x="6999" y="14024"/>
                    </a:cubicBezTo>
                    <a:cubicBezTo>
                      <a:pt x="10878" y="14024"/>
                      <a:pt x="14024" y="10877"/>
                      <a:pt x="14024" y="7026"/>
                    </a:cubicBezTo>
                    <a:cubicBezTo>
                      <a:pt x="14024" y="3120"/>
                      <a:pt x="10878" y="1"/>
                      <a:pt x="699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8" name="Google Shape;3908;p54"/>
              <p:cNvSpPr/>
              <p:nvPr/>
            </p:nvSpPr>
            <p:spPr>
              <a:xfrm>
                <a:off x="6846923" y="1416724"/>
                <a:ext cx="178743" cy="225977"/>
              </a:xfrm>
              <a:custGeom>
                <a:avLst/>
                <a:gdLst/>
                <a:ahLst/>
                <a:cxnLst/>
                <a:rect l="l" t="t" r="r" b="b"/>
                <a:pathLst>
                  <a:path w="2876" h="3636" extrusionOk="0">
                    <a:moveTo>
                      <a:pt x="2034" y="1"/>
                    </a:moveTo>
                    <a:lnTo>
                      <a:pt x="0" y="3093"/>
                    </a:lnTo>
                    <a:lnTo>
                      <a:pt x="841" y="3635"/>
                    </a:lnTo>
                    <a:lnTo>
                      <a:pt x="2875" y="543"/>
                    </a:lnTo>
                    <a:lnTo>
                      <a:pt x="2034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9" name="Google Shape;3909;p54"/>
              <p:cNvSpPr/>
              <p:nvPr/>
            </p:nvSpPr>
            <p:spPr>
              <a:xfrm>
                <a:off x="7017154" y="1674648"/>
                <a:ext cx="138284" cy="109633"/>
              </a:xfrm>
              <a:custGeom>
                <a:avLst/>
                <a:gdLst/>
                <a:ahLst/>
                <a:cxnLst/>
                <a:rect l="l" t="t" r="r" b="b"/>
                <a:pathLst>
                  <a:path w="2225" h="1764" extrusionOk="0">
                    <a:moveTo>
                      <a:pt x="1845" y="1"/>
                    </a:moveTo>
                    <a:lnTo>
                      <a:pt x="1" y="1140"/>
                    </a:lnTo>
                    <a:lnTo>
                      <a:pt x="380" y="1764"/>
                    </a:lnTo>
                    <a:lnTo>
                      <a:pt x="2225" y="652"/>
                    </a:lnTo>
                    <a:lnTo>
                      <a:pt x="1845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0" name="Google Shape;3910;p54"/>
              <p:cNvSpPr/>
              <p:nvPr/>
            </p:nvSpPr>
            <p:spPr>
              <a:xfrm>
                <a:off x="7005345" y="2058987"/>
                <a:ext cx="195648" cy="150092"/>
              </a:xfrm>
              <a:custGeom>
                <a:avLst/>
                <a:gdLst/>
                <a:ahLst/>
                <a:cxnLst/>
                <a:rect l="l" t="t" r="r" b="b"/>
                <a:pathLst>
                  <a:path w="3148" h="2415" extrusionOk="0">
                    <a:moveTo>
                      <a:pt x="516" y="1"/>
                    </a:moveTo>
                    <a:lnTo>
                      <a:pt x="1" y="869"/>
                    </a:lnTo>
                    <a:lnTo>
                      <a:pt x="2632" y="2415"/>
                    </a:lnTo>
                    <a:lnTo>
                      <a:pt x="3147" y="1574"/>
                    </a:lnTo>
                    <a:lnTo>
                      <a:pt x="516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1" name="Google Shape;3911;p54"/>
              <p:cNvSpPr/>
              <p:nvPr/>
            </p:nvSpPr>
            <p:spPr>
              <a:xfrm>
                <a:off x="6145616" y="1534748"/>
                <a:ext cx="210751" cy="207395"/>
              </a:xfrm>
              <a:custGeom>
                <a:avLst/>
                <a:gdLst/>
                <a:ahLst/>
                <a:cxnLst/>
                <a:rect l="l" t="t" r="r" b="b"/>
                <a:pathLst>
                  <a:path w="3391" h="3337" extrusionOk="0">
                    <a:moveTo>
                      <a:pt x="679" y="0"/>
                    </a:moveTo>
                    <a:lnTo>
                      <a:pt x="0" y="678"/>
                    </a:lnTo>
                    <a:lnTo>
                      <a:pt x="2713" y="3337"/>
                    </a:lnTo>
                    <a:lnTo>
                      <a:pt x="3391" y="2658"/>
                    </a:lnTo>
                    <a:lnTo>
                      <a:pt x="67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2" name="Google Shape;3912;p54"/>
              <p:cNvSpPr/>
              <p:nvPr/>
            </p:nvSpPr>
            <p:spPr>
              <a:xfrm>
                <a:off x="6464200" y="1359421"/>
                <a:ext cx="77625" cy="207395"/>
              </a:xfrm>
              <a:custGeom>
                <a:avLst/>
                <a:gdLst/>
                <a:ahLst/>
                <a:cxnLst/>
                <a:rect l="l" t="t" r="r" b="b"/>
                <a:pathLst>
                  <a:path w="1249" h="3337" extrusionOk="0">
                    <a:moveTo>
                      <a:pt x="571" y="0"/>
                    </a:moveTo>
                    <a:lnTo>
                      <a:pt x="1" y="109"/>
                    </a:lnTo>
                    <a:lnTo>
                      <a:pt x="679" y="3337"/>
                    </a:lnTo>
                    <a:lnTo>
                      <a:pt x="1249" y="3201"/>
                    </a:lnTo>
                    <a:lnTo>
                      <a:pt x="571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3" name="Google Shape;3913;p54"/>
              <p:cNvSpPr/>
              <p:nvPr/>
            </p:nvSpPr>
            <p:spPr>
              <a:xfrm>
                <a:off x="6905904" y="1342578"/>
                <a:ext cx="185456" cy="185456"/>
              </a:xfrm>
              <a:custGeom>
                <a:avLst/>
                <a:gdLst/>
                <a:ahLst/>
                <a:cxnLst/>
                <a:rect l="l" t="t" r="r" b="b"/>
                <a:pathLst>
                  <a:path w="2984" h="2984" extrusionOk="0">
                    <a:moveTo>
                      <a:pt x="1492" y="0"/>
                    </a:moveTo>
                    <a:cubicBezTo>
                      <a:pt x="678" y="0"/>
                      <a:pt x="0" y="678"/>
                      <a:pt x="0" y="1492"/>
                    </a:cubicBezTo>
                    <a:cubicBezTo>
                      <a:pt x="0" y="2306"/>
                      <a:pt x="678" y="2984"/>
                      <a:pt x="1492" y="2984"/>
                    </a:cubicBezTo>
                    <a:cubicBezTo>
                      <a:pt x="2306" y="2984"/>
                      <a:pt x="2984" y="2306"/>
                      <a:pt x="2984" y="1492"/>
                    </a:cubicBezTo>
                    <a:cubicBezTo>
                      <a:pt x="2984" y="678"/>
                      <a:pt x="2306" y="0"/>
                      <a:pt x="149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4" name="Google Shape;3914;p54"/>
              <p:cNvSpPr/>
              <p:nvPr/>
            </p:nvSpPr>
            <p:spPr>
              <a:xfrm>
                <a:off x="7093040" y="1610571"/>
                <a:ext cx="139962" cy="140024"/>
              </a:xfrm>
              <a:custGeom>
                <a:avLst/>
                <a:gdLst/>
                <a:ahLst/>
                <a:cxnLst/>
                <a:rect l="l" t="t" r="r" b="b"/>
                <a:pathLst>
                  <a:path w="2252" h="2253" extrusionOk="0">
                    <a:moveTo>
                      <a:pt x="1139" y="1"/>
                    </a:moveTo>
                    <a:cubicBezTo>
                      <a:pt x="515" y="1"/>
                      <a:pt x="0" y="516"/>
                      <a:pt x="0" y="1140"/>
                    </a:cubicBezTo>
                    <a:cubicBezTo>
                      <a:pt x="0" y="1737"/>
                      <a:pt x="515" y="2252"/>
                      <a:pt x="1139" y="2252"/>
                    </a:cubicBezTo>
                    <a:cubicBezTo>
                      <a:pt x="1736" y="2252"/>
                      <a:pt x="2251" y="1737"/>
                      <a:pt x="2251" y="1140"/>
                    </a:cubicBezTo>
                    <a:cubicBezTo>
                      <a:pt x="2251" y="516"/>
                      <a:pt x="1736" y="1"/>
                      <a:pt x="113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5" name="Google Shape;3915;p54"/>
              <p:cNvSpPr/>
              <p:nvPr/>
            </p:nvSpPr>
            <p:spPr>
              <a:xfrm>
                <a:off x="7094718" y="2094413"/>
                <a:ext cx="178743" cy="177065"/>
              </a:xfrm>
              <a:custGeom>
                <a:avLst/>
                <a:gdLst/>
                <a:ahLst/>
                <a:cxnLst/>
                <a:rect l="l" t="t" r="r" b="b"/>
                <a:pathLst>
                  <a:path w="2876" h="2849" extrusionOk="0">
                    <a:moveTo>
                      <a:pt x="1438" y="0"/>
                    </a:moveTo>
                    <a:cubicBezTo>
                      <a:pt x="651" y="0"/>
                      <a:pt x="0" y="651"/>
                      <a:pt x="0" y="1411"/>
                    </a:cubicBezTo>
                    <a:cubicBezTo>
                      <a:pt x="0" y="2197"/>
                      <a:pt x="651" y="2848"/>
                      <a:pt x="1438" y="2848"/>
                    </a:cubicBezTo>
                    <a:cubicBezTo>
                      <a:pt x="2224" y="2848"/>
                      <a:pt x="2875" y="2197"/>
                      <a:pt x="2875" y="1411"/>
                    </a:cubicBezTo>
                    <a:cubicBezTo>
                      <a:pt x="2875" y="651"/>
                      <a:pt x="2224" y="28"/>
                      <a:pt x="143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6" name="Google Shape;3916;p54"/>
              <p:cNvSpPr/>
              <p:nvPr/>
            </p:nvSpPr>
            <p:spPr>
              <a:xfrm>
                <a:off x="6071470" y="1460540"/>
                <a:ext cx="193908" cy="193970"/>
              </a:xfrm>
              <a:custGeom>
                <a:avLst/>
                <a:gdLst/>
                <a:ahLst/>
                <a:cxnLst/>
                <a:rect l="l" t="t" r="r" b="b"/>
                <a:pathLst>
                  <a:path w="3120" h="3121" extrusionOk="0">
                    <a:moveTo>
                      <a:pt x="1573" y="1"/>
                    </a:moveTo>
                    <a:cubicBezTo>
                      <a:pt x="705" y="1"/>
                      <a:pt x="0" y="706"/>
                      <a:pt x="0" y="1547"/>
                    </a:cubicBezTo>
                    <a:cubicBezTo>
                      <a:pt x="0" y="2388"/>
                      <a:pt x="705" y="3120"/>
                      <a:pt x="1573" y="3120"/>
                    </a:cubicBezTo>
                    <a:cubicBezTo>
                      <a:pt x="2414" y="3120"/>
                      <a:pt x="3119" y="2388"/>
                      <a:pt x="3119" y="1547"/>
                    </a:cubicBezTo>
                    <a:cubicBezTo>
                      <a:pt x="3119" y="679"/>
                      <a:pt x="2414" y="1"/>
                      <a:pt x="157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7" name="Google Shape;3917;p54"/>
              <p:cNvSpPr/>
              <p:nvPr/>
            </p:nvSpPr>
            <p:spPr>
              <a:xfrm>
                <a:off x="6415349" y="1295344"/>
                <a:ext cx="134928" cy="134928"/>
              </a:xfrm>
              <a:custGeom>
                <a:avLst/>
                <a:gdLst/>
                <a:ahLst/>
                <a:cxnLst/>
                <a:rect l="l" t="t" r="r" b="b"/>
                <a:pathLst>
                  <a:path w="2171" h="2171" extrusionOk="0">
                    <a:moveTo>
                      <a:pt x="1085" y="1"/>
                    </a:moveTo>
                    <a:cubicBezTo>
                      <a:pt x="461" y="1"/>
                      <a:pt x="0" y="489"/>
                      <a:pt x="0" y="1086"/>
                    </a:cubicBezTo>
                    <a:cubicBezTo>
                      <a:pt x="0" y="1682"/>
                      <a:pt x="461" y="2171"/>
                      <a:pt x="1085" y="2171"/>
                    </a:cubicBezTo>
                    <a:cubicBezTo>
                      <a:pt x="1682" y="2171"/>
                      <a:pt x="2170" y="1710"/>
                      <a:pt x="2170" y="1086"/>
                    </a:cubicBezTo>
                    <a:cubicBezTo>
                      <a:pt x="2170" y="489"/>
                      <a:pt x="1655" y="1"/>
                      <a:pt x="108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8" name="Google Shape;3918;p54"/>
              <p:cNvSpPr/>
              <p:nvPr/>
            </p:nvSpPr>
            <p:spPr>
              <a:xfrm>
                <a:off x="6236666" y="2271418"/>
                <a:ext cx="79241" cy="79303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1276" extrusionOk="0">
                    <a:moveTo>
                      <a:pt x="624" y="0"/>
                    </a:moveTo>
                    <a:cubicBezTo>
                      <a:pt x="299" y="0"/>
                      <a:pt x="0" y="299"/>
                      <a:pt x="0" y="651"/>
                    </a:cubicBezTo>
                    <a:cubicBezTo>
                      <a:pt x="0" y="977"/>
                      <a:pt x="299" y="1275"/>
                      <a:pt x="624" y="1275"/>
                    </a:cubicBezTo>
                    <a:cubicBezTo>
                      <a:pt x="977" y="1275"/>
                      <a:pt x="1275" y="977"/>
                      <a:pt x="1275" y="651"/>
                    </a:cubicBezTo>
                    <a:cubicBezTo>
                      <a:pt x="1275" y="272"/>
                      <a:pt x="1004" y="0"/>
                      <a:pt x="62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9" name="Google Shape;3919;p54"/>
              <p:cNvSpPr/>
              <p:nvPr/>
            </p:nvSpPr>
            <p:spPr>
              <a:xfrm>
                <a:off x="6120320" y="1806159"/>
                <a:ext cx="79303" cy="79303"/>
              </a:xfrm>
              <a:custGeom>
                <a:avLst/>
                <a:gdLst/>
                <a:ahLst/>
                <a:cxnLst/>
                <a:rect l="l" t="t" r="r" b="b"/>
                <a:pathLst>
                  <a:path w="1276" h="1276" extrusionOk="0">
                    <a:moveTo>
                      <a:pt x="652" y="0"/>
                    </a:moveTo>
                    <a:cubicBezTo>
                      <a:pt x="299" y="0"/>
                      <a:pt x="1" y="299"/>
                      <a:pt x="1" y="624"/>
                    </a:cubicBezTo>
                    <a:cubicBezTo>
                      <a:pt x="1" y="977"/>
                      <a:pt x="299" y="1275"/>
                      <a:pt x="652" y="1275"/>
                    </a:cubicBezTo>
                    <a:cubicBezTo>
                      <a:pt x="977" y="1275"/>
                      <a:pt x="1275" y="977"/>
                      <a:pt x="1275" y="624"/>
                    </a:cubicBezTo>
                    <a:cubicBezTo>
                      <a:pt x="1275" y="271"/>
                      <a:pt x="1004" y="0"/>
                      <a:pt x="65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0" name="Google Shape;3920;p54"/>
              <p:cNvSpPr/>
              <p:nvPr/>
            </p:nvSpPr>
            <p:spPr>
              <a:xfrm>
                <a:off x="6061339" y="2031952"/>
                <a:ext cx="118023" cy="119825"/>
              </a:xfrm>
              <a:custGeom>
                <a:avLst/>
                <a:gdLst/>
                <a:ahLst/>
                <a:cxnLst/>
                <a:rect l="l" t="t" r="r" b="b"/>
                <a:pathLst>
                  <a:path w="1899" h="1928" extrusionOk="0">
                    <a:moveTo>
                      <a:pt x="995" y="1"/>
                    </a:moveTo>
                    <a:cubicBezTo>
                      <a:pt x="980" y="1"/>
                      <a:pt x="965" y="1"/>
                      <a:pt x="950" y="2"/>
                    </a:cubicBezTo>
                    <a:cubicBezTo>
                      <a:pt x="434" y="2"/>
                      <a:pt x="0" y="436"/>
                      <a:pt x="0" y="978"/>
                    </a:cubicBezTo>
                    <a:cubicBezTo>
                      <a:pt x="0" y="1467"/>
                      <a:pt x="407" y="1928"/>
                      <a:pt x="950" y="1928"/>
                    </a:cubicBezTo>
                    <a:cubicBezTo>
                      <a:pt x="1465" y="1928"/>
                      <a:pt x="1899" y="1521"/>
                      <a:pt x="1899" y="978"/>
                    </a:cubicBezTo>
                    <a:cubicBezTo>
                      <a:pt x="1899" y="451"/>
                      <a:pt x="1515" y="1"/>
                      <a:pt x="99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21" name="Google Shape;3921;p54"/>
            <p:cNvGrpSpPr/>
            <p:nvPr/>
          </p:nvGrpSpPr>
          <p:grpSpPr>
            <a:xfrm rot="1800044">
              <a:off x="7519581" y="809815"/>
              <a:ext cx="1097574" cy="1221248"/>
              <a:chOff x="7519774" y="828401"/>
              <a:chExt cx="1097598" cy="1221275"/>
            </a:xfrm>
          </p:grpSpPr>
          <p:sp>
            <p:nvSpPr>
              <p:cNvPr id="3922" name="Google Shape;3922;p54"/>
              <p:cNvSpPr/>
              <p:nvPr/>
            </p:nvSpPr>
            <p:spPr>
              <a:xfrm>
                <a:off x="7788448" y="1762648"/>
                <a:ext cx="167932" cy="224445"/>
              </a:xfrm>
              <a:custGeom>
                <a:avLst/>
                <a:gdLst/>
                <a:ahLst/>
                <a:cxnLst/>
                <a:rect l="l" t="t" r="r" b="b"/>
                <a:pathLst>
                  <a:path w="2984" h="3988" extrusionOk="0">
                    <a:moveTo>
                      <a:pt x="2170" y="0"/>
                    </a:moveTo>
                    <a:lnTo>
                      <a:pt x="0" y="3445"/>
                    </a:lnTo>
                    <a:lnTo>
                      <a:pt x="814" y="3988"/>
                    </a:lnTo>
                    <a:lnTo>
                      <a:pt x="2984" y="543"/>
                    </a:lnTo>
                    <a:lnTo>
                      <a:pt x="217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3" name="Google Shape;3923;p54"/>
              <p:cNvSpPr/>
              <p:nvPr/>
            </p:nvSpPr>
            <p:spPr>
              <a:xfrm>
                <a:off x="7733464" y="1893949"/>
                <a:ext cx="155776" cy="155727"/>
              </a:xfrm>
              <a:custGeom>
                <a:avLst/>
                <a:gdLst/>
                <a:ahLst/>
                <a:cxnLst/>
                <a:rect l="l" t="t" r="r" b="b"/>
                <a:pathLst>
                  <a:path w="2768" h="2767" extrusionOk="0">
                    <a:moveTo>
                      <a:pt x="1384" y="0"/>
                    </a:moveTo>
                    <a:cubicBezTo>
                      <a:pt x="652" y="0"/>
                      <a:pt x="1" y="597"/>
                      <a:pt x="1" y="1383"/>
                    </a:cubicBezTo>
                    <a:cubicBezTo>
                      <a:pt x="1" y="2170"/>
                      <a:pt x="597" y="2767"/>
                      <a:pt x="1384" y="2767"/>
                    </a:cubicBezTo>
                    <a:cubicBezTo>
                      <a:pt x="2171" y="2767"/>
                      <a:pt x="2767" y="2170"/>
                      <a:pt x="2767" y="1383"/>
                    </a:cubicBezTo>
                    <a:cubicBezTo>
                      <a:pt x="2767" y="597"/>
                      <a:pt x="2171" y="0"/>
                      <a:pt x="138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4" name="Google Shape;3924;p54"/>
              <p:cNvSpPr/>
              <p:nvPr/>
            </p:nvSpPr>
            <p:spPr>
              <a:xfrm>
                <a:off x="8188364" y="1727529"/>
                <a:ext cx="132871" cy="230579"/>
              </a:xfrm>
              <a:custGeom>
                <a:avLst/>
                <a:gdLst/>
                <a:ahLst/>
                <a:cxnLst/>
                <a:rect l="l" t="t" r="r" b="b"/>
                <a:pathLst>
                  <a:path w="2361" h="4097" extrusionOk="0">
                    <a:moveTo>
                      <a:pt x="896" y="1"/>
                    </a:moveTo>
                    <a:lnTo>
                      <a:pt x="1" y="380"/>
                    </a:lnTo>
                    <a:lnTo>
                      <a:pt x="1465" y="4096"/>
                    </a:lnTo>
                    <a:lnTo>
                      <a:pt x="2360" y="3744"/>
                    </a:lnTo>
                    <a:lnTo>
                      <a:pt x="896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5" name="Google Shape;3925;p54"/>
              <p:cNvSpPr/>
              <p:nvPr/>
            </p:nvSpPr>
            <p:spPr>
              <a:xfrm>
                <a:off x="8229560" y="1881680"/>
                <a:ext cx="137486" cy="137492"/>
              </a:xfrm>
              <a:custGeom>
                <a:avLst/>
                <a:gdLst/>
                <a:ahLst/>
                <a:cxnLst/>
                <a:rect l="l" t="t" r="r" b="b"/>
                <a:pathLst>
                  <a:path w="2443" h="2443" extrusionOk="0">
                    <a:moveTo>
                      <a:pt x="1266" y="0"/>
                    </a:moveTo>
                    <a:cubicBezTo>
                      <a:pt x="1251" y="0"/>
                      <a:pt x="1236" y="1"/>
                      <a:pt x="1221" y="1"/>
                    </a:cubicBezTo>
                    <a:cubicBezTo>
                      <a:pt x="543" y="1"/>
                      <a:pt x="1" y="544"/>
                      <a:pt x="1" y="1222"/>
                    </a:cubicBezTo>
                    <a:cubicBezTo>
                      <a:pt x="1" y="1900"/>
                      <a:pt x="543" y="2442"/>
                      <a:pt x="1221" y="2442"/>
                    </a:cubicBezTo>
                    <a:cubicBezTo>
                      <a:pt x="1900" y="2442"/>
                      <a:pt x="2442" y="1900"/>
                      <a:pt x="2442" y="1222"/>
                    </a:cubicBezTo>
                    <a:cubicBezTo>
                      <a:pt x="2442" y="559"/>
                      <a:pt x="1898" y="0"/>
                      <a:pt x="126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6" name="Google Shape;3926;p54"/>
              <p:cNvSpPr/>
              <p:nvPr/>
            </p:nvSpPr>
            <p:spPr>
              <a:xfrm>
                <a:off x="8484502" y="1374935"/>
                <a:ext cx="84022" cy="82450"/>
              </a:xfrm>
              <a:custGeom>
                <a:avLst/>
                <a:gdLst/>
                <a:ahLst/>
                <a:cxnLst/>
                <a:rect l="l" t="t" r="r" b="b"/>
                <a:pathLst>
                  <a:path w="1493" h="1465" extrusionOk="0">
                    <a:moveTo>
                      <a:pt x="760" y="0"/>
                    </a:moveTo>
                    <a:cubicBezTo>
                      <a:pt x="353" y="0"/>
                      <a:pt x="1" y="326"/>
                      <a:pt x="1" y="732"/>
                    </a:cubicBezTo>
                    <a:cubicBezTo>
                      <a:pt x="1" y="1139"/>
                      <a:pt x="353" y="1465"/>
                      <a:pt x="760" y="1465"/>
                    </a:cubicBezTo>
                    <a:cubicBezTo>
                      <a:pt x="1167" y="1465"/>
                      <a:pt x="1492" y="1139"/>
                      <a:pt x="1492" y="732"/>
                    </a:cubicBezTo>
                    <a:cubicBezTo>
                      <a:pt x="1492" y="326"/>
                      <a:pt x="1167" y="0"/>
                      <a:pt x="76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7" name="Google Shape;3927;p54"/>
              <p:cNvSpPr/>
              <p:nvPr/>
            </p:nvSpPr>
            <p:spPr>
              <a:xfrm>
                <a:off x="8049468" y="1860350"/>
                <a:ext cx="84022" cy="84026"/>
              </a:xfrm>
              <a:custGeom>
                <a:avLst/>
                <a:gdLst/>
                <a:ahLst/>
                <a:cxnLst/>
                <a:rect l="l" t="t" r="r" b="b"/>
                <a:pathLst>
                  <a:path w="1493" h="1493" extrusionOk="0">
                    <a:moveTo>
                      <a:pt x="760" y="0"/>
                    </a:moveTo>
                    <a:cubicBezTo>
                      <a:pt x="353" y="0"/>
                      <a:pt x="0" y="353"/>
                      <a:pt x="0" y="760"/>
                    </a:cubicBezTo>
                    <a:cubicBezTo>
                      <a:pt x="0" y="1167"/>
                      <a:pt x="353" y="1492"/>
                      <a:pt x="760" y="1492"/>
                    </a:cubicBezTo>
                    <a:cubicBezTo>
                      <a:pt x="1167" y="1492"/>
                      <a:pt x="1492" y="1167"/>
                      <a:pt x="1492" y="760"/>
                    </a:cubicBezTo>
                    <a:cubicBezTo>
                      <a:pt x="1492" y="353"/>
                      <a:pt x="1167" y="0"/>
                      <a:pt x="76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8" name="Google Shape;3928;p54"/>
              <p:cNvSpPr/>
              <p:nvPr/>
            </p:nvSpPr>
            <p:spPr>
              <a:xfrm>
                <a:off x="8131860" y="933757"/>
                <a:ext cx="65732" cy="64159"/>
              </a:xfrm>
              <a:custGeom>
                <a:avLst/>
                <a:gdLst/>
                <a:ahLst/>
                <a:cxnLst/>
                <a:rect l="l" t="t" r="r" b="b"/>
                <a:pathLst>
                  <a:path w="1168" h="1140" extrusionOk="0">
                    <a:moveTo>
                      <a:pt x="571" y="0"/>
                    </a:moveTo>
                    <a:cubicBezTo>
                      <a:pt x="272" y="0"/>
                      <a:pt x="1" y="272"/>
                      <a:pt x="1" y="570"/>
                    </a:cubicBezTo>
                    <a:cubicBezTo>
                      <a:pt x="1" y="868"/>
                      <a:pt x="245" y="1139"/>
                      <a:pt x="571" y="1139"/>
                    </a:cubicBezTo>
                    <a:cubicBezTo>
                      <a:pt x="896" y="1139"/>
                      <a:pt x="1167" y="922"/>
                      <a:pt x="1167" y="570"/>
                    </a:cubicBezTo>
                    <a:cubicBezTo>
                      <a:pt x="1167" y="272"/>
                      <a:pt x="896" y="0"/>
                      <a:pt x="57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9" name="Google Shape;3929;p54"/>
              <p:cNvSpPr/>
              <p:nvPr/>
            </p:nvSpPr>
            <p:spPr>
              <a:xfrm>
                <a:off x="7612859" y="1519912"/>
                <a:ext cx="99274" cy="44349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788" extrusionOk="0">
                    <a:moveTo>
                      <a:pt x="1683" y="1"/>
                    </a:moveTo>
                    <a:lnTo>
                      <a:pt x="1" y="164"/>
                    </a:lnTo>
                    <a:lnTo>
                      <a:pt x="55" y="787"/>
                    </a:lnTo>
                    <a:lnTo>
                      <a:pt x="1764" y="625"/>
                    </a:lnTo>
                    <a:lnTo>
                      <a:pt x="168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0" name="Google Shape;3930;p54"/>
              <p:cNvSpPr/>
              <p:nvPr/>
            </p:nvSpPr>
            <p:spPr>
              <a:xfrm>
                <a:off x="8130340" y="964260"/>
                <a:ext cx="48905" cy="103893"/>
              </a:xfrm>
              <a:custGeom>
                <a:avLst/>
                <a:gdLst/>
                <a:ahLst/>
                <a:cxnLst/>
                <a:rect l="l" t="t" r="r" b="b"/>
                <a:pathLst>
                  <a:path w="869" h="1846" extrusionOk="0">
                    <a:moveTo>
                      <a:pt x="299" y="1"/>
                    </a:moveTo>
                    <a:lnTo>
                      <a:pt x="1" y="1737"/>
                    </a:lnTo>
                    <a:lnTo>
                      <a:pt x="570" y="1845"/>
                    </a:lnTo>
                    <a:lnTo>
                      <a:pt x="869" y="109"/>
                    </a:lnTo>
                    <a:lnTo>
                      <a:pt x="29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1" name="Google Shape;3931;p54"/>
              <p:cNvSpPr/>
              <p:nvPr/>
            </p:nvSpPr>
            <p:spPr>
              <a:xfrm>
                <a:off x="8418881" y="1400880"/>
                <a:ext cx="106871" cy="32080"/>
              </a:xfrm>
              <a:custGeom>
                <a:avLst/>
                <a:gdLst/>
                <a:ahLst/>
                <a:cxnLst/>
                <a:rect l="l" t="t" r="r" b="b"/>
                <a:pathLst>
                  <a:path w="1899" h="570" extrusionOk="0">
                    <a:moveTo>
                      <a:pt x="0" y="0"/>
                    </a:moveTo>
                    <a:lnTo>
                      <a:pt x="0" y="570"/>
                    </a:lnTo>
                    <a:lnTo>
                      <a:pt x="1899" y="570"/>
                    </a:lnTo>
                    <a:lnTo>
                      <a:pt x="189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2" name="Google Shape;3932;p54"/>
              <p:cNvSpPr/>
              <p:nvPr/>
            </p:nvSpPr>
            <p:spPr>
              <a:xfrm>
                <a:off x="8066239" y="1793152"/>
                <a:ext cx="41251" cy="113067"/>
              </a:xfrm>
              <a:custGeom>
                <a:avLst/>
                <a:gdLst/>
                <a:ahLst/>
                <a:cxnLst/>
                <a:rect l="l" t="t" r="r" b="b"/>
                <a:pathLst>
                  <a:path w="733" h="2009" extrusionOk="0">
                    <a:moveTo>
                      <a:pt x="570" y="1"/>
                    </a:moveTo>
                    <a:lnTo>
                      <a:pt x="1" y="28"/>
                    </a:lnTo>
                    <a:lnTo>
                      <a:pt x="163" y="2008"/>
                    </a:lnTo>
                    <a:lnTo>
                      <a:pt x="733" y="1954"/>
                    </a:lnTo>
                    <a:lnTo>
                      <a:pt x="57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3" name="Google Shape;3933;p54"/>
              <p:cNvSpPr/>
              <p:nvPr/>
            </p:nvSpPr>
            <p:spPr>
              <a:xfrm>
                <a:off x="7718212" y="1681717"/>
                <a:ext cx="76369" cy="67255"/>
              </a:xfrm>
              <a:custGeom>
                <a:avLst/>
                <a:gdLst/>
                <a:ahLst/>
                <a:cxnLst/>
                <a:rect l="l" t="t" r="r" b="b"/>
                <a:pathLst>
                  <a:path w="1357" h="1195" extrusionOk="0">
                    <a:moveTo>
                      <a:pt x="1085" y="1"/>
                    </a:moveTo>
                    <a:lnTo>
                      <a:pt x="0" y="842"/>
                    </a:lnTo>
                    <a:lnTo>
                      <a:pt x="272" y="1194"/>
                    </a:lnTo>
                    <a:lnTo>
                      <a:pt x="1357" y="354"/>
                    </a:lnTo>
                    <a:lnTo>
                      <a:pt x="108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4" name="Google Shape;3934;p54"/>
              <p:cNvSpPr/>
              <p:nvPr/>
            </p:nvSpPr>
            <p:spPr>
              <a:xfrm>
                <a:off x="7622032" y="1321469"/>
                <a:ext cx="67252" cy="44349"/>
              </a:xfrm>
              <a:custGeom>
                <a:avLst/>
                <a:gdLst/>
                <a:ahLst/>
                <a:cxnLst/>
                <a:rect l="l" t="t" r="r" b="b"/>
                <a:pathLst>
                  <a:path w="1195" h="788" extrusionOk="0">
                    <a:moveTo>
                      <a:pt x="163" y="1"/>
                    </a:moveTo>
                    <a:lnTo>
                      <a:pt x="1" y="380"/>
                    </a:lnTo>
                    <a:lnTo>
                      <a:pt x="1058" y="787"/>
                    </a:lnTo>
                    <a:lnTo>
                      <a:pt x="1194" y="408"/>
                    </a:lnTo>
                    <a:lnTo>
                      <a:pt x="16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5" name="Google Shape;3935;p54"/>
              <p:cNvSpPr/>
              <p:nvPr/>
            </p:nvSpPr>
            <p:spPr>
              <a:xfrm>
                <a:off x="7663228" y="1025324"/>
                <a:ext cx="789236" cy="789271"/>
              </a:xfrm>
              <a:custGeom>
                <a:avLst/>
                <a:gdLst/>
                <a:ahLst/>
                <a:cxnLst/>
                <a:rect l="l" t="t" r="r" b="b"/>
                <a:pathLst>
                  <a:path w="14024" h="14024" extrusionOk="0">
                    <a:moveTo>
                      <a:pt x="6999" y="1"/>
                    </a:moveTo>
                    <a:cubicBezTo>
                      <a:pt x="3147" y="1"/>
                      <a:pt x="1" y="3120"/>
                      <a:pt x="1" y="7026"/>
                    </a:cubicBezTo>
                    <a:cubicBezTo>
                      <a:pt x="1" y="10877"/>
                      <a:pt x="3120" y="14024"/>
                      <a:pt x="6999" y="14024"/>
                    </a:cubicBezTo>
                    <a:cubicBezTo>
                      <a:pt x="10878" y="14024"/>
                      <a:pt x="14024" y="10877"/>
                      <a:pt x="14024" y="7026"/>
                    </a:cubicBezTo>
                    <a:cubicBezTo>
                      <a:pt x="14024" y="3120"/>
                      <a:pt x="10878" y="1"/>
                      <a:pt x="69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6" name="Google Shape;3936;p54"/>
              <p:cNvSpPr/>
              <p:nvPr/>
            </p:nvSpPr>
            <p:spPr>
              <a:xfrm>
                <a:off x="8231135" y="938315"/>
                <a:ext cx="161854" cy="204634"/>
              </a:xfrm>
              <a:custGeom>
                <a:avLst/>
                <a:gdLst/>
                <a:ahLst/>
                <a:cxnLst/>
                <a:rect l="l" t="t" r="r" b="b"/>
                <a:pathLst>
                  <a:path w="2876" h="3636" extrusionOk="0">
                    <a:moveTo>
                      <a:pt x="2034" y="1"/>
                    </a:moveTo>
                    <a:lnTo>
                      <a:pt x="0" y="3093"/>
                    </a:lnTo>
                    <a:lnTo>
                      <a:pt x="841" y="3635"/>
                    </a:lnTo>
                    <a:lnTo>
                      <a:pt x="2875" y="543"/>
                    </a:lnTo>
                    <a:lnTo>
                      <a:pt x="203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7" name="Google Shape;3937;p54"/>
              <p:cNvSpPr/>
              <p:nvPr/>
            </p:nvSpPr>
            <p:spPr>
              <a:xfrm>
                <a:off x="8385282" y="1171877"/>
                <a:ext cx="125217" cy="99278"/>
              </a:xfrm>
              <a:custGeom>
                <a:avLst/>
                <a:gdLst/>
                <a:ahLst/>
                <a:cxnLst/>
                <a:rect l="l" t="t" r="r" b="b"/>
                <a:pathLst>
                  <a:path w="2225" h="1764" extrusionOk="0">
                    <a:moveTo>
                      <a:pt x="1845" y="1"/>
                    </a:moveTo>
                    <a:lnTo>
                      <a:pt x="1" y="1140"/>
                    </a:lnTo>
                    <a:lnTo>
                      <a:pt x="380" y="1764"/>
                    </a:lnTo>
                    <a:lnTo>
                      <a:pt x="2225" y="652"/>
                    </a:lnTo>
                    <a:lnTo>
                      <a:pt x="184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8" name="Google Shape;3938;p54"/>
              <p:cNvSpPr/>
              <p:nvPr/>
            </p:nvSpPr>
            <p:spPr>
              <a:xfrm>
                <a:off x="8374590" y="1519912"/>
                <a:ext cx="177162" cy="135916"/>
              </a:xfrm>
              <a:custGeom>
                <a:avLst/>
                <a:gdLst/>
                <a:ahLst/>
                <a:cxnLst/>
                <a:rect l="l" t="t" r="r" b="b"/>
                <a:pathLst>
                  <a:path w="3148" h="2415" extrusionOk="0">
                    <a:moveTo>
                      <a:pt x="516" y="1"/>
                    </a:moveTo>
                    <a:lnTo>
                      <a:pt x="1" y="869"/>
                    </a:lnTo>
                    <a:lnTo>
                      <a:pt x="2632" y="2415"/>
                    </a:lnTo>
                    <a:lnTo>
                      <a:pt x="3147" y="1574"/>
                    </a:lnTo>
                    <a:lnTo>
                      <a:pt x="516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9" name="Google Shape;3939;p54"/>
              <p:cNvSpPr/>
              <p:nvPr/>
            </p:nvSpPr>
            <p:spPr>
              <a:xfrm>
                <a:off x="7596088" y="1045191"/>
                <a:ext cx="190837" cy="187806"/>
              </a:xfrm>
              <a:custGeom>
                <a:avLst/>
                <a:gdLst/>
                <a:ahLst/>
                <a:cxnLst/>
                <a:rect l="l" t="t" r="r" b="b"/>
                <a:pathLst>
                  <a:path w="3391" h="3337" extrusionOk="0">
                    <a:moveTo>
                      <a:pt x="679" y="0"/>
                    </a:moveTo>
                    <a:lnTo>
                      <a:pt x="0" y="678"/>
                    </a:lnTo>
                    <a:lnTo>
                      <a:pt x="2713" y="3337"/>
                    </a:lnTo>
                    <a:lnTo>
                      <a:pt x="3391" y="2658"/>
                    </a:lnTo>
                    <a:lnTo>
                      <a:pt x="67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0" name="Google Shape;3940;p54"/>
              <p:cNvSpPr/>
              <p:nvPr/>
            </p:nvSpPr>
            <p:spPr>
              <a:xfrm>
                <a:off x="7884572" y="886425"/>
                <a:ext cx="70291" cy="187806"/>
              </a:xfrm>
              <a:custGeom>
                <a:avLst/>
                <a:gdLst/>
                <a:ahLst/>
                <a:cxnLst/>
                <a:rect l="l" t="t" r="r" b="b"/>
                <a:pathLst>
                  <a:path w="1249" h="3337" extrusionOk="0">
                    <a:moveTo>
                      <a:pt x="571" y="0"/>
                    </a:moveTo>
                    <a:lnTo>
                      <a:pt x="1" y="109"/>
                    </a:lnTo>
                    <a:lnTo>
                      <a:pt x="679" y="3337"/>
                    </a:lnTo>
                    <a:lnTo>
                      <a:pt x="1249" y="3201"/>
                    </a:lnTo>
                    <a:lnTo>
                      <a:pt x="57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1" name="Google Shape;3941;p54"/>
              <p:cNvSpPr/>
              <p:nvPr/>
            </p:nvSpPr>
            <p:spPr>
              <a:xfrm>
                <a:off x="8284544" y="871173"/>
                <a:ext cx="167932" cy="167940"/>
              </a:xfrm>
              <a:custGeom>
                <a:avLst/>
                <a:gdLst/>
                <a:ahLst/>
                <a:cxnLst/>
                <a:rect l="l" t="t" r="r" b="b"/>
                <a:pathLst>
                  <a:path w="2984" h="2984" extrusionOk="0">
                    <a:moveTo>
                      <a:pt x="1492" y="0"/>
                    </a:moveTo>
                    <a:cubicBezTo>
                      <a:pt x="678" y="0"/>
                      <a:pt x="0" y="678"/>
                      <a:pt x="0" y="1492"/>
                    </a:cubicBezTo>
                    <a:cubicBezTo>
                      <a:pt x="0" y="2306"/>
                      <a:pt x="678" y="2984"/>
                      <a:pt x="1492" y="2984"/>
                    </a:cubicBezTo>
                    <a:cubicBezTo>
                      <a:pt x="2306" y="2984"/>
                      <a:pt x="2984" y="2306"/>
                      <a:pt x="2984" y="1492"/>
                    </a:cubicBezTo>
                    <a:cubicBezTo>
                      <a:pt x="2984" y="678"/>
                      <a:pt x="2306" y="0"/>
                      <a:pt x="149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2" name="Google Shape;3942;p54"/>
              <p:cNvSpPr/>
              <p:nvPr/>
            </p:nvSpPr>
            <p:spPr>
              <a:xfrm>
                <a:off x="8453999" y="1113853"/>
                <a:ext cx="126737" cy="126799"/>
              </a:xfrm>
              <a:custGeom>
                <a:avLst/>
                <a:gdLst/>
                <a:ahLst/>
                <a:cxnLst/>
                <a:rect l="l" t="t" r="r" b="b"/>
                <a:pathLst>
                  <a:path w="2252" h="2253" extrusionOk="0">
                    <a:moveTo>
                      <a:pt x="1139" y="1"/>
                    </a:moveTo>
                    <a:cubicBezTo>
                      <a:pt x="515" y="1"/>
                      <a:pt x="0" y="516"/>
                      <a:pt x="0" y="1140"/>
                    </a:cubicBezTo>
                    <a:cubicBezTo>
                      <a:pt x="0" y="1737"/>
                      <a:pt x="515" y="2252"/>
                      <a:pt x="1139" y="2252"/>
                    </a:cubicBezTo>
                    <a:cubicBezTo>
                      <a:pt x="1736" y="2252"/>
                      <a:pt x="2251" y="1737"/>
                      <a:pt x="2251" y="1140"/>
                    </a:cubicBezTo>
                    <a:cubicBezTo>
                      <a:pt x="2251" y="516"/>
                      <a:pt x="1736" y="1"/>
                      <a:pt x="113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3" name="Google Shape;3943;p54"/>
              <p:cNvSpPr/>
              <p:nvPr/>
            </p:nvSpPr>
            <p:spPr>
              <a:xfrm>
                <a:off x="8455518" y="1551992"/>
                <a:ext cx="161854" cy="160342"/>
              </a:xfrm>
              <a:custGeom>
                <a:avLst/>
                <a:gdLst/>
                <a:ahLst/>
                <a:cxnLst/>
                <a:rect l="l" t="t" r="r" b="b"/>
                <a:pathLst>
                  <a:path w="2876" h="2849" extrusionOk="0">
                    <a:moveTo>
                      <a:pt x="1438" y="0"/>
                    </a:moveTo>
                    <a:cubicBezTo>
                      <a:pt x="651" y="0"/>
                      <a:pt x="0" y="651"/>
                      <a:pt x="0" y="1411"/>
                    </a:cubicBezTo>
                    <a:cubicBezTo>
                      <a:pt x="0" y="2197"/>
                      <a:pt x="651" y="2848"/>
                      <a:pt x="1438" y="2848"/>
                    </a:cubicBezTo>
                    <a:cubicBezTo>
                      <a:pt x="2224" y="2848"/>
                      <a:pt x="2875" y="2197"/>
                      <a:pt x="2875" y="1411"/>
                    </a:cubicBezTo>
                    <a:cubicBezTo>
                      <a:pt x="2875" y="651"/>
                      <a:pt x="2224" y="28"/>
                      <a:pt x="143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4" name="Google Shape;3944;p54"/>
              <p:cNvSpPr/>
              <p:nvPr/>
            </p:nvSpPr>
            <p:spPr>
              <a:xfrm>
                <a:off x="7528947" y="977993"/>
                <a:ext cx="175586" cy="175650"/>
              </a:xfrm>
              <a:custGeom>
                <a:avLst/>
                <a:gdLst/>
                <a:ahLst/>
                <a:cxnLst/>
                <a:rect l="l" t="t" r="r" b="b"/>
                <a:pathLst>
                  <a:path w="3120" h="3121" extrusionOk="0">
                    <a:moveTo>
                      <a:pt x="1573" y="1"/>
                    </a:moveTo>
                    <a:cubicBezTo>
                      <a:pt x="705" y="1"/>
                      <a:pt x="0" y="706"/>
                      <a:pt x="0" y="1547"/>
                    </a:cubicBezTo>
                    <a:cubicBezTo>
                      <a:pt x="0" y="2388"/>
                      <a:pt x="705" y="3120"/>
                      <a:pt x="1573" y="3120"/>
                    </a:cubicBezTo>
                    <a:cubicBezTo>
                      <a:pt x="2414" y="3120"/>
                      <a:pt x="3119" y="2388"/>
                      <a:pt x="3119" y="1547"/>
                    </a:cubicBezTo>
                    <a:cubicBezTo>
                      <a:pt x="3119" y="679"/>
                      <a:pt x="2414" y="1"/>
                      <a:pt x="157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5" name="Google Shape;3945;p54"/>
              <p:cNvSpPr/>
              <p:nvPr/>
            </p:nvSpPr>
            <p:spPr>
              <a:xfrm>
                <a:off x="7840337" y="828401"/>
                <a:ext cx="122178" cy="122184"/>
              </a:xfrm>
              <a:custGeom>
                <a:avLst/>
                <a:gdLst/>
                <a:ahLst/>
                <a:cxnLst/>
                <a:rect l="l" t="t" r="r" b="b"/>
                <a:pathLst>
                  <a:path w="2171" h="2171" extrusionOk="0">
                    <a:moveTo>
                      <a:pt x="1085" y="1"/>
                    </a:moveTo>
                    <a:cubicBezTo>
                      <a:pt x="461" y="1"/>
                      <a:pt x="0" y="489"/>
                      <a:pt x="0" y="1086"/>
                    </a:cubicBezTo>
                    <a:cubicBezTo>
                      <a:pt x="0" y="1682"/>
                      <a:pt x="461" y="2171"/>
                      <a:pt x="1085" y="2171"/>
                    </a:cubicBezTo>
                    <a:cubicBezTo>
                      <a:pt x="1682" y="2171"/>
                      <a:pt x="2170" y="1710"/>
                      <a:pt x="2170" y="1086"/>
                    </a:cubicBezTo>
                    <a:cubicBezTo>
                      <a:pt x="2170" y="489"/>
                      <a:pt x="1655" y="1"/>
                      <a:pt x="108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6" name="Google Shape;3946;p54"/>
              <p:cNvSpPr/>
              <p:nvPr/>
            </p:nvSpPr>
            <p:spPr>
              <a:xfrm>
                <a:off x="7678536" y="1712277"/>
                <a:ext cx="71754" cy="71813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1276" extrusionOk="0">
                    <a:moveTo>
                      <a:pt x="624" y="0"/>
                    </a:moveTo>
                    <a:cubicBezTo>
                      <a:pt x="299" y="0"/>
                      <a:pt x="0" y="299"/>
                      <a:pt x="0" y="651"/>
                    </a:cubicBezTo>
                    <a:cubicBezTo>
                      <a:pt x="0" y="977"/>
                      <a:pt x="299" y="1275"/>
                      <a:pt x="624" y="1275"/>
                    </a:cubicBezTo>
                    <a:cubicBezTo>
                      <a:pt x="977" y="1275"/>
                      <a:pt x="1275" y="977"/>
                      <a:pt x="1275" y="651"/>
                    </a:cubicBezTo>
                    <a:cubicBezTo>
                      <a:pt x="1275" y="272"/>
                      <a:pt x="1004" y="0"/>
                      <a:pt x="62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7" name="Google Shape;3947;p54"/>
              <p:cNvSpPr/>
              <p:nvPr/>
            </p:nvSpPr>
            <p:spPr>
              <a:xfrm>
                <a:off x="7573182" y="1290966"/>
                <a:ext cx="71810" cy="71813"/>
              </a:xfrm>
              <a:custGeom>
                <a:avLst/>
                <a:gdLst/>
                <a:ahLst/>
                <a:cxnLst/>
                <a:rect l="l" t="t" r="r" b="b"/>
                <a:pathLst>
                  <a:path w="1276" h="1276" extrusionOk="0">
                    <a:moveTo>
                      <a:pt x="652" y="0"/>
                    </a:moveTo>
                    <a:cubicBezTo>
                      <a:pt x="299" y="0"/>
                      <a:pt x="1" y="299"/>
                      <a:pt x="1" y="624"/>
                    </a:cubicBezTo>
                    <a:cubicBezTo>
                      <a:pt x="1" y="977"/>
                      <a:pt x="299" y="1275"/>
                      <a:pt x="652" y="1275"/>
                    </a:cubicBezTo>
                    <a:cubicBezTo>
                      <a:pt x="977" y="1275"/>
                      <a:pt x="1275" y="977"/>
                      <a:pt x="1275" y="624"/>
                    </a:cubicBezTo>
                    <a:cubicBezTo>
                      <a:pt x="1275" y="271"/>
                      <a:pt x="1004" y="0"/>
                      <a:pt x="65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8" name="Google Shape;3948;p54"/>
              <p:cNvSpPr/>
              <p:nvPr/>
            </p:nvSpPr>
            <p:spPr>
              <a:xfrm>
                <a:off x="7519774" y="1495431"/>
                <a:ext cx="106871" cy="108508"/>
              </a:xfrm>
              <a:custGeom>
                <a:avLst/>
                <a:gdLst/>
                <a:ahLst/>
                <a:cxnLst/>
                <a:rect l="l" t="t" r="r" b="b"/>
                <a:pathLst>
                  <a:path w="1899" h="1928" extrusionOk="0">
                    <a:moveTo>
                      <a:pt x="995" y="1"/>
                    </a:moveTo>
                    <a:cubicBezTo>
                      <a:pt x="980" y="1"/>
                      <a:pt x="965" y="1"/>
                      <a:pt x="950" y="2"/>
                    </a:cubicBezTo>
                    <a:cubicBezTo>
                      <a:pt x="434" y="2"/>
                      <a:pt x="0" y="436"/>
                      <a:pt x="0" y="978"/>
                    </a:cubicBezTo>
                    <a:cubicBezTo>
                      <a:pt x="0" y="1467"/>
                      <a:pt x="407" y="1928"/>
                      <a:pt x="950" y="1928"/>
                    </a:cubicBezTo>
                    <a:cubicBezTo>
                      <a:pt x="1465" y="1928"/>
                      <a:pt x="1899" y="1521"/>
                      <a:pt x="1899" y="978"/>
                    </a:cubicBezTo>
                    <a:cubicBezTo>
                      <a:pt x="1899" y="451"/>
                      <a:pt x="1515" y="1"/>
                      <a:pt x="99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49" name="Google Shape;3949;p54"/>
            <p:cNvGrpSpPr/>
            <p:nvPr/>
          </p:nvGrpSpPr>
          <p:grpSpPr>
            <a:xfrm rot="1096205">
              <a:off x="6563498" y="225125"/>
              <a:ext cx="772003" cy="858992"/>
              <a:chOff x="7519774" y="828401"/>
              <a:chExt cx="1097598" cy="1221275"/>
            </a:xfrm>
          </p:grpSpPr>
          <p:sp>
            <p:nvSpPr>
              <p:cNvPr id="3950" name="Google Shape;3950;p54"/>
              <p:cNvSpPr/>
              <p:nvPr/>
            </p:nvSpPr>
            <p:spPr>
              <a:xfrm>
                <a:off x="7788448" y="1762648"/>
                <a:ext cx="167932" cy="224445"/>
              </a:xfrm>
              <a:custGeom>
                <a:avLst/>
                <a:gdLst/>
                <a:ahLst/>
                <a:cxnLst/>
                <a:rect l="l" t="t" r="r" b="b"/>
                <a:pathLst>
                  <a:path w="2984" h="3988" extrusionOk="0">
                    <a:moveTo>
                      <a:pt x="2170" y="0"/>
                    </a:moveTo>
                    <a:lnTo>
                      <a:pt x="0" y="3445"/>
                    </a:lnTo>
                    <a:lnTo>
                      <a:pt x="814" y="3988"/>
                    </a:lnTo>
                    <a:lnTo>
                      <a:pt x="2984" y="543"/>
                    </a:lnTo>
                    <a:lnTo>
                      <a:pt x="217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1" name="Google Shape;3951;p54"/>
              <p:cNvSpPr/>
              <p:nvPr/>
            </p:nvSpPr>
            <p:spPr>
              <a:xfrm>
                <a:off x="7733464" y="1893949"/>
                <a:ext cx="155776" cy="155727"/>
              </a:xfrm>
              <a:custGeom>
                <a:avLst/>
                <a:gdLst/>
                <a:ahLst/>
                <a:cxnLst/>
                <a:rect l="l" t="t" r="r" b="b"/>
                <a:pathLst>
                  <a:path w="2768" h="2767" extrusionOk="0">
                    <a:moveTo>
                      <a:pt x="1384" y="0"/>
                    </a:moveTo>
                    <a:cubicBezTo>
                      <a:pt x="652" y="0"/>
                      <a:pt x="1" y="597"/>
                      <a:pt x="1" y="1383"/>
                    </a:cubicBezTo>
                    <a:cubicBezTo>
                      <a:pt x="1" y="2170"/>
                      <a:pt x="597" y="2767"/>
                      <a:pt x="1384" y="2767"/>
                    </a:cubicBezTo>
                    <a:cubicBezTo>
                      <a:pt x="2171" y="2767"/>
                      <a:pt x="2767" y="2170"/>
                      <a:pt x="2767" y="1383"/>
                    </a:cubicBezTo>
                    <a:cubicBezTo>
                      <a:pt x="2767" y="597"/>
                      <a:pt x="2171" y="0"/>
                      <a:pt x="138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2" name="Google Shape;3952;p54"/>
              <p:cNvSpPr/>
              <p:nvPr/>
            </p:nvSpPr>
            <p:spPr>
              <a:xfrm>
                <a:off x="8188364" y="1727529"/>
                <a:ext cx="132871" cy="230579"/>
              </a:xfrm>
              <a:custGeom>
                <a:avLst/>
                <a:gdLst/>
                <a:ahLst/>
                <a:cxnLst/>
                <a:rect l="l" t="t" r="r" b="b"/>
                <a:pathLst>
                  <a:path w="2361" h="4097" extrusionOk="0">
                    <a:moveTo>
                      <a:pt x="896" y="1"/>
                    </a:moveTo>
                    <a:lnTo>
                      <a:pt x="1" y="380"/>
                    </a:lnTo>
                    <a:lnTo>
                      <a:pt x="1465" y="4096"/>
                    </a:lnTo>
                    <a:lnTo>
                      <a:pt x="2360" y="3744"/>
                    </a:lnTo>
                    <a:lnTo>
                      <a:pt x="896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3" name="Google Shape;3953;p54"/>
              <p:cNvSpPr/>
              <p:nvPr/>
            </p:nvSpPr>
            <p:spPr>
              <a:xfrm>
                <a:off x="8229560" y="1881680"/>
                <a:ext cx="137486" cy="137492"/>
              </a:xfrm>
              <a:custGeom>
                <a:avLst/>
                <a:gdLst/>
                <a:ahLst/>
                <a:cxnLst/>
                <a:rect l="l" t="t" r="r" b="b"/>
                <a:pathLst>
                  <a:path w="2443" h="2443" extrusionOk="0">
                    <a:moveTo>
                      <a:pt x="1266" y="0"/>
                    </a:moveTo>
                    <a:cubicBezTo>
                      <a:pt x="1251" y="0"/>
                      <a:pt x="1236" y="1"/>
                      <a:pt x="1221" y="1"/>
                    </a:cubicBezTo>
                    <a:cubicBezTo>
                      <a:pt x="543" y="1"/>
                      <a:pt x="1" y="544"/>
                      <a:pt x="1" y="1222"/>
                    </a:cubicBezTo>
                    <a:cubicBezTo>
                      <a:pt x="1" y="1900"/>
                      <a:pt x="543" y="2442"/>
                      <a:pt x="1221" y="2442"/>
                    </a:cubicBezTo>
                    <a:cubicBezTo>
                      <a:pt x="1900" y="2442"/>
                      <a:pt x="2442" y="1900"/>
                      <a:pt x="2442" y="1222"/>
                    </a:cubicBezTo>
                    <a:cubicBezTo>
                      <a:pt x="2442" y="559"/>
                      <a:pt x="1898" y="0"/>
                      <a:pt x="126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4" name="Google Shape;3954;p54"/>
              <p:cNvSpPr/>
              <p:nvPr/>
            </p:nvSpPr>
            <p:spPr>
              <a:xfrm>
                <a:off x="8484502" y="1374935"/>
                <a:ext cx="84022" cy="82450"/>
              </a:xfrm>
              <a:custGeom>
                <a:avLst/>
                <a:gdLst/>
                <a:ahLst/>
                <a:cxnLst/>
                <a:rect l="l" t="t" r="r" b="b"/>
                <a:pathLst>
                  <a:path w="1493" h="1465" extrusionOk="0">
                    <a:moveTo>
                      <a:pt x="760" y="0"/>
                    </a:moveTo>
                    <a:cubicBezTo>
                      <a:pt x="353" y="0"/>
                      <a:pt x="1" y="326"/>
                      <a:pt x="1" y="732"/>
                    </a:cubicBezTo>
                    <a:cubicBezTo>
                      <a:pt x="1" y="1139"/>
                      <a:pt x="353" y="1465"/>
                      <a:pt x="760" y="1465"/>
                    </a:cubicBezTo>
                    <a:cubicBezTo>
                      <a:pt x="1167" y="1465"/>
                      <a:pt x="1492" y="1139"/>
                      <a:pt x="1492" y="732"/>
                    </a:cubicBezTo>
                    <a:cubicBezTo>
                      <a:pt x="1492" y="326"/>
                      <a:pt x="1167" y="0"/>
                      <a:pt x="76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5" name="Google Shape;3955;p54"/>
              <p:cNvSpPr/>
              <p:nvPr/>
            </p:nvSpPr>
            <p:spPr>
              <a:xfrm>
                <a:off x="8049468" y="1860350"/>
                <a:ext cx="84022" cy="84026"/>
              </a:xfrm>
              <a:custGeom>
                <a:avLst/>
                <a:gdLst/>
                <a:ahLst/>
                <a:cxnLst/>
                <a:rect l="l" t="t" r="r" b="b"/>
                <a:pathLst>
                  <a:path w="1493" h="1493" extrusionOk="0">
                    <a:moveTo>
                      <a:pt x="760" y="0"/>
                    </a:moveTo>
                    <a:cubicBezTo>
                      <a:pt x="353" y="0"/>
                      <a:pt x="0" y="353"/>
                      <a:pt x="0" y="760"/>
                    </a:cubicBezTo>
                    <a:cubicBezTo>
                      <a:pt x="0" y="1167"/>
                      <a:pt x="353" y="1492"/>
                      <a:pt x="760" y="1492"/>
                    </a:cubicBezTo>
                    <a:cubicBezTo>
                      <a:pt x="1167" y="1492"/>
                      <a:pt x="1492" y="1167"/>
                      <a:pt x="1492" y="760"/>
                    </a:cubicBezTo>
                    <a:cubicBezTo>
                      <a:pt x="1492" y="353"/>
                      <a:pt x="1167" y="0"/>
                      <a:pt x="76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6" name="Google Shape;3956;p54"/>
              <p:cNvSpPr/>
              <p:nvPr/>
            </p:nvSpPr>
            <p:spPr>
              <a:xfrm>
                <a:off x="8131860" y="933757"/>
                <a:ext cx="65732" cy="64159"/>
              </a:xfrm>
              <a:custGeom>
                <a:avLst/>
                <a:gdLst/>
                <a:ahLst/>
                <a:cxnLst/>
                <a:rect l="l" t="t" r="r" b="b"/>
                <a:pathLst>
                  <a:path w="1168" h="1140" extrusionOk="0">
                    <a:moveTo>
                      <a:pt x="571" y="0"/>
                    </a:moveTo>
                    <a:cubicBezTo>
                      <a:pt x="272" y="0"/>
                      <a:pt x="1" y="272"/>
                      <a:pt x="1" y="570"/>
                    </a:cubicBezTo>
                    <a:cubicBezTo>
                      <a:pt x="1" y="868"/>
                      <a:pt x="245" y="1139"/>
                      <a:pt x="571" y="1139"/>
                    </a:cubicBezTo>
                    <a:cubicBezTo>
                      <a:pt x="896" y="1139"/>
                      <a:pt x="1167" y="922"/>
                      <a:pt x="1167" y="570"/>
                    </a:cubicBezTo>
                    <a:cubicBezTo>
                      <a:pt x="1167" y="272"/>
                      <a:pt x="896" y="0"/>
                      <a:pt x="57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7" name="Google Shape;3957;p54"/>
              <p:cNvSpPr/>
              <p:nvPr/>
            </p:nvSpPr>
            <p:spPr>
              <a:xfrm>
                <a:off x="7612859" y="1519912"/>
                <a:ext cx="99274" cy="44349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788" extrusionOk="0">
                    <a:moveTo>
                      <a:pt x="1683" y="1"/>
                    </a:moveTo>
                    <a:lnTo>
                      <a:pt x="1" y="164"/>
                    </a:lnTo>
                    <a:lnTo>
                      <a:pt x="55" y="787"/>
                    </a:lnTo>
                    <a:lnTo>
                      <a:pt x="1764" y="625"/>
                    </a:lnTo>
                    <a:lnTo>
                      <a:pt x="168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8" name="Google Shape;3958;p54"/>
              <p:cNvSpPr/>
              <p:nvPr/>
            </p:nvSpPr>
            <p:spPr>
              <a:xfrm>
                <a:off x="8130340" y="964260"/>
                <a:ext cx="48905" cy="103893"/>
              </a:xfrm>
              <a:custGeom>
                <a:avLst/>
                <a:gdLst/>
                <a:ahLst/>
                <a:cxnLst/>
                <a:rect l="l" t="t" r="r" b="b"/>
                <a:pathLst>
                  <a:path w="869" h="1846" extrusionOk="0">
                    <a:moveTo>
                      <a:pt x="299" y="1"/>
                    </a:moveTo>
                    <a:lnTo>
                      <a:pt x="1" y="1737"/>
                    </a:lnTo>
                    <a:lnTo>
                      <a:pt x="570" y="1845"/>
                    </a:lnTo>
                    <a:lnTo>
                      <a:pt x="869" y="109"/>
                    </a:lnTo>
                    <a:lnTo>
                      <a:pt x="299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9" name="Google Shape;3959;p54"/>
              <p:cNvSpPr/>
              <p:nvPr/>
            </p:nvSpPr>
            <p:spPr>
              <a:xfrm>
                <a:off x="8418881" y="1400880"/>
                <a:ext cx="106871" cy="32080"/>
              </a:xfrm>
              <a:custGeom>
                <a:avLst/>
                <a:gdLst/>
                <a:ahLst/>
                <a:cxnLst/>
                <a:rect l="l" t="t" r="r" b="b"/>
                <a:pathLst>
                  <a:path w="1899" h="570" extrusionOk="0">
                    <a:moveTo>
                      <a:pt x="0" y="0"/>
                    </a:moveTo>
                    <a:lnTo>
                      <a:pt x="0" y="570"/>
                    </a:lnTo>
                    <a:lnTo>
                      <a:pt x="1899" y="570"/>
                    </a:lnTo>
                    <a:lnTo>
                      <a:pt x="189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0" name="Google Shape;3960;p54"/>
              <p:cNvSpPr/>
              <p:nvPr/>
            </p:nvSpPr>
            <p:spPr>
              <a:xfrm>
                <a:off x="8066239" y="1793152"/>
                <a:ext cx="41251" cy="113067"/>
              </a:xfrm>
              <a:custGeom>
                <a:avLst/>
                <a:gdLst/>
                <a:ahLst/>
                <a:cxnLst/>
                <a:rect l="l" t="t" r="r" b="b"/>
                <a:pathLst>
                  <a:path w="733" h="2009" extrusionOk="0">
                    <a:moveTo>
                      <a:pt x="570" y="1"/>
                    </a:moveTo>
                    <a:lnTo>
                      <a:pt x="1" y="28"/>
                    </a:lnTo>
                    <a:lnTo>
                      <a:pt x="163" y="2008"/>
                    </a:lnTo>
                    <a:lnTo>
                      <a:pt x="733" y="1954"/>
                    </a:lnTo>
                    <a:lnTo>
                      <a:pt x="570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1" name="Google Shape;3961;p54"/>
              <p:cNvSpPr/>
              <p:nvPr/>
            </p:nvSpPr>
            <p:spPr>
              <a:xfrm>
                <a:off x="7718212" y="1681717"/>
                <a:ext cx="76369" cy="67255"/>
              </a:xfrm>
              <a:custGeom>
                <a:avLst/>
                <a:gdLst/>
                <a:ahLst/>
                <a:cxnLst/>
                <a:rect l="l" t="t" r="r" b="b"/>
                <a:pathLst>
                  <a:path w="1357" h="1195" extrusionOk="0">
                    <a:moveTo>
                      <a:pt x="1085" y="1"/>
                    </a:moveTo>
                    <a:lnTo>
                      <a:pt x="0" y="842"/>
                    </a:lnTo>
                    <a:lnTo>
                      <a:pt x="272" y="1194"/>
                    </a:lnTo>
                    <a:lnTo>
                      <a:pt x="1357" y="354"/>
                    </a:lnTo>
                    <a:lnTo>
                      <a:pt x="1085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2" name="Google Shape;3962;p54"/>
              <p:cNvSpPr/>
              <p:nvPr/>
            </p:nvSpPr>
            <p:spPr>
              <a:xfrm>
                <a:off x="7622032" y="1321469"/>
                <a:ext cx="67252" cy="44349"/>
              </a:xfrm>
              <a:custGeom>
                <a:avLst/>
                <a:gdLst/>
                <a:ahLst/>
                <a:cxnLst/>
                <a:rect l="l" t="t" r="r" b="b"/>
                <a:pathLst>
                  <a:path w="1195" h="788" extrusionOk="0">
                    <a:moveTo>
                      <a:pt x="163" y="1"/>
                    </a:moveTo>
                    <a:lnTo>
                      <a:pt x="1" y="380"/>
                    </a:lnTo>
                    <a:lnTo>
                      <a:pt x="1058" y="787"/>
                    </a:lnTo>
                    <a:lnTo>
                      <a:pt x="1194" y="408"/>
                    </a:lnTo>
                    <a:lnTo>
                      <a:pt x="16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3" name="Google Shape;3963;p54"/>
              <p:cNvSpPr/>
              <p:nvPr/>
            </p:nvSpPr>
            <p:spPr>
              <a:xfrm rot="784874">
                <a:off x="7663222" y="1025331"/>
                <a:ext cx="789241" cy="789275"/>
              </a:xfrm>
              <a:custGeom>
                <a:avLst/>
                <a:gdLst/>
                <a:ahLst/>
                <a:cxnLst/>
                <a:rect l="l" t="t" r="r" b="b"/>
                <a:pathLst>
                  <a:path w="14024" h="14024" extrusionOk="0">
                    <a:moveTo>
                      <a:pt x="6999" y="1"/>
                    </a:moveTo>
                    <a:cubicBezTo>
                      <a:pt x="3147" y="1"/>
                      <a:pt x="1" y="3120"/>
                      <a:pt x="1" y="7026"/>
                    </a:cubicBezTo>
                    <a:cubicBezTo>
                      <a:pt x="1" y="10877"/>
                      <a:pt x="3120" y="14024"/>
                      <a:pt x="6999" y="14024"/>
                    </a:cubicBezTo>
                    <a:cubicBezTo>
                      <a:pt x="10878" y="14024"/>
                      <a:pt x="14024" y="10877"/>
                      <a:pt x="14024" y="7026"/>
                    </a:cubicBezTo>
                    <a:cubicBezTo>
                      <a:pt x="14024" y="3120"/>
                      <a:pt x="10878" y="1"/>
                      <a:pt x="699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4" name="Google Shape;3964;p54"/>
              <p:cNvSpPr/>
              <p:nvPr/>
            </p:nvSpPr>
            <p:spPr>
              <a:xfrm>
                <a:off x="8231135" y="938315"/>
                <a:ext cx="161854" cy="204634"/>
              </a:xfrm>
              <a:custGeom>
                <a:avLst/>
                <a:gdLst/>
                <a:ahLst/>
                <a:cxnLst/>
                <a:rect l="l" t="t" r="r" b="b"/>
                <a:pathLst>
                  <a:path w="2876" h="3636" extrusionOk="0">
                    <a:moveTo>
                      <a:pt x="2034" y="1"/>
                    </a:moveTo>
                    <a:lnTo>
                      <a:pt x="0" y="3093"/>
                    </a:lnTo>
                    <a:lnTo>
                      <a:pt x="841" y="3635"/>
                    </a:lnTo>
                    <a:lnTo>
                      <a:pt x="2875" y="543"/>
                    </a:lnTo>
                    <a:lnTo>
                      <a:pt x="203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5" name="Google Shape;3965;p54"/>
              <p:cNvSpPr/>
              <p:nvPr/>
            </p:nvSpPr>
            <p:spPr>
              <a:xfrm>
                <a:off x="8385282" y="1171877"/>
                <a:ext cx="125217" cy="99278"/>
              </a:xfrm>
              <a:custGeom>
                <a:avLst/>
                <a:gdLst/>
                <a:ahLst/>
                <a:cxnLst/>
                <a:rect l="l" t="t" r="r" b="b"/>
                <a:pathLst>
                  <a:path w="2225" h="1764" extrusionOk="0">
                    <a:moveTo>
                      <a:pt x="1845" y="1"/>
                    </a:moveTo>
                    <a:lnTo>
                      <a:pt x="1" y="1140"/>
                    </a:lnTo>
                    <a:lnTo>
                      <a:pt x="380" y="1764"/>
                    </a:lnTo>
                    <a:lnTo>
                      <a:pt x="2225" y="652"/>
                    </a:lnTo>
                    <a:lnTo>
                      <a:pt x="1845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6" name="Google Shape;3966;p54"/>
              <p:cNvSpPr/>
              <p:nvPr/>
            </p:nvSpPr>
            <p:spPr>
              <a:xfrm>
                <a:off x="8374590" y="1519912"/>
                <a:ext cx="177162" cy="135916"/>
              </a:xfrm>
              <a:custGeom>
                <a:avLst/>
                <a:gdLst/>
                <a:ahLst/>
                <a:cxnLst/>
                <a:rect l="l" t="t" r="r" b="b"/>
                <a:pathLst>
                  <a:path w="3148" h="2415" extrusionOk="0">
                    <a:moveTo>
                      <a:pt x="516" y="1"/>
                    </a:moveTo>
                    <a:lnTo>
                      <a:pt x="1" y="869"/>
                    </a:lnTo>
                    <a:lnTo>
                      <a:pt x="2632" y="2415"/>
                    </a:lnTo>
                    <a:lnTo>
                      <a:pt x="3147" y="1574"/>
                    </a:lnTo>
                    <a:lnTo>
                      <a:pt x="516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7" name="Google Shape;3967;p54"/>
              <p:cNvSpPr/>
              <p:nvPr/>
            </p:nvSpPr>
            <p:spPr>
              <a:xfrm>
                <a:off x="7596088" y="1045191"/>
                <a:ext cx="190837" cy="187806"/>
              </a:xfrm>
              <a:custGeom>
                <a:avLst/>
                <a:gdLst/>
                <a:ahLst/>
                <a:cxnLst/>
                <a:rect l="l" t="t" r="r" b="b"/>
                <a:pathLst>
                  <a:path w="3391" h="3337" extrusionOk="0">
                    <a:moveTo>
                      <a:pt x="679" y="0"/>
                    </a:moveTo>
                    <a:lnTo>
                      <a:pt x="0" y="678"/>
                    </a:lnTo>
                    <a:lnTo>
                      <a:pt x="2713" y="3337"/>
                    </a:lnTo>
                    <a:lnTo>
                      <a:pt x="3391" y="2658"/>
                    </a:lnTo>
                    <a:lnTo>
                      <a:pt x="67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8" name="Google Shape;3968;p54"/>
              <p:cNvSpPr/>
              <p:nvPr/>
            </p:nvSpPr>
            <p:spPr>
              <a:xfrm>
                <a:off x="7884572" y="886425"/>
                <a:ext cx="70291" cy="187806"/>
              </a:xfrm>
              <a:custGeom>
                <a:avLst/>
                <a:gdLst/>
                <a:ahLst/>
                <a:cxnLst/>
                <a:rect l="l" t="t" r="r" b="b"/>
                <a:pathLst>
                  <a:path w="1249" h="3337" extrusionOk="0">
                    <a:moveTo>
                      <a:pt x="571" y="0"/>
                    </a:moveTo>
                    <a:lnTo>
                      <a:pt x="1" y="109"/>
                    </a:lnTo>
                    <a:lnTo>
                      <a:pt x="679" y="3337"/>
                    </a:lnTo>
                    <a:lnTo>
                      <a:pt x="1249" y="3201"/>
                    </a:lnTo>
                    <a:lnTo>
                      <a:pt x="57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9" name="Google Shape;3969;p54"/>
              <p:cNvSpPr/>
              <p:nvPr/>
            </p:nvSpPr>
            <p:spPr>
              <a:xfrm>
                <a:off x="8284544" y="871173"/>
                <a:ext cx="167932" cy="167940"/>
              </a:xfrm>
              <a:custGeom>
                <a:avLst/>
                <a:gdLst/>
                <a:ahLst/>
                <a:cxnLst/>
                <a:rect l="l" t="t" r="r" b="b"/>
                <a:pathLst>
                  <a:path w="2984" h="2984" extrusionOk="0">
                    <a:moveTo>
                      <a:pt x="1492" y="0"/>
                    </a:moveTo>
                    <a:cubicBezTo>
                      <a:pt x="678" y="0"/>
                      <a:pt x="0" y="678"/>
                      <a:pt x="0" y="1492"/>
                    </a:cubicBezTo>
                    <a:cubicBezTo>
                      <a:pt x="0" y="2306"/>
                      <a:pt x="678" y="2984"/>
                      <a:pt x="1492" y="2984"/>
                    </a:cubicBezTo>
                    <a:cubicBezTo>
                      <a:pt x="2306" y="2984"/>
                      <a:pt x="2984" y="2306"/>
                      <a:pt x="2984" y="1492"/>
                    </a:cubicBezTo>
                    <a:cubicBezTo>
                      <a:pt x="2984" y="678"/>
                      <a:pt x="2306" y="0"/>
                      <a:pt x="149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0" name="Google Shape;3970;p54"/>
              <p:cNvSpPr/>
              <p:nvPr/>
            </p:nvSpPr>
            <p:spPr>
              <a:xfrm>
                <a:off x="8453999" y="1113853"/>
                <a:ext cx="126737" cy="126799"/>
              </a:xfrm>
              <a:custGeom>
                <a:avLst/>
                <a:gdLst/>
                <a:ahLst/>
                <a:cxnLst/>
                <a:rect l="l" t="t" r="r" b="b"/>
                <a:pathLst>
                  <a:path w="2252" h="2253" extrusionOk="0">
                    <a:moveTo>
                      <a:pt x="1139" y="1"/>
                    </a:moveTo>
                    <a:cubicBezTo>
                      <a:pt x="515" y="1"/>
                      <a:pt x="0" y="516"/>
                      <a:pt x="0" y="1140"/>
                    </a:cubicBezTo>
                    <a:cubicBezTo>
                      <a:pt x="0" y="1737"/>
                      <a:pt x="515" y="2252"/>
                      <a:pt x="1139" y="2252"/>
                    </a:cubicBezTo>
                    <a:cubicBezTo>
                      <a:pt x="1736" y="2252"/>
                      <a:pt x="2251" y="1737"/>
                      <a:pt x="2251" y="1140"/>
                    </a:cubicBezTo>
                    <a:cubicBezTo>
                      <a:pt x="2251" y="516"/>
                      <a:pt x="1736" y="1"/>
                      <a:pt x="113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1" name="Google Shape;3971;p54"/>
              <p:cNvSpPr/>
              <p:nvPr/>
            </p:nvSpPr>
            <p:spPr>
              <a:xfrm>
                <a:off x="8455518" y="1551992"/>
                <a:ext cx="161854" cy="160342"/>
              </a:xfrm>
              <a:custGeom>
                <a:avLst/>
                <a:gdLst/>
                <a:ahLst/>
                <a:cxnLst/>
                <a:rect l="l" t="t" r="r" b="b"/>
                <a:pathLst>
                  <a:path w="2876" h="2849" extrusionOk="0">
                    <a:moveTo>
                      <a:pt x="1438" y="0"/>
                    </a:moveTo>
                    <a:cubicBezTo>
                      <a:pt x="651" y="0"/>
                      <a:pt x="0" y="651"/>
                      <a:pt x="0" y="1411"/>
                    </a:cubicBezTo>
                    <a:cubicBezTo>
                      <a:pt x="0" y="2197"/>
                      <a:pt x="651" y="2848"/>
                      <a:pt x="1438" y="2848"/>
                    </a:cubicBezTo>
                    <a:cubicBezTo>
                      <a:pt x="2224" y="2848"/>
                      <a:pt x="2875" y="2197"/>
                      <a:pt x="2875" y="1411"/>
                    </a:cubicBezTo>
                    <a:cubicBezTo>
                      <a:pt x="2875" y="651"/>
                      <a:pt x="2224" y="28"/>
                      <a:pt x="14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2" name="Google Shape;3972;p54"/>
              <p:cNvSpPr/>
              <p:nvPr/>
            </p:nvSpPr>
            <p:spPr>
              <a:xfrm>
                <a:off x="7528947" y="977993"/>
                <a:ext cx="175586" cy="175650"/>
              </a:xfrm>
              <a:custGeom>
                <a:avLst/>
                <a:gdLst/>
                <a:ahLst/>
                <a:cxnLst/>
                <a:rect l="l" t="t" r="r" b="b"/>
                <a:pathLst>
                  <a:path w="3120" h="3121" extrusionOk="0">
                    <a:moveTo>
                      <a:pt x="1573" y="1"/>
                    </a:moveTo>
                    <a:cubicBezTo>
                      <a:pt x="705" y="1"/>
                      <a:pt x="0" y="706"/>
                      <a:pt x="0" y="1547"/>
                    </a:cubicBezTo>
                    <a:cubicBezTo>
                      <a:pt x="0" y="2388"/>
                      <a:pt x="705" y="3120"/>
                      <a:pt x="1573" y="3120"/>
                    </a:cubicBezTo>
                    <a:cubicBezTo>
                      <a:pt x="2414" y="3120"/>
                      <a:pt x="3119" y="2388"/>
                      <a:pt x="3119" y="1547"/>
                    </a:cubicBezTo>
                    <a:cubicBezTo>
                      <a:pt x="3119" y="679"/>
                      <a:pt x="2414" y="1"/>
                      <a:pt x="157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3" name="Google Shape;3973;p54"/>
              <p:cNvSpPr/>
              <p:nvPr/>
            </p:nvSpPr>
            <p:spPr>
              <a:xfrm>
                <a:off x="7840337" y="828401"/>
                <a:ext cx="122178" cy="122184"/>
              </a:xfrm>
              <a:custGeom>
                <a:avLst/>
                <a:gdLst/>
                <a:ahLst/>
                <a:cxnLst/>
                <a:rect l="l" t="t" r="r" b="b"/>
                <a:pathLst>
                  <a:path w="2171" h="2171" extrusionOk="0">
                    <a:moveTo>
                      <a:pt x="1085" y="1"/>
                    </a:moveTo>
                    <a:cubicBezTo>
                      <a:pt x="461" y="1"/>
                      <a:pt x="0" y="489"/>
                      <a:pt x="0" y="1086"/>
                    </a:cubicBezTo>
                    <a:cubicBezTo>
                      <a:pt x="0" y="1682"/>
                      <a:pt x="461" y="2171"/>
                      <a:pt x="1085" y="2171"/>
                    </a:cubicBezTo>
                    <a:cubicBezTo>
                      <a:pt x="1682" y="2171"/>
                      <a:pt x="2170" y="1710"/>
                      <a:pt x="2170" y="1086"/>
                    </a:cubicBezTo>
                    <a:cubicBezTo>
                      <a:pt x="2170" y="489"/>
                      <a:pt x="1655" y="1"/>
                      <a:pt x="108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4" name="Google Shape;3974;p54"/>
              <p:cNvSpPr/>
              <p:nvPr/>
            </p:nvSpPr>
            <p:spPr>
              <a:xfrm>
                <a:off x="7678536" y="1712277"/>
                <a:ext cx="71754" cy="71813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1276" extrusionOk="0">
                    <a:moveTo>
                      <a:pt x="624" y="0"/>
                    </a:moveTo>
                    <a:cubicBezTo>
                      <a:pt x="299" y="0"/>
                      <a:pt x="0" y="299"/>
                      <a:pt x="0" y="651"/>
                    </a:cubicBezTo>
                    <a:cubicBezTo>
                      <a:pt x="0" y="977"/>
                      <a:pt x="299" y="1275"/>
                      <a:pt x="624" y="1275"/>
                    </a:cubicBezTo>
                    <a:cubicBezTo>
                      <a:pt x="977" y="1275"/>
                      <a:pt x="1275" y="977"/>
                      <a:pt x="1275" y="651"/>
                    </a:cubicBezTo>
                    <a:cubicBezTo>
                      <a:pt x="1275" y="272"/>
                      <a:pt x="1004" y="0"/>
                      <a:pt x="6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5" name="Google Shape;3975;p54"/>
              <p:cNvSpPr/>
              <p:nvPr/>
            </p:nvSpPr>
            <p:spPr>
              <a:xfrm>
                <a:off x="7573182" y="1290966"/>
                <a:ext cx="71810" cy="71813"/>
              </a:xfrm>
              <a:custGeom>
                <a:avLst/>
                <a:gdLst/>
                <a:ahLst/>
                <a:cxnLst/>
                <a:rect l="l" t="t" r="r" b="b"/>
                <a:pathLst>
                  <a:path w="1276" h="1276" extrusionOk="0">
                    <a:moveTo>
                      <a:pt x="652" y="0"/>
                    </a:moveTo>
                    <a:cubicBezTo>
                      <a:pt x="299" y="0"/>
                      <a:pt x="1" y="299"/>
                      <a:pt x="1" y="624"/>
                    </a:cubicBezTo>
                    <a:cubicBezTo>
                      <a:pt x="1" y="977"/>
                      <a:pt x="299" y="1275"/>
                      <a:pt x="652" y="1275"/>
                    </a:cubicBezTo>
                    <a:cubicBezTo>
                      <a:pt x="977" y="1275"/>
                      <a:pt x="1275" y="977"/>
                      <a:pt x="1275" y="624"/>
                    </a:cubicBezTo>
                    <a:cubicBezTo>
                      <a:pt x="1275" y="271"/>
                      <a:pt x="1004" y="0"/>
                      <a:pt x="6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6" name="Google Shape;3976;p54"/>
              <p:cNvSpPr/>
              <p:nvPr/>
            </p:nvSpPr>
            <p:spPr>
              <a:xfrm>
                <a:off x="7519774" y="1495431"/>
                <a:ext cx="106871" cy="108508"/>
              </a:xfrm>
              <a:custGeom>
                <a:avLst/>
                <a:gdLst/>
                <a:ahLst/>
                <a:cxnLst/>
                <a:rect l="l" t="t" r="r" b="b"/>
                <a:pathLst>
                  <a:path w="1899" h="1928" extrusionOk="0">
                    <a:moveTo>
                      <a:pt x="995" y="1"/>
                    </a:moveTo>
                    <a:cubicBezTo>
                      <a:pt x="980" y="1"/>
                      <a:pt x="965" y="1"/>
                      <a:pt x="950" y="2"/>
                    </a:cubicBezTo>
                    <a:cubicBezTo>
                      <a:pt x="434" y="2"/>
                      <a:pt x="0" y="436"/>
                      <a:pt x="0" y="978"/>
                    </a:cubicBezTo>
                    <a:cubicBezTo>
                      <a:pt x="0" y="1467"/>
                      <a:pt x="407" y="1928"/>
                      <a:pt x="950" y="1928"/>
                    </a:cubicBezTo>
                    <a:cubicBezTo>
                      <a:pt x="1465" y="1928"/>
                      <a:pt x="1899" y="1521"/>
                      <a:pt x="1899" y="978"/>
                    </a:cubicBezTo>
                    <a:cubicBezTo>
                      <a:pt x="1899" y="451"/>
                      <a:pt x="1515" y="1"/>
                      <a:pt x="99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977" name="Google Shape;3977;p54"/>
          <p:cNvSpPr txBox="1">
            <a:spLocks noGrp="1"/>
          </p:cNvSpPr>
          <p:nvPr>
            <p:ph type="title"/>
          </p:nvPr>
        </p:nvSpPr>
        <p:spPr>
          <a:xfrm>
            <a:off x="311700" y="3626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3978" name="Google Shape;3978;p54"/>
          <p:cNvSpPr txBox="1">
            <a:spLocks noGrp="1"/>
          </p:cNvSpPr>
          <p:nvPr>
            <p:ph type="subTitle" idx="1"/>
          </p:nvPr>
        </p:nvSpPr>
        <p:spPr>
          <a:xfrm>
            <a:off x="549003" y="628072"/>
            <a:ext cx="5519100" cy="312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335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</a:pPr>
            <a:endParaRPr b="1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●"/>
            </a:pPr>
            <a:r>
              <a:rPr lang="en-US" b="1" dirty="0"/>
              <a:t> Center of disease controlling (CDC) 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●"/>
            </a:pPr>
            <a:endParaRPr lang="en-US" b="1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●"/>
            </a:pPr>
            <a:r>
              <a:rPr lang="en-US" b="1" dirty="0"/>
              <a:t>World health organization (WHO)</a:t>
            </a:r>
            <a:endParaRPr b="1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●"/>
            </a:pPr>
            <a:r>
              <a:rPr lang="en-US" b="1" dirty="0"/>
              <a:t>Warren </a:t>
            </a:r>
            <a:r>
              <a:rPr lang="en-US" b="1" dirty="0" err="1"/>
              <a:t>levinson</a:t>
            </a:r>
            <a:r>
              <a:rPr lang="en-US" b="1" dirty="0"/>
              <a:t> review of medical microbiology and immunology (14</a:t>
            </a:r>
            <a:r>
              <a:rPr lang="en-US" b="1" baseline="30000" dirty="0"/>
              <a:t>th</a:t>
            </a:r>
            <a:r>
              <a:rPr lang="en-US" b="1" dirty="0"/>
              <a:t> edition)</a:t>
            </a:r>
            <a:endParaRPr b="1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●"/>
            </a:pPr>
            <a:r>
              <a:rPr lang="en" b="1" dirty="0"/>
              <a:t>Lippincotts pharmacology 5</a:t>
            </a:r>
            <a:r>
              <a:rPr lang="en" b="1" baseline="30000" dirty="0"/>
              <a:t>th</a:t>
            </a:r>
            <a:r>
              <a:rPr lang="en" b="1" dirty="0"/>
              <a:t> eddition (2012)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●"/>
            </a:pPr>
            <a:endParaRPr lang="en" b="1" dirty="0"/>
          </a:p>
          <a:p>
            <a:pPr indent="-323850">
              <a:buSzPts val="1500"/>
              <a:buFont typeface="Nunito"/>
              <a:buChar char="●"/>
            </a:pPr>
            <a:r>
              <a:rPr lang="en-US" b="1" dirty="0"/>
              <a:t>Sekiya T, Ohno M, Nomura N, et al. Selecting and Using the Appropriate Influenza Vaccine for Each Individual. Viruses. 2021;13(6):971. Published 2021 May 24. doi:10.3390/v13060971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●"/>
            </a:pPr>
            <a:endParaRPr b="1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●"/>
            </a:pPr>
            <a:endParaRPr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F65A7D57-987E-4177-B8EE-20BDFADE2782}"/>
              </a:ext>
            </a:extLst>
          </p:cNvPr>
          <p:cNvSpPr txBox="1"/>
          <p:nvPr/>
        </p:nvSpPr>
        <p:spPr>
          <a:xfrm>
            <a:off x="8054024" y="4722785"/>
            <a:ext cx="75910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19</a:t>
            </a:r>
            <a:endParaRPr lang="ar-LY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2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7" name="Google Shape;2637;p32"/>
          <p:cNvSpPr txBox="1">
            <a:spLocks noGrp="1"/>
          </p:cNvSpPr>
          <p:nvPr>
            <p:ph type="title"/>
          </p:nvPr>
        </p:nvSpPr>
        <p:spPr>
          <a:xfrm>
            <a:off x="1581955" y="424830"/>
            <a:ext cx="27375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List</a:t>
            </a:r>
            <a:endParaRPr dirty="0"/>
          </a:p>
        </p:txBody>
      </p:sp>
      <p:sp>
        <p:nvSpPr>
          <p:cNvPr id="2638" name="Google Shape;2638;p32"/>
          <p:cNvSpPr txBox="1">
            <a:spLocks noGrp="1"/>
          </p:cNvSpPr>
          <p:nvPr>
            <p:ph type="subTitle" idx="1"/>
          </p:nvPr>
        </p:nvSpPr>
        <p:spPr>
          <a:xfrm>
            <a:off x="1518714" y="770099"/>
            <a:ext cx="2334600" cy="56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</a:rPr>
              <a:t>Symptoms of influenza disease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2639" name="Google Shape;2639;p32"/>
          <p:cNvSpPr txBox="1">
            <a:spLocks noGrp="1"/>
          </p:cNvSpPr>
          <p:nvPr>
            <p:ph type="title" idx="2"/>
          </p:nvPr>
        </p:nvSpPr>
        <p:spPr>
          <a:xfrm>
            <a:off x="591537" y="323457"/>
            <a:ext cx="968700" cy="52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2640" name="Google Shape;2640;p32"/>
          <p:cNvSpPr txBox="1">
            <a:spLocks noGrp="1"/>
          </p:cNvSpPr>
          <p:nvPr>
            <p:ph type="title" idx="3"/>
          </p:nvPr>
        </p:nvSpPr>
        <p:spPr>
          <a:xfrm>
            <a:off x="5746069" y="425923"/>
            <a:ext cx="1610079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Discuss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2641" name="Google Shape;2641;p32"/>
          <p:cNvSpPr txBox="1">
            <a:spLocks noGrp="1"/>
          </p:cNvSpPr>
          <p:nvPr>
            <p:ph type="subTitle" idx="4"/>
          </p:nvPr>
        </p:nvSpPr>
        <p:spPr>
          <a:xfrm>
            <a:off x="5746069" y="818430"/>
            <a:ext cx="2334600" cy="56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FF0000"/>
                </a:solidFill>
              </a:rPr>
              <a:t>Prevention of influenza disease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2642" name="Google Shape;2642;p32"/>
          <p:cNvSpPr txBox="1">
            <a:spLocks noGrp="1"/>
          </p:cNvSpPr>
          <p:nvPr>
            <p:ph type="title" idx="5"/>
          </p:nvPr>
        </p:nvSpPr>
        <p:spPr>
          <a:xfrm>
            <a:off x="4824547" y="508799"/>
            <a:ext cx="968700" cy="52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0000"/>
                </a:solidFill>
              </a:rPr>
              <a:t>04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2643" name="Google Shape;2643;p32"/>
          <p:cNvSpPr txBox="1">
            <a:spLocks noGrp="1"/>
          </p:cNvSpPr>
          <p:nvPr>
            <p:ph type="title" idx="6"/>
          </p:nvPr>
        </p:nvSpPr>
        <p:spPr>
          <a:xfrm>
            <a:off x="1477191" y="1634025"/>
            <a:ext cx="27375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Discuss</a:t>
            </a:r>
            <a:endParaRPr dirty="0"/>
          </a:p>
        </p:txBody>
      </p:sp>
      <p:sp>
        <p:nvSpPr>
          <p:cNvPr id="2644" name="Google Shape;2644;p32"/>
          <p:cNvSpPr txBox="1">
            <a:spLocks noGrp="1"/>
          </p:cNvSpPr>
          <p:nvPr>
            <p:ph type="subTitle" idx="7"/>
          </p:nvPr>
        </p:nvSpPr>
        <p:spPr>
          <a:xfrm>
            <a:off x="1467128" y="1980994"/>
            <a:ext cx="2334600" cy="56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D</a:t>
            </a:r>
            <a:r>
              <a:rPr lang="en" dirty="0"/>
              <a:t>ifferent root of influenza virus transmission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2649" name="Google Shape;2649;p32"/>
          <p:cNvSpPr txBox="1">
            <a:spLocks noGrp="1"/>
          </p:cNvSpPr>
          <p:nvPr>
            <p:ph type="title" idx="15"/>
          </p:nvPr>
        </p:nvSpPr>
        <p:spPr>
          <a:xfrm>
            <a:off x="1477191" y="2989405"/>
            <a:ext cx="27375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Outline</a:t>
            </a:r>
            <a:endParaRPr dirty="0"/>
          </a:p>
        </p:txBody>
      </p:sp>
      <p:sp>
        <p:nvSpPr>
          <p:cNvPr id="2650" name="Google Shape;2650;p32"/>
          <p:cNvSpPr txBox="1">
            <a:spLocks noGrp="1"/>
          </p:cNvSpPr>
          <p:nvPr>
            <p:ph type="subTitle" idx="16"/>
          </p:nvPr>
        </p:nvSpPr>
        <p:spPr>
          <a:xfrm>
            <a:off x="1477191" y="3383005"/>
            <a:ext cx="2334600" cy="56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chemeClr val="dk2"/>
                </a:solidFill>
              </a:rPr>
              <a:t>Treatment of influenza disease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2651" name="Google Shape;2651;p32"/>
          <p:cNvSpPr txBox="1">
            <a:spLocks noGrp="1"/>
          </p:cNvSpPr>
          <p:nvPr>
            <p:ph type="title" idx="17"/>
          </p:nvPr>
        </p:nvSpPr>
        <p:spPr>
          <a:xfrm>
            <a:off x="550014" y="2904278"/>
            <a:ext cx="968700" cy="52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3" name="عنوان 2">
            <a:extLst>
              <a:ext uri="{FF2B5EF4-FFF2-40B4-BE49-F238E27FC236}">
                <a16:creationId xmlns:a16="http://schemas.microsoft.com/office/drawing/2014/main" id="{2442DB90-533A-469C-AFD6-741069E6AF3A}"/>
              </a:ext>
            </a:extLst>
          </p:cNvPr>
          <p:cNvSpPr>
            <a:spLocks noGrp="1"/>
          </p:cNvSpPr>
          <p:nvPr>
            <p:ph type="title" idx="8"/>
          </p:nvPr>
        </p:nvSpPr>
        <p:spPr>
          <a:xfrm>
            <a:off x="550014" y="1538083"/>
            <a:ext cx="968700" cy="522600"/>
          </a:xfrm>
        </p:spPr>
        <p:txBody>
          <a:bodyPr/>
          <a:lstStyle/>
          <a:p>
            <a:r>
              <a:rPr lang="en-US" dirty="0"/>
              <a:t>02</a:t>
            </a:r>
            <a:endParaRPr lang="ar-LY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473EBC58-5495-4BE6-B32F-8C229E853C53}"/>
              </a:ext>
            </a:extLst>
          </p:cNvPr>
          <p:cNvSpPr txBox="1"/>
          <p:nvPr/>
        </p:nvSpPr>
        <p:spPr>
          <a:xfrm>
            <a:off x="8299174" y="4601817"/>
            <a:ext cx="76531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02</a:t>
            </a:r>
            <a:endParaRPr lang="ar-LY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6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7" grpId="0"/>
      <p:bldP spid="2638" grpId="0" build="p"/>
      <p:bldP spid="2639" grpId="0"/>
      <p:bldP spid="2640" grpId="0"/>
      <p:bldP spid="2641" grpId="0" build="p"/>
      <p:bldP spid="2642" grpId="0"/>
      <p:bldP spid="2643" grpId="0"/>
      <p:bldP spid="2644" grpId="0" build="p"/>
      <p:bldP spid="2649" grpId="0"/>
      <p:bldP spid="2650" grpId="0" build="p"/>
      <p:bldP spid="2651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A92EE9D-4325-4DB8-96BC-17587CD7A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9000" y="1379210"/>
            <a:ext cx="5531100" cy="1940700"/>
          </a:xfrm>
        </p:spPr>
        <p:txBody>
          <a:bodyPr/>
          <a:lstStyle/>
          <a:p>
            <a:r>
              <a:rPr lang="en-US" dirty="0"/>
              <a:t>Thank you!!</a:t>
            </a:r>
            <a:endParaRPr lang="ar-LY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5B3DC974-943D-4C33-B24C-A9D55E7DB62C}"/>
              </a:ext>
            </a:extLst>
          </p:cNvPr>
          <p:cNvSpPr txBox="1"/>
          <p:nvPr/>
        </p:nvSpPr>
        <p:spPr>
          <a:xfrm>
            <a:off x="8430322" y="4460488"/>
            <a:ext cx="54641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20</a:t>
            </a:r>
            <a:endParaRPr lang="ar-LY" b="1" dirty="0"/>
          </a:p>
        </p:txBody>
      </p:sp>
    </p:spTree>
    <p:extLst>
      <p:ext uri="{BB962C8B-B14F-4D97-AF65-F5344CB8AC3E}">
        <p14:creationId xmlns:p14="http://schemas.microsoft.com/office/powerpoint/2010/main" val="322823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9" name="Google Shape;2659;p33"/>
          <p:cNvSpPr txBox="1">
            <a:spLocks noGrp="1"/>
          </p:cNvSpPr>
          <p:nvPr>
            <p:ph type="title"/>
          </p:nvPr>
        </p:nvSpPr>
        <p:spPr>
          <a:xfrm>
            <a:off x="519920" y="1517158"/>
            <a:ext cx="31278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grpSp>
        <p:nvGrpSpPr>
          <p:cNvPr id="2660" name="Google Shape;2660;p33"/>
          <p:cNvGrpSpPr/>
          <p:nvPr/>
        </p:nvGrpSpPr>
        <p:grpSpPr>
          <a:xfrm>
            <a:off x="3488959" y="1703820"/>
            <a:ext cx="6275208" cy="3591019"/>
            <a:chOff x="5092463" y="2008245"/>
            <a:chExt cx="2565603" cy="1468179"/>
          </a:xfrm>
        </p:grpSpPr>
        <p:sp>
          <p:nvSpPr>
            <p:cNvPr id="2661" name="Google Shape;2661;p33"/>
            <p:cNvSpPr/>
            <p:nvPr/>
          </p:nvSpPr>
          <p:spPr>
            <a:xfrm>
              <a:off x="5153025" y="3161875"/>
              <a:ext cx="2505041" cy="314549"/>
            </a:xfrm>
            <a:custGeom>
              <a:avLst/>
              <a:gdLst/>
              <a:ahLst/>
              <a:cxnLst/>
              <a:rect l="l" t="t" r="r" b="b"/>
              <a:pathLst>
                <a:path w="27749" h="2794" extrusionOk="0">
                  <a:moveTo>
                    <a:pt x="13861" y="0"/>
                  </a:moveTo>
                  <a:cubicBezTo>
                    <a:pt x="6212" y="0"/>
                    <a:pt x="1" y="624"/>
                    <a:pt x="1" y="1411"/>
                  </a:cubicBezTo>
                  <a:cubicBezTo>
                    <a:pt x="1" y="2170"/>
                    <a:pt x="6212" y="2794"/>
                    <a:pt x="13861" y="2794"/>
                  </a:cubicBezTo>
                  <a:cubicBezTo>
                    <a:pt x="21537" y="2794"/>
                    <a:pt x="27748" y="2170"/>
                    <a:pt x="27748" y="1411"/>
                  </a:cubicBezTo>
                  <a:cubicBezTo>
                    <a:pt x="27748" y="624"/>
                    <a:pt x="21510" y="0"/>
                    <a:pt x="13861" y="0"/>
                  </a:cubicBezTo>
                  <a:close/>
                </a:path>
              </a:pathLst>
            </a:custGeom>
            <a:solidFill>
              <a:srgbClr val="6561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Google Shape;2662;p33"/>
            <p:cNvSpPr/>
            <p:nvPr/>
          </p:nvSpPr>
          <p:spPr>
            <a:xfrm>
              <a:off x="5092463" y="2388076"/>
              <a:ext cx="635937" cy="910881"/>
            </a:xfrm>
            <a:custGeom>
              <a:avLst/>
              <a:gdLst/>
              <a:ahLst/>
              <a:cxnLst/>
              <a:rect l="l" t="t" r="r" b="b"/>
              <a:pathLst>
                <a:path w="11854" h="16979" extrusionOk="0">
                  <a:moveTo>
                    <a:pt x="3737" y="1"/>
                  </a:moveTo>
                  <a:cubicBezTo>
                    <a:pt x="3233" y="1"/>
                    <a:pt x="2732" y="114"/>
                    <a:pt x="2279" y="325"/>
                  </a:cubicBezTo>
                  <a:cubicBezTo>
                    <a:pt x="2225" y="352"/>
                    <a:pt x="2170" y="379"/>
                    <a:pt x="2089" y="406"/>
                  </a:cubicBezTo>
                  <a:cubicBezTo>
                    <a:pt x="814" y="1057"/>
                    <a:pt x="1" y="2386"/>
                    <a:pt x="1140" y="3851"/>
                  </a:cubicBezTo>
                  <a:cubicBezTo>
                    <a:pt x="3011" y="6184"/>
                    <a:pt x="3255" y="16979"/>
                    <a:pt x="3255" y="16979"/>
                  </a:cubicBezTo>
                  <a:lnTo>
                    <a:pt x="8707" y="16979"/>
                  </a:lnTo>
                  <a:cubicBezTo>
                    <a:pt x="8707" y="16979"/>
                    <a:pt x="11854" y="8625"/>
                    <a:pt x="11230" y="5641"/>
                  </a:cubicBezTo>
                  <a:cubicBezTo>
                    <a:pt x="10579" y="2657"/>
                    <a:pt x="6890" y="840"/>
                    <a:pt x="4747" y="162"/>
                  </a:cubicBezTo>
                  <a:cubicBezTo>
                    <a:pt x="4419" y="53"/>
                    <a:pt x="4077" y="1"/>
                    <a:pt x="3737" y="1"/>
                  </a:cubicBezTo>
                  <a:close/>
                </a:path>
              </a:pathLst>
            </a:custGeom>
            <a:solidFill>
              <a:srgbClr val="82CD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33"/>
            <p:cNvSpPr/>
            <p:nvPr/>
          </p:nvSpPr>
          <p:spPr>
            <a:xfrm>
              <a:off x="5483883" y="2120263"/>
              <a:ext cx="1174344" cy="694145"/>
            </a:xfrm>
            <a:custGeom>
              <a:avLst/>
              <a:gdLst/>
              <a:ahLst/>
              <a:cxnLst/>
              <a:rect l="l" t="t" r="r" b="b"/>
              <a:pathLst>
                <a:path w="21890" h="12939" extrusionOk="0">
                  <a:moveTo>
                    <a:pt x="3310" y="1"/>
                  </a:moveTo>
                  <a:cubicBezTo>
                    <a:pt x="1493" y="1"/>
                    <a:pt x="1" y="1492"/>
                    <a:pt x="1" y="3310"/>
                  </a:cubicBezTo>
                  <a:lnTo>
                    <a:pt x="1" y="12939"/>
                  </a:lnTo>
                  <a:lnTo>
                    <a:pt x="21890" y="12939"/>
                  </a:lnTo>
                  <a:lnTo>
                    <a:pt x="21890" y="3310"/>
                  </a:lnTo>
                  <a:cubicBezTo>
                    <a:pt x="21890" y="1492"/>
                    <a:pt x="20398" y="1"/>
                    <a:pt x="18581" y="1"/>
                  </a:cubicBezTo>
                  <a:close/>
                </a:path>
              </a:pathLst>
            </a:custGeom>
            <a:solidFill>
              <a:srgbClr val="82CD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33"/>
            <p:cNvSpPr/>
            <p:nvPr/>
          </p:nvSpPr>
          <p:spPr>
            <a:xfrm>
              <a:off x="5204535" y="2389954"/>
              <a:ext cx="523868" cy="909003"/>
            </a:xfrm>
            <a:custGeom>
              <a:avLst/>
              <a:gdLst/>
              <a:ahLst/>
              <a:cxnLst/>
              <a:rect l="l" t="t" r="r" b="b"/>
              <a:pathLst>
                <a:path w="9765" h="16944" extrusionOk="0">
                  <a:moveTo>
                    <a:pt x="1683" y="0"/>
                  </a:moveTo>
                  <a:cubicBezTo>
                    <a:pt x="1167" y="0"/>
                    <a:pt x="653" y="118"/>
                    <a:pt x="190" y="317"/>
                  </a:cubicBezTo>
                  <a:cubicBezTo>
                    <a:pt x="136" y="344"/>
                    <a:pt x="81" y="371"/>
                    <a:pt x="0" y="425"/>
                  </a:cubicBezTo>
                  <a:cubicBezTo>
                    <a:pt x="1031" y="832"/>
                    <a:pt x="2278" y="1592"/>
                    <a:pt x="2794" y="2867"/>
                  </a:cubicBezTo>
                  <a:cubicBezTo>
                    <a:pt x="3499" y="4657"/>
                    <a:pt x="3770" y="13445"/>
                    <a:pt x="3852" y="16944"/>
                  </a:cubicBezTo>
                  <a:lnTo>
                    <a:pt x="6618" y="16944"/>
                  </a:lnTo>
                  <a:cubicBezTo>
                    <a:pt x="6618" y="16944"/>
                    <a:pt x="9765" y="8590"/>
                    <a:pt x="9141" y="5633"/>
                  </a:cubicBezTo>
                  <a:cubicBezTo>
                    <a:pt x="8490" y="2650"/>
                    <a:pt x="4801" y="832"/>
                    <a:pt x="2658" y="154"/>
                  </a:cubicBezTo>
                  <a:cubicBezTo>
                    <a:pt x="2341" y="49"/>
                    <a:pt x="2012" y="0"/>
                    <a:pt x="1683" y="0"/>
                  </a:cubicBezTo>
                  <a:close/>
                </a:path>
              </a:pathLst>
            </a:custGeom>
            <a:solidFill>
              <a:srgbClr val="68BA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33"/>
            <p:cNvSpPr/>
            <p:nvPr/>
          </p:nvSpPr>
          <p:spPr>
            <a:xfrm>
              <a:off x="5335491" y="2393495"/>
              <a:ext cx="451122" cy="377249"/>
            </a:xfrm>
            <a:custGeom>
              <a:avLst/>
              <a:gdLst/>
              <a:ahLst/>
              <a:cxnLst/>
              <a:rect l="l" t="t" r="r" b="b"/>
              <a:pathLst>
                <a:path w="8409" h="7032" extrusionOk="0">
                  <a:moveTo>
                    <a:pt x="2637" y="0"/>
                  </a:moveTo>
                  <a:cubicBezTo>
                    <a:pt x="2147" y="0"/>
                    <a:pt x="1709" y="103"/>
                    <a:pt x="1438" y="251"/>
                  </a:cubicBezTo>
                  <a:cubicBezTo>
                    <a:pt x="1058" y="468"/>
                    <a:pt x="651" y="468"/>
                    <a:pt x="353" y="468"/>
                  </a:cubicBezTo>
                  <a:cubicBezTo>
                    <a:pt x="136" y="468"/>
                    <a:pt x="0" y="468"/>
                    <a:pt x="0" y="549"/>
                  </a:cubicBezTo>
                  <a:cubicBezTo>
                    <a:pt x="54" y="821"/>
                    <a:pt x="1221" y="2177"/>
                    <a:pt x="1085" y="2990"/>
                  </a:cubicBezTo>
                  <a:cubicBezTo>
                    <a:pt x="950" y="3858"/>
                    <a:pt x="1872" y="5377"/>
                    <a:pt x="2035" y="6055"/>
                  </a:cubicBezTo>
                  <a:cubicBezTo>
                    <a:pt x="2251" y="6734"/>
                    <a:pt x="2224" y="7032"/>
                    <a:pt x="2224" y="7032"/>
                  </a:cubicBezTo>
                  <a:cubicBezTo>
                    <a:pt x="2746" y="6621"/>
                    <a:pt x="4660" y="6542"/>
                    <a:pt x="6197" y="6542"/>
                  </a:cubicBezTo>
                  <a:cubicBezTo>
                    <a:pt x="7163" y="6542"/>
                    <a:pt x="7980" y="6573"/>
                    <a:pt x="8212" y="6573"/>
                  </a:cubicBezTo>
                  <a:cubicBezTo>
                    <a:pt x="8244" y="6573"/>
                    <a:pt x="8265" y="6572"/>
                    <a:pt x="8273" y="6571"/>
                  </a:cubicBezTo>
                  <a:cubicBezTo>
                    <a:pt x="8409" y="6517"/>
                    <a:pt x="8002" y="5676"/>
                    <a:pt x="7541" y="4889"/>
                  </a:cubicBezTo>
                  <a:cubicBezTo>
                    <a:pt x="7432" y="4699"/>
                    <a:pt x="7297" y="4537"/>
                    <a:pt x="7188" y="4347"/>
                  </a:cubicBezTo>
                  <a:cubicBezTo>
                    <a:pt x="6591" y="3479"/>
                    <a:pt x="6293" y="1824"/>
                    <a:pt x="6239" y="1607"/>
                  </a:cubicBezTo>
                  <a:cubicBezTo>
                    <a:pt x="6212" y="1417"/>
                    <a:pt x="5398" y="1309"/>
                    <a:pt x="4421" y="549"/>
                  </a:cubicBezTo>
                  <a:cubicBezTo>
                    <a:pt x="3888" y="149"/>
                    <a:pt x="3225" y="0"/>
                    <a:pt x="2637" y="0"/>
                  </a:cubicBezTo>
                  <a:close/>
                </a:path>
              </a:pathLst>
            </a:custGeom>
            <a:solidFill>
              <a:srgbClr val="DBB8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Google Shape;2666;p33"/>
            <p:cNvSpPr/>
            <p:nvPr/>
          </p:nvSpPr>
          <p:spPr>
            <a:xfrm>
              <a:off x="6387539" y="2390973"/>
              <a:ext cx="638888" cy="907984"/>
            </a:xfrm>
            <a:custGeom>
              <a:avLst/>
              <a:gdLst/>
              <a:ahLst/>
              <a:cxnLst/>
              <a:rect l="l" t="t" r="r" b="b"/>
              <a:pathLst>
                <a:path w="11909" h="16925" extrusionOk="0">
                  <a:moveTo>
                    <a:pt x="8046" y="1"/>
                  </a:moveTo>
                  <a:cubicBezTo>
                    <a:pt x="7724" y="1"/>
                    <a:pt x="7406" y="43"/>
                    <a:pt x="7107" y="135"/>
                  </a:cubicBezTo>
                  <a:cubicBezTo>
                    <a:pt x="4937" y="813"/>
                    <a:pt x="1276" y="2631"/>
                    <a:pt x="652" y="5614"/>
                  </a:cubicBezTo>
                  <a:cubicBezTo>
                    <a:pt x="1" y="8598"/>
                    <a:pt x="3147" y="16925"/>
                    <a:pt x="3147" y="16925"/>
                  </a:cubicBezTo>
                  <a:lnTo>
                    <a:pt x="8599" y="16925"/>
                  </a:lnTo>
                  <a:cubicBezTo>
                    <a:pt x="8599" y="16925"/>
                    <a:pt x="8870" y="6130"/>
                    <a:pt x="10715" y="3797"/>
                  </a:cubicBezTo>
                  <a:cubicBezTo>
                    <a:pt x="11908" y="2305"/>
                    <a:pt x="10986" y="868"/>
                    <a:pt x="9603" y="298"/>
                  </a:cubicBezTo>
                  <a:cubicBezTo>
                    <a:pt x="9114" y="113"/>
                    <a:pt x="8574" y="1"/>
                    <a:pt x="8046" y="1"/>
                  </a:cubicBezTo>
                  <a:close/>
                </a:path>
              </a:pathLst>
            </a:custGeom>
            <a:solidFill>
              <a:srgbClr val="82CD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Google Shape;2667;p33"/>
            <p:cNvSpPr/>
            <p:nvPr/>
          </p:nvSpPr>
          <p:spPr>
            <a:xfrm>
              <a:off x="6387539" y="2389954"/>
              <a:ext cx="512280" cy="909003"/>
            </a:xfrm>
            <a:custGeom>
              <a:avLst/>
              <a:gdLst/>
              <a:ahLst/>
              <a:cxnLst/>
              <a:rect l="l" t="t" r="r" b="b"/>
              <a:pathLst>
                <a:path w="9549" h="16944" extrusionOk="0">
                  <a:moveTo>
                    <a:pt x="8069" y="0"/>
                  </a:moveTo>
                  <a:cubicBezTo>
                    <a:pt x="7741" y="0"/>
                    <a:pt x="7414" y="49"/>
                    <a:pt x="7107" y="154"/>
                  </a:cubicBezTo>
                  <a:cubicBezTo>
                    <a:pt x="4937" y="832"/>
                    <a:pt x="1276" y="2650"/>
                    <a:pt x="652" y="5633"/>
                  </a:cubicBezTo>
                  <a:cubicBezTo>
                    <a:pt x="1" y="8617"/>
                    <a:pt x="3147" y="16944"/>
                    <a:pt x="3147" y="16944"/>
                  </a:cubicBezTo>
                  <a:lnTo>
                    <a:pt x="6294" y="16944"/>
                  </a:lnTo>
                  <a:cubicBezTo>
                    <a:pt x="6348" y="14150"/>
                    <a:pt x="6483" y="6040"/>
                    <a:pt x="7731" y="4223"/>
                  </a:cubicBezTo>
                  <a:cubicBezTo>
                    <a:pt x="8680" y="2839"/>
                    <a:pt x="9413" y="1348"/>
                    <a:pt x="9548" y="317"/>
                  </a:cubicBezTo>
                  <a:cubicBezTo>
                    <a:pt x="9101" y="118"/>
                    <a:pt x="8584" y="0"/>
                    <a:pt x="8069" y="0"/>
                  </a:cubicBezTo>
                  <a:close/>
                </a:path>
              </a:pathLst>
            </a:custGeom>
            <a:solidFill>
              <a:srgbClr val="68BA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Google Shape;2668;p33"/>
            <p:cNvSpPr/>
            <p:nvPr/>
          </p:nvSpPr>
          <p:spPr>
            <a:xfrm>
              <a:off x="5443164" y="2907502"/>
              <a:ext cx="1251435" cy="391466"/>
            </a:xfrm>
            <a:custGeom>
              <a:avLst/>
              <a:gdLst/>
              <a:ahLst/>
              <a:cxnLst/>
              <a:rect l="l" t="t" r="r" b="b"/>
              <a:pathLst>
                <a:path w="23327" h="7297" extrusionOk="0">
                  <a:moveTo>
                    <a:pt x="543" y="1"/>
                  </a:moveTo>
                  <a:cubicBezTo>
                    <a:pt x="244" y="1"/>
                    <a:pt x="0" y="245"/>
                    <a:pt x="0" y="543"/>
                  </a:cubicBezTo>
                  <a:lnTo>
                    <a:pt x="0" y="6754"/>
                  </a:lnTo>
                  <a:cubicBezTo>
                    <a:pt x="0" y="7053"/>
                    <a:pt x="244" y="7297"/>
                    <a:pt x="543" y="7297"/>
                  </a:cubicBezTo>
                  <a:lnTo>
                    <a:pt x="22784" y="7297"/>
                  </a:lnTo>
                  <a:cubicBezTo>
                    <a:pt x="23056" y="7297"/>
                    <a:pt x="23327" y="7053"/>
                    <a:pt x="23300" y="6754"/>
                  </a:cubicBezTo>
                  <a:lnTo>
                    <a:pt x="23300" y="543"/>
                  </a:lnTo>
                  <a:cubicBezTo>
                    <a:pt x="23300" y="245"/>
                    <a:pt x="23056" y="1"/>
                    <a:pt x="22757" y="1"/>
                  </a:cubicBezTo>
                  <a:close/>
                </a:path>
              </a:pathLst>
            </a:custGeom>
            <a:solidFill>
              <a:srgbClr val="82CD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Google Shape;2669;p33"/>
            <p:cNvSpPr/>
            <p:nvPr/>
          </p:nvSpPr>
          <p:spPr>
            <a:xfrm>
              <a:off x="5412584" y="2744517"/>
              <a:ext cx="1312593" cy="222691"/>
            </a:xfrm>
            <a:custGeom>
              <a:avLst/>
              <a:gdLst/>
              <a:ahLst/>
              <a:cxnLst/>
              <a:rect l="l" t="t" r="r" b="b"/>
              <a:pathLst>
                <a:path w="24467" h="4151" extrusionOk="0">
                  <a:moveTo>
                    <a:pt x="2062" y="1"/>
                  </a:moveTo>
                  <a:cubicBezTo>
                    <a:pt x="923" y="1"/>
                    <a:pt x="1" y="923"/>
                    <a:pt x="1" y="2089"/>
                  </a:cubicBezTo>
                  <a:cubicBezTo>
                    <a:pt x="1" y="3228"/>
                    <a:pt x="923" y="4151"/>
                    <a:pt x="2062" y="4151"/>
                  </a:cubicBezTo>
                  <a:lnTo>
                    <a:pt x="22405" y="4151"/>
                  </a:lnTo>
                  <a:cubicBezTo>
                    <a:pt x="23571" y="4151"/>
                    <a:pt x="24467" y="3228"/>
                    <a:pt x="24467" y="2089"/>
                  </a:cubicBezTo>
                  <a:cubicBezTo>
                    <a:pt x="24467" y="923"/>
                    <a:pt x="23571" y="1"/>
                    <a:pt x="22405" y="1"/>
                  </a:cubicBezTo>
                  <a:close/>
                </a:path>
              </a:pathLst>
            </a:custGeom>
            <a:solidFill>
              <a:srgbClr val="95DF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Google Shape;2670;p33"/>
            <p:cNvSpPr/>
            <p:nvPr/>
          </p:nvSpPr>
          <p:spPr>
            <a:xfrm>
              <a:off x="6374449" y="2297196"/>
              <a:ext cx="552998" cy="388837"/>
            </a:xfrm>
            <a:custGeom>
              <a:avLst/>
              <a:gdLst/>
              <a:ahLst/>
              <a:cxnLst/>
              <a:rect l="l" t="t" r="r" b="b"/>
              <a:pathLst>
                <a:path w="10308" h="7248" extrusionOk="0">
                  <a:moveTo>
                    <a:pt x="4811" y="1"/>
                  </a:moveTo>
                  <a:cubicBezTo>
                    <a:pt x="4609" y="1"/>
                    <a:pt x="4415" y="14"/>
                    <a:pt x="4232" y="39"/>
                  </a:cubicBezTo>
                  <a:cubicBezTo>
                    <a:pt x="2550" y="283"/>
                    <a:pt x="1492" y="1639"/>
                    <a:pt x="1492" y="1639"/>
                  </a:cubicBezTo>
                  <a:cubicBezTo>
                    <a:pt x="1" y="3456"/>
                    <a:pt x="245" y="5789"/>
                    <a:pt x="787" y="6413"/>
                  </a:cubicBezTo>
                  <a:cubicBezTo>
                    <a:pt x="1117" y="6830"/>
                    <a:pt x="2725" y="7247"/>
                    <a:pt x="3830" y="7247"/>
                  </a:cubicBezTo>
                  <a:cubicBezTo>
                    <a:pt x="4090" y="7247"/>
                    <a:pt x="4322" y="7224"/>
                    <a:pt x="4503" y="7172"/>
                  </a:cubicBezTo>
                  <a:cubicBezTo>
                    <a:pt x="4612" y="7145"/>
                    <a:pt x="4693" y="7091"/>
                    <a:pt x="4747" y="7064"/>
                  </a:cubicBezTo>
                  <a:cubicBezTo>
                    <a:pt x="4856" y="7010"/>
                    <a:pt x="4910" y="6901"/>
                    <a:pt x="4883" y="6765"/>
                  </a:cubicBezTo>
                  <a:cubicBezTo>
                    <a:pt x="4747" y="5816"/>
                    <a:pt x="6456" y="5599"/>
                    <a:pt x="6944" y="4324"/>
                  </a:cubicBezTo>
                  <a:cubicBezTo>
                    <a:pt x="7487" y="3022"/>
                    <a:pt x="10308" y="825"/>
                    <a:pt x="9738" y="391"/>
                  </a:cubicBezTo>
                  <a:cubicBezTo>
                    <a:pt x="9579" y="272"/>
                    <a:pt x="9371" y="239"/>
                    <a:pt x="9093" y="239"/>
                  </a:cubicBezTo>
                  <a:cubicBezTo>
                    <a:pt x="8750" y="239"/>
                    <a:pt x="8302" y="289"/>
                    <a:pt x="7709" y="289"/>
                  </a:cubicBezTo>
                  <a:cubicBezTo>
                    <a:pt x="7144" y="289"/>
                    <a:pt x="6449" y="244"/>
                    <a:pt x="5588" y="66"/>
                  </a:cubicBezTo>
                  <a:cubicBezTo>
                    <a:pt x="5319" y="21"/>
                    <a:pt x="5059" y="1"/>
                    <a:pt x="4811" y="1"/>
                  </a:cubicBezTo>
                  <a:close/>
                </a:path>
              </a:pathLst>
            </a:custGeom>
            <a:solidFill>
              <a:srgbClr val="DBB8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Google Shape;2671;p33"/>
            <p:cNvSpPr/>
            <p:nvPr/>
          </p:nvSpPr>
          <p:spPr>
            <a:xfrm>
              <a:off x="6597090" y="2318172"/>
              <a:ext cx="330361" cy="357990"/>
            </a:xfrm>
            <a:custGeom>
              <a:avLst/>
              <a:gdLst/>
              <a:ahLst/>
              <a:cxnLst/>
              <a:rect l="l" t="t" r="r" b="b"/>
              <a:pathLst>
                <a:path w="6158" h="6673" extrusionOk="0">
                  <a:moveTo>
                    <a:pt x="5588" y="0"/>
                  </a:moveTo>
                  <a:lnTo>
                    <a:pt x="5588" y="0"/>
                  </a:lnTo>
                  <a:cubicBezTo>
                    <a:pt x="5507" y="28"/>
                    <a:pt x="5453" y="55"/>
                    <a:pt x="5425" y="109"/>
                  </a:cubicBezTo>
                  <a:cubicBezTo>
                    <a:pt x="5181" y="190"/>
                    <a:pt x="2360" y="1899"/>
                    <a:pt x="1682" y="2984"/>
                  </a:cubicBezTo>
                  <a:cubicBezTo>
                    <a:pt x="1004" y="4096"/>
                    <a:pt x="1" y="5696"/>
                    <a:pt x="489" y="6537"/>
                  </a:cubicBezTo>
                  <a:cubicBezTo>
                    <a:pt x="543" y="6619"/>
                    <a:pt x="570" y="6646"/>
                    <a:pt x="597" y="6673"/>
                  </a:cubicBezTo>
                  <a:cubicBezTo>
                    <a:pt x="706" y="6619"/>
                    <a:pt x="760" y="6510"/>
                    <a:pt x="733" y="6374"/>
                  </a:cubicBezTo>
                  <a:cubicBezTo>
                    <a:pt x="597" y="5425"/>
                    <a:pt x="2306" y="5208"/>
                    <a:pt x="2794" y="3933"/>
                  </a:cubicBezTo>
                  <a:cubicBezTo>
                    <a:pt x="3337" y="2631"/>
                    <a:pt x="6158" y="434"/>
                    <a:pt x="5588" y="0"/>
                  </a:cubicBezTo>
                  <a:close/>
                </a:path>
              </a:pathLst>
            </a:custGeom>
            <a:solidFill>
              <a:srgbClr val="C19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Google Shape;2672;p33"/>
            <p:cNvSpPr/>
            <p:nvPr/>
          </p:nvSpPr>
          <p:spPr>
            <a:xfrm>
              <a:off x="6607283" y="2341456"/>
              <a:ext cx="263409" cy="285244"/>
            </a:xfrm>
            <a:custGeom>
              <a:avLst/>
              <a:gdLst/>
              <a:ahLst/>
              <a:cxnLst/>
              <a:rect l="l" t="t" r="r" b="b"/>
              <a:pathLst>
                <a:path w="4910" h="5317" extrusionOk="0">
                  <a:moveTo>
                    <a:pt x="4910" y="0"/>
                  </a:moveTo>
                  <a:cubicBezTo>
                    <a:pt x="4910" y="1"/>
                    <a:pt x="4286" y="434"/>
                    <a:pt x="3933" y="678"/>
                  </a:cubicBezTo>
                  <a:cubicBezTo>
                    <a:pt x="3499" y="895"/>
                    <a:pt x="2930" y="814"/>
                    <a:pt x="1465" y="2197"/>
                  </a:cubicBezTo>
                  <a:cubicBezTo>
                    <a:pt x="0" y="3554"/>
                    <a:pt x="245" y="5317"/>
                    <a:pt x="245" y="5317"/>
                  </a:cubicBezTo>
                  <a:cubicBezTo>
                    <a:pt x="272" y="4828"/>
                    <a:pt x="868" y="4313"/>
                    <a:pt x="1330" y="3798"/>
                  </a:cubicBezTo>
                  <a:cubicBezTo>
                    <a:pt x="1764" y="3282"/>
                    <a:pt x="2306" y="2387"/>
                    <a:pt x="2848" y="1926"/>
                  </a:cubicBezTo>
                  <a:cubicBezTo>
                    <a:pt x="3391" y="1492"/>
                    <a:pt x="4910" y="1"/>
                    <a:pt x="4910" y="0"/>
                  </a:cubicBezTo>
                  <a:close/>
                </a:path>
              </a:pathLst>
            </a:cu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Google Shape;2673;p33"/>
            <p:cNvSpPr/>
            <p:nvPr/>
          </p:nvSpPr>
          <p:spPr>
            <a:xfrm>
              <a:off x="6227505" y="2016131"/>
              <a:ext cx="275963" cy="275909"/>
            </a:xfrm>
            <a:custGeom>
              <a:avLst/>
              <a:gdLst/>
              <a:ahLst/>
              <a:cxnLst/>
              <a:rect l="l" t="t" r="r" b="b"/>
              <a:pathLst>
                <a:path w="5144" h="5143" extrusionOk="0">
                  <a:moveTo>
                    <a:pt x="2297" y="1"/>
                  </a:moveTo>
                  <a:cubicBezTo>
                    <a:pt x="1839" y="1"/>
                    <a:pt x="1290" y="139"/>
                    <a:pt x="814" y="640"/>
                  </a:cubicBezTo>
                  <a:cubicBezTo>
                    <a:pt x="0" y="1535"/>
                    <a:pt x="54" y="2837"/>
                    <a:pt x="868" y="3623"/>
                  </a:cubicBezTo>
                  <a:cubicBezTo>
                    <a:pt x="1682" y="4410"/>
                    <a:pt x="1845" y="5142"/>
                    <a:pt x="1845" y="5142"/>
                  </a:cubicBezTo>
                  <a:lnTo>
                    <a:pt x="3852" y="5115"/>
                  </a:lnTo>
                  <a:cubicBezTo>
                    <a:pt x="3852" y="5115"/>
                    <a:pt x="4069" y="4464"/>
                    <a:pt x="4611" y="3352"/>
                  </a:cubicBezTo>
                  <a:cubicBezTo>
                    <a:pt x="5144" y="2084"/>
                    <a:pt x="4349" y="177"/>
                    <a:pt x="3468" y="177"/>
                  </a:cubicBezTo>
                  <a:cubicBezTo>
                    <a:pt x="3406" y="177"/>
                    <a:pt x="3344" y="186"/>
                    <a:pt x="3282" y="206"/>
                  </a:cubicBezTo>
                  <a:cubicBezTo>
                    <a:pt x="3282" y="206"/>
                    <a:pt x="2856" y="1"/>
                    <a:pt x="2297" y="1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Google Shape;2674;p33"/>
            <p:cNvSpPr/>
            <p:nvPr/>
          </p:nvSpPr>
          <p:spPr>
            <a:xfrm>
              <a:off x="6138717" y="2215489"/>
              <a:ext cx="353644" cy="408311"/>
            </a:xfrm>
            <a:custGeom>
              <a:avLst/>
              <a:gdLst/>
              <a:ahLst/>
              <a:cxnLst/>
              <a:rect l="l" t="t" r="r" b="b"/>
              <a:pathLst>
                <a:path w="6592" h="7611" extrusionOk="0">
                  <a:moveTo>
                    <a:pt x="2501" y="0"/>
                  </a:moveTo>
                  <a:cubicBezTo>
                    <a:pt x="2339" y="0"/>
                    <a:pt x="2181" y="21"/>
                    <a:pt x="2035" y="70"/>
                  </a:cubicBezTo>
                  <a:cubicBezTo>
                    <a:pt x="1411" y="314"/>
                    <a:pt x="814" y="1426"/>
                    <a:pt x="896" y="2999"/>
                  </a:cubicBezTo>
                  <a:cubicBezTo>
                    <a:pt x="977" y="3922"/>
                    <a:pt x="1" y="5224"/>
                    <a:pt x="1" y="5224"/>
                  </a:cubicBezTo>
                  <a:cubicBezTo>
                    <a:pt x="55" y="6797"/>
                    <a:pt x="2333" y="7610"/>
                    <a:pt x="2333" y="7610"/>
                  </a:cubicBezTo>
                  <a:cubicBezTo>
                    <a:pt x="2333" y="7610"/>
                    <a:pt x="3934" y="6200"/>
                    <a:pt x="5046" y="5332"/>
                  </a:cubicBezTo>
                  <a:cubicBezTo>
                    <a:pt x="6158" y="4437"/>
                    <a:pt x="6592" y="1263"/>
                    <a:pt x="6402" y="748"/>
                  </a:cubicBezTo>
                  <a:cubicBezTo>
                    <a:pt x="6312" y="529"/>
                    <a:pt x="6030" y="460"/>
                    <a:pt x="5707" y="460"/>
                  </a:cubicBezTo>
                  <a:cubicBezTo>
                    <a:pt x="5151" y="460"/>
                    <a:pt x="4476" y="667"/>
                    <a:pt x="4476" y="667"/>
                  </a:cubicBezTo>
                  <a:cubicBezTo>
                    <a:pt x="4476" y="667"/>
                    <a:pt x="3418" y="0"/>
                    <a:pt x="2501" y="0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Google Shape;2675;p33"/>
            <p:cNvSpPr/>
            <p:nvPr/>
          </p:nvSpPr>
          <p:spPr>
            <a:xfrm>
              <a:off x="6345371" y="2151594"/>
              <a:ext cx="96190" cy="133797"/>
            </a:xfrm>
            <a:custGeom>
              <a:avLst/>
              <a:gdLst/>
              <a:ahLst/>
              <a:cxnLst/>
              <a:rect l="l" t="t" r="r" b="b"/>
              <a:pathLst>
                <a:path w="1793" h="2494" extrusionOk="0">
                  <a:moveTo>
                    <a:pt x="1232" y="1"/>
                  </a:moveTo>
                  <a:cubicBezTo>
                    <a:pt x="810" y="1"/>
                    <a:pt x="244" y="149"/>
                    <a:pt x="244" y="149"/>
                  </a:cubicBezTo>
                  <a:cubicBezTo>
                    <a:pt x="244" y="149"/>
                    <a:pt x="353" y="1125"/>
                    <a:pt x="0" y="2048"/>
                  </a:cubicBezTo>
                  <a:cubicBezTo>
                    <a:pt x="0" y="2048"/>
                    <a:pt x="293" y="2494"/>
                    <a:pt x="657" y="2494"/>
                  </a:cubicBezTo>
                  <a:cubicBezTo>
                    <a:pt x="777" y="2494"/>
                    <a:pt x="904" y="2446"/>
                    <a:pt x="1031" y="2319"/>
                  </a:cubicBezTo>
                  <a:cubicBezTo>
                    <a:pt x="1031" y="2319"/>
                    <a:pt x="1058" y="1397"/>
                    <a:pt x="1628" y="393"/>
                  </a:cubicBezTo>
                  <a:cubicBezTo>
                    <a:pt x="1792" y="87"/>
                    <a:pt x="1554" y="1"/>
                    <a:pt x="1232" y="1"/>
                  </a:cubicBezTo>
                  <a:close/>
                </a:path>
              </a:pathLst>
            </a:custGeom>
            <a:solidFill>
              <a:srgbClr val="E689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6" name="Google Shape;2676;p33"/>
            <p:cNvSpPr/>
            <p:nvPr/>
          </p:nvSpPr>
          <p:spPr>
            <a:xfrm>
              <a:off x="6292367" y="2156261"/>
              <a:ext cx="37017" cy="39592"/>
            </a:xfrm>
            <a:custGeom>
              <a:avLst/>
              <a:gdLst/>
              <a:ahLst/>
              <a:cxnLst/>
              <a:rect l="l" t="t" r="r" b="b"/>
              <a:pathLst>
                <a:path w="690" h="738" extrusionOk="0">
                  <a:moveTo>
                    <a:pt x="160" y="0"/>
                  </a:moveTo>
                  <a:cubicBezTo>
                    <a:pt x="73" y="0"/>
                    <a:pt x="0" y="50"/>
                    <a:pt x="12" y="225"/>
                  </a:cubicBezTo>
                  <a:cubicBezTo>
                    <a:pt x="49" y="575"/>
                    <a:pt x="286" y="737"/>
                    <a:pt x="451" y="737"/>
                  </a:cubicBezTo>
                  <a:cubicBezTo>
                    <a:pt x="529" y="737"/>
                    <a:pt x="591" y="701"/>
                    <a:pt x="608" y="632"/>
                  </a:cubicBezTo>
                  <a:cubicBezTo>
                    <a:pt x="690" y="496"/>
                    <a:pt x="419" y="89"/>
                    <a:pt x="419" y="89"/>
                  </a:cubicBezTo>
                  <a:cubicBezTo>
                    <a:pt x="419" y="89"/>
                    <a:pt x="277" y="0"/>
                    <a:pt x="160" y="0"/>
                  </a:cubicBez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7" name="Google Shape;2677;p33"/>
            <p:cNvSpPr/>
            <p:nvPr/>
          </p:nvSpPr>
          <p:spPr>
            <a:xfrm>
              <a:off x="6441402" y="2119673"/>
              <a:ext cx="33583" cy="45976"/>
            </a:xfrm>
            <a:custGeom>
              <a:avLst/>
              <a:gdLst/>
              <a:ahLst/>
              <a:cxnLst/>
              <a:rect l="l" t="t" r="r" b="b"/>
              <a:pathLst>
                <a:path w="626" h="857" extrusionOk="0">
                  <a:moveTo>
                    <a:pt x="331" y="0"/>
                  </a:moveTo>
                  <a:cubicBezTo>
                    <a:pt x="207" y="0"/>
                    <a:pt x="82" y="201"/>
                    <a:pt x="82" y="201"/>
                  </a:cubicBezTo>
                  <a:cubicBezTo>
                    <a:pt x="82" y="201"/>
                    <a:pt x="0" y="690"/>
                    <a:pt x="109" y="825"/>
                  </a:cubicBezTo>
                  <a:cubicBezTo>
                    <a:pt x="130" y="846"/>
                    <a:pt x="158" y="856"/>
                    <a:pt x="189" y="856"/>
                  </a:cubicBezTo>
                  <a:cubicBezTo>
                    <a:pt x="357" y="856"/>
                    <a:pt x="626" y="564"/>
                    <a:pt x="489" y="174"/>
                  </a:cubicBezTo>
                  <a:cubicBezTo>
                    <a:pt x="445" y="44"/>
                    <a:pt x="388" y="0"/>
                    <a:pt x="331" y="0"/>
                  </a:cubicBez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8" name="Google Shape;2678;p33"/>
            <p:cNvSpPr/>
            <p:nvPr/>
          </p:nvSpPr>
          <p:spPr>
            <a:xfrm>
              <a:off x="6300253" y="2055241"/>
              <a:ext cx="168829" cy="188088"/>
            </a:xfrm>
            <a:custGeom>
              <a:avLst/>
              <a:gdLst/>
              <a:ahLst/>
              <a:cxnLst/>
              <a:rect l="l" t="t" r="r" b="b"/>
              <a:pathLst>
                <a:path w="3147" h="3506" extrusionOk="0">
                  <a:moveTo>
                    <a:pt x="1600" y="0"/>
                  </a:moveTo>
                  <a:cubicBezTo>
                    <a:pt x="1475" y="0"/>
                    <a:pt x="1340" y="15"/>
                    <a:pt x="1194" y="46"/>
                  </a:cubicBezTo>
                  <a:cubicBezTo>
                    <a:pt x="299" y="263"/>
                    <a:pt x="0" y="833"/>
                    <a:pt x="163" y="1647"/>
                  </a:cubicBezTo>
                  <a:cubicBezTo>
                    <a:pt x="488" y="2994"/>
                    <a:pt x="933" y="3506"/>
                    <a:pt x="1565" y="3506"/>
                  </a:cubicBezTo>
                  <a:cubicBezTo>
                    <a:pt x="1671" y="3506"/>
                    <a:pt x="1782" y="3491"/>
                    <a:pt x="1899" y="3464"/>
                  </a:cubicBezTo>
                  <a:cubicBezTo>
                    <a:pt x="2740" y="3301"/>
                    <a:pt x="3147" y="2759"/>
                    <a:pt x="2740" y="1077"/>
                  </a:cubicBezTo>
                  <a:cubicBezTo>
                    <a:pt x="2604" y="396"/>
                    <a:pt x="2240" y="0"/>
                    <a:pt x="1600" y="0"/>
                  </a:cubicBez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9" name="Google Shape;2679;p33"/>
            <p:cNvSpPr/>
            <p:nvPr/>
          </p:nvSpPr>
          <p:spPr>
            <a:xfrm>
              <a:off x="6434106" y="2158997"/>
              <a:ext cx="21888" cy="15719"/>
            </a:xfrm>
            <a:custGeom>
              <a:avLst/>
              <a:gdLst/>
              <a:ahLst/>
              <a:cxnLst/>
              <a:rect l="l" t="t" r="r" b="b"/>
              <a:pathLst>
                <a:path w="408" h="293" extrusionOk="0">
                  <a:moveTo>
                    <a:pt x="216" y="1"/>
                  </a:moveTo>
                  <a:cubicBezTo>
                    <a:pt x="191" y="1"/>
                    <a:pt x="163" y="4"/>
                    <a:pt x="136" y="11"/>
                  </a:cubicBezTo>
                  <a:cubicBezTo>
                    <a:pt x="82" y="38"/>
                    <a:pt x="1" y="147"/>
                    <a:pt x="55" y="228"/>
                  </a:cubicBezTo>
                  <a:cubicBezTo>
                    <a:pt x="75" y="268"/>
                    <a:pt x="138" y="293"/>
                    <a:pt x="203" y="293"/>
                  </a:cubicBezTo>
                  <a:cubicBezTo>
                    <a:pt x="226" y="293"/>
                    <a:pt x="250" y="289"/>
                    <a:pt x="272" y="282"/>
                  </a:cubicBezTo>
                  <a:cubicBezTo>
                    <a:pt x="353" y="255"/>
                    <a:pt x="408" y="147"/>
                    <a:pt x="380" y="92"/>
                  </a:cubicBezTo>
                  <a:cubicBezTo>
                    <a:pt x="360" y="31"/>
                    <a:pt x="294" y="1"/>
                    <a:pt x="216" y="1"/>
                  </a:cubicBezTo>
                  <a:close/>
                </a:path>
              </a:pathLst>
            </a:custGeom>
            <a:solidFill>
              <a:srgbClr val="FAAA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0" name="Google Shape;2680;p33"/>
            <p:cNvSpPr/>
            <p:nvPr/>
          </p:nvSpPr>
          <p:spPr>
            <a:xfrm>
              <a:off x="6345371" y="2178471"/>
              <a:ext cx="20386" cy="16041"/>
            </a:xfrm>
            <a:custGeom>
              <a:avLst/>
              <a:gdLst/>
              <a:ahLst/>
              <a:cxnLst/>
              <a:rect l="l" t="t" r="r" b="b"/>
              <a:pathLst>
                <a:path w="380" h="299" extrusionOk="0">
                  <a:moveTo>
                    <a:pt x="163" y="1"/>
                  </a:moveTo>
                  <a:cubicBezTo>
                    <a:pt x="82" y="1"/>
                    <a:pt x="0" y="82"/>
                    <a:pt x="0" y="163"/>
                  </a:cubicBezTo>
                  <a:cubicBezTo>
                    <a:pt x="0" y="245"/>
                    <a:pt x="109" y="299"/>
                    <a:pt x="217" y="299"/>
                  </a:cubicBezTo>
                  <a:cubicBezTo>
                    <a:pt x="299" y="299"/>
                    <a:pt x="380" y="190"/>
                    <a:pt x="380" y="109"/>
                  </a:cubicBezTo>
                  <a:cubicBezTo>
                    <a:pt x="380" y="55"/>
                    <a:pt x="271" y="1"/>
                    <a:pt x="163" y="1"/>
                  </a:cubicBezTo>
                  <a:close/>
                </a:path>
              </a:pathLst>
            </a:custGeom>
            <a:solidFill>
              <a:srgbClr val="FAAA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1" name="Google Shape;2681;p33"/>
            <p:cNvSpPr/>
            <p:nvPr/>
          </p:nvSpPr>
          <p:spPr>
            <a:xfrm>
              <a:off x="6400629" y="2115917"/>
              <a:ext cx="24785" cy="8637"/>
            </a:xfrm>
            <a:custGeom>
              <a:avLst/>
              <a:gdLst/>
              <a:ahLst/>
              <a:cxnLst/>
              <a:rect l="l" t="t" r="r" b="b"/>
              <a:pathLst>
                <a:path w="462" h="161" extrusionOk="0">
                  <a:moveTo>
                    <a:pt x="28" y="0"/>
                  </a:moveTo>
                  <a:cubicBezTo>
                    <a:pt x="1" y="27"/>
                    <a:pt x="1" y="82"/>
                    <a:pt x="28" y="82"/>
                  </a:cubicBezTo>
                  <a:cubicBezTo>
                    <a:pt x="102" y="143"/>
                    <a:pt x="193" y="160"/>
                    <a:pt x="270" y="160"/>
                  </a:cubicBezTo>
                  <a:cubicBezTo>
                    <a:pt x="362" y="160"/>
                    <a:pt x="435" y="136"/>
                    <a:pt x="435" y="136"/>
                  </a:cubicBezTo>
                  <a:cubicBezTo>
                    <a:pt x="462" y="136"/>
                    <a:pt x="462" y="136"/>
                    <a:pt x="462" y="109"/>
                  </a:cubicBezTo>
                  <a:cubicBezTo>
                    <a:pt x="462" y="82"/>
                    <a:pt x="462" y="82"/>
                    <a:pt x="435" y="82"/>
                  </a:cubicBezTo>
                  <a:cubicBezTo>
                    <a:pt x="435" y="82"/>
                    <a:pt x="417" y="85"/>
                    <a:pt x="386" y="85"/>
                  </a:cubicBezTo>
                  <a:cubicBezTo>
                    <a:pt x="323" y="85"/>
                    <a:pt x="209" y="73"/>
                    <a:pt x="82" y="0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2" name="Google Shape;2682;p33"/>
            <p:cNvSpPr/>
            <p:nvPr/>
          </p:nvSpPr>
          <p:spPr>
            <a:xfrm>
              <a:off x="6339524" y="2127559"/>
              <a:ext cx="21888" cy="17489"/>
            </a:xfrm>
            <a:custGeom>
              <a:avLst/>
              <a:gdLst/>
              <a:ahLst/>
              <a:cxnLst/>
              <a:rect l="l" t="t" r="r" b="b"/>
              <a:pathLst>
                <a:path w="408" h="326" extrusionOk="0">
                  <a:moveTo>
                    <a:pt x="353" y="0"/>
                  </a:moveTo>
                  <a:cubicBezTo>
                    <a:pt x="272" y="163"/>
                    <a:pt x="82" y="217"/>
                    <a:pt x="55" y="217"/>
                  </a:cubicBezTo>
                  <a:cubicBezTo>
                    <a:pt x="1" y="271"/>
                    <a:pt x="1" y="271"/>
                    <a:pt x="1" y="299"/>
                  </a:cubicBezTo>
                  <a:cubicBezTo>
                    <a:pt x="55" y="326"/>
                    <a:pt x="55" y="326"/>
                    <a:pt x="82" y="326"/>
                  </a:cubicBezTo>
                  <a:cubicBezTo>
                    <a:pt x="82" y="326"/>
                    <a:pt x="326" y="217"/>
                    <a:pt x="380" y="54"/>
                  </a:cubicBezTo>
                  <a:cubicBezTo>
                    <a:pt x="408" y="27"/>
                    <a:pt x="380" y="0"/>
                    <a:pt x="353" y="0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3" name="Google Shape;2683;p33"/>
            <p:cNvSpPr/>
            <p:nvPr/>
          </p:nvSpPr>
          <p:spPr>
            <a:xfrm>
              <a:off x="6410822" y="2137752"/>
              <a:ext cx="26234" cy="11695"/>
            </a:xfrm>
            <a:custGeom>
              <a:avLst/>
              <a:gdLst/>
              <a:ahLst/>
              <a:cxnLst/>
              <a:rect l="l" t="t" r="r" b="b"/>
              <a:pathLst>
                <a:path w="489" h="218" extrusionOk="0">
                  <a:moveTo>
                    <a:pt x="136" y="0"/>
                  </a:moveTo>
                  <a:cubicBezTo>
                    <a:pt x="1" y="27"/>
                    <a:pt x="1" y="217"/>
                    <a:pt x="1" y="217"/>
                  </a:cubicBezTo>
                  <a:cubicBezTo>
                    <a:pt x="1" y="217"/>
                    <a:pt x="28" y="81"/>
                    <a:pt x="136" y="81"/>
                  </a:cubicBezTo>
                  <a:cubicBezTo>
                    <a:pt x="245" y="81"/>
                    <a:pt x="353" y="136"/>
                    <a:pt x="353" y="136"/>
                  </a:cubicBezTo>
                  <a:lnTo>
                    <a:pt x="489" y="81"/>
                  </a:lnTo>
                  <a:lnTo>
                    <a:pt x="353" y="109"/>
                  </a:lnTo>
                  <a:cubicBezTo>
                    <a:pt x="353" y="109"/>
                    <a:pt x="245" y="0"/>
                    <a:pt x="136" y="0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4" name="Google Shape;2684;p33"/>
            <p:cNvSpPr/>
            <p:nvPr/>
          </p:nvSpPr>
          <p:spPr>
            <a:xfrm>
              <a:off x="6343923" y="2152291"/>
              <a:ext cx="24785" cy="10247"/>
            </a:xfrm>
            <a:custGeom>
              <a:avLst/>
              <a:gdLst/>
              <a:ahLst/>
              <a:cxnLst/>
              <a:rect l="l" t="t" r="r" b="b"/>
              <a:pathLst>
                <a:path w="462" h="191" extrusionOk="0">
                  <a:moveTo>
                    <a:pt x="271" y="0"/>
                  </a:moveTo>
                  <a:cubicBezTo>
                    <a:pt x="163" y="27"/>
                    <a:pt x="136" y="163"/>
                    <a:pt x="136" y="163"/>
                  </a:cubicBezTo>
                  <a:lnTo>
                    <a:pt x="0" y="190"/>
                  </a:lnTo>
                  <a:lnTo>
                    <a:pt x="136" y="190"/>
                  </a:lnTo>
                  <a:cubicBezTo>
                    <a:pt x="136" y="190"/>
                    <a:pt x="163" y="136"/>
                    <a:pt x="271" y="109"/>
                  </a:cubicBezTo>
                  <a:cubicBezTo>
                    <a:pt x="298" y="95"/>
                    <a:pt x="324" y="90"/>
                    <a:pt x="347" y="90"/>
                  </a:cubicBezTo>
                  <a:cubicBezTo>
                    <a:pt x="415" y="90"/>
                    <a:pt x="461" y="136"/>
                    <a:pt x="461" y="136"/>
                  </a:cubicBezTo>
                  <a:cubicBezTo>
                    <a:pt x="461" y="136"/>
                    <a:pt x="407" y="0"/>
                    <a:pt x="271" y="0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5" name="Google Shape;2685;p33"/>
            <p:cNvSpPr/>
            <p:nvPr/>
          </p:nvSpPr>
          <p:spPr>
            <a:xfrm>
              <a:off x="6393387" y="2166830"/>
              <a:ext cx="16041" cy="20440"/>
            </a:xfrm>
            <a:custGeom>
              <a:avLst/>
              <a:gdLst/>
              <a:ahLst/>
              <a:cxnLst/>
              <a:rect l="l" t="t" r="r" b="b"/>
              <a:pathLst>
                <a:path w="299" h="381" extrusionOk="0">
                  <a:moveTo>
                    <a:pt x="109" y="1"/>
                  </a:moveTo>
                  <a:cubicBezTo>
                    <a:pt x="82" y="1"/>
                    <a:pt x="27" y="1"/>
                    <a:pt x="0" y="109"/>
                  </a:cubicBezTo>
                  <a:lnTo>
                    <a:pt x="55" y="136"/>
                  </a:lnTo>
                  <a:cubicBezTo>
                    <a:pt x="55" y="109"/>
                    <a:pt x="82" y="109"/>
                    <a:pt x="82" y="109"/>
                  </a:cubicBezTo>
                  <a:cubicBezTo>
                    <a:pt x="109" y="109"/>
                    <a:pt x="163" y="163"/>
                    <a:pt x="163" y="218"/>
                  </a:cubicBezTo>
                  <a:cubicBezTo>
                    <a:pt x="163" y="245"/>
                    <a:pt x="163" y="272"/>
                    <a:pt x="82" y="299"/>
                  </a:cubicBezTo>
                  <a:lnTo>
                    <a:pt x="136" y="380"/>
                  </a:lnTo>
                  <a:cubicBezTo>
                    <a:pt x="190" y="299"/>
                    <a:pt x="272" y="245"/>
                    <a:pt x="299" y="163"/>
                  </a:cubicBezTo>
                  <a:cubicBezTo>
                    <a:pt x="244" y="82"/>
                    <a:pt x="190" y="1"/>
                    <a:pt x="109" y="1"/>
                  </a:cubicBezTo>
                  <a:close/>
                </a:path>
              </a:pathLst>
            </a:custGeom>
            <a:solidFill>
              <a:srgbClr val="FAAA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6" name="Google Shape;2686;p33"/>
            <p:cNvSpPr/>
            <p:nvPr/>
          </p:nvSpPr>
          <p:spPr>
            <a:xfrm>
              <a:off x="6252237" y="2025841"/>
              <a:ext cx="209601" cy="149784"/>
            </a:xfrm>
            <a:custGeom>
              <a:avLst/>
              <a:gdLst/>
              <a:ahLst/>
              <a:cxnLst/>
              <a:rect l="l" t="t" r="r" b="b"/>
              <a:pathLst>
                <a:path w="3907" h="2792" extrusionOk="0">
                  <a:moveTo>
                    <a:pt x="2354" y="0"/>
                  </a:moveTo>
                  <a:cubicBezTo>
                    <a:pt x="2155" y="0"/>
                    <a:pt x="1932" y="25"/>
                    <a:pt x="1682" y="79"/>
                  </a:cubicBezTo>
                  <a:cubicBezTo>
                    <a:pt x="516" y="350"/>
                    <a:pt x="0" y="1788"/>
                    <a:pt x="1221" y="2791"/>
                  </a:cubicBezTo>
                  <a:cubicBezTo>
                    <a:pt x="1221" y="2791"/>
                    <a:pt x="1194" y="2384"/>
                    <a:pt x="1167" y="1923"/>
                  </a:cubicBezTo>
                  <a:cubicBezTo>
                    <a:pt x="1139" y="1327"/>
                    <a:pt x="1411" y="838"/>
                    <a:pt x="1953" y="648"/>
                  </a:cubicBezTo>
                  <a:cubicBezTo>
                    <a:pt x="2072" y="609"/>
                    <a:pt x="2235" y="584"/>
                    <a:pt x="2399" y="584"/>
                  </a:cubicBezTo>
                  <a:cubicBezTo>
                    <a:pt x="2459" y="584"/>
                    <a:pt x="2519" y="587"/>
                    <a:pt x="2577" y="594"/>
                  </a:cubicBezTo>
                  <a:cubicBezTo>
                    <a:pt x="2957" y="621"/>
                    <a:pt x="3364" y="893"/>
                    <a:pt x="3526" y="1245"/>
                  </a:cubicBezTo>
                  <a:cubicBezTo>
                    <a:pt x="3662" y="1516"/>
                    <a:pt x="3716" y="1842"/>
                    <a:pt x="3770" y="2276"/>
                  </a:cubicBezTo>
                  <a:cubicBezTo>
                    <a:pt x="3770" y="2276"/>
                    <a:pt x="3906" y="1815"/>
                    <a:pt x="3770" y="1110"/>
                  </a:cubicBezTo>
                  <a:cubicBezTo>
                    <a:pt x="3659" y="509"/>
                    <a:pt x="3257" y="0"/>
                    <a:pt x="2354" y="0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7" name="Google Shape;2687;p33"/>
            <p:cNvSpPr/>
            <p:nvPr/>
          </p:nvSpPr>
          <p:spPr>
            <a:xfrm>
              <a:off x="6393548" y="2211251"/>
              <a:ext cx="27360" cy="17543"/>
            </a:xfrm>
            <a:custGeom>
              <a:avLst/>
              <a:gdLst/>
              <a:ahLst/>
              <a:cxnLst/>
              <a:rect l="l" t="t" r="r" b="b"/>
              <a:pathLst>
                <a:path w="510" h="327" extrusionOk="0">
                  <a:moveTo>
                    <a:pt x="289" y="0"/>
                  </a:moveTo>
                  <a:cubicBezTo>
                    <a:pt x="266" y="0"/>
                    <a:pt x="241" y="4"/>
                    <a:pt x="214" y="13"/>
                  </a:cubicBezTo>
                  <a:cubicBezTo>
                    <a:pt x="25" y="108"/>
                    <a:pt x="1" y="327"/>
                    <a:pt x="178" y="327"/>
                  </a:cubicBezTo>
                  <a:cubicBezTo>
                    <a:pt x="204" y="327"/>
                    <a:pt x="234" y="322"/>
                    <a:pt x="269" y="312"/>
                  </a:cubicBezTo>
                  <a:cubicBezTo>
                    <a:pt x="510" y="263"/>
                    <a:pt x="472" y="0"/>
                    <a:pt x="289" y="0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8" name="Google Shape;2688;p33"/>
            <p:cNvSpPr/>
            <p:nvPr/>
          </p:nvSpPr>
          <p:spPr>
            <a:xfrm>
              <a:off x="6258031" y="2051539"/>
              <a:ext cx="144097" cy="174998"/>
            </a:xfrm>
            <a:custGeom>
              <a:avLst/>
              <a:gdLst/>
              <a:ahLst/>
              <a:cxnLst/>
              <a:rect l="l" t="t" r="r" b="b"/>
              <a:pathLst>
                <a:path w="2686" h="3262" extrusionOk="0">
                  <a:moveTo>
                    <a:pt x="2172" y="1"/>
                  </a:moveTo>
                  <a:cubicBezTo>
                    <a:pt x="1976" y="1"/>
                    <a:pt x="1705" y="31"/>
                    <a:pt x="1330" y="115"/>
                  </a:cubicBezTo>
                  <a:cubicBezTo>
                    <a:pt x="1" y="386"/>
                    <a:pt x="408" y="2177"/>
                    <a:pt x="408" y="2177"/>
                  </a:cubicBezTo>
                  <a:cubicBezTo>
                    <a:pt x="408" y="2177"/>
                    <a:pt x="665" y="2408"/>
                    <a:pt x="866" y="2408"/>
                  </a:cubicBezTo>
                  <a:cubicBezTo>
                    <a:pt x="1023" y="2408"/>
                    <a:pt x="1145" y="2268"/>
                    <a:pt x="1086" y="1770"/>
                  </a:cubicBezTo>
                  <a:cubicBezTo>
                    <a:pt x="991" y="994"/>
                    <a:pt x="1266" y="667"/>
                    <a:pt x="1441" y="540"/>
                  </a:cubicBezTo>
                  <a:lnTo>
                    <a:pt x="1441" y="540"/>
                  </a:lnTo>
                  <a:cubicBezTo>
                    <a:pt x="1207" y="745"/>
                    <a:pt x="1106" y="1299"/>
                    <a:pt x="1221" y="1716"/>
                  </a:cubicBezTo>
                  <a:cubicBezTo>
                    <a:pt x="1357" y="2177"/>
                    <a:pt x="1221" y="3262"/>
                    <a:pt x="1221" y="3262"/>
                  </a:cubicBezTo>
                  <a:cubicBezTo>
                    <a:pt x="1221" y="3262"/>
                    <a:pt x="1493" y="2312"/>
                    <a:pt x="1330" y="1607"/>
                  </a:cubicBezTo>
                  <a:cubicBezTo>
                    <a:pt x="1174" y="931"/>
                    <a:pt x="1691" y="329"/>
                    <a:pt x="2021" y="329"/>
                  </a:cubicBezTo>
                  <a:cubicBezTo>
                    <a:pt x="2035" y="329"/>
                    <a:pt x="2049" y="330"/>
                    <a:pt x="2062" y="332"/>
                  </a:cubicBezTo>
                  <a:cubicBezTo>
                    <a:pt x="2089" y="334"/>
                    <a:pt x="2116" y="335"/>
                    <a:pt x="2142" y="335"/>
                  </a:cubicBezTo>
                  <a:cubicBezTo>
                    <a:pt x="2455" y="335"/>
                    <a:pt x="2686" y="197"/>
                    <a:pt x="2686" y="197"/>
                  </a:cubicBezTo>
                  <a:cubicBezTo>
                    <a:pt x="2686" y="197"/>
                    <a:pt x="2672" y="1"/>
                    <a:pt x="2172" y="1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9" name="Google Shape;2689;p33"/>
            <p:cNvSpPr/>
            <p:nvPr/>
          </p:nvSpPr>
          <p:spPr>
            <a:xfrm>
              <a:off x="6301701" y="2230403"/>
              <a:ext cx="385672" cy="515606"/>
            </a:xfrm>
            <a:custGeom>
              <a:avLst/>
              <a:gdLst/>
              <a:ahLst/>
              <a:cxnLst/>
              <a:rect l="l" t="t" r="r" b="b"/>
              <a:pathLst>
                <a:path w="7189" h="9611" extrusionOk="0">
                  <a:moveTo>
                    <a:pt x="3055" y="1"/>
                  </a:moveTo>
                  <a:cubicBezTo>
                    <a:pt x="3029" y="1"/>
                    <a:pt x="2997" y="3"/>
                    <a:pt x="2957" y="9"/>
                  </a:cubicBezTo>
                  <a:cubicBezTo>
                    <a:pt x="2469" y="36"/>
                    <a:pt x="2306" y="1528"/>
                    <a:pt x="1384" y="2450"/>
                  </a:cubicBezTo>
                  <a:cubicBezTo>
                    <a:pt x="516" y="3399"/>
                    <a:pt x="0" y="5813"/>
                    <a:pt x="380" y="6898"/>
                  </a:cubicBezTo>
                  <a:cubicBezTo>
                    <a:pt x="760" y="7983"/>
                    <a:pt x="2197" y="9611"/>
                    <a:pt x="2197" y="9611"/>
                  </a:cubicBezTo>
                  <a:lnTo>
                    <a:pt x="7188" y="9611"/>
                  </a:lnTo>
                  <a:cubicBezTo>
                    <a:pt x="7188" y="9611"/>
                    <a:pt x="7134" y="9231"/>
                    <a:pt x="5696" y="8580"/>
                  </a:cubicBezTo>
                  <a:cubicBezTo>
                    <a:pt x="4286" y="7929"/>
                    <a:pt x="3201" y="5895"/>
                    <a:pt x="2957" y="5271"/>
                  </a:cubicBezTo>
                  <a:cubicBezTo>
                    <a:pt x="2713" y="4620"/>
                    <a:pt x="4367" y="3182"/>
                    <a:pt x="4476" y="2152"/>
                  </a:cubicBezTo>
                  <a:cubicBezTo>
                    <a:pt x="4639" y="660"/>
                    <a:pt x="3906" y="660"/>
                    <a:pt x="3472" y="416"/>
                  </a:cubicBezTo>
                  <a:cubicBezTo>
                    <a:pt x="3060" y="197"/>
                    <a:pt x="3277" y="1"/>
                    <a:pt x="305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0" name="Google Shape;2690;p33"/>
            <p:cNvSpPr/>
            <p:nvPr/>
          </p:nvSpPr>
          <p:spPr>
            <a:xfrm>
              <a:off x="6403580" y="2228633"/>
              <a:ext cx="62607" cy="82295"/>
            </a:xfrm>
            <a:custGeom>
              <a:avLst/>
              <a:gdLst/>
              <a:ahLst/>
              <a:cxnLst/>
              <a:rect l="l" t="t" r="r" b="b"/>
              <a:pathLst>
                <a:path w="1167" h="1534" extrusionOk="0">
                  <a:moveTo>
                    <a:pt x="680" y="1"/>
                  </a:moveTo>
                  <a:cubicBezTo>
                    <a:pt x="621" y="1"/>
                    <a:pt x="570" y="42"/>
                    <a:pt x="570" y="42"/>
                  </a:cubicBezTo>
                  <a:cubicBezTo>
                    <a:pt x="559" y="21"/>
                    <a:pt x="534" y="1"/>
                    <a:pt x="488" y="1"/>
                  </a:cubicBezTo>
                  <a:cubicBezTo>
                    <a:pt x="413" y="1"/>
                    <a:pt x="284" y="57"/>
                    <a:pt x="82" y="259"/>
                  </a:cubicBezTo>
                  <a:cubicBezTo>
                    <a:pt x="0" y="340"/>
                    <a:pt x="109" y="801"/>
                    <a:pt x="82" y="1154"/>
                  </a:cubicBezTo>
                  <a:cubicBezTo>
                    <a:pt x="27" y="1452"/>
                    <a:pt x="543" y="1534"/>
                    <a:pt x="543" y="1534"/>
                  </a:cubicBezTo>
                  <a:cubicBezTo>
                    <a:pt x="841" y="1344"/>
                    <a:pt x="1031" y="856"/>
                    <a:pt x="1031" y="856"/>
                  </a:cubicBezTo>
                  <a:lnTo>
                    <a:pt x="1085" y="720"/>
                  </a:lnTo>
                  <a:cubicBezTo>
                    <a:pt x="1112" y="612"/>
                    <a:pt x="1166" y="503"/>
                    <a:pt x="1166" y="422"/>
                  </a:cubicBezTo>
                  <a:cubicBezTo>
                    <a:pt x="1129" y="255"/>
                    <a:pt x="1080" y="215"/>
                    <a:pt x="1034" y="215"/>
                  </a:cubicBezTo>
                  <a:cubicBezTo>
                    <a:pt x="1014" y="215"/>
                    <a:pt x="994" y="223"/>
                    <a:pt x="977" y="232"/>
                  </a:cubicBezTo>
                  <a:lnTo>
                    <a:pt x="977" y="178"/>
                  </a:lnTo>
                  <a:cubicBezTo>
                    <a:pt x="940" y="105"/>
                    <a:pt x="880" y="93"/>
                    <a:pt x="836" y="93"/>
                  </a:cubicBezTo>
                  <a:cubicBezTo>
                    <a:pt x="814" y="93"/>
                    <a:pt x="796" y="96"/>
                    <a:pt x="787" y="96"/>
                  </a:cubicBezTo>
                  <a:lnTo>
                    <a:pt x="787" y="69"/>
                  </a:lnTo>
                  <a:cubicBezTo>
                    <a:pt x="755" y="17"/>
                    <a:pt x="716" y="1"/>
                    <a:pt x="680" y="1"/>
                  </a:cubicBez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1" name="Google Shape;2691;p33"/>
            <p:cNvSpPr/>
            <p:nvPr/>
          </p:nvSpPr>
          <p:spPr>
            <a:xfrm>
              <a:off x="6423698" y="2232335"/>
              <a:ext cx="13358" cy="8262"/>
            </a:xfrm>
            <a:custGeom>
              <a:avLst/>
              <a:gdLst/>
              <a:ahLst/>
              <a:cxnLst/>
              <a:rect l="l" t="t" r="r" b="b"/>
              <a:pathLst>
                <a:path w="249" h="154" extrusionOk="0">
                  <a:moveTo>
                    <a:pt x="249" y="0"/>
                  </a:moveTo>
                  <a:cubicBezTo>
                    <a:pt x="195" y="0"/>
                    <a:pt x="5" y="109"/>
                    <a:pt x="5" y="136"/>
                  </a:cubicBezTo>
                  <a:cubicBezTo>
                    <a:pt x="1" y="149"/>
                    <a:pt x="4" y="154"/>
                    <a:pt x="12" y="154"/>
                  </a:cubicBezTo>
                  <a:cubicBezTo>
                    <a:pt x="57" y="154"/>
                    <a:pt x="249" y="0"/>
                    <a:pt x="249" y="0"/>
                  </a:cubicBezTo>
                  <a:close/>
                </a:path>
              </a:pathLst>
            </a:custGeom>
            <a:solidFill>
              <a:srgbClr val="E689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2" name="Google Shape;2692;p33"/>
            <p:cNvSpPr/>
            <p:nvPr/>
          </p:nvSpPr>
          <p:spPr>
            <a:xfrm>
              <a:off x="6432657" y="2233783"/>
              <a:ext cx="14592" cy="10408"/>
            </a:xfrm>
            <a:custGeom>
              <a:avLst/>
              <a:gdLst/>
              <a:ahLst/>
              <a:cxnLst/>
              <a:rect l="l" t="t" r="r" b="b"/>
              <a:pathLst>
                <a:path w="272" h="194" extrusionOk="0">
                  <a:moveTo>
                    <a:pt x="272" y="0"/>
                  </a:moveTo>
                  <a:lnTo>
                    <a:pt x="272" y="0"/>
                  </a:lnTo>
                  <a:cubicBezTo>
                    <a:pt x="136" y="54"/>
                    <a:pt x="1" y="190"/>
                    <a:pt x="28" y="190"/>
                  </a:cubicBezTo>
                  <a:cubicBezTo>
                    <a:pt x="32" y="192"/>
                    <a:pt x="36" y="193"/>
                    <a:pt x="41" y="193"/>
                  </a:cubicBezTo>
                  <a:cubicBezTo>
                    <a:pt x="102" y="193"/>
                    <a:pt x="222" y="50"/>
                    <a:pt x="272" y="0"/>
                  </a:cubicBezTo>
                  <a:close/>
                </a:path>
              </a:pathLst>
            </a:custGeom>
            <a:solidFill>
              <a:srgbClr val="E689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3" name="Google Shape;2693;p33"/>
            <p:cNvSpPr/>
            <p:nvPr/>
          </p:nvSpPr>
          <p:spPr>
            <a:xfrm>
              <a:off x="6445748" y="2238129"/>
              <a:ext cx="13144" cy="13144"/>
            </a:xfrm>
            <a:custGeom>
              <a:avLst/>
              <a:gdLst/>
              <a:ahLst/>
              <a:cxnLst/>
              <a:rect l="l" t="t" r="r" b="b"/>
              <a:pathLst>
                <a:path w="245" h="245" extrusionOk="0">
                  <a:moveTo>
                    <a:pt x="191" y="1"/>
                  </a:moveTo>
                  <a:cubicBezTo>
                    <a:pt x="136" y="55"/>
                    <a:pt x="1" y="190"/>
                    <a:pt x="28" y="245"/>
                  </a:cubicBezTo>
                  <a:cubicBezTo>
                    <a:pt x="109" y="245"/>
                    <a:pt x="191" y="28"/>
                    <a:pt x="245" y="28"/>
                  </a:cubicBezTo>
                  <a:cubicBezTo>
                    <a:pt x="245" y="28"/>
                    <a:pt x="245" y="1"/>
                    <a:pt x="191" y="1"/>
                  </a:cubicBezTo>
                  <a:close/>
                </a:path>
              </a:pathLst>
            </a:custGeom>
            <a:solidFill>
              <a:srgbClr val="E689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4" name="Google Shape;2694;p33"/>
            <p:cNvSpPr/>
            <p:nvPr/>
          </p:nvSpPr>
          <p:spPr>
            <a:xfrm>
              <a:off x="6455992" y="2252663"/>
              <a:ext cx="5847" cy="23335"/>
            </a:xfrm>
            <a:custGeom>
              <a:avLst/>
              <a:gdLst/>
              <a:ahLst/>
              <a:cxnLst/>
              <a:rect l="l" t="t" r="r" b="b"/>
              <a:pathLst>
                <a:path w="56" h="381" extrusionOk="0">
                  <a:moveTo>
                    <a:pt x="55" y="1"/>
                  </a:moveTo>
                  <a:cubicBezTo>
                    <a:pt x="55" y="1"/>
                    <a:pt x="28" y="136"/>
                    <a:pt x="1" y="164"/>
                  </a:cubicBezTo>
                  <a:lnTo>
                    <a:pt x="1" y="381"/>
                  </a:lnTo>
                  <a:lnTo>
                    <a:pt x="55" y="245"/>
                  </a:lnTo>
                  <a:lnTo>
                    <a:pt x="28" y="191"/>
                  </a:lnTo>
                  <a:cubicBezTo>
                    <a:pt x="28" y="191"/>
                    <a:pt x="55" y="136"/>
                    <a:pt x="55" y="1"/>
                  </a:cubicBezTo>
                  <a:close/>
                </a:path>
              </a:pathLst>
            </a:custGeom>
            <a:solidFill>
              <a:srgbClr val="E689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5" name="Google Shape;2695;p33"/>
            <p:cNvSpPr/>
            <p:nvPr/>
          </p:nvSpPr>
          <p:spPr>
            <a:xfrm>
              <a:off x="6357013" y="2280350"/>
              <a:ext cx="82993" cy="103325"/>
            </a:xfrm>
            <a:custGeom>
              <a:avLst/>
              <a:gdLst/>
              <a:ahLst/>
              <a:cxnLst/>
              <a:rect l="l" t="t" r="r" b="b"/>
              <a:pathLst>
                <a:path w="1547" h="1926" extrusionOk="0">
                  <a:moveTo>
                    <a:pt x="977" y="0"/>
                  </a:moveTo>
                  <a:cubicBezTo>
                    <a:pt x="1085" y="190"/>
                    <a:pt x="0" y="1411"/>
                    <a:pt x="0" y="1411"/>
                  </a:cubicBezTo>
                  <a:lnTo>
                    <a:pt x="678" y="1926"/>
                  </a:lnTo>
                  <a:lnTo>
                    <a:pt x="1546" y="326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FFB6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6" name="Google Shape;2696;p33"/>
            <p:cNvSpPr/>
            <p:nvPr/>
          </p:nvSpPr>
          <p:spPr>
            <a:xfrm>
              <a:off x="5661406" y="2208944"/>
              <a:ext cx="937168" cy="918338"/>
            </a:xfrm>
            <a:custGeom>
              <a:avLst/>
              <a:gdLst/>
              <a:ahLst/>
              <a:cxnLst/>
              <a:rect l="l" t="t" r="r" b="b"/>
              <a:pathLst>
                <a:path w="17469" h="17118" extrusionOk="0">
                  <a:moveTo>
                    <a:pt x="11136" y="1"/>
                  </a:moveTo>
                  <a:cubicBezTo>
                    <a:pt x="10897" y="1"/>
                    <a:pt x="10629" y="65"/>
                    <a:pt x="10389" y="273"/>
                  </a:cubicBezTo>
                  <a:cubicBezTo>
                    <a:pt x="10389" y="273"/>
                    <a:pt x="9766" y="300"/>
                    <a:pt x="9603" y="951"/>
                  </a:cubicBezTo>
                  <a:cubicBezTo>
                    <a:pt x="9440" y="1575"/>
                    <a:pt x="9603" y="3311"/>
                    <a:pt x="9386" y="4071"/>
                  </a:cubicBezTo>
                  <a:cubicBezTo>
                    <a:pt x="9196" y="4776"/>
                    <a:pt x="6728" y="4776"/>
                    <a:pt x="5778" y="5400"/>
                  </a:cubicBezTo>
                  <a:cubicBezTo>
                    <a:pt x="4829" y="5996"/>
                    <a:pt x="4178" y="6132"/>
                    <a:pt x="4314" y="7624"/>
                  </a:cubicBezTo>
                  <a:cubicBezTo>
                    <a:pt x="4422" y="9116"/>
                    <a:pt x="1" y="9251"/>
                    <a:pt x="1" y="9957"/>
                  </a:cubicBezTo>
                  <a:lnTo>
                    <a:pt x="3690" y="9957"/>
                  </a:lnTo>
                  <a:cubicBezTo>
                    <a:pt x="4449" y="9957"/>
                    <a:pt x="3310" y="12181"/>
                    <a:pt x="5154" y="13564"/>
                  </a:cubicBezTo>
                  <a:cubicBezTo>
                    <a:pt x="6972" y="14920"/>
                    <a:pt x="8572" y="14025"/>
                    <a:pt x="9087" y="15490"/>
                  </a:cubicBezTo>
                  <a:cubicBezTo>
                    <a:pt x="9603" y="16954"/>
                    <a:pt x="12098" y="17117"/>
                    <a:pt x="12098" y="17117"/>
                  </a:cubicBezTo>
                  <a:cubicBezTo>
                    <a:pt x="12098" y="17117"/>
                    <a:pt x="11990" y="15842"/>
                    <a:pt x="13048" y="15300"/>
                  </a:cubicBezTo>
                  <a:cubicBezTo>
                    <a:pt x="14105" y="14757"/>
                    <a:pt x="13509" y="10336"/>
                    <a:pt x="15489" y="10336"/>
                  </a:cubicBezTo>
                  <a:cubicBezTo>
                    <a:pt x="17469" y="10309"/>
                    <a:pt x="14105" y="8438"/>
                    <a:pt x="14322" y="6512"/>
                  </a:cubicBezTo>
                  <a:cubicBezTo>
                    <a:pt x="14756" y="2443"/>
                    <a:pt x="12993" y="1630"/>
                    <a:pt x="12614" y="1277"/>
                  </a:cubicBezTo>
                  <a:cubicBezTo>
                    <a:pt x="12044" y="734"/>
                    <a:pt x="12098" y="273"/>
                    <a:pt x="12098" y="273"/>
                  </a:cubicBezTo>
                  <a:cubicBezTo>
                    <a:pt x="12098" y="273"/>
                    <a:pt x="12098" y="124"/>
                    <a:pt x="11968" y="124"/>
                  </a:cubicBezTo>
                  <a:cubicBezTo>
                    <a:pt x="11932" y="124"/>
                    <a:pt x="11886" y="135"/>
                    <a:pt x="11827" y="165"/>
                  </a:cubicBezTo>
                  <a:cubicBezTo>
                    <a:pt x="11827" y="165"/>
                    <a:pt x="11519" y="1"/>
                    <a:pt x="111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Google Shape;2697;p33"/>
            <p:cNvSpPr/>
            <p:nvPr/>
          </p:nvSpPr>
          <p:spPr>
            <a:xfrm>
              <a:off x="6242044" y="2014039"/>
              <a:ext cx="68454" cy="26234"/>
            </a:xfrm>
            <a:custGeom>
              <a:avLst/>
              <a:gdLst/>
              <a:ahLst/>
              <a:cxnLst/>
              <a:rect l="l" t="t" r="r" b="b"/>
              <a:pathLst>
                <a:path w="1276" h="489" extrusionOk="0">
                  <a:moveTo>
                    <a:pt x="787" y="1"/>
                  </a:moveTo>
                  <a:cubicBezTo>
                    <a:pt x="733" y="1"/>
                    <a:pt x="678" y="1"/>
                    <a:pt x="651" y="28"/>
                  </a:cubicBezTo>
                  <a:cubicBezTo>
                    <a:pt x="570" y="28"/>
                    <a:pt x="543" y="82"/>
                    <a:pt x="516" y="109"/>
                  </a:cubicBezTo>
                  <a:cubicBezTo>
                    <a:pt x="461" y="136"/>
                    <a:pt x="434" y="136"/>
                    <a:pt x="434" y="163"/>
                  </a:cubicBezTo>
                  <a:lnTo>
                    <a:pt x="407" y="218"/>
                  </a:lnTo>
                  <a:cubicBezTo>
                    <a:pt x="407" y="245"/>
                    <a:pt x="380" y="245"/>
                    <a:pt x="380" y="272"/>
                  </a:cubicBezTo>
                  <a:lnTo>
                    <a:pt x="326" y="299"/>
                  </a:lnTo>
                  <a:lnTo>
                    <a:pt x="299" y="353"/>
                  </a:lnTo>
                  <a:lnTo>
                    <a:pt x="272" y="380"/>
                  </a:lnTo>
                  <a:cubicBezTo>
                    <a:pt x="217" y="407"/>
                    <a:pt x="190" y="407"/>
                    <a:pt x="163" y="407"/>
                  </a:cubicBezTo>
                  <a:cubicBezTo>
                    <a:pt x="163" y="407"/>
                    <a:pt x="136" y="380"/>
                    <a:pt x="109" y="380"/>
                  </a:cubicBezTo>
                  <a:cubicBezTo>
                    <a:pt x="55" y="380"/>
                    <a:pt x="28" y="353"/>
                    <a:pt x="28" y="353"/>
                  </a:cubicBezTo>
                  <a:cubicBezTo>
                    <a:pt x="1" y="353"/>
                    <a:pt x="0" y="303"/>
                    <a:pt x="0" y="299"/>
                  </a:cubicBezTo>
                  <a:lnTo>
                    <a:pt x="0" y="299"/>
                  </a:lnTo>
                  <a:cubicBezTo>
                    <a:pt x="0" y="303"/>
                    <a:pt x="1" y="354"/>
                    <a:pt x="28" y="380"/>
                  </a:cubicBezTo>
                  <a:lnTo>
                    <a:pt x="109" y="435"/>
                  </a:lnTo>
                  <a:cubicBezTo>
                    <a:pt x="136" y="435"/>
                    <a:pt x="163" y="489"/>
                    <a:pt x="190" y="489"/>
                  </a:cubicBezTo>
                  <a:lnTo>
                    <a:pt x="326" y="489"/>
                  </a:lnTo>
                  <a:cubicBezTo>
                    <a:pt x="353" y="489"/>
                    <a:pt x="353" y="435"/>
                    <a:pt x="407" y="435"/>
                  </a:cubicBezTo>
                  <a:cubicBezTo>
                    <a:pt x="434" y="435"/>
                    <a:pt x="434" y="407"/>
                    <a:pt x="461" y="407"/>
                  </a:cubicBezTo>
                  <a:cubicBezTo>
                    <a:pt x="489" y="407"/>
                    <a:pt x="489" y="380"/>
                    <a:pt x="543" y="380"/>
                  </a:cubicBezTo>
                  <a:lnTo>
                    <a:pt x="570" y="353"/>
                  </a:lnTo>
                  <a:lnTo>
                    <a:pt x="597" y="299"/>
                  </a:lnTo>
                  <a:cubicBezTo>
                    <a:pt x="597" y="299"/>
                    <a:pt x="597" y="272"/>
                    <a:pt x="651" y="272"/>
                  </a:cubicBezTo>
                  <a:cubicBezTo>
                    <a:pt x="678" y="245"/>
                    <a:pt x="706" y="245"/>
                    <a:pt x="733" y="190"/>
                  </a:cubicBezTo>
                  <a:cubicBezTo>
                    <a:pt x="787" y="163"/>
                    <a:pt x="814" y="163"/>
                    <a:pt x="841" y="163"/>
                  </a:cubicBezTo>
                  <a:lnTo>
                    <a:pt x="1058" y="163"/>
                  </a:lnTo>
                  <a:cubicBezTo>
                    <a:pt x="1085" y="163"/>
                    <a:pt x="1112" y="190"/>
                    <a:pt x="1140" y="190"/>
                  </a:cubicBezTo>
                  <a:cubicBezTo>
                    <a:pt x="1194" y="245"/>
                    <a:pt x="1194" y="245"/>
                    <a:pt x="1221" y="245"/>
                  </a:cubicBezTo>
                  <a:cubicBezTo>
                    <a:pt x="1248" y="245"/>
                    <a:pt x="1248" y="272"/>
                    <a:pt x="1275" y="272"/>
                  </a:cubicBezTo>
                  <a:lnTo>
                    <a:pt x="1221" y="136"/>
                  </a:lnTo>
                  <a:cubicBezTo>
                    <a:pt x="1221" y="136"/>
                    <a:pt x="1221" y="109"/>
                    <a:pt x="1194" y="109"/>
                  </a:cubicBezTo>
                  <a:cubicBezTo>
                    <a:pt x="1140" y="82"/>
                    <a:pt x="1085" y="82"/>
                    <a:pt x="1004" y="28"/>
                  </a:cubicBezTo>
                  <a:cubicBezTo>
                    <a:pt x="977" y="1"/>
                    <a:pt x="950" y="1"/>
                    <a:pt x="923" y="1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8" name="Google Shape;2698;p33"/>
            <p:cNvSpPr/>
            <p:nvPr/>
          </p:nvSpPr>
          <p:spPr>
            <a:xfrm>
              <a:off x="6227505" y="2008245"/>
              <a:ext cx="176125" cy="84441"/>
            </a:xfrm>
            <a:custGeom>
              <a:avLst/>
              <a:gdLst/>
              <a:ahLst/>
              <a:cxnLst/>
              <a:rect l="l" t="t" r="r" b="b"/>
              <a:pathLst>
                <a:path w="3283" h="1574" extrusionOk="0">
                  <a:moveTo>
                    <a:pt x="2794" y="0"/>
                  </a:moveTo>
                  <a:cubicBezTo>
                    <a:pt x="2685" y="0"/>
                    <a:pt x="2577" y="81"/>
                    <a:pt x="2468" y="136"/>
                  </a:cubicBezTo>
                  <a:cubicBezTo>
                    <a:pt x="2360" y="217"/>
                    <a:pt x="2279" y="271"/>
                    <a:pt x="2170" y="380"/>
                  </a:cubicBezTo>
                  <a:cubicBezTo>
                    <a:pt x="1953" y="543"/>
                    <a:pt x="1763" y="760"/>
                    <a:pt x="1519" y="895"/>
                  </a:cubicBezTo>
                  <a:cubicBezTo>
                    <a:pt x="1383" y="949"/>
                    <a:pt x="1275" y="976"/>
                    <a:pt x="1139" y="1031"/>
                  </a:cubicBezTo>
                  <a:lnTo>
                    <a:pt x="732" y="1031"/>
                  </a:lnTo>
                  <a:cubicBezTo>
                    <a:pt x="693" y="1023"/>
                    <a:pt x="655" y="1020"/>
                    <a:pt x="619" y="1020"/>
                  </a:cubicBezTo>
                  <a:cubicBezTo>
                    <a:pt x="531" y="1020"/>
                    <a:pt x="449" y="1039"/>
                    <a:pt x="353" y="1058"/>
                  </a:cubicBezTo>
                  <a:cubicBezTo>
                    <a:pt x="217" y="1085"/>
                    <a:pt x="136" y="1166"/>
                    <a:pt x="54" y="1275"/>
                  </a:cubicBezTo>
                  <a:cubicBezTo>
                    <a:pt x="27" y="1329"/>
                    <a:pt x="0" y="1356"/>
                    <a:pt x="0" y="1438"/>
                  </a:cubicBezTo>
                  <a:cubicBezTo>
                    <a:pt x="0" y="1465"/>
                    <a:pt x="0" y="1546"/>
                    <a:pt x="54" y="1573"/>
                  </a:cubicBezTo>
                  <a:lnTo>
                    <a:pt x="136" y="1573"/>
                  </a:lnTo>
                  <a:cubicBezTo>
                    <a:pt x="163" y="1573"/>
                    <a:pt x="163" y="1546"/>
                    <a:pt x="190" y="1546"/>
                  </a:cubicBezTo>
                  <a:cubicBezTo>
                    <a:pt x="217" y="1546"/>
                    <a:pt x="271" y="1492"/>
                    <a:pt x="271" y="1465"/>
                  </a:cubicBezTo>
                  <a:cubicBezTo>
                    <a:pt x="299" y="1410"/>
                    <a:pt x="326" y="1356"/>
                    <a:pt x="326" y="1329"/>
                  </a:cubicBezTo>
                  <a:lnTo>
                    <a:pt x="326" y="1302"/>
                  </a:lnTo>
                  <a:cubicBezTo>
                    <a:pt x="326" y="1302"/>
                    <a:pt x="299" y="1302"/>
                    <a:pt x="299" y="1329"/>
                  </a:cubicBezTo>
                  <a:cubicBezTo>
                    <a:pt x="299" y="1329"/>
                    <a:pt x="271" y="1410"/>
                    <a:pt x="217" y="1438"/>
                  </a:cubicBezTo>
                  <a:cubicBezTo>
                    <a:pt x="198" y="1476"/>
                    <a:pt x="179" y="1514"/>
                    <a:pt x="140" y="1514"/>
                  </a:cubicBezTo>
                  <a:cubicBezTo>
                    <a:pt x="125" y="1514"/>
                    <a:pt x="105" y="1508"/>
                    <a:pt x="82" y="1492"/>
                  </a:cubicBezTo>
                  <a:cubicBezTo>
                    <a:pt x="82" y="1492"/>
                    <a:pt x="54" y="1465"/>
                    <a:pt x="54" y="1438"/>
                  </a:cubicBezTo>
                  <a:cubicBezTo>
                    <a:pt x="54" y="1356"/>
                    <a:pt x="54" y="1329"/>
                    <a:pt x="82" y="1302"/>
                  </a:cubicBezTo>
                  <a:cubicBezTo>
                    <a:pt x="163" y="1221"/>
                    <a:pt x="271" y="1166"/>
                    <a:pt x="380" y="1139"/>
                  </a:cubicBezTo>
                  <a:cubicBezTo>
                    <a:pt x="515" y="1085"/>
                    <a:pt x="597" y="1085"/>
                    <a:pt x="732" y="1085"/>
                  </a:cubicBezTo>
                  <a:cubicBezTo>
                    <a:pt x="814" y="1139"/>
                    <a:pt x="868" y="1139"/>
                    <a:pt x="949" y="1139"/>
                  </a:cubicBezTo>
                  <a:cubicBezTo>
                    <a:pt x="968" y="1148"/>
                    <a:pt x="989" y="1151"/>
                    <a:pt x="1011" y="1151"/>
                  </a:cubicBezTo>
                  <a:cubicBezTo>
                    <a:pt x="1055" y="1151"/>
                    <a:pt x="1103" y="1139"/>
                    <a:pt x="1139" y="1139"/>
                  </a:cubicBezTo>
                  <a:cubicBezTo>
                    <a:pt x="1275" y="1085"/>
                    <a:pt x="1411" y="1031"/>
                    <a:pt x="1546" y="949"/>
                  </a:cubicBezTo>
                  <a:cubicBezTo>
                    <a:pt x="1790" y="787"/>
                    <a:pt x="2007" y="597"/>
                    <a:pt x="2197" y="407"/>
                  </a:cubicBezTo>
                  <a:cubicBezTo>
                    <a:pt x="2279" y="326"/>
                    <a:pt x="2360" y="244"/>
                    <a:pt x="2468" y="190"/>
                  </a:cubicBezTo>
                  <a:cubicBezTo>
                    <a:pt x="2550" y="109"/>
                    <a:pt x="2631" y="81"/>
                    <a:pt x="2740" y="81"/>
                  </a:cubicBezTo>
                  <a:cubicBezTo>
                    <a:pt x="2821" y="81"/>
                    <a:pt x="2902" y="109"/>
                    <a:pt x="2984" y="136"/>
                  </a:cubicBezTo>
                  <a:cubicBezTo>
                    <a:pt x="3038" y="190"/>
                    <a:pt x="3092" y="244"/>
                    <a:pt x="3119" y="271"/>
                  </a:cubicBezTo>
                  <a:cubicBezTo>
                    <a:pt x="3147" y="353"/>
                    <a:pt x="3147" y="380"/>
                    <a:pt x="3147" y="407"/>
                  </a:cubicBezTo>
                  <a:lnTo>
                    <a:pt x="3147" y="461"/>
                  </a:lnTo>
                  <a:lnTo>
                    <a:pt x="3282" y="515"/>
                  </a:lnTo>
                  <a:lnTo>
                    <a:pt x="3282" y="461"/>
                  </a:lnTo>
                  <a:cubicBezTo>
                    <a:pt x="3282" y="407"/>
                    <a:pt x="3282" y="353"/>
                    <a:pt x="3255" y="271"/>
                  </a:cubicBezTo>
                  <a:cubicBezTo>
                    <a:pt x="3201" y="244"/>
                    <a:pt x="3147" y="136"/>
                    <a:pt x="3092" y="109"/>
                  </a:cubicBezTo>
                  <a:cubicBezTo>
                    <a:pt x="3011" y="54"/>
                    <a:pt x="2902" y="0"/>
                    <a:pt x="2794" y="0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9" name="Google Shape;2699;p33"/>
            <p:cNvSpPr/>
            <p:nvPr/>
          </p:nvSpPr>
          <p:spPr>
            <a:xfrm rot="264877">
              <a:off x="6221345" y="2086784"/>
              <a:ext cx="76057" cy="170122"/>
            </a:xfrm>
            <a:custGeom>
              <a:avLst/>
              <a:gdLst/>
              <a:ahLst/>
              <a:cxnLst/>
              <a:rect l="l" t="t" r="r" b="b"/>
              <a:pathLst>
                <a:path w="1113" h="3171" extrusionOk="0">
                  <a:moveTo>
                    <a:pt x="299" y="1"/>
                  </a:moveTo>
                  <a:cubicBezTo>
                    <a:pt x="299" y="1"/>
                    <a:pt x="272" y="82"/>
                    <a:pt x="244" y="163"/>
                  </a:cubicBezTo>
                  <a:cubicBezTo>
                    <a:pt x="217" y="272"/>
                    <a:pt x="163" y="435"/>
                    <a:pt x="109" y="625"/>
                  </a:cubicBezTo>
                  <a:cubicBezTo>
                    <a:pt x="82" y="706"/>
                    <a:pt x="82" y="814"/>
                    <a:pt x="27" y="923"/>
                  </a:cubicBezTo>
                  <a:cubicBezTo>
                    <a:pt x="0" y="1031"/>
                    <a:pt x="0" y="1113"/>
                    <a:pt x="0" y="1248"/>
                  </a:cubicBezTo>
                  <a:cubicBezTo>
                    <a:pt x="0" y="1384"/>
                    <a:pt x="27" y="1493"/>
                    <a:pt x="82" y="1628"/>
                  </a:cubicBezTo>
                  <a:lnTo>
                    <a:pt x="109" y="1737"/>
                  </a:lnTo>
                  <a:cubicBezTo>
                    <a:pt x="109" y="1737"/>
                    <a:pt x="136" y="1764"/>
                    <a:pt x="136" y="1791"/>
                  </a:cubicBezTo>
                  <a:cubicBezTo>
                    <a:pt x="163" y="1872"/>
                    <a:pt x="244" y="1927"/>
                    <a:pt x="272" y="1981"/>
                  </a:cubicBezTo>
                  <a:cubicBezTo>
                    <a:pt x="353" y="2062"/>
                    <a:pt x="488" y="2143"/>
                    <a:pt x="570" y="2171"/>
                  </a:cubicBezTo>
                  <a:cubicBezTo>
                    <a:pt x="705" y="2198"/>
                    <a:pt x="814" y="2279"/>
                    <a:pt x="895" y="2333"/>
                  </a:cubicBezTo>
                  <a:cubicBezTo>
                    <a:pt x="950" y="2415"/>
                    <a:pt x="977" y="2523"/>
                    <a:pt x="1031" y="2605"/>
                  </a:cubicBezTo>
                  <a:cubicBezTo>
                    <a:pt x="1058" y="2659"/>
                    <a:pt x="1058" y="2713"/>
                    <a:pt x="1058" y="2740"/>
                  </a:cubicBezTo>
                  <a:lnTo>
                    <a:pt x="1058" y="2822"/>
                  </a:lnTo>
                  <a:lnTo>
                    <a:pt x="1058" y="2876"/>
                  </a:lnTo>
                  <a:cubicBezTo>
                    <a:pt x="1031" y="2984"/>
                    <a:pt x="977" y="3066"/>
                    <a:pt x="922" y="3093"/>
                  </a:cubicBezTo>
                  <a:cubicBezTo>
                    <a:pt x="841" y="3147"/>
                    <a:pt x="787" y="3147"/>
                    <a:pt x="760" y="3147"/>
                  </a:cubicBezTo>
                  <a:cubicBezTo>
                    <a:pt x="678" y="3147"/>
                    <a:pt x="678" y="3120"/>
                    <a:pt x="651" y="3093"/>
                  </a:cubicBezTo>
                  <a:lnTo>
                    <a:pt x="624" y="3066"/>
                  </a:lnTo>
                  <a:lnTo>
                    <a:pt x="624" y="3093"/>
                  </a:lnTo>
                  <a:cubicBezTo>
                    <a:pt x="624" y="3093"/>
                    <a:pt x="651" y="3147"/>
                    <a:pt x="705" y="3147"/>
                  </a:cubicBezTo>
                  <a:cubicBezTo>
                    <a:pt x="731" y="3164"/>
                    <a:pt x="753" y="3170"/>
                    <a:pt x="775" y="3170"/>
                  </a:cubicBezTo>
                  <a:cubicBezTo>
                    <a:pt x="823" y="3170"/>
                    <a:pt x="866" y="3139"/>
                    <a:pt x="922" y="3120"/>
                  </a:cubicBezTo>
                  <a:cubicBezTo>
                    <a:pt x="977" y="3093"/>
                    <a:pt x="1058" y="3011"/>
                    <a:pt x="1085" y="2930"/>
                  </a:cubicBezTo>
                  <a:cubicBezTo>
                    <a:pt x="1112" y="2876"/>
                    <a:pt x="1112" y="2876"/>
                    <a:pt x="1112" y="2849"/>
                  </a:cubicBezTo>
                  <a:lnTo>
                    <a:pt x="1112" y="2794"/>
                  </a:lnTo>
                  <a:lnTo>
                    <a:pt x="1112" y="2605"/>
                  </a:lnTo>
                  <a:cubicBezTo>
                    <a:pt x="1085" y="2523"/>
                    <a:pt x="1058" y="2415"/>
                    <a:pt x="950" y="2306"/>
                  </a:cubicBezTo>
                  <a:cubicBezTo>
                    <a:pt x="895" y="2198"/>
                    <a:pt x="760" y="2143"/>
                    <a:pt x="651" y="2116"/>
                  </a:cubicBezTo>
                  <a:cubicBezTo>
                    <a:pt x="516" y="2035"/>
                    <a:pt x="407" y="2008"/>
                    <a:pt x="353" y="1899"/>
                  </a:cubicBezTo>
                  <a:cubicBezTo>
                    <a:pt x="299" y="1872"/>
                    <a:pt x="272" y="1845"/>
                    <a:pt x="244" y="1764"/>
                  </a:cubicBezTo>
                  <a:cubicBezTo>
                    <a:pt x="244" y="1764"/>
                    <a:pt x="217" y="1737"/>
                    <a:pt x="217" y="1710"/>
                  </a:cubicBezTo>
                  <a:lnTo>
                    <a:pt x="163" y="1628"/>
                  </a:lnTo>
                  <a:cubicBezTo>
                    <a:pt x="136" y="1520"/>
                    <a:pt x="136" y="1384"/>
                    <a:pt x="136" y="1303"/>
                  </a:cubicBezTo>
                  <a:cubicBezTo>
                    <a:pt x="136" y="1167"/>
                    <a:pt x="163" y="1059"/>
                    <a:pt x="163" y="950"/>
                  </a:cubicBezTo>
                  <a:cubicBezTo>
                    <a:pt x="217" y="814"/>
                    <a:pt x="217" y="760"/>
                    <a:pt x="244" y="652"/>
                  </a:cubicBezTo>
                  <a:cubicBezTo>
                    <a:pt x="272" y="489"/>
                    <a:pt x="353" y="353"/>
                    <a:pt x="380" y="245"/>
                  </a:cubicBezTo>
                  <a:cubicBezTo>
                    <a:pt x="407" y="136"/>
                    <a:pt x="434" y="82"/>
                    <a:pt x="434" y="82"/>
                  </a:cubicBezTo>
                  <a:lnTo>
                    <a:pt x="299" y="1"/>
                  </a:ln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0" name="Google Shape;2700;p33"/>
            <p:cNvSpPr/>
            <p:nvPr/>
          </p:nvSpPr>
          <p:spPr>
            <a:xfrm>
              <a:off x="6402131" y="2019886"/>
              <a:ext cx="39324" cy="16041"/>
            </a:xfrm>
            <a:custGeom>
              <a:avLst/>
              <a:gdLst/>
              <a:ahLst/>
              <a:cxnLst/>
              <a:rect l="l" t="t" r="r" b="b"/>
              <a:pathLst>
                <a:path w="733" h="299" extrusionOk="0">
                  <a:moveTo>
                    <a:pt x="380" y="0"/>
                  </a:moveTo>
                  <a:cubicBezTo>
                    <a:pt x="380" y="0"/>
                    <a:pt x="379" y="0"/>
                    <a:pt x="378" y="1"/>
                  </a:cubicBezTo>
                  <a:lnTo>
                    <a:pt x="378" y="1"/>
                  </a:lnTo>
                  <a:cubicBezTo>
                    <a:pt x="389" y="0"/>
                    <a:pt x="399" y="0"/>
                    <a:pt x="407" y="0"/>
                  </a:cubicBezTo>
                  <a:close/>
                  <a:moveTo>
                    <a:pt x="378" y="1"/>
                  </a:moveTo>
                  <a:cubicBezTo>
                    <a:pt x="355" y="2"/>
                    <a:pt x="331" y="7"/>
                    <a:pt x="326" y="22"/>
                  </a:cubicBezTo>
                  <a:lnTo>
                    <a:pt x="326" y="22"/>
                  </a:lnTo>
                  <a:cubicBezTo>
                    <a:pt x="349" y="15"/>
                    <a:pt x="373" y="4"/>
                    <a:pt x="378" y="1"/>
                  </a:cubicBezTo>
                  <a:close/>
                  <a:moveTo>
                    <a:pt x="542" y="0"/>
                  </a:moveTo>
                  <a:cubicBezTo>
                    <a:pt x="570" y="27"/>
                    <a:pt x="570" y="27"/>
                    <a:pt x="597" y="27"/>
                  </a:cubicBezTo>
                  <a:cubicBezTo>
                    <a:pt x="651" y="54"/>
                    <a:pt x="678" y="54"/>
                    <a:pt x="678" y="54"/>
                  </a:cubicBezTo>
                  <a:cubicBezTo>
                    <a:pt x="678" y="27"/>
                    <a:pt x="678" y="27"/>
                    <a:pt x="651" y="27"/>
                  </a:cubicBezTo>
                  <a:cubicBezTo>
                    <a:pt x="597" y="0"/>
                    <a:pt x="597" y="0"/>
                    <a:pt x="570" y="0"/>
                  </a:cubicBezTo>
                  <a:close/>
                  <a:moveTo>
                    <a:pt x="678" y="54"/>
                  </a:moveTo>
                  <a:cubicBezTo>
                    <a:pt x="678" y="109"/>
                    <a:pt x="705" y="109"/>
                    <a:pt x="705" y="109"/>
                  </a:cubicBezTo>
                  <a:lnTo>
                    <a:pt x="678" y="54"/>
                  </a:lnTo>
                  <a:close/>
                  <a:moveTo>
                    <a:pt x="705" y="109"/>
                  </a:moveTo>
                  <a:lnTo>
                    <a:pt x="732" y="136"/>
                  </a:lnTo>
                  <a:cubicBezTo>
                    <a:pt x="732" y="136"/>
                    <a:pt x="732" y="109"/>
                    <a:pt x="705" y="109"/>
                  </a:cubicBezTo>
                  <a:close/>
                  <a:moveTo>
                    <a:pt x="326" y="22"/>
                  </a:moveTo>
                  <a:lnTo>
                    <a:pt x="326" y="22"/>
                  </a:lnTo>
                  <a:cubicBezTo>
                    <a:pt x="316" y="25"/>
                    <a:pt x="306" y="27"/>
                    <a:pt x="298" y="27"/>
                  </a:cubicBezTo>
                  <a:cubicBezTo>
                    <a:pt x="271" y="27"/>
                    <a:pt x="271" y="54"/>
                    <a:pt x="244" y="54"/>
                  </a:cubicBezTo>
                  <a:cubicBezTo>
                    <a:pt x="163" y="54"/>
                    <a:pt x="136" y="81"/>
                    <a:pt x="109" y="136"/>
                  </a:cubicBezTo>
                  <a:lnTo>
                    <a:pt x="0" y="244"/>
                  </a:lnTo>
                  <a:lnTo>
                    <a:pt x="0" y="298"/>
                  </a:lnTo>
                  <a:lnTo>
                    <a:pt x="109" y="190"/>
                  </a:lnTo>
                  <a:lnTo>
                    <a:pt x="190" y="109"/>
                  </a:lnTo>
                  <a:cubicBezTo>
                    <a:pt x="244" y="109"/>
                    <a:pt x="244" y="54"/>
                    <a:pt x="271" y="54"/>
                  </a:cubicBezTo>
                  <a:cubicBezTo>
                    <a:pt x="298" y="54"/>
                    <a:pt x="298" y="27"/>
                    <a:pt x="325" y="27"/>
                  </a:cubicBezTo>
                  <a:cubicBezTo>
                    <a:pt x="325" y="25"/>
                    <a:pt x="326" y="23"/>
                    <a:pt x="326" y="22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1" name="Google Shape;2701;p33"/>
            <p:cNvSpPr/>
            <p:nvPr/>
          </p:nvSpPr>
          <p:spPr>
            <a:xfrm>
              <a:off x="6451598" y="2088235"/>
              <a:ext cx="40773" cy="141194"/>
            </a:xfrm>
            <a:custGeom>
              <a:avLst/>
              <a:gdLst/>
              <a:ahLst/>
              <a:cxnLst/>
              <a:rect l="l" t="t" r="r" b="b"/>
              <a:pathLst>
                <a:path w="814" h="2632" fill="none" extrusionOk="0">
                  <a:moveTo>
                    <a:pt x="0" y="2632"/>
                  </a:moveTo>
                  <a:cubicBezTo>
                    <a:pt x="0" y="2632"/>
                    <a:pt x="678" y="2496"/>
                    <a:pt x="733" y="1818"/>
                  </a:cubicBezTo>
                  <a:cubicBezTo>
                    <a:pt x="814" y="1167"/>
                    <a:pt x="326" y="1"/>
                    <a:pt x="326" y="1"/>
                  </a:cubicBezTo>
                </a:path>
              </a:pathLst>
            </a:custGeom>
            <a:noFill/>
            <a:ln w="28575" cap="flat" cmpd="sng">
              <a:solidFill>
                <a:srgbClr val="0E2C47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2" name="Google Shape;2702;p33"/>
            <p:cNvSpPr/>
            <p:nvPr/>
          </p:nvSpPr>
          <p:spPr>
            <a:xfrm>
              <a:off x="6271122" y="2204652"/>
              <a:ext cx="101930" cy="214858"/>
            </a:xfrm>
            <a:custGeom>
              <a:avLst/>
              <a:gdLst/>
              <a:ahLst/>
              <a:cxnLst/>
              <a:rect l="l" t="t" r="r" b="b"/>
              <a:pathLst>
                <a:path w="1900" h="4005" extrusionOk="0">
                  <a:moveTo>
                    <a:pt x="1" y="1"/>
                  </a:moveTo>
                  <a:cubicBezTo>
                    <a:pt x="706" y="760"/>
                    <a:pt x="1" y="1303"/>
                    <a:pt x="543" y="1791"/>
                  </a:cubicBezTo>
                  <a:cubicBezTo>
                    <a:pt x="1032" y="2306"/>
                    <a:pt x="435" y="2686"/>
                    <a:pt x="353" y="3201"/>
                  </a:cubicBezTo>
                  <a:cubicBezTo>
                    <a:pt x="299" y="3744"/>
                    <a:pt x="733" y="3907"/>
                    <a:pt x="733" y="3907"/>
                  </a:cubicBezTo>
                  <a:cubicBezTo>
                    <a:pt x="679" y="3771"/>
                    <a:pt x="679" y="3608"/>
                    <a:pt x="679" y="3608"/>
                  </a:cubicBezTo>
                  <a:lnTo>
                    <a:pt x="679" y="3608"/>
                  </a:lnTo>
                  <a:cubicBezTo>
                    <a:pt x="786" y="3946"/>
                    <a:pt x="1044" y="4004"/>
                    <a:pt x="1209" y="4004"/>
                  </a:cubicBezTo>
                  <a:cubicBezTo>
                    <a:pt x="1296" y="4004"/>
                    <a:pt x="1357" y="3988"/>
                    <a:pt x="1357" y="3988"/>
                  </a:cubicBezTo>
                  <a:cubicBezTo>
                    <a:pt x="1357" y="3988"/>
                    <a:pt x="1140" y="3988"/>
                    <a:pt x="1032" y="3744"/>
                  </a:cubicBezTo>
                  <a:cubicBezTo>
                    <a:pt x="950" y="3500"/>
                    <a:pt x="1764" y="2930"/>
                    <a:pt x="1411" y="2523"/>
                  </a:cubicBezTo>
                  <a:cubicBezTo>
                    <a:pt x="1059" y="2116"/>
                    <a:pt x="1493" y="1438"/>
                    <a:pt x="1683" y="1059"/>
                  </a:cubicBezTo>
                  <a:cubicBezTo>
                    <a:pt x="1900" y="652"/>
                    <a:pt x="1357" y="380"/>
                    <a:pt x="1059" y="1"/>
                  </a:cubicBezTo>
                  <a:close/>
                </a:path>
              </a:pathLst>
            </a:custGeom>
            <a:solidFill>
              <a:srgbClr val="0E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3" name="Google Shape;2703;p33"/>
            <p:cNvSpPr/>
            <p:nvPr/>
          </p:nvSpPr>
          <p:spPr>
            <a:xfrm>
              <a:off x="6422468" y="2187517"/>
              <a:ext cx="62605" cy="38725"/>
            </a:xfrm>
            <a:custGeom>
              <a:avLst/>
              <a:gdLst/>
              <a:ahLst/>
              <a:cxnLst/>
              <a:rect l="l" t="t" r="r" b="b"/>
              <a:pathLst>
                <a:path w="923" h="571" extrusionOk="0">
                  <a:moveTo>
                    <a:pt x="522" y="0"/>
                  </a:moveTo>
                  <a:cubicBezTo>
                    <a:pt x="504" y="0"/>
                    <a:pt x="484" y="4"/>
                    <a:pt x="461" y="13"/>
                  </a:cubicBezTo>
                  <a:cubicBezTo>
                    <a:pt x="271" y="67"/>
                    <a:pt x="380" y="257"/>
                    <a:pt x="380" y="257"/>
                  </a:cubicBezTo>
                  <a:lnTo>
                    <a:pt x="0" y="420"/>
                  </a:lnTo>
                  <a:lnTo>
                    <a:pt x="407" y="338"/>
                  </a:lnTo>
                  <a:cubicBezTo>
                    <a:pt x="407" y="338"/>
                    <a:pt x="461" y="501"/>
                    <a:pt x="515" y="555"/>
                  </a:cubicBezTo>
                  <a:cubicBezTo>
                    <a:pt x="537" y="566"/>
                    <a:pt x="556" y="571"/>
                    <a:pt x="571" y="571"/>
                  </a:cubicBezTo>
                  <a:cubicBezTo>
                    <a:pt x="634" y="571"/>
                    <a:pt x="651" y="501"/>
                    <a:pt x="651" y="501"/>
                  </a:cubicBezTo>
                  <a:cubicBezTo>
                    <a:pt x="651" y="501"/>
                    <a:pt x="716" y="525"/>
                    <a:pt x="779" y="525"/>
                  </a:cubicBezTo>
                  <a:cubicBezTo>
                    <a:pt x="831" y="525"/>
                    <a:pt x="883" y="509"/>
                    <a:pt x="895" y="447"/>
                  </a:cubicBezTo>
                  <a:cubicBezTo>
                    <a:pt x="922" y="338"/>
                    <a:pt x="787" y="284"/>
                    <a:pt x="787" y="284"/>
                  </a:cubicBezTo>
                  <a:cubicBezTo>
                    <a:pt x="787" y="284"/>
                    <a:pt x="895" y="176"/>
                    <a:pt x="814" y="67"/>
                  </a:cubicBezTo>
                  <a:cubicBezTo>
                    <a:pt x="798" y="36"/>
                    <a:pt x="778" y="25"/>
                    <a:pt x="758" y="25"/>
                  </a:cubicBezTo>
                  <a:cubicBezTo>
                    <a:pt x="706" y="25"/>
                    <a:pt x="651" y="94"/>
                    <a:pt x="651" y="94"/>
                  </a:cubicBezTo>
                  <a:cubicBezTo>
                    <a:pt x="651" y="94"/>
                    <a:pt x="613" y="0"/>
                    <a:pt x="5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4" name="Google Shape;2704;p33"/>
            <p:cNvSpPr/>
            <p:nvPr/>
          </p:nvSpPr>
          <p:spPr>
            <a:xfrm>
              <a:off x="6484965" y="3267483"/>
              <a:ext cx="174247" cy="29613"/>
            </a:xfrm>
            <a:custGeom>
              <a:avLst/>
              <a:gdLst/>
              <a:ahLst/>
              <a:cxnLst/>
              <a:rect l="l" t="t" r="r" b="b"/>
              <a:pathLst>
                <a:path w="3248" h="552" extrusionOk="0">
                  <a:moveTo>
                    <a:pt x="1144" y="0"/>
                  </a:moveTo>
                  <a:cubicBezTo>
                    <a:pt x="519" y="0"/>
                    <a:pt x="1" y="82"/>
                    <a:pt x="56" y="234"/>
                  </a:cubicBezTo>
                  <a:cubicBezTo>
                    <a:pt x="119" y="459"/>
                    <a:pt x="877" y="552"/>
                    <a:pt x="1600" y="552"/>
                  </a:cubicBezTo>
                  <a:cubicBezTo>
                    <a:pt x="2448" y="552"/>
                    <a:pt x="3247" y="424"/>
                    <a:pt x="2823" y="234"/>
                  </a:cubicBezTo>
                  <a:cubicBezTo>
                    <a:pt x="2438" y="75"/>
                    <a:pt x="1742" y="0"/>
                    <a:pt x="1144" y="0"/>
                  </a:cubicBezTo>
                  <a:close/>
                </a:path>
              </a:pathLst>
            </a:custGeom>
            <a:solidFill>
              <a:srgbClr val="C19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5" name="Google Shape;2705;p33"/>
            <p:cNvSpPr/>
            <p:nvPr/>
          </p:nvSpPr>
          <p:spPr>
            <a:xfrm>
              <a:off x="6486521" y="3222633"/>
              <a:ext cx="222691" cy="76340"/>
            </a:xfrm>
            <a:custGeom>
              <a:avLst/>
              <a:gdLst/>
              <a:ahLst/>
              <a:cxnLst/>
              <a:rect l="l" t="t" r="r" b="b"/>
              <a:pathLst>
                <a:path w="4151" h="1423" extrusionOk="0">
                  <a:moveTo>
                    <a:pt x="2849" y="1"/>
                  </a:moveTo>
                  <a:cubicBezTo>
                    <a:pt x="2299" y="1"/>
                    <a:pt x="2034" y="412"/>
                    <a:pt x="1953" y="962"/>
                  </a:cubicBezTo>
                  <a:cubicBezTo>
                    <a:pt x="1953" y="962"/>
                    <a:pt x="1496" y="1031"/>
                    <a:pt x="1087" y="1031"/>
                  </a:cubicBezTo>
                  <a:cubicBezTo>
                    <a:pt x="924" y="1031"/>
                    <a:pt x="767" y="1020"/>
                    <a:pt x="651" y="989"/>
                  </a:cubicBezTo>
                  <a:cubicBezTo>
                    <a:pt x="556" y="962"/>
                    <a:pt x="441" y="948"/>
                    <a:pt x="336" y="948"/>
                  </a:cubicBezTo>
                  <a:cubicBezTo>
                    <a:pt x="231" y="948"/>
                    <a:pt x="136" y="962"/>
                    <a:pt x="82" y="989"/>
                  </a:cubicBezTo>
                  <a:lnTo>
                    <a:pt x="54" y="1043"/>
                  </a:lnTo>
                  <a:cubicBezTo>
                    <a:pt x="0" y="1097"/>
                    <a:pt x="54" y="1206"/>
                    <a:pt x="217" y="1423"/>
                  </a:cubicBezTo>
                  <a:lnTo>
                    <a:pt x="4015" y="1423"/>
                  </a:lnTo>
                  <a:cubicBezTo>
                    <a:pt x="4015" y="1423"/>
                    <a:pt x="4069" y="1287"/>
                    <a:pt x="4123" y="1097"/>
                  </a:cubicBezTo>
                  <a:cubicBezTo>
                    <a:pt x="4150" y="826"/>
                    <a:pt x="4123" y="392"/>
                    <a:pt x="3499" y="148"/>
                  </a:cubicBezTo>
                  <a:cubicBezTo>
                    <a:pt x="3248" y="46"/>
                    <a:pt x="3033" y="1"/>
                    <a:pt x="2849" y="1"/>
                  </a:cubicBezTo>
                  <a:close/>
                </a:path>
              </a:pathLst>
            </a:custGeom>
            <a:solidFill>
              <a:srgbClr val="DBB8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6" name="Google Shape;2706;p33"/>
            <p:cNvSpPr/>
            <p:nvPr/>
          </p:nvSpPr>
          <p:spPr>
            <a:xfrm>
              <a:off x="6486521" y="3275638"/>
              <a:ext cx="221242" cy="23337"/>
            </a:xfrm>
            <a:custGeom>
              <a:avLst/>
              <a:gdLst/>
              <a:ahLst/>
              <a:cxnLst/>
              <a:rect l="l" t="t" r="r" b="b"/>
              <a:pathLst>
                <a:path w="4124" h="435" extrusionOk="0">
                  <a:moveTo>
                    <a:pt x="82" y="1"/>
                  </a:moveTo>
                  <a:lnTo>
                    <a:pt x="54" y="55"/>
                  </a:lnTo>
                  <a:cubicBezTo>
                    <a:pt x="0" y="109"/>
                    <a:pt x="54" y="218"/>
                    <a:pt x="217" y="435"/>
                  </a:cubicBezTo>
                  <a:lnTo>
                    <a:pt x="4015" y="435"/>
                  </a:lnTo>
                  <a:cubicBezTo>
                    <a:pt x="4015" y="435"/>
                    <a:pt x="4069" y="299"/>
                    <a:pt x="4123" y="109"/>
                  </a:cubicBezTo>
                  <a:lnTo>
                    <a:pt x="4123" y="109"/>
                  </a:lnTo>
                  <a:cubicBezTo>
                    <a:pt x="3960" y="218"/>
                    <a:pt x="3743" y="353"/>
                    <a:pt x="3553" y="353"/>
                  </a:cubicBezTo>
                  <a:cubicBezTo>
                    <a:pt x="3282" y="353"/>
                    <a:pt x="2119" y="366"/>
                    <a:pt x="1293" y="366"/>
                  </a:cubicBezTo>
                  <a:cubicBezTo>
                    <a:pt x="880" y="366"/>
                    <a:pt x="552" y="363"/>
                    <a:pt x="461" y="353"/>
                  </a:cubicBezTo>
                  <a:cubicBezTo>
                    <a:pt x="217" y="326"/>
                    <a:pt x="54" y="218"/>
                    <a:pt x="82" y="1"/>
                  </a:cubicBezTo>
                  <a:close/>
                </a:path>
              </a:pathLst>
            </a:custGeom>
            <a:solidFill>
              <a:srgbClr val="C19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7" name="Google Shape;2707;p33"/>
            <p:cNvSpPr/>
            <p:nvPr/>
          </p:nvSpPr>
          <p:spPr>
            <a:xfrm>
              <a:off x="6281315" y="3270380"/>
              <a:ext cx="138196" cy="20118"/>
            </a:xfrm>
            <a:custGeom>
              <a:avLst/>
              <a:gdLst/>
              <a:ahLst/>
              <a:cxnLst/>
              <a:rect l="l" t="t" r="r" b="b"/>
              <a:pathLst>
                <a:path w="2576" h="375" extrusionOk="0">
                  <a:moveTo>
                    <a:pt x="578" y="1"/>
                  </a:moveTo>
                  <a:cubicBezTo>
                    <a:pt x="344" y="1"/>
                    <a:pt x="173" y="20"/>
                    <a:pt x="136" y="72"/>
                  </a:cubicBezTo>
                  <a:cubicBezTo>
                    <a:pt x="136" y="72"/>
                    <a:pt x="1" y="180"/>
                    <a:pt x="380" y="316"/>
                  </a:cubicBezTo>
                  <a:cubicBezTo>
                    <a:pt x="472" y="358"/>
                    <a:pt x="669" y="375"/>
                    <a:pt x="905" y="375"/>
                  </a:cubicBezTo>
                  <a:cubicBezTo>
                    <a:pt x="1578" y="375"/>
                    <a:pt x="2575" y="240"/>
                    <a:pt x="2415" y="180"/>
                  </a:cubicBezTo>
                  <a:cubicBezTo>
                    <a:pt x="2277" y="141"/>
                    <a:pt x="1204" y="1"/>
                    <a:pt x="578" y="1"/>
                  </a:cubicBezTo>
                  <a:close/>
                </a:path>
              </a:pathLst>
            </a:custGeom>
            <a:solidFill>
              <a:srgbClr val="C19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8" name="Google Shape;2708;p33"/>
            <p:cNvSpPr/>
            <p:nvPr/>
          </p:nvSpPr>
          <p:spPr>
            <a:xfrm>
              <a:off x="6284641" y="3225530"/>
              <a:ext cx="184440" cy="73443"/>
            </a:xfrm>
            <a:custGeom>
              <a:avLst/>
              <a:gdLst/>
              <a:ahLst/>
              <a:cxnLst/>
              <a:rect l="l" t="t" r="r" b="b"/>
              <a:pathLst>
                <a:path w="3438" h="1369" extrusionOk="0">
                  <a:moveTo>
                    <a:pt x="2161" y="0"/>
                  </a:moveTo>
                  <a:cubicBezTo>
                    <a:pt x="1541" y="0"/>
                    <a:pt x="902" y="251"/>
                    <a:pt x="969" y="989"/>
                  </a:cubicBezTo>
                  <a:cubicBezTo>
                    <a:pt x="969" y="989"/>
                    <a:pt x="728" y="1061"/>
                    <a:pt x="487" y="1061"/>
                  </a:cubicBezTo>
                  <a:cubicBezTo>
                    <a:pt x="367" y="1061"/>
                    <a:pt x="246" y="1043"/>
                    <a:pt x="156" y="989"/>
                  </a:cubicBezTo>
                  <a:cubicBezTo>
                    <a:pt x="116" y="957"/>
                    <a:pt x="86" y="944"/>
                    <a:pt x="63" y="944"/>
                  </a:cubicBezTo>
                  <a:cubicBezTo>
                    <a:pt x="9" y="944"/>
                    <a:pt x="1" y="1021"/>
                    <a:pt x="20" y="1098"/>
                  </a:cubicBezTo>
                  <a:cubicBezTo>
                    <a:pt x="74" y="1179"/>
                    <a:pt x="183" y="1315"/>
                    <a:pt x="427" y="1369"/>
                  </a:cubicBezTo>
                  <a:lnTo>
                    <a:pt x="3275" y="1369"/>
                  </a:lnTo>
                  <a:cubicBezTo>
                    <a:pt x="3275" y="1369"/>
                    <a:pt x="3329" y="1233"/>
                    <a:pt x="3383" y="1043"/>
                  </a:cubicBezTo>
                  <a:cubicBezTo>
                    <a:pt x="3438" y="772"/>
                    <a:pt x="3438" y="420"/>
                    <a:pt x="3112" y="230"/>
                  </a:cubicBezTo>
                  <a:cubicBezTo>
                    <a:pt x="2916" y="95"/>
                    <a:pt x="2542" y="0"/>
                    <a:pt x="2161" y="0"/>
                  </a:cubicBezTo>
                  <a:close/>
                </a:path>
              </a:pathLst>
            </a:custGeom>
            <a:solidFill>
              <a:srgbClr val="DBB8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9" name="Google Shape;2709;p33"/>
            <p:cNvSpPr/>
            <p:nvPr/>
          </p:nvSpPr>
          <p:spPr>
            <a:xfrm>
              <a:off x="6285714" y="3275477"/>
              <a:ext cx="180470" cy="23498"/>
            </a:xfrm>
            <a:custGeom>
              <a:avLst/>
              <a:gdLst/>
              <a:ahLst/>
              <a:cxnLst/>
              <a:rect l="l" t="t" r="r" b="b"/>
              <a:pathLst>
                <a:path w="3364" h="438" extrusionOk="0">
                  <a:moveTo>
                    <a:pt x="2704" y="0"/>
                  </a:moveTo>
                  <a:cubicBezTo>
                    <a:pt x="2506" y="0"/>
                    <a:pt x="2328" y="35"/>
                    <a:pt x="2224" y="112"/>
                  </a:cubicBezTo>
                  <a:cubicBezTo>
                    <a:pt x="2089" y="221"/>
                    <a:pt x="2279" y="248"/>
                    <a:pt x="2360" y="302"/>
                  </a:cubicBezTo>
                  <a:cubicBezTo>
                    <a:pt x="2062" y="302"/>
                    <a:pt x="977" y="356"/>
                    <a:pt x="597" y="356"/>
                  </a:cubicBezTo>
                  <a:cubicBezTo>
                    <a:pt x="380" y="356"/>
                    <a:pt x="136" y="248"/>
                    <a:pt x="0" y="167"/>
                  </a:cubicBezTo>
                  <a:lnTo>
                    <a:pt x="0" y="167"/>
                  </a:lnTo>
                  <a:cubicBezTo>
                    <a:pt x="54" y="248"/>
                    <a:pt x="163" y="384"/>
                    <a:pt x="407" y="438"/>
                  </a:cubicBezTo>
                  <a:lnTo>
                    <a:pt x="3255" y="438"/>
                  </a:lnTo>
                  <a:cubicBezTo>
                    <a:pt x="3255" y="438"/>
                    <a:pt x="3309" y="302"/>
                    <a:pt x="3363" y="112"/>
                  </a:cubicBezTo>
                  <a:cubicBezTo>
                    <a:pt x="3165" y="41"/>
                    <a:pt x="2922" y="0"/>
                    <a:pt x="2704" y="0"/>
                  </a:cubicBezTo>
                  <a:close/>
                </a:path>
              </a:pathLst>
            </a:custGeom>
            <a:solidFill>
              <a:srgbClr val="C19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0" name="Google Shape;2710;p33"/>
            <p:cNvSpPr/>
            <p:nvPr/>
          </p:nvSpPr>
          <p:spPr>
            <a:xfrm>
              <a:off x="6952136" y="2724131"/>
              <a:ext cx="531218" cy="574833"/>
            </a:xfrm>
            <a:custGeom>
              <a:avLst/>
              <a:gdLst/>
              <a:ahLst/>
              <a:cxnLst/>
              <a:rect l="l" t="t" r="r" b="b"/>
              <a:pathLst>
                <a:path w="9902" h="10715" extrusionOk="0">
                  <a:moveTo>
                    <a:pt x="1" y="1"/>
                  </a:moveTo>
                  <a:lnTo>
                    <a:pt x="1" y="10715"/>
                  </a:lnTo>
                  <a:lnTo>
                    <a:pt x="9901" y="10715"/>
                  </a:lnTo>
                  <a:lnTo>
                    <a:pt x="9901" y="1"/>
                  </a:lnTo>
                  <a:close/>
                </a:path>
              </a:pathLst>
            </a:custGeom>
            <a:solidFill>
              <a:srgbClr val="C19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1" name="Google Shape;2711;p33"/>
            <p:cNvSpPr/>
            <p:nvPr/>
          </p:nvSpPr>
          <p:spPr>
            <a:xfrm>
              <a:off x="6952136" y="2724131"/>
              <a:ext cx="531218" cy="58261"/>
            </a:xfrm>
            <a:custGeom>
              <a:avLst/>
              <a:gdLst/>
              <a:ahLst/>
              <a:cxnLst/>
              <a:rect l="l" t="t" r="r" b="b"/>
              <a:pathLst>
                <a:path w="9902" h="1086" extrusionOk="0">
                  <a:moveTo>
                    <a:pt x="1" y="1"/>
                  </a:moveTo>
                  <a:lnTo>
                    <a:pt x="1" y="1086"/>
                  </a:lnTo>
                  <a:lnTo>
                    <a:pt x="9901" y="1086"/>
                  </a:lnTo>
                  <a:lnTo>
                    <a:pt x="9901" y="1"/>
                  </a:lnTo>
                  <a:close/>
                </a:path>
              </a:pathLst>
            </a:custGeom>
            <a:solidFill>
              <a:srgbClr val="DBB8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2" name="Google Shape;2712;p33"/>
            <p:cNvSpPr/>
            <p:nvPr/>
          </p:nvSpPr>
          <p:spPr>
            <a:xfrm>
              <a:off x="6992909" y="2807071"/>
              <a:ext cx="448225" cy="100482"/>
            </a:xfrm>
            <a:custGeom>
              <a:avLst/>
              <a:gdLst/>
              <a:ahLst/>
              <a:cxnLst/>
              <a:rect l="l" t="t" r="r" b="b"/>
              <a:pathLst>
                <a:path w="8355" h="1873" extrusionOk="0">
                  <a:moveTo>
                    <a:pt x="0" y="1"/>
                  </a:moveTo>
                  <a:lnTo>
                    <a:pt x="0" y="1873"/>
                  </a:lnTo>
                  <a:lnTo>
                    <a:pt x="8354" y="1873"/>
                  </a:lnTo>
                  <a:lnTo>
                    <a:pt x="8354" y="1"/>
                  </a:lnTo>
                  <a:close/>
                </a:path>
              </a:pathLst>
            </a:custGeom>
            <a:solidFill>
              <a:srgbClr val="DBB8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3" name="Google Shape;2713;p33"/>
            <p:cNvSpPr/>
            <p:nvPr/>
          </p:nvSpPr>
          <p:spPr>
            <a:xfrm>
              <a:off x="6992909" y="2945324"/>
              <a:ext cx="448225" cy="305630"/>
            </a:xfrm>
            <a:custGeom>
              <a:avLst/>
              <a:gdLst/>
              <a:ahLst/>
              <a:cxnLst/>
              <a:rect l="l" t="t" r="r" b="b"/>
              <a:pathLst>
                <a:path w="8355" h="5697" extrusionOk="0">
                  <a:moveTo>
                    <a:pt x="0" y="1"/>
                  </a:moveTo>
                  <a:lnTo>
                    <a:pt x="0" y="5697"/>
                  </a:lnTo>
                  <a:lnTo>
                    <a:pt x="8354" y="5697"/>
                  </a:lnTo>
                  <a:lnTo>
                    <a:pt x="8354" y="1"/>
                  </a:lnTo>
                  <a:close/>
                </a:path>
              </a:pathLst>
            </a:custGeom>
            <a:solidFill>
              <a:srgbClr val="DBB8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4" name="Google Shape;2714;p33"/>
            <p:cNvSpPr/>
            <p:nvPr/>
          </p:nvSpPr>
          <p:spPr>
            <a:xfrm>
              <a:off x="7036579" y="2648486"/>
              <a:ext cx="26234" cy="45171"/>
            </a:xfrm>
            <a:custGeom>
              <a:avLst/>
              <a:gdLst/>
              <a:ahLst/>
              <a:cxnLst/>
              <a:rect l="l" t="t" r="r" b="b"/>
              <a:pathLst>
                <a:path w="489" h="842" fill="none" extrusionOk="0">
                  <a:moveTo>
                    <a:pt x="488" y="1"/>
                  </a:moveTo>
                  <a:lnTo>
                    <a:pt x="217" y="1"/>
                  </a:lnTo>
                  <a:cubicBezTo>
                    <a:pt x="109" y="1"/>
                    <a:pt x="0" y="109"/>
                    <a:pt x="0" y="217"/>
                  </a:cubicBezTo>
                  <a:lnTo>
                    <a:pt x="0" y="651"/>
                  </a:lnTo>
                  <a:cubicBezTo>
                    <a:pt x="0" y="760"/>
                    <a:pt x="109" y="841"/>
                    <a:pt x="217" y="841"/>
                  </a:cubicBezTo>
                  <a:lnTo>
                    <a:pt x="488" y="841"/>
                  </a:lnTo>
                </a:path>
              </a:pathLst>
            </a:custGeom>
            <a:noFill/>
            <a:ln w="6100" cap="flat" cmpd="sng">
              <a:solidFill>
                <a:srgbClr val="D64334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5" name="Google Shape;2715;p33"/>
            <p:cNvSpPr/>
            <p:nvPr/>
          </p:nvSpPr>
          <p:spPr>
            <a:xfrm>
              <a:off x="7058360" y="2626651"/>
              <a:ext cx="84495" cy="99033"/>
            </a:xfrm>
            <a:custGeom>
              <a:avLst/>
              <a:gdLst/>
              <a:ahLst/>
              <a:cxnLst/>
              <a:rect l="l" t="t" r="r" b="b"/>
              <a:pathLst>
                <a:path w="1575" h="1846" extrusionOk="0">
                  <a:moveTo>
                    <a:pt x="164" y="1"/>
                  </a:moveTo>
                  <a:cubicBezTo>
                    <a:pt x="82" y="1"/>
                    <a:pt x="1" y="82"/>
                    <a:pt x="1" y="191"/>
                  </a:cubicBezTo>
                  <a:lnTo>
                    <a:pt x="1" y="1682"/>
                  </a:lnTo>
                  <a:cubicBezTo>
                    <a:pt x="1" y="1764"/>
                    <a:pt x="82" y="1845"/>
                    <a:pt x="164" y="1845"/>
                  </a:cubicBezTo>
                  <a:lnTo>
                    <a:pt x="1384" y="1845"/>
                  </a:lnTo>
                  <a:cubicBezTo>
                    <a:pt x="1493" y="1845"/>
                    <a:pt x="1574" y="1764"/>
                    <a:pt x="1574" y="1682"/>
                  </a:cubicBezTo>
                  <a:lnTo>
                    <a:pt x="1574" y="191"/>
                  </a:lnTo>
                  <a:cubicBezTo>
                    <a:pt x="1574" y="82"/>
                    <a:pt x="1493" y="1"/>
                    <a:pt x="1384" y="1"/>
                  </a:cubicBezTo>
                  <a:close/>
                </a:path>
              </a:pathLst>
            </a:custGeom>
            <a:solidFill>
              <a:srgbClr val="F556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6" name="Google Shape;2716;p33"/>
            <p:cNvSpPr/>
            <p:nvPr/>
          </p:nvSpPr>
          <p:spPr>
            <a:xfrm>
              <a:off x="7086043" y="2517530"/>
              <a:ext cx="24785" cy="87338"/>
            </a:xfrm>
            <a:custGeom>
              <a:avLst/>
              <a:gdLst/>
              <a:ahLst/>
              <a:cxnLst/>
              <a:rect l="l" t="t" r="r" b="b"/>
              <a:pathLst>
                <a:path w="462" h="1628" extrusionOk="0">
                  <a:moveTo>
                    <a:pt x="271" y="0"/>
                  </a:moveTo>
                  <a:cubicBezTo>
                    <a:pt x="271" y="0"/>
                    <a:pt x="244" y="55"/>
                    <a:pt x="163" y="82"/>
                  </a:cubicBezTo>
                  <a:cubicBezTo>
                    <a:pt x="136" y="82"/>
                    <a:pt x="136" y="109"/>
                    <a:pt x="109" y="136"/>
                  </a:cubicBezTo>
                  <a:cubicBezTo>
                    <a:pt x="54" y="163"/>
                    <a:pt x="27" y="217"/>
                    <a:pt x="27" y="244"/>
                  </a:cubicBezTo>
                  <a:cubicBezTo>
                    <a:pt x="0" y="272"/>
                    <a:pt x="0" y="272"/>
                    <a:pt x="0" y="299"/>
                  </a:cubicBezTo>
                  <a:lnTo>
                    <a:pt x="0" y="380"/>
                  </a:lnTo>
                  <a:cubicBezTo>
                    <a:pt x="0" y="434"/>
                    <a:pt x="27" y="489"/>
                    <a:pt x="27" y="543"/>
                  </a:cubicBezTo>
                  <a:cubicBezTo>
                    <a:pt x="54" y="624"/>
                    <a:pt x="54" y="651"/>
                    <a:pt x="109" y="706"/>
                  </a:cubicBezTo>
                  <a:cubicBezTo>
                    <a:pt x="136" y="760"/>
                    <a:pt x="136" y="814"/>
                    <a:pt x="163" y="841"/>
                  </a:cubicBezTo>
                  <a:cubicBezTo>
                    <a:pt x="163" y="895"/>
                    <a:pt x="190" y="895"/>
                    <a:pt x="190" y="923"/>
                  </a:cubicBezTo>
                  <a:cubicBezTo>
                    <a:pt x="244" y="950"/>
                    <a:pt x="244" y="950"/>
                    <a:pt x="244" y="977"/>
                  </a:cubicBezTo>
                  <a:cubicBezTo>
                    <a:pt x="271" y="1031"/>
                    <a:pt x="271" y="1031"/>
                    <a:pt x="271" y="1058"/>
                  </a:cubicBezTo>
                  <a:lnTo>
                    <a:pt x="271" y="1112"/>
                  </a:lnTo>
                  <a:lnTo>
                    <a:pt x="271" y="1194"/>
                  </a:lnTo>
                  <a:lnTo>
                    <a:pt x="271" y="1248"/>
                  </a:lnTo>
                  <a:lnTo>
                    <a:pt x="271" y="1329"/>
                  </a:lnTo>
                  <a:lnTo>
                    <a:pt x="271" y="1411"/>
                  </a:lnTo>
                  <a:lnTo>
                    <a:pt x="271" y="1492"/>
                  </a:lnTo>
                  <a:cubicBezTo>
                    <a:pt x="244" y="1492"/>
                    <a:pt x="244" y="1546"/>
                    <a:pt x="244" y="1574"/>
                  </a:cubicBezTo>
                  <a:lnTo>
                    <a:pt x="244" y="1628"/>
                  </a:lnTo>
                  <a:lnTo>
                    <a:pt x="299" y="1574"/>
                  </a:lnTo>
                  <a:lnTo>
                    <a:pt x="380" y="1492"/>
                  </a:lnTo>
                  <a:cubicBezTo>
                    <a:pt x="407" y="1465"/>
                    <a:pt x="407" y="1438"/>
                    <a:pt x="434" y="1411"/>
                  </a:cubicBezTo>
                  <a:cubicBezTo>
                    <a:pt x="434" y="1357"/>
                    <a:pt x="434" y="1302"/>
                    <a:pt x="461" y="1275"/>
                  </a:cubicBezTo>
                  <a:lnTo>
                    <a:pt x="461" y="1194"/>
                  </a:lnTo>
                  <a:lnTo>
                    <a:pt x="461" y="1085"/>
                  </a:lnTo>
                  <a:cubicBezTo>
                    <a:pt x="461" y="1031"/>
                    <a:pt x="461" y="1004"/>
                    <a:pt x="434" y="923"/>
                  </a:cubicBezTo>
                  <a:cubicBezTo>
                    <a:pt x="434" y="895"/>
                    <a:pt x="407" y="868"/>
                    <a:pt x="407" y="814"/>
                  </a:cubicBezTo>
                  <a:cubicBezTo>
                    <a:pt x="407" y="814"/>
                    <a:pt x="353" y="787"/>
                    <a:pt x="353" y="760"/>
                  </a:cubicBezTo>
                  <a:cubicBezTo>
                    <a:pt x="326" y="733"/>
                    <a:pt x="326" y="651"/>
                    <a:pt x="299" y="624"/>
                  </a:cubicBezTo>
                  <a:cubicBezTo>
                    <a:pt x="271" y="597"/>
                    <a:pt x="271" y="516"/>
                    <a:pt x="244" y="489"/>
                  </a:cubicBezTo>
                  <a:cubicBezTo>
                    <a:pt x="244" y="461"/>
                    <a:pt x="190" y="407"/>
                    <a:pt x="190" y="380"/>
                  </a:cubicBezTo>
                  <a:lnTo>
                    <a:pt x="190" y="326"/>
                  </a:lnTo>
                  <a:lnTo>
                    <a:pt x="190" y="244"/>
                  </a:lnTo>
                  <a:lnTo>
                    <a:pt x="190" y="136"/>
                  </a:lnTo>
                  <a:cubicBezTo>
                    <a:pt x="244" y="136"/>
                    <a:pt x="244" y="109"/>
                    <a:pt x="244" y="82"/>
                  </a:cubicBezTo>
                  <a:cubicBezTo>
                    <a:pt x="271" y="55"/>
                    <a:pt x="271" y="0"/>
                    <a:pt x="2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7" name="Google Shape;2717;p33"/>
            <p:cNvSpPr/>
            <p:nvPr/>
          </p:nvSpPr>
          <p:spPr>
            <a:xfrm>
              <a:off x="7201012" y="2561200"/>
              <a:ext cx="110138" cy="114806"/>
            </a:xfrm>
            <a:custGeom>
              <a:avLst/>
              <a:gdLst/>
              <a:ahLst/>
              <a:cxnLst/>
              <a:rect l="l" t="t" r="r" b="b"/>
              <a:pathLst>
                <a:path w="2053" h="2140" extrusionOk="0">
                  <a:moveTo>
                    <a:pt x="1004" y="0"/>
                  </a:moveTo>
                  <a:lnTo>
                    <a:pt x="1004" y="0"/>
                  </a:lnTo>
                  <a:cubicBezTo>
                    <a:pt x="1003" y="0"/>
                    <a:pt x="0" y="1004"/>
                    <a:pt x="326" y="1194"/>
                  </a:cubicBezTo>
                  <a:cubicBezTo>
                    <a:pt x="678" y="1411"/>
                    <a:pt x="868" y="1899"/>
                    <a:pt x="868" y="1899"/>
                  </a:cubicBezTo>
                  <a:cubicBezTo>
                    <a:pt x="868" y="1899"/>
                    <a:pt x="1410" y="2140"/>
                    <a:pt x="1756" y="2140"/>
                  </a:cubicBezTo>
                  <a:cubicBezTo>
                    <a:pt x="1929" y="2140"/>
                    <a:pt x="2052" y="2080"/>
                    <a:pt x="2034" y="1899"/>
                  </a:cubicBezTo>
                  <a:cubicBezTo>
                    <a:pt x="1926" y="1356"/>
                    <a:pt x="1221" y="949"/>
                    <a:pt x="1004" y="732"/>
                  </a:cubicBezTo>
                  <a:cubicBezTo>
                    <a:pt x="814" y="488"/>
                    <a:pt x="1004" y="0"/>
                    <a:pt x="10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8" name="Google Shape;2718;p33"/>
            <p:cNvSpPr/>
            <p:nvPr/>
          </p:nvSpPr>
          <p:spPr>
            <a:xfrm>
              <a:off x="7180625" y="2652832"/>
              <a:ext cx="196457" cy="71351"/>
            </a:xfrm>
            <a:custGeom>
              <a:avLst/>
              <a:gdLst/>
              <a:ahLst/>
              <a:cxnLst/>
              <a:rect l="l" t="t" r="r" b="b"/>
              <a:pathLst>
                <a:path w="3662" h="1330" extrusionOk="0">
                  <a:moveTo>
                    <a:pt x="0" y="1"/>
                  </a:moveTo>
                  <a:lnTo>
                    <a:pt x="0" y="1330"/>
                  </a:lnTo>
                  <a:lnTo>
                    <a:pt x="3662" y="1330"/>
                  </a:lnTo>
                  <a:lnTo>
                    <a:pt x="3662" y="1"/>
                  </a:lnTo>
                  <a:close/>
                </a:path>
              </a:pathLst>
            </a:custGeom>
            <a:solidFill>
              <a:srgbClr val="C2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9" name="Google Shape;2719;p33"/>
            <p:cNvSpPr/>
            <p:nvPr/>
          </p:nvSpPr>
          <p:spPr>
            <a:xfrm>
              <a:off x="7266463" y="2652832"/>
              <a:ext cx="110621" cy="71351"/>
            </a:xfrm>
            <a:custGeom>
              <a:avLst/>
              <a:gdLst/>
              <a:ahLst/>
              <a:cxnLst/>
              <a:rect l="l" t="t" r="r" b="b"/>
              <a:pathLst>
                <a:path w="2062" h="1330" extrusionOk="0">
                  <a:moveTo>
                    <a:pt x="1" y="1"/>
                  </a:moveTo>
                  <a:lnTo>
                    <a:pt x="1" y="1330"/>
                  </a:lnTo>
                  <a:lnTo>
                    <a:pt x="2062" y="1330"/>
                  </a:lnTo>
                  <a:lnTo>
                    <a:pt x="2062" y="1"/>
                  </a:lnTo>
                  <a:close/>
                </a:path>
              </a:pathLst>
            </a:custGeom>
            <a:solidFill>
              <a:srgbClr val="7DC1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0" name="Google Shape;2720;p33"/>
            <p:cNvSpPr/>
            <p:nvPr/>
          </p:nvSpPr>
          <p:spPr>
            <a:xfrm>
              <a:off x="6138717" y="2210500"/>
              <a:ext cx="40826" cy="55311"/>
            </a:xfrm>
            <a:custGeom>
              <a:avLst/>
              <a:gdLst/>
              <a:ahLst/>
              <a:cxnLst/>
              <a:rect l="l" t="t" r="r" b="b"/>
              <a:pathLst>
                <a:path w="761" h="1031" fill="none" extrusionOk="0">
                  <a:moveTo>
                    <a:pt x="760" y="0"/>
                  </a:moveTo>
                  <a:cubicBezTo>
                    <a:pt x="760" y="0"/>
                    <a:pt x="82" y="27"/>
                    <a:pt x="1" y="1031"/>
                  </a:cubicBezTo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1" name="Google Shape;2721;p33"/>
            <p:cNvSpPr/>
            <p:nvPr/>
          </p:nvSpPr>
          <p:spPr>
            <a:xfrm>
              <a:off x="6134372" y="2195961"/>
              <a:ext cx="26234" cy="16041"/>
            </a:xfrm>
            <a:custGeom>
              <a:avLst/>
              <a:gdLst/>
              <a:ahLst/>
              <a:cxnLst/>
              <a:rect l="l" t="t" r="r" b="b"/>
              <a:pathLst>
                <a:path w="489" h="299" fill="none" extrusionOk="0">
                  <a:moveTo>
                    <a:pt x="488" y="0"/>
                  </a:moveTo>
                  <a:cubicBezTo>
                    <a:pt x="488" y="0"/>
                    <a:pt x="109" y="0"/>
                    <a:pt x="0" y="298"/>
                  </a:cubicBezTo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2" name="Google Shape;2722;p33"/>
            <p:cNvSpPr/>
            <p:nvPr/>
          </p:nvSpPr>
          <p:spPr>
            <a:xfrm>
              <a:off x="5862266" y="2521876"/>
              <a:ext cx="40772" cy="46620"/>
            </a:xfrm>
            <a:custGeom>
              <a:avLst/>
              <a:gdLst/>
              <a:ahLst/>
              <a:cxnLst/>
              <a:rect l="l" t="t" r="r" b="b"/>
              <a:pathLst>
                <a:path w="760" h="869" fill="none" extrusionOk="0">
                  <a:moveTo>
                    <a:pt x="0" y="869"/>
                  </a:moveTo>
                  <a:cubicBezTo>
                    <a:pt x="0" y="869"/>
                    <a:pt x="54" y="28"/>
                    <a:pt x="760" y="1"/>
                  </a:cubicBezTo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3" name="Google Shape;2723;p33"/>
            <p:cNvSpPr/>
            <p:nvPr/>
          </p:nvSpPr>
          <p:spPr>
            <a:xfrm>
              <a:off x="5854970" y="2508786"/>
              <a:ext cx="16041" cy="20440"/>
            </a:xfrm>
            <a:custGeom>
              <a:avLst/>
              <a:gdLst/>
              <a:ahLst/>
              <a:cxnLst/>
              <a:rect l="l" t="t" r="r" b="b"/>
              <a:pathLst>
                <a:path w="299" h="381" fill="none" extrusionOk="0">
                  <a:moveTo>
                    <a:pt x="0" y="380"/>
                  </a:moveTo>
                  <a:cubicBezTo>
                    <a:pt x="0" y="380"/>
                    <a:pt x="28" y="163"/>
                    <a:pt x="299" y="1"/>
                  </a:cubicBezTo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4" name="Google Shape;2724;p33"/>
            <p:cNvSpPr/>
            <p:nvPr/>
          </p:nvSpPr>
          <p:spPr>
            <a:xfrm>
              <a:off x="6534536" y="2252667"/>
              <a:ext cx="23337" cy="27736"/>
            </a:xfrm>
            <a:custGeom>
              <a:avLst/>
              <a:gdLst/>
              <a:ahLst/>
              <a:cxnLst/>
              <a:rect l="l" t="t" r="r" b="b"/>
              <a:pathLst>
                <a:path w="435" h="517" fill="none" extrusionOk="0">
                  <a:moveTo>
                    <a:pt x="0" y="1"/>
                  </a:moveTo>
                  <a:cubicBezTo>
                    <a:pt x="0" y="1"/>
                    <a:pt x="380" y="55"/>
                    <a:pt x="434" y="516"/>
                  </a:cubicBezTo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5" name="Google Shape;2725;p33"/>
            <p:cNvSpPr/>
            <p:nvPr/>
          </p:nvSpPr>
          <p:spPr>
            <a:xfrm>
              <a:off x="6570910" y="2255618"/>
              <a:ext cx="11695" cy="17489"/>
            </a:xfrm>
            <a:custGeom>
              <a:avLst/>
              <a:gdLst/>
              <a:ahLst/>
              <a:cxnLst/>
              <a:rect l="l" t="t" r="r" b="b"/>
              <a:pathLst>
                <a:path w="218" h="326" fill="none" extrusionOk="0">
                  <a:moveTo>
                    <a:pt x="0" y="0"/>
                  </a:moveTo>
                  <a:cubicBezTo>
                    <a:pt x="0" y="0"/>
                    <a:pt x="217" y="136"/>
                    <a:pt x="217" y="326"/>
                  </a:cubicBezTo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26" name="Google Shape;2726;p33"/>
          <p:cNvSpPr txBox="1">
            <a:spLocks noGrp="1"/>
          </p:cNvSpPr>
          <p:nvPr>
            <p:ph type="subTitle" idx="1"/>
          </p:nvPr>
        </p:nvSpPr>
        <p:spPr>
          <a:xfrm>
            <a:off x="597148" y="1977807"/>
            <a:ext cx="3055500" cy="175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Influenza disease commonly known “flu” is an infectious disease caused by (influenza virus). 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I</a:t>
            </a:r>
            <a:r>
              <a:rPr lang="en" dirty="0"/>
              <a:t>nfluenza disease has many types </a:t>
            </a:r>
            <a:r>
              <a:rPr lang="en-US" dirty="0"/>
              <a:t>A B and C.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 the most important one is type A which affect human</a:t>
            </a:r>
            <a:r>
              <a:rPr lang="ar-SA" dirty="0"/>
              <a:t> </a:t>
            </a:r>
            <a:r>
              <a:rPr lang="en-US" dirty="0"/>
              <a:t>pigs and birds and are the major cause of pandemic and epidemic influenza infection.</a:t>
            </a:r>
            <a:endParaRPr dirty="0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0E639A4B-BC7D-4181-BCAA-1F7E07AEF7DD}"/>
              </a:ext>
            </a:extLst>
          </p:cNvPr>
          <p:cNvSpPr txBox="1"/>
          <p:nvPr/>
        </p:nvSpPr>
        <p:spPr>
          <a:xfrm>
            <a:off x="8425678" y="4343400"/>
            <a:ext cx="59412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03</a:t>
            </a:r>
            <a:endParaRPr lang="ar-LY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9" grpId="0"/>
      <p:bldP spid="272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" name="Google Shape;3102;p38"/>
          <p:cNvSpPr txBox="1">
            <a:spLocks noGrp="1"/>
          </p:cNvSpPr>
          <p:nvPr>
            <p:ph type="title"/>
          </p:nvPr>
        </p:nvSpPr>
        <p:spPr>
          <a:xfrm>
            <a:off x="311700" y="3626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Concepts and Typology</a:t>
            </a:r>
            <a:endParaRPr dirty="0"/>
          </a:p>
        </p:txBody>
      </p:sp>
      <p:graphicFrame>
        <p:nvGraphicFramePr>
          <p:cNvPr id="3103" name="Google Shape;3103;p38"/>
          <p:cNvGraphicFramePr/>
          <p:nvPr>
            <p:extLst>
              <p:ext uri="{D42A27DB-BD31-4B8C-83A1-F6EECF244321}">
                <p14:modId xmlns:p14="http://schemas.microsoft.com/office/powerpoint/2010/main" val="1254009692"/>
              </p:ext>
            </p:extLst>
          </p:nvPr>
        </p:nvGraphicFramePr>
        <p:xfrm>
          <a:off x="952500" y="1458072"/>
          <a:ext cx="5042360" cy="2632595"/>
        </p:xfrm>
        <a:graphic>
          <a:graphicData uri="http://schemas.openxmlformats.org/drawingml/2006/table">
            <a:tbl>
              <a:tblPr>
                <a:noFill/>
                <a:tableStyleId>{FC8AC0D7-AE3E-41FC-9148-B908600DDE86}</a:tableStyleId>
              </a:tblPr>
              <a:tblGrid>
                <a:gridCol w="25211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11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0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solidFill>
                            <a:schemeClr val="dk2"/>
                          </a:solidFill>
                          <a:latin typeface="Chango"/>
                          <a:ea typeface="Chango"/>
                          <a:cs typeface="Chango"/>
                          <a:sym typeface="Chango"/>
                        </a:rPr>
                        <a:t>Type</a:t>
                      </a:r>
                      <a:endParaRPr sz="1600" dirty="0">
                        <a:solidFill>
                          <a:schemeClr val="dk2"/>
                        </a:solidFill>
                        <a:latin typeface="Chango"/>
                        <a:ea typeface="Chango"/>
                        <a:cs typeface="Chango"/>
                        <a:sym typeface="Chang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2"/>
                          </a:solidFill>
                          <a:latin typeface="Chango"/>
                          <a:ea typeface="Chango"/>
                          <a:cs typeface="Chango"/>
                          <a:sym typeface="Chango"/>
                        </a:rPr>
                        <a:t>Features</a:t>
                      </a:r>
                      <a:endParaRPr sz="1600">
                        <a:solidFill>
                          <a:schemeClr val="dk2"/>
                        </a:solidFill>
                        <a:latin typeface="Chango"/>
                        <a:ea typeface="Chango"/>
                        <a:cs typeface="Chango"/>
                        <a:sym typeface="Chang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solidFill>
                            <a:schemeClr val="dk2"/>
                          </a:solidFill>
                          <a:latin typeface="Chango"/>
                          <a:ea typeface="Chango"/>
                          <a:cs typeface="Chango"/>
                          <a:sym typeface="Chango"/>
                        </a:rPr>
                        <a:t>influenza A</a:t>
                      </a:r>
                      <a:endParaRPr sz="1600" dirty="0">
                        <a:solidFill>
                          <a:schemeClr val="dk2"/>
                        </a:solidFill>
                        <a:latin typeface="Chango"/>
                        <a:ea typeface="Chango"/>
                        <a:cs typeface="Chango"/>
                        <a:sym typeface="Chang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dk2"/>
                          </a:solidFill>
                          <a:latin typeface="Nunito"/>
                          <a:ea typeface="Nunito"/>
                          <a:cs typeface="Nunito"/>
                          <a:sym typeface="Nunito"/>
                        </a:rPr>
                        <a:t>M</a:t>
                      </a:r>
                      <a:r>
                        <a:rPr lang="en" dirty="0">
                          <a:solidFill>
                            <a:schemeClr val="dk2"/>
                          </a:solidFill>
                          <a:latin typeface="Nunito"/>
                          <a:ea typeface="Nunito"/>
                          <a:cs typeface="Nunito"/>
                          <a:sym typeface="Nunito"/>
                        </a:rPr>
                        <a:t>anly affect human and animals and can be epidemic and pandimic</a:t>
                      </a:r>
                      <a:endParaRPr dirty="0">
                        <a:solidFill>
                          <a:schemeClr val="dk2"/>
                        </a:solidFill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0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solidFill>
                            <a:schemeClr val="dk2"/>
                          </a:solidFill>
                          <a:latin typeface="Chango"/>
                          <a:ea typeface="Chango"/>
                          <a:cs typeface="Chango"/>
                          <a:sym typeface="Chango"/>
                        </a:rPr>
                        <a:t>I</a:t>
                      </a:r>
                      <a:r>
                        <a:rPr lang="en" sz="1600" dirty="0">
                          <a:solidFill>
                            <a:schemeClr val="dk2"/>
                          </a:solidFill>
                          <a:latin typeface="Chango"/>
                          <a:ea typeface="Chango"/>
                          <a:cs typeface="Chango"/>
                          <a:sym typeface="Chango"/>
                        </a:rPr>
                        <a:t>nfluenza B</a:t>
                      </a:r>
                      <a:endParaRPr sz="1600" dirty="0">
                        <a:solidFill>
                          <a:schemeClr val="dk2"/>
                        </a:solidFill>
                        <a:latin typeface="Chango"/>
                        <a:ea typeface="Chango"/>
                        <a:cs typeface="Chango"/>
                        <a:sym typeface="Chang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dirty="0">
                          <a:solidFill>
                            <a:schemeClr val="dk2"/>
                          </a:solidFill>
                          <a:latin typeface="Nunito"/>
                          <a:ea typeface="Nunito"/>
                          <a:cs typeface="Nunito"/>
                          <a:sym typeface="Nunito"/>
                        </a:rPr>
                        <a:t>A</a:t>
                      </a:r>
                      <a:r>
                        <a:rPr lang="en" dirty="0">
                          <a:solidFill>
                            <a:schemeClr val="dk2"/>
                          </a:solidFill>
                          <a:latin typeface="Nunito"/>
                          <a:ea typeface="Nunito"/>
                          <a:cs typeface="Nunito"/>
                          <a:sym typeface="Nunito"/>
                        </a:rPr>
                        <a:t>ffect human only and can be epidemic and pandemic</a:t>
                      </a:r>
                      <a:endParaRPr dirty="0">
                        <a:solidFill>
                          <a:schemeClr val="dk2"/>
                        </a:solidFill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0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solidFill>
                            <a:schemeClr val="dk2"/>
                          </a:solidFill>
                          <a:latin typeface="Chango"/>
                          <a:ea typeface="Chango"/>
                          <a:cs typeface="Chango"/>
                          <a:sym typeface="Chango"/>
                        </a:rPr>
                        <a:t>I</a:t>
                      </a:r>
                      <a:r>
                        <a:rPr lang="en" sz="1600" dirty="0">
                          <a:solidFill>
                            <a:schemeClr val="dk2"/>
                          </a:solidFill>
                          <a:latin typeface="Chango"/>
                          <a:ea typeface="Chango"/>
                          <a:cs typeface="Chango"/>
                          <a:sym typeface="Chango"/>
                        </a:rPr>
                        <a:t>nfluenza C</a:t>
                      </a:r>
                      <a:endParaRPr sz="1600" dirty="0">
                        <a:solidFill>
                          <a:schemeClr val="dk2"/>
                        </a:solidFill>
                        <a:latin typeface="Chango"/>
                        <a:ea typeface="Chango"/>
                        <a:cs typeface="Chango"/>
                        <a:sym typeface="Chang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dk2"/>
                          </a:solidFill>
                          <a:latin typeface="Nunito"/>
                          <a:ea typeface="Nunito"/>
                          <a:cs typeface="Nunito"/>
                          <a:sym typeface="Nunito"/>
                        </a:rPr>
                        <a:t>N</a:t>
                      </a:r>
                      <a:r>
                        <a:rPr lang="en" dirty="0">
                          <a:solidFill>
                            <a:schemeClr val="dk2"/>
                          </a:solidFill>
                          <a:latin typeface="Nunito"/>
                          <a:ea typeface="Nunito"/>
                          <a:cs typeface="Nunito"/>
                          <a:sym typeface="Nunito"/>
                        </a:rPr>
                        <a:t>ot either epidemic or pandemic</a:t>
                      </a:r>
                      <a:endParaRPr dirty="0">
                        <a:solidFill>
                          <a:schemeClr val="dk2"/>
                        </a:solidFill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مربع نص 1">
            <a:extLst>
              <a:ext uri="{FF2B5EF4-FFF2-40B4-BE49-F238E27FC236}">
                <a16:creationId xmlns:a16="http://schemas.microsoft.com/office/drawing/2014/main" id="{6BD31144-9A55-4ACA-9090-2C52A6D970D0}"/>
              </a:ext>
            </a:extLst>
          </p:cNvPr>
          <p:cNvSpPr txBox="1"/>
          <p:nvPr/>
        </p:nvSpPr>
        <p:spPr>
          <a:xfrm>
            <a:off x="8558373" y="4572000"/>
            <a:ext cx="48288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04</a:t>
            </a:r>
            <a:endParaRPr lang="ar-LY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1" name="Google Shape;2731;p34"/>
          <p:cNvSpPr txBox="1">
            <a:spLocks noGrp="1"/>
          </p:cNvSpPr>
          <p:nvPr>
            <p:ph type="title"/>
          </p:nvPr>
        </p:nvSpPr>
        <p:spPr>
          <a:xfrm>
            <a:off x="640925" y="2102750"/>
            <a:ext cx="3506700" cy="114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List</a:t>
            </a:r>
            <a:endParaRPr dirty="0"/>
          </a:p>
        </p:txBody>
      </p:sp>
      <p:sp>
        <p:nvSpPr>
          <p:cNvPr id="2732" name="Google Shape;2732;p34"/>
          <p:cNvSpPr txBox="1">
            <a:spLocks noGrp="1"/>
          </p:cNvSpPr>
          <p:nvPr>
            <p:ph type="subTitle" idx="1"/>
          </p:nvPr>
        </p:nvSpPr>
        <p:spPr>
          <a:xfrm>
            <a:off x="640925" y="2707198"/>
            <a:ext cx="2907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Symptoms of influenza disease</a:t>
            </a:r>
            <a:endParaRPr sz="2400" dirty="0"/>
          </a:p>
        </p:txBody>
      </p:sp>
      <p:sp>
        <p:nvSpPr>
          <p:cNvPr id="2733" name="Google Shape;2733;p34"/>
          <p:cNvSpPr txBox="1">
            <a:spLocks noGrp="1"/>
          </p:cNvSpPr>
          <p:nvPr>
            <p:ph type="title" idx="2"/>
          </p:nvPr>
        </p:nvSpPr>
        <p:spPr>
          <a:xfrm>
            <a:off x="640925" y="1247813"/>
            <a:ext cx="34017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grpSp>
        <p:nvGrpSpPr>
          <p:cNvPr id="2734" name="Google Shape;2734;p34"/>
          <p:cNvGrpSpPr/>
          <p:nvPr/>
        </p:nvGrpSpPr>
        <p:grpSpPr>
          <a:xfrm>
            <a:off x="4996377" y="0"/>
            <a:ext cx="3980857" cy="4742769"/>
            <a:chOff x="4795296" y="298720"/>
            <a:chExt cx="3980857" cy="4742769"/>
          </a:xfrm>
        </p:grpSpPr>
        <p:grpSp>
          <p:nvGrpSpPr>
            <p:cNvPr id="2735" name="Google Shape;2735;p34"/>
            <p:cNvGrpSpPr/>
            <p:nvPr/>
          </p:nvGrpSpPr>
          <p:grpSpPr>
            <a:xfrm>
              <a:off x="7551436" y="871691"/>
              <a:ext cx="1224717" cy="1218008"/>
              <a:chOff x="7224385" y="414466"/>
              <a:chExt cx="1427742" cy="1419921"/>
            </a:xfrm>
          </p:grpSpPr>
          <p:sp>
            <p:nvSpPr>
              <p:cNvPr id="2736" name="Google Shape;2736;p34"/>
              <p:cNvSpPr/>
              <p:nvPr/>
            </p:nvSpPr>
            <p:spPr>
              <a:xfrm>
                <a:off x="8154260" y="1402838"/>
                <a:ext cx="208259" cy="228705"/>
              </a:xfrm>
              <a:custGeom>
                <a:avLst/>
                <a:gdLst/>
                <a:ahLst/>
                <a:cxnLst/>
                <a:rect l="l" t="t" r="r" b="b"/>
                <a:pathLst>
                  <a:path w="1385" h="1521" extrusionOk="0">
                    <a:moveTo>
                      <a:pt x="272" y="0"/>
                    </a:moveTo>
                    <a:lnTo>
                      <a:pt x="1" y="190"/>
                    </a:lnTo>
                    <a:lnTo>
                      <a:pt x="462" y="760"/>
                    </a:lnTo>
                    <a:cubicBezTo>
                      <a:pt x="543" y="868"/>
                      <a:pt x="571" y="977"/>
                      <a:pt x="571" y="1085"/>
                    </a:cubicBezTo>
                    <a:cubicBezTo>
                      <a:pt x="598" y="1221"/>
                      <a:pt x="598" y="1275"/>
                      <a:pt x="679" y="1384"/>
                    </a:cubicBezTo>
                    <a:cubicBezTo>
                      <a:pt x="752" y="1472"/>
                      <a:pt x="858" y="1520"/>
                      <a:pt x="965" y="1520"/>
                    </a:cubicBezTo>
                    <a:cubicBezTo>
                      <a:pt x="1055" y="1520"/>
                      <a:pt x="1147" y="1485"/>
                      <a:pt x="1222" y="1411"/>
                    </a:cubicBezTo>
                    <a:cubicBezTo>
                      <a:pt x="1384" y="1275"/>
                      <a:pt x="1384" y="1031"/>
                      <a:pt x="1249" y="868"/>
                    </a:cubicBezTo>
                    <a:cubicBezTo>
                      <a:pt x="1194" y="814"/>
                      <a:pt x="1086" y="733"/>
                      <a:pt x="1005" y="733"/>
                    </a:cubicBezTo>
                    <a:cubicBezTo>
                      <a:pt x="923" y="733"/>
                      <a:pt x="815" y="678"/>
                      <a:pt x="733" y="570"/>
                    </a:cubicBez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7" name="Google Shape;2737;p34"/>
              <p:cNvSpPr/>
              <p:nvPr/>
            </p:nvSpPr>
            <p:spPr>
              <a:xfrm>
                <a:off x="7811722" y="1496668"/>
                <a:ext cx="130669" cy="257575"/>
              </a:xfrm>
              <a:custGeom>
                <a:avLst/>
                <a:gdLst/>
                <a:ahLst/>
                <a:cxnLst/>
                <a:rect l="l" t="t" r="r" b="b"/>
                <a:pathLst>
                  <a:path w="869" h="1713" extrusionOk="0">
                    <a:moveTo>
                      <a:pt x="543" y="0"/>
                    </a:moveTo>
                    <a:lnTo>
                      <a:pt x="353" y="733"/>
                    </a:lnTo>
                    <a:cubicBezTo>
                      <a:pt x="299" y="814"/>
                      <a:pt x="245" y="922"/>
                      <a:pt x="163" y="1004"/>
                    </a:cubicBezTo>
                    <a:cubicBezTo>
                      <a:pt x="109" y="1058"/>
                      <a:pt x="28" y="1139"/>
                      <a:pt x="28" y="1221"/>
                    </a:cubicBezTo>
                    <a:cubicBezTo>
                      <a:pt x="1" y="1438"/>
                      <a:pt x="136" y="1628"/>
                      <a:pt x="353" y="1709"/>
                    </a:cubicBezTo>
                    <a:cubicBezTo>
                      <a:pt x="369" y="1711"/>
                      <a:pt x="386" y="1712"/>
                      <a:pt x="403" y="1712"/>
                    </a:cubicBezTo>
                    <a:cubicBezTo>
                      <a:pt x="579" y="1712"/>
                      <a:pt x="762" y="1584"/>
                      <a:pt x="787" y="1411"/>
                    </a:cubicBezTo>
                    <a:cubicBezTo>
                      <a:pt x="814" y="1302"/>
                      <a:pt x="787" y="1194"/>
                      <a:pt x="760" y="1139"/>
                    </a:cubicBezTo>
                    <a:cubicBezTo>
                      <a:pt x="679" y="1031"/>
                      <a:pt x="679" y="922"/>
                      <a:pt x="706" y="814"/>
                    </a:cubicBezTo>
                    <a:lnTo>
                      <a:pt x="869" y="82"/>
                    </a:lnTo>
                    <a:lnTo>
                      <a:pt x="543" y="0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8" name="Google Shape;2738;p34"/>
              <p:cNvSpPr/>
              <p:nvPr/>
            </p:nvSpPr>
            <p:spPr>
              <a:xfrm>
                <a:off x="8284779" y="1149918"/>
                <a:ext cx="265248" cy="118939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791" extrusionOk="0">
                    <a:moveTo>
                      <a:pt x="1411" y="1"/>
                    </a:moveTo>
                    <a:cubicBezTo>
                      <a:pt x="1303" y="1"/>
                      <a:pt x="1194" y="1"/>
                      <a:pt x="1140" y="82"/>
                    </a:cubicBezTo>
                    <a:cubicBezTo>
                      <a:pt x="1032" y="136"/>
                      <a:pt x="923" y="136"/>
                      <a:pt x="815" y="136"/>
                    </a:cubicBezTo>
                    <a:lnTo>
                      <a:pt x="82" y="28"/>
                    </a:lnTo>
                    <a:lnTo>
                      <a:pt x="1" y="380"/>
                    </a:lnTo>
                    <a:lnTo>
                      <a:pt x="760" y="489"/>
                    </a:lnTo>
                    <a:cubicBezTo>
                      <a:pt x="869" y="516"/>
                      <a:pt x="950" y="543"/>
                      <a:pt x="1032" y="652"/>
                    </a:cubicBezTo>
                    <a:cubicBezTo>
                      <a:pt x="1140" y="733"/>
                      <a:pt x="1194" y="760"/>
                      <a:pt x="1303" y="787"/>
                    </a:cubicBezTo>
                    <a:cubicBezTo>
                      <a:pt x="1319" y="790"/>
                      <a:pt x="1335" y="791"/>
                      <a:pt x="1352" y="791"/>
                    </a:cubicBezTo>
                    <a:cubicBezTo>
                      <a:pt x="1528" y="791"/>
                      <a:pt x="1712" y="660"/>
                      <a:pt x="1737" y="462"/>
                    </a:cubicBezTo>
                    <a:cubicBezTo>
                      <a:pt x="1764" y="245"/>
                      <a:pt x="1601" y="55"/>
                      <a:pt x="1411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9" name="Google Shape;2739;p34"/>
              <p:cNvSpPr/>
              <p:nvPr/>
            </p:nvSpPr>
            <p:spPr>
              <a:xfrm>
                <a:off x="7440614" y="1329458"/>
                <a:ext cx="236678" cy="196076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1304" extrusionOk="0">
                    <a:moveTo>
                      <a:pt x="1384" y="0"/>
                    </a:moveTo>
                    <a:lnTo>
                      <a:pt x="760" y="434"/>
                    </a:lnTo>
                    <a:cubicBezTo>
                      <a:pt x="678" y="461"/>
                      <a:pt x="570" y="515"/>
                      <a:pt x="461" y="515"/>
                    </a:cubicBezTo>
                    <a:cubicBezTo>
                      <a:pt x="380" y="515"/>
                      <a:pt x="272" y="515"/>
                      <a:pt x="190" y="570"/>
                    </a:cubicBezTo>
                    <a:cubicBezTo>
                      <a:pt x="27" y="705"/>
                      <a:pt x="0" y="949"/>
                      <a:pt x="109" y="1112"/>
                    </a:cubicBezTo>
                    <a:cubicBezTo>
                      <a:pt x="190" y="1242"/>
                      <a:pt x="300" y="1304"/>
                      <a:pt x="416" y="1304"/>
                    </a:cubicBezTo>
                    <a:cubicBezTo>
                      <a:pt x="494" y="1304"/>
                      <a:pt x="575" y="1275"/>
                      <a:pt x="651" y="1221"/>
                    </a:cubicBezTo>
                    <a:cubicBezTo>
                      <a:pt x="706" y="1194"/>
                      <a:pt x="733" y="1085"/>
                      <a:pt x="814" y="977"/>
                    </a:cubicBezTo>
                    <a:cubicBezTo>
                      <a:pt x="841" y="895"/>
                      <a:pt x="868" y="787"/>
                      <a:pt x="977" y="705"/>
                    </a:cubicBezTo>
                    <a:lnTo>
                      <a:pt x="1573" y="271"/>
                    </a:lnTo>
                    <a:lnTo>
                      <a:pt x="1384" y="0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0" name="Google Shape;2740;p34"/>
              <p:cNvSpPr/>
              <p:nvPr/>
            </p:nvSpPr>
            <p:spPr>
              <a:xfrm>
                <a:off x="7995321" y="529498"/>
                <a:ext cx="138789" cy="261635"/>
              </a:xfrm>
              <a:custGeom>
                <a:avLst/>
                <a:gdLst/>
                <a:ahLst/>
                <a:cxnLst/>
                <a:rect l="l" t="t" r="r" b="b"/>
                <a:pathLst>
                  <a:path w="923" h="1740" extrusionOk="0">
                    <a:moveTo>
                      <a:pt x="520" y="0"/>
                    </a:moveTo>
                    <a:cubicBezTo>
                      <a:pt x="340" y="0"/>
                      <a:pt x="133" y="129"/>
                      <a:pt x="109" y="302"/>
                    </a:cubicBezTo>
                    <a:cubicBezTo>
                      <a:pt x="82" y="411"/>
                      <a:pt x="82" y="519"/>
                      <a:pt x="109" y="601"/>
                    </a:cubicBezTo>
                    <a:cubicBezTo>
                      <a:pt x="163" y="682"/>
                      <a:pt x="217" y="818"/>
                      <a:pt x="163" y="926"/>
                    </a:cubicBezTo>
                    <a:lnTo>
                      <a:pt x="0" y="1658"/>
                    </a:lnTo>
                    <a:lnTo>
                      <a:pt x="326" y="1740"/>
                    </a:lnTo>
                    <a:lnTo>
                      <a:pt x="516" y="980"/>
                    </a:lnTo>
                    <a:cubicBezTo>
                      <a:pt x="543" y="872"/>
                      <a:pt x="570" y="790"/>
                      <a:pt x="678" y="709"/>
                    </a:cubicBezTo>
                    <a:cubicBezTo>
                      <a:pt x="787" y="655"/>
                      <a:pt x="814" y="573"/>
                      <a:pt x="841" y="465"/>
                    </a:cubicBezTo>
                    <a:cubicBezTo>
                      <a:pt x="922" y="275"/>
                      <a:pt x="787" y="31"/>
                      <a:pt x="570" y="4"/>
                    </a:cubicBezTo>
                    <a:cubicBezTo>
                      <a:pt x="553" y="1"/>
                      <a:pt x="537" y="0"/>
                      <a:pt x="520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1" name="Google Shape;2741;p34"/>
              <p:cNvSpPr/>
              <p:nvPr/>
            </p:nvSpPr>
            <p:spPr>
              <a:xfrm>
                <a:off x="7563014" y="618967"/>
                <a:ext cx="208109" cy="225247"/>
              </a:xfrm>
              <a:custGeom>
                <a:avLst/>
                <a:gdLst/>
                <a:ahLst/>
                <a:cxnLst/>
                <a:rect l="l" t="t" r="r" b="b"/>
                <a:pathLst>
                  <a:path w="1384" h="1498" extrusionOk="0">
                    <a:moveTo>
                      <a:pt x="443" y="0"/>
                    </a:moveTo>
                    <a:cubicBezTo>
                      <a:pt x="359" y="0"/>
                      <a:pt x="272" y="28"/>
                      <a:pt x="190" y="87"/>
                    </a:cubicBezTo>
                    <a:cubicBezTo>
                      <a:pt x="27" y="223"/>
                      <a:pt x="0" y="467"/>
                      <a:pt x="136" y="629"/>
                    </a:cubicBezTo>
                    <a:cubicBezTo>
                      <a:pt x="190" y="684"/>
                      <a:pt x="271" y="765"/>
                      <a:pt x="380" y="765"/>
                    </a:cubicBezTo>
                    <a:cubicBezTo>
                      <a:pt x="461" y="792"/>
                      <a:pt x="570" y="819"/>
                      <a:pt x="651" y="928"/>
                    </a:cubicBezTo>
                    <a:lnTo>
                      <a:pt x="1112" y="1497"/>
                    </a:lnTo>
                    <a:lnTo>
                      <a:pt x="1383" y="1307"/>
                    </a:lnTo>
                    <a:lnTo>
                      <a:pt x="922" y="711"/>
                    </a:lnTo>
                    <a:cubicBezTo>
                      <a:pt x="841" y="629"/>
                      <a:pt x="814" y="521"/>
                      <a:pt x="814" y="412"/>
                    </a:cubicBezTo>
                    <a:cubicBezTo>
                      <a:pt x="841" y="331"/>
                      <a:pt x="814" y="223"/>
                      <a:pt x="732" y="141"/>
                    </a:cubicBezTo>
                    <a:cubicBezTo>
                      <a:pt x="655" y="49"/>
                      <a:pt x="552" y="0"/>
                      <a:pt x="443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2" name="Google Shape;2742;p34"/>
              <p:cNvSpPr/>
              <p:nvPr/>
            </p:nvSpPr>
            <p:spPr>
              <a:xfrm>
                <a:off x="8219520" y="766328"/>
                <a:ext cx="240889" cy="196076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304" extrusionOk="0">
                    <a:moveTo>
                      <a:pt x="1174" y="0"/>
                    </a:moveTo>
                    <a:cubicBezTo>
                      <a:pt x="1095" y="0"/>
                      <a:pt x="1016" y="29"/>
                      <a:pt x="950" y="83"/>
                    </a:cubicBezTo>
                    <a:cubicBezTo>
                      <a:pt x="842" y="165"/>
                      <a:pt x="815" y="219"/>
                      <a:pt x="788" y="327"/>
                    </a:cubicBezTo>
                    <a:cubicBezTo>
                      <a:pt x="760" y="436"/>
                      <a:pt x="706" y="517"/>
                      <a:pt x="625" y="599"/>
                    </a:cubicBezTo>
                    <a:lnTo>
                      <a:pt x="1" y="1033"/>
                    </a:lnTo>
                    <a:lnTo>
                      <a:pt x="218" y="1304"/>
                    </a:lnTo>
                    <a:lnTo>
                      <a:pt x="815" y="870"/>
                    </a:lnTo>
                    <a:cubicBezTo>
                      <a:pt x="923" y="843"/>
                      <a:pt x="1032" y="789"/>
                      <a:pt x="1113" y="789"/>
                    </a:cubicBezTo>
                    <a:cubicBezTo>
                      <a:pt x="1222" y="789"/>
                      <a:pt x="1330" y="789"/>
                      <a:pt x="1384" y="734"/>
                    </a:cubicBezTo>
                    <a:cubicBezTo>
                      <a:pt x="1574" y="599"/>
                      <a:pt x="1601" y="355"/>
                      <a:pt x="1493" y="192"/>
                    </a:cubicBezTo>
                    <a:cubicBezTo>
                      <a:pt x="1412" y="62"/>
                      <a:pt x="1292" y="0"/>
                      <a:pt x="1174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3" name="Google Shape;2743;p34"/>
              <p:cNvSpPr/>
              <p:nvPr/>
            </p:nvSpPr>
            <p:spPr>
              <a:xfrm>
                <a:off x="7338665" y="986317"/>
                <a:ext cx="265248" cy="118939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791" extrusionOk="0">
                    <a:moveTo>
                      <a:pt x="413" y="0"/>
                    </a:moveTo>
                    <a:cubicBezTo>
                      <a:pt x="236" y="0"/>
                      <a:pt x="52" y="133"/>
                      <a:pt x="27" y="356"/>
                    </a:cubicBezTo>
                    <a:cubicBezTo>
                      <a:pt x="0" y="546"/>
                      <a:pt x="163" y="763"/>
                      <a:pt x="380" y="790"/>
                    </a:cubicBezTo>
                    <a:cubicBezTo>
                      <a:pt x="461" y="790"/>
                      <a:pt x="570" y="790"/>
                      <a:pt x="651" y="736"/>
                    </a:cubicBezTo>
                    <a:cubicBezTo>
                      <a:pt x="733" y="655"/>
                      <a:pt x="841" y="655"/>
                      <a:pt x="950" y="655"/>
                    </a:cubicBezTo>
                    <a:lnTo>
                      <a:pt x="1682" y="763"/>
                    </a:lnTo>
                    <a:lnTo>
                      <a:pt x="1763" y="411"/>
                    </a:lnTo>
                    <a:lnTo>
                      <a:pt x="1004" y="329"/>
                    </a:lnTo>
                    <a:cubicBezTo>
                      <a:pt x="922" y="275"/>
                      <a:pt x="814" y="248"/>
                      <a:pt x="733" y="139"/>
                    </a:cubicBezTo>
                    <a:cubicBezTo>
                      <a:pt x="651" y="85"/>
                      <a:pt x="570" y="58"/>
                      <a:pt x="461" y="4"/>
                    </a:cubicBezTo>
                    <a:cubicBezTo>
                      <a:pt x="445" y="1"/>
                      <a:pt x="429" y="0"/>
                      <a:pt x="413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4" name="Google Shape;2744;p34"/>
              <p:cNvSpPr/>
              <p:nvPr/>
            </p:nvSpPr>
            <p:spPr>
              <a:xfrm>
                <a:off x="8276659" y="910832"/>
                <a:ext cx="375468" cy="178032"/>
              </a:xfrm>
              <a:custGeom>
                <a:avLst/>
                <a:gdLst/>
                <a:ahLst/>
                <a:cxnLst/>
                <a:rect l="l" t="t" r="r" b="b"/>
                <a:pathLst>
                  <a:path w="2497" h="1184" extrusionOk="0">
                    <a:moveTo>
                      <a:pt x="1893" y="0"/>
                    </a:moveTo>
                    <a:cubicBezTo>
                      <a:pt x="1850" y="0"/>
                      <a:pt x="1807" y="6"/>
                      <a:pt x="1764" y="17"/>
                    </a:cubicBezTo>
                    <a:cubicBezTo>
                      <a:pt x="1628" y="45"/>
                      <a:pt x="1493" y="153"/>
                      <a:pt x="1411" y="234"/>
                    </a:cubicBezTo>
                    <a:cubicBezTo>
                      <a:pt x="1357" y="370"/>
                      <a:pt x="1221" y="451"/>
                      <a:pt x="1059" y="479"/>
                    </a:cubicBezTo>
                    <a:lnTo>
                      <a:pt x="1" y="723"/>
                    </a:lnTo>
                    <a:lnTo>
                      <a:pt x="109" y="1184"/>
                    </a:lnTo>
                    <a:lnTo>
                      <a:pt x="1140" y="967"/>
                    </a:lnTo>
                    <a:cubicBezTo>
                      <a:pt x="1196" y="951"/>
                      <a:pt x="1246" y="944"/>
                      <a:pt x="1295" y="944"/>
                    </a:cubicBezTo>
                    <a:cubicBezTo>
                      <a:pt x="1412" y="944"/>
                      <a:pt x="1513" y="983"/>
                      <a:pt x="1628" y="1021"/>
                    </a:cubicBezTo>
                    <a:cubicBezTo>
                      <a:pt x="1719" y="1093"/>
                      <a:pt x="1809" y="1117"/>
                      <a:pt x="1899" y="1117"/>
                    </a:cubicBezTo>
                    <a:cubicBezTo>
                      <a:pt x="1945" y="1117"/>
                      <a:pt x="1990" y="1111"/>
                      <a:pt x="2035" y="1102"/>
                    </a:cubicBezTo>
                    <a:cubicBezTo>
                      <a:pt x="2333" y="1021"/>
                      <a:pt x="2496" y="723"/>
                      <a:pt x="2442" y="424"/>
                    </a:cubicBezTo>
                    <a:cubicBezTo>
                      <a:pt x="2372" y="192"/>
                      <a:pt x="2144" y="0"/>
                      <a:pt x="1893" y="0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5" name="Google Shape;2745;p34"/>
              <p:cNvSpPr/>
              <p:nvPr/>
            </p:nvSpPr>
            <p:spPr>
              <a:xfrm>
                <a:off x="8027951" y="1464038"/>
                <a:ext cx="195929" cy="370349"/>
              </a:xfrm>
              <a:custGeom>
                <a:avLst/>
                <a:gdLst/>
                <a:ahLst/>
                <a:cxnLst/>
                <a:rect l="l" t="t" r="r" b="b"/>
                <a:pathLst>
                  <a:path w="1303" h="2463" extrusionOk="0">
                    <a:moveTo>
                      <a:pt x="461" y="0"/>
                    </a:moveTo>
                    <a:lnTo>
                      <a:pt x="0" y="136"/>
                    </a:lnTo>
                    <a:lnTo>
                      <a:pt x="271" y="1166"/>
                    </a:lnTo>
                    <a:cubicBezTo>
                      <a:pt x="299" y="1356"/>
                      <a:pt x="299" y="1492"/>
                      <a:pt x="190" y="1655"/>
                    </a:cubicBezTo>
                    <a:cubicBezTo>
                      <a:pt x="163" y="1790"/>
                      <a:pt x="136" y="1926"/>
                      <a:pt x="163" y="2062"/>
                    </a:cubicBezTo>
                    <a:cubicBezTo>
                      <a:pt x="208" y="2308"/>
                      <a:pt x="456" y="2462"/>
                      <a:pt x="710" y="2462"/>
                    </a:cubicBezTo>
                    <a:cubicBezTo>
                      <a:pt x="763" y="2462"/>
                      <a:pt x="816" y="2455"/>
                      <a:pt x="868" y="2441"/>
                    </a:cubicBezTo>
                    <a:cubicBezTo>
                      <a:pt x="1139" y="2333"/>
                      <a:pt x="1302" y="2034"/>
                      <a:pt x="1248" y="1763"/>
                    </a:cubicBezTo>
                    <a:cubicBezTo>
                      <a:pt x="1221" y="1628"/>
                      <a:pt x="1112" y="1492"/>
                      <a:pt x="1004" y="1411"/>
                    </a:cubicBezTo>
                    <a:cubicBezTo>
                      <a:pt x="868" y="1356"/>
                      <a:pt x="760" y="1221"/>
                      <a:pt x="732" y="1031"/>
                    </a:cubicBezTo>
                    <a:lnTo>
                      <a:pt x="461" y="0"/>
                    </a:ln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6" name="Google Shape;2746;p34"/>
              <p:cNvSpPr/>
              <p:nvPr/>
            </p:nvSpPr>
            <p:spPr>
              <a:xfrm>
                <a:off x="7224385" y="1198938"/>
                <a:ext cx="375468" cy="178032"/>
              </a:xfrm>
              <a:custGeom>
                <a:avLst/>
                <a:gdLst/>
                <a:ahLst/>
                <a:cxnLst/>
                <a:rect l="l" t="t" r="r" b="b"/>
                <a:pathLst>
                  <a:path w="2497" h="1184" extrusionOk="0">
                    <a:moveTo>
                      <a:pt x="2388" y="0"/>
                    </a:moveTo>
                    <a:lnTo>
                      <a:pt x="1330" y="217"/>
                    </a:lnTo>
                    <a:cubicBezTo>
                      <a:pt x="1290" y="233"/>
                      <a:pt x="1248" y="240"/>
                      <a:pt x="1205" y="240"/>
                    </a:cubicBezTo>
                    <a:cubicBezTo>
                      <a:pt x="1101" y="240"/>
                      <a:pt x="992" y="201"/>
                      <a:pt x="896" y="163"/>
                    </a:cubicBezTo>
                    <a:cubicBezTo>
                      <a:pt x="814" y="102"/>
                      <a:pt x="703" y="71"/>
                      <a:pt x="594" y="71"/>
                    </a:cubicBezTo>
                    <a:cubicBezTo>
                      <a:pt x="558" y="71"/>
                      <a:pt x="523" y="75"/>
                      <a:pt x="489" y="81"/>
                    </a:cubicBezTo>
                    <a:cubicBezTo>
                      <a:pt x="218" y="163"/>
                      <a:pt x="1" y="434"/>
                      <a:pt x="82" y="732"/>
                    </a:cubicBezTo>
                    <a:cubicBezTo>
                      <a:pt x="129" y="988"/>
                      <a:pt x="374" y="1184"/>
                      <a:pt x="631" y="1184"/>
                    </a:cubicBezTo>
                    <a:cubicBezTo>
                      <a:pt x="674" y="1184"/>
                      <a:pt x="717" y="1178"/>
                      <a:pt x="760" y="1166"/>
                    </a:cubicBezTo>
                    <a:cubicBezTo>
                      <a:pt x="896" y="1139"/>
                      <a:pt x="1031" y="1085"/>
                      <a:pt x="1059" y="977"/>
                    </a:cubicBezTo>
                    <a:cubicBezTo>
                      <a:pt x="1167" y="841"/>
                      <a:pt x="1276" y="732"/>
                      <a:pt x="1438" y="705"/>
                    </a:cubicBezTo>
                    <a:lnTo>
                      <a:pt x="2496" y="461"/>
                    </a:lnTo>
                    <a:lnTo>
                      <a:pt x="2388" y="0"/>
                    </a:ln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7" name="Google Shape;2747;p34"/>
              <p:cNvSpPr/>
              <p:nvPr/>
            </p:nvSpPr>
            <p:spPr>
              <a:xfrm>
                <a:off x="8244030" y="1259988"/>
                <a:ext cx="346898" cy="272912"/>
              </a:xfrm>
              <a:custGeom>
                <a:avLst/>
                <a:gdLst/>
                <a:ahLst/>
                <a:cxnLst/>
                <a:rect l="l" t="t" r="r" b="b"/>
                <a:pathLst>
                  <a:path w="2307" h="1815" extrusionOk="0">
                    <a:moveTo>
                      <a:pt x="272" y="1"/>
                    </a:moveTo>
                    <a:lnTo>
                      <a:pt x="1" y="408"/>
                    </a:lnTo>
                    <a:lnTo>
                      <a:pt x="896" y="1005"/>
                    </a:lnTo>
                    <a:cubicBezTo>
                      <a:pt x="1031" y="1113"/>
                      <a:pt x="1086" y="1249"/>
                      <a:pt x="1140" y="1411"/>
                    </a:cubicBezTo>
                    <a:cubicBezTo>
                      <a:pt x="1167" y="1520"/>
                      <a:pt x="1221" y="1656"/>
                      <a:pt x="1357" y="1710"/>
                    </a:cubicBezTo>
                    <a:cubicBezTo>
                      <a:pt x="1460" y="1782"/>
                      <a:pt x="1574" y="1815"/>
                      <a:pt x="1685" y="1815"/>
                    </a:cubicBezTo>
                    <a:cubicBezTo>
                      <a:pt x="1868" y="1815"/>
                      <a:pt x="2042" y="1726"/>
                      <a:pt x="2143" y="1574"/>
                    </a:cubicBezTo>
                    <a:cubicBezTo>
                      <a:pt x="2306" y="1357"/>
                      <a:pt x="2252" y="977"/>
                      <a:pt x="2008" y="815"/>
                    </a:cubicBezTo>
                    <a:cubicBezTo>
                      <a:pt x="1872" y="706"/>
                      <a:pt x="1737" y="706"/>
                      <a:pt x="1601" y="706"/>
                    </a:cubicBezTo>
                    <a:cubicBezTo>
                      <a:pt x="1577" y="711"/>
                      <a:pt x="1552" y="713"/>
                      <a:pt x="1527" y="713"/>
                    </a:cubicBezTo>
                    <a:cubicBezTo>
                      <a:pt x="1409" y="713"/>
                      <a:pt x="1279" y="665"/>
                      <a:pt x="1167" y="598"/>
                    </a:cubicBezTo>
                    <a:lnTo>
                      <a:pt x="272" y="1"/>
                    </a:ln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8" name="Google Shape;2748;p34"/>
              <p:cNvSpPr/>
              <p:nvPr/>
            </p:nvSpPr>
            <p:spPr>
              <a:xfrm>
                <a:off x="7503468" y="1435468"/>
                <a:ext cx="287954" cy="347343"/>
              </a:xfrm>
              <a:custGeom>
                <a:avLst/>
                <a:gdLst/>
                <a:ahLst/>
                <a:cxnLst/>
                <a:rect l="l" t="t" r="r" b="b"/>
                <a:pathLst>
                  <a:path w="1915" h="2310" extrusionOk="0">
                    <a:moveTo>
                      <a:pt x="1508" y="0"/>
                    </a:moveTo>
                    <a:lnTo>
                      <a:pt x="776" y="1140"/>
                    </a:lnTo>
                    <a:lnTo>
                      <a:pt x="722" y="1167"/>
                    </a:lnTo>
                    <a:cubicBezTo>
                      <a:pt x="559" y="1167"/>
                      <a:pt x="369" y="1275"/>
                      <a:pt x="233" y="1438"/>
                    </a:cubicBezTo>
                    <a:cubicBezTo>
                      <a:pt x="1" y="1800"/>
                      <a:pt x="211" y="2310"/>
                      <a:pt x="725" y="2310"/>
                    </a:cubicBezTo>
                    <a:cubicBezTo>
                      <a:pt x="750" y="2310"/>
                      <a:pt x="776" y="2308"/>
                      <a:pt x="803" y="2306"/>
                    </a:cubicBezTo>
                    <a:cubicBezTo>
                      <a:pt x="1237" y="2143"/>
                      <a:pt x="1318" y="1763"/>
                      <a:pt x="1183" y="1465"/>
                    </a:cubicBezTo>
                    <a:lnTo>
                      <a:pt x="1183" y="1438"/>
                    </a:lnTo>
                    <a:lnTo>
                      <a:pt x="1915" y="272"/>
                    </a:lnTo>
                    <a:lnTo>
                      <a:pt x="1508" y="0"/>
                    </a:ln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9" name="Google Shape;2749;p34"/>
              <p:cNvSpPr/>
              <p:nvPr/>
            </p:nvSpPr>
            <p:spPr>
              <a:xfrm>
                <a:off x="7738343" y="414466"/>
                <a:ext cx="183599" cy="368545"/>
              </a:xfrm>
              <a:custGeom>
                <a:avLst/>
                <a:gdLst/>
                <a:ahLst/>
                <a:cxnLst/>
                <a:rect l="l" t="t" r="r" b="b"/>
                <a:pathLst>
                  <a:path w="1221" h="2451" extrusionOk="0">
                    <a:moveTo>
                      <a:pt x="617" y="0"/>
                    </a:moveTo>
                    <a:cubicBezTo>
                      <a:pt x="584" y="0"/>
                      <a:pt x="550" y="3"/>
                      <a:pt x="516" y="9"/>
                    </a:cubicBezTo>
                    <a:cubicBezTo>
                      <a:pt x="217" y="91"/>
                      <a:pt x="0" y="389"/>
                      <a:pt x="82" y="687"/>
                    </a:cubicBezTo>
                    <a:cubicBezTo>
                      <a:pt x="109" y="823"/>
                      <a:pt x="190" y="959"/>
                      <a:pt x="272" y="1040"/>
                    </a:cubicBezTo>
                    <a:cubicBezTo>
                      <a:pt x="407" y="1094"/>
                      <a:pt x="516" y="1230"/>
                      <a:pt x="543" y="1420"/>
                    </a:cubicBezTo>
                    <a:lnTo>
                      <a:pt x="760" y="2450"/>
                    </a:lnTo>
                    <a:lnTo>
                      <a:pt x="1221" y="2369"/>
                    </a:lnTo>
                    <a:lnTo>
                      <a:pt x="1031" y="1311"/>
                    </a:lnTo>
                    <a:cubicBezTo>
                      <a:pt x="1004" y="1176"/>
                      <a:pt x="1031" y="1013"/>
                      <a:pt x="1085" y="877"/>
                    </a:cubicBezTo>
                    <a:cubicBezTo>
                      <a:pt x="1167" y="769"/>
                      <a:pt x="1194" y="606"/>
                      <a:pt x="1167" y="470"/>
                    </a:cubicBezTo>
                    <a:cubicBezTo>
                      <a:pt x="1119" y="182"/>
                      <a:pt x="879" y="0"/>
                      <a:pt x="617" y="0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0" name="Google Shape;2750;p34"/>
              <p:cNvSpPr/>
              <p:nvPr/>
            </p:nvSpPr>
            <p:spPr>
              <a:xfrm>
                <a:off x="8129900" y="525287"/>
                <a:ext cx="265248" cy="351553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2338" extrusionOk="0">
                    <a:moveTo>
                      <a:pt x="1127" y="1"/>
                    </a:moveTo>
                    <a:cubicBezTo>
                      <a:pt x="911" y="1"/>
                      <a:pt x="693" y="111"/>
                      <a:pt x="597" y="303"/>
                    </a:cubicBezTo>
                    <a:cubicBezTo>
                      <a:pt x="543" y="439"/>
                      <a:pt x="543" y="574"/>
                      <a:pt x="543" y="683"/>
                    </a:cubicBezTo>
                    <a:cubicBezTo>
                      <a:pt x="597" y="846"/>
                      <a:pt x="570" y="1008"/>
                      <a:pt x="488" y="1144"/>
                    </a:cubicBezTo>
                    <a:lnTo>
                      <a:pt x="0" y="2093"/>
                    </a:lnTo>
                    <a:lnTo>
                      <a:pt x="434" y="2337"/>
                    </a:lnTo>
                    <a:lnTo>
                      <a:pt x="950" y="1388"/>
                    </a:lnTo>
                    <a:cubicBezTo>
                      <a:pt x="1004" y="1252"/>
                      <a:pt x="1139" y="1117"/>
                      <a:pt x="1275" y="1090"/>
                    </a:cubicBezTo>
                    <a:cubicBezTo>
                      <a:pt x="1411" y="1035"/>
                      <a:pt x="1519" y="954"/>
                      <a:pt x="1573" y="818"/>
                    </a:cubicBezTo>
                    <a:cubicBezTo>
                      <a:pt x="1763" y="547"/>
                      <a:pt x="1655" y="195"/>
                      <a:pt x="1384" y="59"/>
                    </a:cubicBezTo>
                    <a:cubicBezTo>
                      <a:pt x="1304" y="19"/>
                      <a:pt x="1216" y="1"/>
                      <a:pt x="1127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1" name="Google Shape;2751;p34"/>
              <p:cNvSpPr/>
              <p:nvPr/>
            </p:nvSpPr>
            <p:spPr>
              <a:xfrm>
                <a:off x="7285585" y="707684"/>
                <a:ext cx="367197" cy="250658"/>
              </a:xfrm>
              <a:custGeom>
                <a:avLst/>
                <a:gdLst/>
                <a:ahLst/>
                <a:cxnLst/>
                <a:rect l="l" t="t" r="r" b="b"/>
                <a:pathLst>
                  <a:path w="2442" h="1667" extrusionOk="0">
                    <a:moveTo>
                      <a:pt x="668" y="0"/>
                    </a:moveTo>
                    <a:cubicBezTo>
                      <a:pt x="628" y="0"/>
                      <a:pt x="586" y="4"/>
                      <a:pt x="543" y="12"/>
                    </a:cubicBezTo>
                    <a:cubicBezTo>
                      <a:pt x="1" y="229"/>
                      <a:pt x="55" y="853"/>
                      <a:pt x="407" y="1043"/>
                    </a:cubicBezTo>
                    <a:cubicBezTo>
                      <a:pt x="505" y="1092"/>
                      <a:pt x="597" y="1119"/>
                      <a:pt x="684" y="1119"/>
                    </a:cubicBezTo>
                    <a:cubicBezTo>
                      <a:pt x="790" y="1119"/>
                      <a:pt x="887" y="1078"/>
                      <a:pt x="977" y="989"/>
                    </a:cubicBezTo>
                    <a:lnTo>
                      <a:pt x="1031" y="989"/>
                    </a:lnTo>
                    <a:lnTo>
                      <a:pt x="2225" y="1667"/>
                    </a:lnTo>
                    <a:lnTo>
                      <a:pt x="2442" y="1260"/>
                    </a:lnTo>
                    <a:lnTo>
                      <a:pt x="1275" y="582"/>
                    </a:lnTo>
                    <a:cubicBezTo>
                      <a:pt x="1275" y="313"/>
                      <a:pt x="1033" y="0"/>
                      <a:pt x="668" y="0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2" name="Google Shape;2752;p34"/>
              <p:cNvSpPr/>
              <p:nvPr/>
            </p:nvSpPr>
            <p:spPr>
              <a:xfrm>
                <a:off x="7465124" y="724525"/>
                <a:ext cx="950323" cy="834676"/>
              </a:xfrm>
              <a:custGeom>
                <a:avLst/>
                <a:gdLst/>
                <a:ahLst/>
                <a:cxnLst/>
                <a:rect l="l" t="t" r="r" b="b"/>
                <a:pathLst>
                  <a:path w="6320" h="5551" extrusionOk="0">
                    <a:moveTo>
                      <a:pt x="3162" y="1"/>
                    </a:moveTo>
                    <a:cubicBezTo>
                      <a:pt x="2288" y="1"/>
                      <a:pt x="1428" y="409"/>
                      <a:pt x="895" y="1175"/>
                    </a:cubicBezTo>
                    <a:cubicBezTo>
                      <a:pt x="0" y="2423"/>
                      <a:pt x="298" y="4159"/>
                      <a:pt x="1573" y="5054"/>
                    </a:cubicBezTo>
                    <a:cubicBezTo>
                      <a:pt x="2055" y="5389"/>
                      <a:pt x="2609" y="5550"/>
                      <a:pt x="3158" y="5550"/>
                    </a:cubicBezTo>
                    <a:cubicBezTo>
                      <a:pt x="4032" y="5550"/>
                      <a:pt x="4892" y="5142"/>
                      <a:pt x="5425" y="4376"/>
                    </a:cubicBezTo>
                    <a:cubicBezTo>
                      <a:pt x="6320" y="3101"/>
                      <a:pt x="5994" y="1392"/>
                      <a:pt x="4747" y="497"/>
                    </a:cubicBezTo>
                    <a:cubicBezTo>
                      <a:pt x="4265" y="162"/>
                      <a:pt x="3711" y="1"/>
                      <a:pt x="3162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3" name="Google Shape;2753;p34"/>
              <p:cNvSpPr/>
              <p:nvPr/>
            </p:nvSpPr>
            <p:spPr>
              <a:xfrm>
                <a:off x="7807662" y="1092928"/>
                <a:ext cx="171419" cy="150966"/>
              </a:xfrm>
              <a:custGeom>
                <a:avLst/>
                <a:gdLst/>
                <a:ahLst/>
                <a:cxnLst/>
                <a:rect l="l" t="t" r="r" b="b"/>
                <a:pathLst>
                  <a:path w="1140" h="1004" extrusionOk="0">
                    <a:moveTo>
                      <a:pt x="541" y="0"/>
                    </a:moveTo>
                    <a:cubicBezTo>
                      <a:pt x="385" y="0"/>
                      <a:pt x="235" y="68"/>
                      <a:pt x="136" y="217"/>
                    </a:cubicBezTo>
                    <a:cubicBezTo>
                      <a:pt x="0" y="461"/>
                      <a:pt x="28" y="759"/>
                      <a:pt x="272" y="922"/>
                    </a:cubicBezTo>
                    <a:cubicBezTo>
                      <a:pt x="367" y="975"/>
                      <a:pt x="471" y="1003"/>
                      <a:pt x="572" y="1003"/>
                    </a:cubicBezTo>
                    <a:cubicBezTo>
                      <a:pt x="728" y="1003"/>
                      <a:pt x="878" y="935"/>
                      <a:pt x="977" y="786"/>
                    </a:cubicBezTo>
                    <a:cubicBezTo>
                      <a:pt x="1140" y="570"/>
                      <a:pt x="1085" y="244"/>
                      <a:pt x="841" y="81"/>
                    </a:cubicBezTo>
                    <a:cubicBezTo>
                      <a:pt x="746" y="28"/>
                      <a:pt x="642" y="0"/>
                      <a:pt x="541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4" name="Google Shape;2754;p34"/>
              <p:cNvSpPr/>
              <p:nvPr/>
            </p:nvSpPr>
            <p:spPr>
              <a:xfrm>
                <a:off x="8154260" y="1007218"/>
                <a:ext cx="171569" cy="150966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1004" extrusionOk="0">
                    <a:moveTo>
                      <a:pt x="542" y="0"/>
                    </a:moveTo>
                    <a:cubicBezTo>
                      <a:pt x="385" y="0"/>
                      <a:pt x="236" y="69"/>
                      <a:pt x="137" y="217"/>
                    </a:cubicBezTo>
                    <a:cubicBezTo>
                      <a:pt x="1" y="461"/>
                      <a:pt x="28" y="760"/>
                      <a:pt x="272" y="923"/>
                    </a:cubicBezTo>
                    <a:cubicBezTo>
                      <a:pt x="368" y="976"/>
                      <a:pt x="471" y="1004"/>
                      <a:pt x="572" y="1004"/>
                    </a:cubicBezTo>
                    <a:cubicBezTo>
                      <a:pt x="729" y="1004"/>
                      <a:pt x="878" y="936"/>
                      <a:pt x="977" y="787"/>
                    </a:cubicBezTo>
                    <a:cubicBezTo>
                      <a:pt x="1140" y="543"/>
                      <a:pt x="1086" y="244"/>
                      <a:pt x="842" y="82"/>
                    </a:cubicBezTo>
                    <a:cubicBezTo>
                      <a:pt x="746" y="29"/>
                      <a:pt x="643" y="0"/>
                      <a:pt x="542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5" name="Google Shape;2755;p34"/>
              <p:cNvSpPr/>
              <p:nvPr/>
            </p:nvSpPr>
            <p:spPr>
              <a:xfrm>
                <a:off x="7599704" y="932034"/>
                <a:ext cx="187659" cy="166755"/>
              </a:xfrm>
              <a:custGeom>
                <a:avLst/>
                <a:gdLst/>
                <a:ahLst/>
                <a:cxnLst/>
                <a:rect l="l" t="t" r="r" b="b"/>
                <a:pathLst>
                  <a:path w="1248" h="1109" extrusionOk="0">
                    <a:moveTo>
                      <a:pt x="616" y="0"/>
                    </a:moveTo>
                    <a:cubicBezTo>
                      <a:pt x="435" y="0"/>
                      <a:pt x="263" y="79"/>
                      <a:pt x="163" y="229"/>
                    </a:cubicBezTo>
                    <a:cubicBezTo>
                      <a:pt x="0" y="500"/>
                      <a:pt x="54" y="853"/>
                      <a:pt x="298" y="1016"/>
                    </a:cubicBezTo>
                    <a:cubicBezTo>
                      <a:pt x="403" y="1078"/>
                      <a:pt x="515" y="1109"/>
                      <a:pt x="624" y="1109"/>
                    </a:cubicBezTo>
                    <a:cubicBezTo>
                      <a:pt x="800" y="1109"/>
                      <a:pt x="968" y="1030"/>
                      <a:pt x="1085" y="880"/>
                    </a:cubicBezTo>
                    <a:cubicBezTo>
                      <a:pt x="1248" y="636"/>
                      <a:pt x="1166" y="310"/>
                      <a:pt x="949" y="93"/>
                    </a:cubicBezTo>
                    <a:cubicBezTo>
                      <a:pt x="845" y="31"/>
                      <a:pt x="729" y="0"/>
                      <a:pt x="616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6" name="Google Shape;2756;p34"/>
              <p:cNvSpPr/>
              <p:nvPr/>
            </p:nvSpPr>
            <p:spPr>
              <a:xfrm>
                <a:off x="7660753" y="1253973"/>
                <a:ext cx="155179" cy="141644"/>
              </a:xfrm>
              <a:custGeom>
                <a:avLst/>
                <a:gdLst/>
                <a:ahLst/>
                <a:cxnLst/>
                <a:rect l="l" t="t" r="r" b="b"/>
                <a:pathLst>
                  <a:path w="1032" h="942" extrusionOk="0">
                    <a:moveTo>
                      <a:pt x="535" y="1"/>
                    </a:moveTo>
                    <a:cubicBezTo>
                      <a:pt x="388" y="1"/>
                      <a:pt x="246" y="72"/>
                      <a:pt x="164" y="204"/>
                    </a:cubicBezTo>
                    <a:cubicBezTo>
                      <a:pt x="1" y="394"/>
                      <a:pt x="55" y="665"/>
                      <a:pt x="272" y="855"/>
                    </a:cubicBezTo>
                    <a:cubicBezTo>
                      <a:pt x="343" y="915"/>
                      <a:pt x="428" y="942"/>
                      <a:pt x="515" y="942"/>
                    </a:cubicBezTo>
                    <a:cubicBezTo>
                      <a:pt x="661" y="942"/>
                      <a:pt x="811" y="865"/>
                      <a:pt x="896" y="746"/>
                    </a:cubicBezTo>
                    <a:cubicBezTo>
                      <a:pt x="1032" y="529"/>
                      <a:pt x="1005" y="258"/>
                      <a:pt x="815" y="95"/>
                    </a:cubicBezTo>
                    <a:cubicBezTo>
                      <a:pt x="729" y="31"/>
                      <a:pt x="631" y="1"/>
                      <a:pt x="535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7" name="Google Shape;2757;p34"/>
              <p:cNvSpPr/>
              <p:nvPr/>
            </p:nvSpPr>
            <p:spPr>
              <a:xfrm>
                <a:off x="7872922" y="1349307"/>
                <a:ext cx="155179" cy="131419"/>
              </a:xfrm>
              <a:custGeom>
                <a:avLst/>
                <a:gdLst/>
                <a:ahLst/>
                <a:cxnLst/>
                <a:rect l="l" t="t" r="r" b="b"/>
                <a:pathLst>
                  <a:path w="1032" h="874" extrusionOk="0">
                    <a:moveTo>
                      <a:pt x="474" y="0"/>
                    </a:moveTo>
                    <a:cubicBezTo>
                      <a:pt x="340" y="0"/>
                      <a:pt x="215" y="56"/>
                      <a:pt x="136" y="166"/>
                    </a:cubicBezTo>
                    <a:cubicBezTo>
                      <a:pt x="0" y="383"/>
                      <a:pt x="28" y="655"/>
                      <a:pt x="245" y="790"/>
                    </a:cubicBezTo>
                    <a:cubicBezTo>
                      <a:pt x="321" y="845"/>
                      <a:pt x="411" y="873"/>
                      <a:pt x="500" y="873"/>
                    </a:cubicBezTo>
                    <a:cubicBezTo>
                      <a:pt x="631" y="873"/>
                      <a:pt x="760" y="811"/>
                      <a:pt x="841" y="682"/>
                    </a:cubicBezTo>
                    <a:cubicBezTo>
                      <a:pt x="1031" y="492"/>
                      <a:pt x="950" y="221"/>
                      <a:pt x="760" y="85"/>
                    </a:cubicBezTo>
                    <a:cubicBezTo>
                      <a:pt x="669" y="29"/>
                      <a:pt x="570" y="0"/>
                      <a:pt x="474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8" name="Google Shape;2758;p34"/>
              <p:cNvSpPr/>
              <p:nvPr/>
            </p:nvSpPr>
            <p:spPr>
              <a:xfrm>
                <a:off x="8032011" y="811138"/>
                <a:ext cx="118339" cy="104053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2" extrusionOk="0">
                    <a:moveTo>
                      <a:pt x="397" y="0"/>
                    </a:moveTo>
                    <a:cubicBezTo>
                      <a:pt x="282" y="0"/>
                      <a:pt x="161" y="60"/>
                      <a:pt x="109" y="165"/>
                    </a:cubicBezTo>
                    <a:cubicBezTo>
                      <a:pt x="0" y="301"/>
                      <a:pt x="27" y="545"/>
                      <a:pt x="190" y="626"/>
                    </a:cubicBezTo>
                    <a:cubicBezTo>
                      <a:pt x="244" y="670"/>
                      <a:pt x="316" y="691"/>
                      <a:pt x="389" y="691"/>
                    </a:cubicBezTo>
                    <a:cubicBezTo>
                      <a:pt x="499" y="691"/>
                      <a:pt x="613" y="642"/>
                      <a:pt x="678" y="545"/>
                    </a:cubicBezTo>
                    <a:cubicBezTo>
                      <a:pt x="787" y="355"/>
                      <a:pt x="733" y="165"/>
                      <a:pt x="570" y="57"/>
                    </a:cubicBezTo>
                    <a:cubicBezTo>
                      <a:pt x="522" y="18"/>
                      <a:pt x="460" y="0"/>
                      <a:pt x="397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9" name="Google Shape;2759;p34"/>
              <p:cNvSpPr/>
              <p:nvPr/>
            </p:nvSpPr>
            <p:spPr>
              <a:xfrm>
                <a:off x="8048251" y="1218937"/>
                <a:ext cx="122550" cy="104053"/>
              </a:xfrm>
              <a:custGeom>
                <a:avLst/>
                <a:gdLst/>
                <a:ahLst/>
                <a:cxnLst/>
                <a:rect l="l" t="t" r="r" b="b"/>
                <a:pathLst>
                  <a:path w="815" h="692" extrusionOk="0">
                    <a:moveTo>
                      <a:pt x="396" y="1"/>
                    </a:moveTo>
                    <a:cubicBezTo>
                      <a:pt x="279" y="1"/>
                      <a:pt x="152" y="60"/>
                      <a:pt x="82" y="165"/>
                    </a:cubicBezTo>
                    <a:cubicBezTo>
                      <a:pt x="1" y="301"/>
                      <a:pt x="28" y="545"/>
                      <a:pt x="191" y="627"/>
                    </a:cubicBezTo>
                    <a:cubicBezTo>
                      <a:pt x="245" y="670"/>
                      <a:pt x="316" y="692"/>
                      <a:pt x="390" y="692"/>
                    </a:cubicBezTo>
                    <a:cubicBezTo>
                      <a:pt x="500" y="692"/>
                      <a:pt x="614" y="643"/>
                      <a:pt x="679" y="545"/>
                    </a:cubicBezTo>
                    <a:cubicBezTo>
                      <a:pt x="814" y="355"/>
                      <a:pt x="733" y="165"/>
                      <a:pt x="570" y="57"/>
                    </a:cubicBezTo>
                    <a:cubicBezTo>
                      <a:pt x="522" y="19"/>
                      <a:pt x="461" y="1"/>
                      <a:pt x="396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0" name="Google Shape;2760;p34"/>
              <p:cNvSpPr/>
              <p:nvPr/>
            </p:nvSpPr>
            <p:spPr>
              <a:xfrm>
                <a:off x="7803602" y="848128"/>
                <a:ext cx="81650" cy="108263"/>
              </a:xfrm>
              <a:custGeom>
                <a:avLst/>
                <a:gdLst/>
                <a:ahLst/>
                <a:cxnLst/>
                <a:rect l="l" t="t" r="r" b="b"/>
                <a:pathLst>
                  <a:path w="543" h="720" extrusionOk="0">
                    <a:moveTo>
                      <a:pt x="365" y="0"/>
                    </a:moveTo>
                    <a:cubicBezTo>
                      <a:pt x="255" y="0"/>
                      <a:pt x="144" y="98"/>
                      <a:pt x="82" y="245"/>
                    </a:cubicBezTo>
                    <a:cubicBezTo>
                      <a:pt x="0" y="434"/>
                      <a:pt x="27" y="624"/>
                      <a:pt x="163" y="706"/>
                    </a:cubicBezTo>
                    <a:cubicBezTo>
                      <a:pt x="187" y="715"/>
                      <a:pt x="211" y="720"/>
                      <a:pt x="236" y="720"/>
                    </a:cubicBezTo>
                    <a:cubicBezTo>
                      <a:pt x="353" y="720"/>
                      <a:pt x="476" y="618"/>
                      <a:pt x="543" y="462"/>
                    </a:cubicBezTo>
                    <a:lnTo>
                      <a:pt x="461" y="28"/>
                    </a:lnTo>
                    <a:cubicBezTo>
                      <a:pt x="430" y="9"/>
                      <a:pt x="398" y="0"/>
                      <a:pt x="365" y="0"/>
                    </a:cubicBez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1" name="Google Shape;2761;p34"/>
              <p:cNvSpPr/>
              <p:nvPr/>
            </p:nvSpPr>
            <p:spPr>
              <a:xfrm>
                <a:off x="8032011" y="958198"/>
                <a:ext cx="85709" cy="102850"/>
              </a:xfrm>
              <a:custGeom>
                <a:avLst/>
                <a:gdLst/>
                <a:ahLst/>
                <a:cxnLst/>
                <a:rect l="l" t="t" r="r" b="b"/>
                <a:pathLst>
                  <a:path w="570" h="684" extrusionOk="0">
                    <a:moveTo>
                      <a:pt x="434" y="1"/>
                    </a:moveTo>
                    <a:lnTo>
                      <a:pt x="55" y="245"/>
                    </a:lnTo>
                    <a:cubicBezTo>
                      <a:pt x="0" y="435"/>
                      <a:pt x="0" y="598"/>
                      <a:pt x="136" y="679"/>
                    </a:cubicBezTo>
                    <a:cubicBezTo>
                      <a:pt x="150" y="682"/>
                      <a:pt x="164" y="683"/>
                      <a:pt x="178" y="683"/>
                    </a:cubicBezTo>
                    <a:cubicBezTo>
                      <a:pt x="299" y="683"/>
                      <a:pt x="418" y="581"/>
                      <a:pt x="516" y="435"/>
                    </a:cubicBezTo>
                    <a:cubicBezTo>
                      <a:pt x="570" y="245"/>
                      <a:pt x="570" y="55"/>
                      <a:pt x="434" y="1"/>
                    </a:cubicBez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2" name="Google Shape;2762;p34"/>
              <p:cNvSpPr/>
              <p:nvPr/>
            </p:nvSpPr>
            <p:spPr>
              <a:xfrm>
                <a:off x="7909612" y="954138"/>
                <a:ext cx="81800" cy="69469"/>
              </a:xfrm>
              <a:custGeom>
                <a:avLst/>
                <a:gdLst/>
                <a:ahLst/>
                <a:cxnLst/>
                <a:rect l="l" t="t" r="r" b="b"/>
                <a:pathLst>
                  <a:path w="544" h="462" fill="none" extrusionOk="0">
                    <a:moveTo>
                      <a:pt x="1" y="163"/>
                    </a:moveTo>
                    <a:cubicBezTo>
                      <a:pt x="1" y="163"/>
                      <a:pt x="190" y="1"/>
                      <a:pt x="380" y="82"/>
                    </a:cubicBezTo>
                    <a:cubicBezTo>
                      <a:pt x="543" y="191"/>
                      <a:pt x="435" y="462"/>
                      <a:pt x="435" y="462"/>
                    </a:cubicBezTo>
                  </a:path>
                </a:pathLst>
              </a:custGeom>
              <a:noFill/>
              <a:ln w="19050" cap="rnd" cmpd="sng">
                <a:solidFill>
                  <a:srgbClr val="482441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63" name="Google Shape;2763;p34"/>
            <p:cNvGrpSpPr/>
            <p:nvPr/>
          </p:nvGrpSpPr>
          <p:grpSpPr>
            <a:xfrm>
              <a:off x="4795296" y="298720"/>
              <a:ext cx="1821957" cy="1789134"/>
              <a:chOff x="4614150" y="285750"/>
              <a:chExt cx="1978238" cy="1942599"/>
            </a:xfrm>
          </p:grpSpPr>
          <p:sp>
            <p:nvSpPr>
              <p:cNvPr id="2764" name="Google Shape;2764;p34"/>
              <p:cNvSpPr/>
              <p:nvPr/>
            </p:nvSpPr>
            <p:spPr>
              <a:xfrm>
                <a:off x="5968213" y="614606"/>
                <a:ext cx="305998" cy="302985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2015" extrusionOk="0">
                    <a:moveTo>
                      <a:pt x="1452" y="1"/>
                    </a:moveTo>
                    <a:cubicBezTo>
                      <a:pt x="1316" y="1"/>
                      <a:pt x="1180" y="48"/>
                      <a:pt x="1086" y="143"/>
                    </a:cubicBezTo>
                    <a:cubicBezTo>
                      <a:pt x="977" y="252"/>
                      <a:pt x="896" y="387"/>
                      <a:pt x="896" y="523"/>
                    </a:cubicBezTo>
                    <a:cubicBezTo>
                      <a:pt x="896" y="658"/>
                      <a:pt x="841" y="821"/>
                      <a:pt x="733" y="930"/>
                    </a:cubicBezTo>
                    <a:lnTo>
                      <a:pt x="1" y="1662"/>
                    </a:lnTo>
                    <a:lnTo>
                      <a:pt x="326" y="2015"/>
                    </a:lnTo>
                    <a:lnTo>
                      <a:pt x="1086" y="1255"/>
                    </a:lnTo>
                    <a:cubicBezTo>
                      <a:pt x="1167" y="1174"/>
                      <a:pt x="1357" y="1092"/>
                      <a:pt x="1492" y="1092"/>
                    </a:cubicBezTo>
                    <a:cubicBezTo>
                      <a:pt x="1574" y="1092"/>
                      <a:pt x="1709" y="1038"/>
                      <a:pt x="1818" y="930"/>
                    </a:cubicBezTo>
                    <a:cubicBezTo>
                      <a:pt x="2035" y="713"/>
                      <a:pt x="2035" y="360"/>
                      <a:pt x="1818" y="143"/>
                    </a:cubicBezTo>
                    <a:cubicBezTo>
                      <a:pt x="1723" y="48"/>
                      <a:pt x="1587" y="1"/>
                      <a:pt x="1452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5" name="Google Shape;2765;p34"/>
              <p:cNvSpPr/>
              <p:nvPr/>
            </p:nvSpPr>
            <p:spPr>
              <a:xfrm>
                <a:off x="6135422" y="1207058"/>
                <a:ext cx="363138" cy="159537"/>
              </a:xfrm>
              <a:custGeom>
                <a:avLst/>
                <a:gdLst/>
                <a:ahLst/>
                <a:cxnLst/>
                <a:rect l="l" t="t" r="r" b="b"/>
                <a:pathLst>
                  <a:path w="2415" h="1061" extrusionOk="0">
                    <a:moveTo>
                      <a:pt x="1899" y="0"/>
                    </a:moveTo>
                    <a:cubicBezTo>
                      <a:pt x="1764" y="0"/>
                      <a:pt x="1628" y="27"/>
                      <a:pt x="1520" y="109"/>
                    </a:cubicBezTo>
                    <a:cubicBezTo>
                      <a:pt x="1416" y="192"/>
                      <a:pt x="1312" y="227"/>
                      <a:pt x="1209" y="227"/>
                    </a:cubicBezTo>
                    <a:cubicBezTo>
                      <a:pt x="1177" y="227"/>
                      <a:pt x="1145" y="224"/>
                      <a:pt x="1113" y="217"/>
                    </a:cubicBezTo>
                    <a:lnTo>
                      <a:pt x="55" y="82"/>
                    </a:lnTo>
                    <a:lnTo>
                      <a:pt x="1" y="543"/>
                    </a:lnTo>
                    <a:lnTo>
                      <a:pt x="1031" y="678"/>
                    </a:lnTo>
                    <a:cubicBezTo>
                      <a:pt x="1221" y="706"/>
                      <a:pt x="1357" y="787"/>
                      <a:pt x="1438" y="895"/>
                    </a:cubicBezTo>
                    <a:cubicBezTo>
                      <a:pt x="1492" y="950"/>
                      <a:pt x="1628" y="1031"/>
                      <a:pt x="1764" y="1058"/>
                    </a:cubicBezTo>
                    <a:cubicBezTo>
                      <a:pt x="1783" y="1060"/>
                      <a:pt x="1801" y="1061"/>
                      <a:pt x="1820" y="1061"/>
                    </a:cubicBezTo>
                    <a:cubicBezTo>
                      <a:pt x="2095" y="1061"/>
                      <a:pt x="2335" y="875"/>
                      <a:pt x="2360" y="570"/>
                    </a:cubicBezTo>
                    <a:cubicBezTo>
                      <a:pt x="2415" y="272"/>
                      <a:pt x="2171" y="27"/>
                      <a:pt x="1899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6" name="Google Shape;2766;p34"/>
              <p:cNvSpPr/>
              <p:nvPr/>
            </p:nvSpPr>
            <p:spPr>
              <a:xfrm>
                <a:off x="5572595" y="403489"/>
                <a:ext cx="171419" cy="355012"/>
              </a:xfrm>
              <a:custGeom>
                <a:avLst/>
                <a:gdLst/>
                <a:ahLst/>
                <a:cxnLst/>
                <a:rect l="l" t="t" r="r" b="b"/>
                <a:pathLst>
                  <a:path w="1140" h="2361" extrusionOk="0">
                    <a:moveTo>
                      <a:pt x="597" y="1"/>
                    </a:moveTo>
                    <a:cubicBezTo>
                      <a:pt x="272" y="1"/>
                      <a:pt x="55" y="218"/>
                      <a:pt x="1" y="489"/>
                    </a:cubicBezTo>
                    <a:cubicBezTo>
                      <a:pt x="1" y="625"/>
                      <a:pt x="55" y="760"/>
                      <a:pt x="136" y="869"/>
                    </a:cubicBezTo>
                    <a:cubicBezTo>
                      <a:pt x="245" y="977"/>
                      <a:pt x="272" y="1140"/>
                      <a:pt x="272" y="1276"/>
                    </a:cubicBezTo>
                    <a:lnTo>
                      <a:pt x="218" y="2334"/>
                    </a:lnTo>
                    <a:lnTo>
                      <a:pt x="679" y="2361"/>
                    </a:lnTo>
                    <a:lnTo>
                      <a:pt x="760" y="1303"/>
                    </a:lnTo>
                    <a:cubicBezTo>
                      <a:pt x="760" y="1140"/>
                      <a:pt x="841" y="1005"/>
                      <a:pt x="950" y="896"/>
                    </a:cubicBezTo>
                    <a:cubicBezTo>
                      <a:pt x="1031" y="815"/>
                      <a:pt x="1058" y="706"/>
                      <a:pt x="1086" y="571"/>
                    </a:cubicBezTo>
                    <a:cubicBezTo>
                      <a:pt x="1140" y="272"/>
                      <a:pt x="896" y="1"/>
                      <a:pt x="597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7" name="Google Shape;2767;p34"/>
              <p:cNvSpPr/>
              <p:nvPr/>
            </p:nvSpPr>
            <p:spPr>
              <a:xfrm>
                <a:off x="5935583" y="1606738"/>
                <a:ext cx="297878" cy="306745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2040" extrusionOk="0">
                    <a:moveTo>
                      <a:pt x="380" y="1"/>
                    </a:moveTo>
                    <a:lnTo>
                      <a:pt x="1" y="299"/>
                    </a:lnTo>
                    <a:lnTo>
                      <a:pt x="679" y="1085"/>
                    </a:lnTo>
                    <a:cubicBezTo>
                      <a:pt x="733" y="1167"/>
                      <a:pt x="814" y="1357"/>
                      <a:pt x="814" y="1492"/>
                    </a:cubicBezTo>
                    <a:cubicBezTo>
                      <a:pt x="814" y="1628"/>
                      <a:pt x="841" y="1764"/>
                      <a:pt x="950" y="1845"/>
                    </a:cubicBezTo>
                    <a:cubicBezTo>
                      <a:pt x="1040" y="1979"/>
                      <a:pt x="1187" y="2040"/>
                      <a:pt x="1342" y="2040"/>
                    </a:cubicBezTo>
                    <a:cubicBezTo>
                      <a:pt x="1468" y="2040"/>
                      <a:pt x="1600" y="1999"/>
                      <a:pt x="1709" y="1926"/>
                    </a:cubicBezTo>
                    <a:cubicBezTo>
                      <a:pt x="1926" y="1709"/>
                      <a:pt x="1981" y="1384"/>
                      <a:pt x="1764" y="1140"/>
                    </a:cubicBezTo>
                    <a:cubicBezTo>
                      <a:pt x="1655" y="1031"/>
                      <a:pt x="1574" y="977"/>
                      <a:pt x="1465" y="977"/>
                    </a:cubicBezTo>
                    <a:cubicBezTo>
                      <a:pt x="1303" y="950"/>
                      <a:pt x="1140" y="868"/>
                      <a:pt x="1058" y="760"/>
                    </a:cubicBezTo>
                    <a:lnTo>
                      <a:pt x="380" y="1"/>
                    </a:ln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8" name="Google Shape;2768;p34"/>
              <p:cNvSpPr/>
              <p:nvPr/>
            </p:nvSpPr>
            <p:spPr>
              <a:xfrm>
                <a:off x="4752789" y="1074132"/>
                <a:ext cx="363138" cy="160891"/>
              </a:xfrm>
              <a:custGeom>
                <a:avLst/>
                <a:gdLst/>
                <a:ahLst/>
                <a:cxnLst/>
                <a:rect l="l" t="t" r="r" b="b"/>
                <a:pathLst>
                  <a:path w="2415" h="1070" extrusionOk="0">
                    <a:moveTo>
                      <a:pt x="534" y="1"/>
                    </a:moveTo>
                    <a:cubicBezTo>
                      <a:pt x="285" y="1"/>
                      <a:pt x="75" y="215"/>
                      <a:pt x="28" y="450"/>
                    </a:cubicBezTo>
                    <a:cubicBezTo>
                      <a:pt x="1" y="749"/>
                      <a:pt x="218" y="1020"/>
                      <a:pt x="516" y="1047"/>
                    </a:cubicBezTo>
                    <a:cubicBezTo>
                      <a:pt x="556" y="1063"/>
                      <a:pt x="595" y="1070"/>
                      <a:pt x="633" y="1070"/>
                    </a:cubicBezTo>
                    <a:cubicBezTo>
                      <a:pt x="724" y="1070"/>
                      <a:pt x="803" y="1031"/>
                      <a:pt x="842" y="993"/>
                    </a:cubicBezTo>
                    <a:cubicBezTo>
                      <a:pt x="953" y="926"/>
                      <a:pt x="1065" y="877"/>
                      <a:pt x="1207" y="877"/>
                    </a:cubicBezTo>
                    <a:cubicBezTo>
                      <a:pt x="1237" y="877"/>
                      <a:pt x="1269" y="880"/>
                      <a:pt x="1303" y="884"/>
                    </a:cubicBezTo>
                    <a:lnTo>
                      <a:pt x="2333" y="1020"/>
                    </a:lnTo>
                    <a:lnTo>
                      <a:pt x="2415" y="559"/>
                    </a:lnTo>
                    <a:lnTo>
                      <a:pt x="1357" y="423"/>
                    </a:lnTo>
                    <a:cubicBezTo>
                      <a:pt x="1221" y="369"/>
                      <a:pt x="1086" y="315"/>
                      <a:pt x="977" y="206"/>
                    </a:cubicBezTo>
                    <a:cubicBezTo>
                      <a:pt x="923" y="98"/>
                      <a:pt x="787" y="44"/>
                      <a:pt x="652" y="16"/>
                    </a:cubicBezTo>
                    <a:cubicBezTo>
                      <a:pt x="612" y="6"/>
                      <a:pt x="573" y="1"/>
                      <a:pt x="534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9" name="Google Shape;2769;p34"/>
              <p:cNvSpPr/>
              <p:nvPr/>
            </p:nvSpPr>
            <p:spPr>
              <a:xfrm>
                <a:off x="4928118" y="1537418"/>
                <a:ext cx="314268" cy="298324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1984" extrusionOk="0">
                    <a:moveTo>
                      <a:pt x="1764" y="0"/>
                    </a:moveTo>
                    <a:lnTo>
                      <a:pt x="1005" y="760"/>
                    </a:lnTo>
                    <a:cubicBezTo>
                      <a:pt x="896" y="868"/>
                      <a:pt x="733" y="923"/>
                      <a:pt x="598" y="923"/>
                    </a:cubicBezTo>
                    <a:cubicBezTo>
                      <a:pt x="462" y="923"/>
                      <a:pt x="326" y="950"/>
                      <a:pt x="218" y="1058"/>
                    </a:cubicBezTo>
                    <a:cubicBezTo>
                      <a:pt x="1" y="1275"/>
                      <a:pt x="1" y="1601"/>
                      <a:pt x="191" y="1818"/>
                    </a:cubicBezTo>
                    <a:cubicBezTo>
                      <a:pt x="289" y="1930"/>
                      <a:pt x="438" y="1984"/>
                      <a:pt x="589" y="1984"/>
                    </a:cubicBezTo>
                    <a:cubicBezTo>
                      <a:pt x="730" y="1984"/>
                      <a:pt x="873" y="1937"/>
                      <a:pt x="977" y="1845"/>
                    </a:cubicBezTo>
                    <a:cubicBezTo>
                      <a:pt x="1086" y="1736"/>
                      <a:pt x="1113" y="1601"/>
                      <a:pt x="1167" y="1492"/>
                    </a:cubicBezTo>
                    <a:cubicBezTo>
                      <a:pt x="1167" y="1357"/>
                      <a:pt x="1249" y="1194"/>
                      <a:pt x="1357" y="1085"/>
                    </a:cubicBezTo>
                    <a:lnTo>
                      <a:pt x="2090" y="353"/>
                    </a:lnTo>
                    <a:lnTo>
                      <a:pt x="1764" y="0"/>
                    </a:ln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0" name="Google Shape;2770;p34"/>
              <p:cNvSpPr/>
              <p:nvPr/>
            </p:nvSpPr>
            <p:spPr>
              <a:xfrm>
                <a:off x="5034278" y="578217"/>
                <a:ext cx="293818" cy="306745"/>
              </a:xfrm>
              <a:custGeom>
                <a:avLst/>
                <a:gdLst/>
                <a:ahLst/>
                <a:cxnLst/>
                <a:rect l="l" t="t" r="r" b="b"/>
                <a:pathLst>
                  <a:path w="1954" h="2040" extrusionOk="0">
                    <a:moveTo>
                      <a:pt x="628" y="0"/>
                    </a:moveTo>
                    <a:cubicBezTo>
                      <a:pt x="507" y="0"/>
                      <a:pt x="381" y="41"/>
                      <a:pt x="271" y="114"/>
                    </a:cubicBezTo>
                    <a:cubicBezTo>
                      <a:pt x="27" y="331"/>
                      <a:pt x="0" y="656"/>
                      <a:pt x="190" y="900"/>
                    </a:cubicBezTo>
                    <a:cubicBezTo>
                      <a:pt x="299" y="1009"/>
                      <a:pt x="434" y="1063"/>
                      <a:pt x="516" y="1063"/>
                    </a:cubicBezTo>
                    <a:cubicBezTo>
                      <a:pt x="678" y="1090"/>
                      <a:pt x="814" y="1172"/>
                      <a:pt x="922" y="1280"/>
                    </a:cubicBezTo>
                    <a:lnTo>
                      <a:pt x="1601" y="2040"/>
                    </a:lnTo>
                    <a:lnTo>
                      <a:pt x="1953" y="1741"/>
                    </a:lnTo>
                    <a:lnTo>
                      <a:pt x="1275" y="955"/>
                    </a:lnTo>
                    <a:cubicBezTo>
                      <a:pt x="1221" y="873"/>
                      <a:pt x="1139" y="683"/>
                      <a:pt x="1139" y="548"/>
                    </a:cubicBezTo>
                    <a:cubicBezTo>
                      <a:pt x="1139" y="412"/>
                      <a:pt x="1112" y="277"/>
                      <a:pt x="1004" y="195"/>
                    </a:cubicBezTo>
                    <a:cubicBezTo>
                      <a:pt x="914" y="61"/>
                      <a:pt x="775" y="0"/>
                      <a:pt x="628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1" name="Google Shape;2771;p34"/>
              <p:cNvSpPr/>
              <p:nvPr/>
            </p:nvSpPr>
            <p:spPr>
              <a:xfrm>
                <a:off x="5478765" y="1753497"/>
                <a:ext cx="167359" cy="355012"/>
              </a:xfrm>
              <a:custGeom>
                <a:avLst/>
                <a:gdLst/>
                <a:ahLst/>
                <a:cxnLst/>
                <a:rect l="l" t="t" r="r" b="b"/>
                <a:pathLst>
                  <a:path w="1113" h="2361" extrusionOk="0">
                    <a:moveTo>
                      <a:pt x="435" y="1"/>
                    </a:moveTo>
                    <a:lnTo>
                      <a:pt x="353" y="1032"/>
                    </a:lnTo>
                    <a:cubicBezTo>
                      <a:pt x="353" y="1222"/>
                      <a:pt x="272" y="1357"/>
                      <a:pt x="163" y="1439"/>
                    </a:cubicBezTo>
                    <a:cubicBezTo>
                      <a:pt x="82" y="1520"/>
                      <a:pt x="28" y="1656"/>
                      <a:pt x="28" y="1791"/>
                    </a:cubicBezTo>
                    <a:cubicBezTo>
                      <a:pt x="1" y="2089"/>
                      <a:pt x="218" y="2361"/>
                      <a:pt x="543" y="2361"/>
                    </a:cubicBezTo>
                    <a:cubicBezTo>
                      <a:pt x="842" y="2361"/>
                      <a:pt x="1086" y="2144"/>
                      <a:pt x="1113" y="1872"/>
                    </a:cubicBezTo>
                    <a:cubicBezTo>
                      <a:pt x="1113" y="1737"/>
                      <a:pt x="1086" y="1601"/>
                      <a:pt x="977" y="1493"/>
                    </a:cubicBezTo>
                    <a:cubicBezTo>
                      <a:pt x="869" y="1384"/>
                      <a:pt x="842" y="1222"/>
                      <a:pt x="842" y="1086"/>
                    </a:cubicBezTo>
                    <a:lnTo>
                      <a:pt x="896" y="28"/>
                    </a:lnTo>
                    <a:lnTo>
                      <a:pt x="435" y="1"/>
                    </a:ln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2" name="Google Shape;2772;p34"/>
              <p:cNvSpPr/>
              <p:nvPr/>
            </p:nvSpPr>
            <p:spPr>
              <a:xfrm>
                <a:off x="4973078" y="675054"/>
                <a:ext cx="1313460" cy="1174200"/>
              </a:xfrm>
              <a:custGeom>
                <a:avLst/>
                <a:gdLst/>
                <a:ahLst/>
                <a:cxnLst/>
                <a:rect l="l" t="t" r="r" b="b"/>
                <a:pathLst>
                  <a:path w="8735" h="7809" extrusionOk="0">
                    <a:moveTo>
                      <a:pt x="4419" y="1"/>
                    </a:moveTo>
                    <a:cubicBezTo>
                      <a:pt x="3989" y="1"/>
                      <a:pt x="3550" y="74"/>
                      <a:pt x="3120" y="229"/>
                    </a:cubicBezTo>
                    <a:cubicBezTo>
                      <a:pt x="1085" y="907"/>
                      <a:pt x="0" y="3132"/>
                      <a:pt x="678" y="5166"/>
                    </a:cubicBezTo>
                    <a:cubicBezTo>
                      <a:pt x="1220" y="6790"/>
                      <a:pt x="2746" y="7809"/>
                      <a:pt x="4375" y="7809"/>
                    </a:cubicBezTo>
                    <a:cubicBezTo>
                      <a:pt x="4787" y="7809"/>
                      <a:pt x="5205" y="7744"/>
                      <a:pt x="5615" y="7607"/>
                    </a:cubicBezTo>
                    <a:cubicBezTo>
                      <a:pt x="7649" y="6929"/>
                      <a:pt x="8734" y="4705"/>
                      <a:pt x="8056" y="2670"/>
                    </a:cubicBezTo>
                    <a:cubicBezTo>
                      <a:pt x="7521" y="1024"/>
                      <a:pt x="6026" y="1"/>
                      <a:pt x="4419" y="1"/>
                    </a:cubicBez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3" name="Google Shape;2773;p34"/>
              <p:cNvSpPr/>
              <p:nvPr/>
            </p:nvSpPr>
            <p:spPr>
              <a:xfrm>
                <a:off x="5205547" y="285750"/>
                <a:ext cx="305998" cy="509437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3388" extrusionOk="0">
                    <a:moveTo>
                      <a:pt x="889" y="1"/>
                    </a:moveTo>
                    <a:cubicBezTo>
                      <a:pt x="801" y="1"/>
                      <a:pt x="711" y="17"/>
                      <a:pt x="624" y="52"/>
                    </a:cubicBezTo>
                    <a:cubicBezTo>
                      <a:pt x="217" y="187"/>
                      <a:pt x="0" y="675"/>
                      <a:pt x="136" y="1055"/>
                    </a:cubicBezTo>
                    <a:cubicBezTo>
                      <a:pt x="217" y="1245"/>
                      <a:pt x="353" y="1381"/>
                      <a:pt x="516" y="1489"/>
                    </a:cubicBezTo>
                    <a:cubicBezTo>
                      <a:pt x="733" y="1598"/>
                      <a:pt x="868" y="1760"/>
                      <a:pt x="923" y="1950"/>
                    </a:cubicBezTo>
                    <a:lnTo>
                      <a:pt x="1411" y="3388"/>
                    </a:lnTo>
                    <a:lnTo>
                      <a:pt x="2035" y="3171"/>
                    </a:lnTo>
                    <a:lnTo>
                      <a:pt x="1574" y="1760"/>
                    </a:lnTo>
                    <a:cubicBezTo>
                      <a:pt x="1492" y="1543"/>
                      <a:pt x="1492" y="1299"/>
                      <a:pt x="1601" y="1109"/>
                    </a:cubicBezTo>
                    <a:cubicBezTo>
                      <a:pt x="1709" y="920"/>
                      <a:pt x="1709" y="703"/>
                      <a:pt x="1628" y="540"/>
                    </a:cubicBezTo>
                    <a:cubicBezTo>
                      <a:pt x="1521" y="220"/>
                      <a:pt x="1213" y="1"/>
                      <a:pt x="889" y="1"/>
                    </a:cubicBez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4" name="Google Shape;2774;p34"/>
              <p:cNvSpPr/>
              <p:nvPr/>
            </p:nvSpPr>
            <p:spPr>
              <a:xfrm>
                <a:off x="6062042" y="793094"/>
                <a:ext cx="530346" cy="308098"/>
              </a:xfrm>
              <a:custGeom>
                <a:avLst/>
                <a:gdLst/>
                <a:ahLst/>
                <a:cxnLst/>
                <a:rect l="l" t="t" r="r" b="b"/>
                <a:pathLst>
                  <a:path w="3527" h="2049" extrusionOk="0">
                    <a:moveTo>
                      <a:pt x="2598" y="0"/>
                    </a:moveTo>
                    <a:cubicBezTo>
                      <a:pt x="2511" y="0"/>
                      <a:pt x="2422" y="13"/>
                      <a:pt x="2333" y="41"/>
                    </a:cubicBezTo>
                    <a:cubicBezTo>
                      <a:pt x="2143" y="122"/>
                      <a:pt x="2008" y="258"/>
                      <a:pt x="1899" y="448"/>
                    </a:cubicBezTo>
                    <a:cubicBezTo>
                      <a:pt x="1818" y="665"/>
                      <a:pt x="1628" y="800"/>
                      <a:pt x="1438" y="855"/>
                    </a:cubicBezTo>
                    <a:lnTo>
                      <a:pt x="0" y="1397"/>
                    </a:lnTo>
                    <a:lnTo>
                      <a:pt x="245" y="2048"/>
                    </a:lnTo>
                    <a:lnTo>
                      <a:pt x="1682" y="1506"/>
                    </a:lnTo>
                    <a:cubicBezTo>
                      <a:pt x="1777" y="1465"/>
                      <a:pt x="1886" y="1445"/>
                      <a:pt x="1994" y="1445"/>
                    </a:cubicBezTo>
                    <a:cubicBezTo>
                      <a:pt x="2103" y="1445"/>
                      <a:pt x="2211" y="1465"/>
                      <a:pt x="2306" y="1506"/>
                    </a:cubicBezTo>
                    <a:cubicBezTo>
                      <a:pt x="2428" y="1533"/>
                      <a:pt x="2530" y="1546"/>
                      <a:pt x="2628" y="1546"/>
                    </a:cubicBezTo>
                    <a:cubicBezTo>
                      <a:pt x="2726" y="1546"/>
                      <a:pt x="2821" y="1533"/>
                      <a:pt x="2930" y="1506"/>
                    </a:cubicBezTo>
                    <a:cubicBezTo>
                      <a:pt x="3337" y="1343"/>
                      <a:pt x="3527" y="882"/>
                      <a:pt x="3364" y="475"/>
                    </a:cubicBezTo>
                    <a:cubicBezTo>
                      <a:pt x="3234" y="195"/>
                      <a:pt x="2934" y="0"/>
                      <a:pt x="2598" y="0"/>
                    </a:cubicBez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5" name="Google Shape;2775;p34"/>
              <p:cNvSpPr/>
              <p:nvPr/>
            </p:nvSpPr>
            <p:spPr>
              <a:xfrm>
                <a:off x="5747924" y="1720867"/>
                <a:ext cx="306148" cy="507482"/>
              </a:xfrm>
              <a:custGeom>
                <a:avLst/>
                <a:gdLst/>
                <a:ahLst/>
                <a:cxnLst/>
                <a:rect l="l" t="t" r="r" b="b"/>
                <a:pathLst>
                  <a:path w="2036" h="3375" extrusionOk="0">
                    <a:moveTo>
                      <a:pt x="652" y="1"/>
                    </a:moveTo>
                    <a:lnTo>
                      <a:pt x="1" y="218"/>
                    </a:lnTo>
                    <a:lnTo>
                      <a:pt x="462" y="1628"/>
                    </a:lnTo>
                    <a:cubicBezTo>
                      <a:pt x="543" y="1845"/>
                      <a:pt x="543" y="2035"/>
                      <a:pt x="435" y="2252"/>
                    </a:cubicBezTo>
                    <a:cubicBezTo>
                      <a:pt x="381" y="2415"/>
                      <a:pt x="326" y="2632"/>
                      <a:pt x="408" y="2822"/>
                    </a:cubicBezTo>
                    <a:cubicBezTo>
                      <a:pt x="518" y="3152"/>
                      <a:pt x="824" y="3375"/>
                      <a:pt x="1153" y="3375"/>
                    </a:cubicBezTo>
                    <a:cubicBezTo>
                      <a:pt x="1230" y="3375"/>
                      <a:pt x="1307" y="3363"/>
                      <a:pt x="1384" y="3337"/>
                    </a:cubicBezTo>
                    <a:cubicBezTo>
                      <a:pt x="1791" y="3202"/>
                      <a:pt x="2035" y="2713"/>
                      <a:pt x="1900" y="2306"/>
                    </a:cubicBezTo>
                    <a:cubicBezTo>
                      <a:pt x="1818" y="2144"/>
                      <a:pt x="1683" y="1981"/>
                      <a:pt x="1547" y="1954"/>
                    </a:cubicBezTo>
                    <a:cubicBezTo>
                      <a:pt x="1357" y="1818"/>
                      <a:pt x="1194" y="1628"/>
                      <a:pt x="1113" y="1439"/>
                    </a:cubicBezTo>
                    <a:lnTo>
                      <a:pt x="652" y="1"/>
                    </a:ln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6" name="Google Shape;2776;p34"/>
              <p:cNvSpPr/>
              <p:nvPr/>
            </p:nvSpPr>
            <p:spPr>
              <a:xfrm>
                <a:off x="5747924" y="321387"/>
                <a:ext cx="375468" cy="490190"/>
              </a:xfrm>
              <a:custGeom>
                <a:avLst/>
                <a:gdLst/>
                <a:ahLst/>
                <a:cxnLst/>
                <a:rect l="l" t="t" r="r" b="b"/>
                <a:pathLst>
                  <a:path w="2497" h="3260" extrusionOk="0">
                    <a:moveTo>
                      <a:pt x="1608" y="1"/>
                    </a:moveTo>
                    <a:cubicBezTo>
                      <a:pt x="1333" y="1"/>
                      <a:pt x="1055" y="147"/>
                      <a:pt x="923" y="411"/>
                    </a:cubicBezTo>
                    <a:cubicBezTo>
                      <a:pt x="815" y="574"/>
                      <a:pt x="787" y="764"/>
                      <a:pt x="842" y="981"/>
                    </a:cubicBezTo>
                    <a:cubicBezTo>
                      <a:pt x="923" y="1171"/>
                      <a:pt x="842" y="1415"/>
                      <a:pt x="733" y="1578"/>
                    </a:cubicBezTo>
                    <a:lnTo>
                      <a:pt x="1" y="2907"/>
                    </a:lnTo>
                    <a:lnTo>
                      <a:pt x="570" y="3259"/>
                    </a:lnTo>
                    <a:lnTo>
                      <a:pt x="1330" y="1930"/>
                    </a:lnTo>
                    <a:cubicBezTo>
                      <a:pt x="1411" y="1713"/>
                      <a:pt x="1628" y="1578"/>
                      <a:pt x="1818" y="1523"/>
                    </a:cubicBezTo>
                    <a:cubicBezTo>
                      <a:pt x="2035" y="1496"/>
                      <a:pt x="2198" y="1361"/>
                      <a:pt x="2279" y="1171"/>
                    </a:cubicBezTo>
                    <a:cubicBezTo>
                      <a:pt x="2496" y="818"/>
                      <a:pt x="2334" y="303"/>
                      <a:pt x="1954" y="86"/>
                    </a:cubicBezTo>
                    <a:cubicBezTo>
                      <a:pt x="1847" y="28"/>
                      <a:pt x="1728" y="1"/>
                      <a:pt x="1608" y="1"/>
                    </a:cubicBez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7" name="Google Shape;2777;p34"/>
              <p:cNvSpPr/>
              <p:nvPr/>
            </p:nvSpPr>
            <p:spPr>
              <a:xfrm>
                <a:off x="6078282" y="1423138"/>
                <a:ext cx="505686" cy="348847"/>
              </a:xfrm>
              <a:custGeom>
                <a:avLst/>
                <a:gdLst/>
                <a:ahLst/>
                <a:cxnLst/>
                <a:rect l="l" t="t" r="r" b="b"/>
                <a:pathLst>
                  <a:path w="3363" h="2320" extrusionOk="0">
                    <a:moveTo>
                      <a:pt x="299" y="1"/>
                    </a:moveTo>
                    <a:lnTo>
                      <a:pt x="1" y="598"/>
                    </a:lnTo>
                    <a:lnTo>
                      <a:pt x="1710" y="1493"/>
                    </a:lnTo>
                    <a:cubicBezTo>
                      <a:pt x="1737" y="1493"/>
                      <a:pt x="1737" y="1520"/>
                      <a:pt x="1737" y="1547"/>
                    </a:cubicBezTo>
                    <a:cubicBezTo>
                      <a:pt x="1710" y="1818"/>
                      <a:pt x="1845" y="2089"/>
                      <a:pt x="2117" y="2225"/>
                    </a:cubicBezTo>
                    <a:cubicBezTo>
                      <a:pt x="2234" y="2289"/>
                      <a:pt x="2360" y="2320"/>
                      <a:pt x="2484" y="2320"/>
                    </a:cubicBezTo>
                    <a:cubicBezTo>
                      <a:pt x="2935" y="2320"/>
                      <a:pt x="3362" y="1920"/>
                      <a:pt x="3256" y="1303"/>
                    </a:cubicBezTo>
                    <a:cubicBezTo>
                      <a:pt x="3078" y="929"/>
                      <a:pt x="2772" y="754"/>
                      <a:pt x="2475" y="754"/>
                    </a:cubicBezTo>
                    <a:cubicBezTo>
                      <a:pt x="2319" y="754"/>
                      <a:pt x="2166" y="803"/>
                      <a:pt x="2035" y="896"/>
                    </a:cubicBezTo>
                    <a:lnTo>
                      <a:pt x="2008" y="896"/>
                    </a:lnTo>
                    <a:lnTo>
                      <a:pt x="299" y="1"/>
                    </a:ln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8" name="Google Shape;2778;p34"/>
              <p:cNvSpPr/>
              <p:nvPr/>
            </p:nvSpPr>
            <p:spPr>
              <a:xfrm>
                <a:off x="4614150" y="1325248"/>
                <a:ext cx="526286" cy="279529"/>
              </a:xfrm>
              <a:custGeom>
                <a:avLst/>
                <a:gdLst/>
                <a:ahLst/>
                <a:cxnLst/>
                <a:rect l="l" t="t" r="r" b="b"/>
                <a:pathLst>
                  <a:path w="3500" h="1859" extrusionOk="0">
                    <a:moveTo>
                      <a:pt x="3310" y="1"/>
                    </a:moveTo>
                    <a:lnTo>
                      <a:pt x="1845" y="435"/>
                    </a:lnTo>
                    <a:cubicBezTo>
                      <a:pt x="1747" y="459"/>
                      <a:pt x="1655" y="473"/>
                      <a:pt x="1564" y="473"/>
                    </a:cubicBezTo>
                    <a:cubicBezTo>
                      <a:pt x="1452" y="473"/>
                      <a:pt x="1340" y="453"/>
                      <a:pt x="1221" y="408"/>
                    </a:cubicBezTo>
                    <a:cubicBezTo>
                      <a:pt x="1113" y="335"/>
                      <a:pt x="992" y="299"/>
                      <a:pt x="859" y="299"/>
                    </a:cubicBezTo>
                    <a:cubicBezTo>
                      <a:pt x="793" y="299"/>
                      <a:pt x="724" y="308"/>
                      <a:pt x="651" y="326"/>
                    </a:cubicBezTo>
                    <a:cubicBezTo>
                      <a:pt x="245" y="435"/>
                      <a:pt x="0" y="869"/>
                      <a:pt x="109" y="1276"/>
                    </a:cubicBezTo>
                    <a:cubicBezTo>
                      <a:pt x="196" y="1645"/>
                      <a:pt x="509" y="1858"/>
                      <a:pt x="840" y="1858"/>
                    </a:cubicBezTo>
                    <a:cubicBezTo>
                      <a:pt x="922" y="1858"/>
                      <a:pt x="1005" y="1845"/>
                      <a:pt x="1085" y="1818"/>
                    </a:cubicBezTo>
                    <a:cubicBezTo>
                      <a:pt x="1302" y="1791"/>
                      <a:pt x="1438" y="1656"/>
                      <a:pt x="1547" y="1493"/>
                    </a:cubicBezTo>
                    <a:cubicBezTo>
                      <a:pt x="1628" y="1276"/>
                      <a:pt x="1845" y="1140"/>
                      <a:pt x="2035" y="1086"/>
                    </a:cubicBezTo>
                    <a:lnTo>
                      <a:pt x="3499" y="625"/>
                    </a:lnTo>
                    <a:lnTo>
                      <a:pt x="3310" y="1"/>
                    </a:ln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9" name="Google Shape;2779;p34"/>
              <p:cNvSpPr/>
              <p:nvPr/>
            </p:nvSpPr>
            <p:spPr>
              <a:xfrm>
                <a:off x="4695650" y="712947"/>
                <a:ext cx="522226" cy="318924"/>
              </a:xfrm>
              <a:custGeom>
                <a:avLst/>
                <a:gdLst/>
                <a:ahLst/>
                <a:cxnLst/>
                <a:rect l="l" t="t" r="r" b="b"/>
                <a:pathLst>
                  <a:path w="3473" h="2121" extrusionOk="0">
                    <a:moveTo>
                      <a:pt x="945" y="0"/>
                    </a:moveTo>
                    <a:cubicBezTo>
                      <a:pt x="650" y="0"/>
                      <a:pt x="341" y="179"/>
                      <a:pt x="218" y="465"/>
                    </a:cubicBezTo>
                    <a:cubicBezTo>
                      <a:pt x="1" y="872"/>
                      <a:pt x="218" y="1361"/>
                      <a:pt x="625" y="1523"/>
                    </a:cubicBezTo>
                    <a:cubicBezTo>
                      <a:pt x="729" y="1568"/>
                      <a:pt x="842" y="1588"/>
                      <a:pt x="945" y="1588"/>
                    </a:cubicBezTo>
                    <a:cubicBezTo>
                      <a:pt x="1029" y="1588"/>
                      <a:pt x="1106" y="1575"/>
                      <a:pt x="1167" y="1550"/>
                    </a:cubicBezTo>
                    <a:cubicBezTo>
                      <a:pt x="1277" y="1519"/>
                      <a:pt x="1405" y="1488"/>
                      <a:pt x="1535" y="1488"/>
                    </a:cubicBezTo>
                    <a:cubicBezTo>
                      <a:pt x="1630" y="1488"/>
                      <a:pt x="1727" y="1505"/>
                      <a:pt x="1818" y="1550"/>
                    </a:cubicBezTo>
                    <a:lnTo>
                      <a:pt x="3202" y="2120"/>
                    </a:lnTo>
                    <a:lnTo>
                      <a:pt x="3473" y="1496"/>
                    </a:lnTo>
                    <a:lnTo>
                      <a:pt x="2089" y="927"/>
                    </a:lnTo>
                    <a:cubicBezTo>
                      <a:pt x="1900" y="818"/>
                      <a:pt x="1737" y="682"/>
                      <a:pt x="1628" y="465"/>
                    </a:cubicBezTo>
                    <a:cubicBezTo>
                      <a:pt x="1574" y="303"/>
                      <a:pt x="1438" y="140"/>
                      <a:pt x="1222" y="59"/>
                    </a:cubicBezTo>
                    <a:cubicBezTo>
                      <a:pt x="1135" y="19"/>
                      <a:pt x="1041" y="0"/>
                      <a:pt x="945" y="0"/>
                    </a:cubicBez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0" name="Google Shape;2780;p34"/>
              <p:cNvSpPr/>
              <p:nvPr/>
            </p:nvSpPr>
            <p:spPr>
              <a:xfrm>
                <a:off x="5075028" y="1692448"/>
                <a:ext cx="346747" cy="498310"/>
              </a:xfrm>
              <a:custGeom>
                <a:avLst/>
                <a:gdLst/>
                <a:ahLst/>
                <a:cxnLst/>
                <a:rect l="l" t="t" r="r" b="b"/>
                <a:pathLst>
                  <a:path w="2306" h="3314" extrusionOk="0">
                    <a:moveTo>
                      <a:pt x="1682" y="0"/>
                    </a:moveTo>
                    <a:lnTo>
                      <a:pt x="868" y="1763"/>
                    </a:lnTo>
                    <a:lnTo>
                      <a:pt x="841" y="1763"/>
                    </a:lnTo>
                    <a:cubicBezTo>
                      <a:pt x="407" y="1763"/>
                      <a:pt x="0" y="2170"/>
                      <a:pt x="136" y="2821"/>
                    </a:cubicBezTo>
                    <a:cubicBezTo>
                      <a:pt x="320" y="3162"/>
                      <a:pt x="605" y="3313"/>
                      <a:pt x="882" y="3313"/>
                    </a:cubicBezTo>
                    <a:cubicBezTo>
                      <a:pt x="1177" y="3313"/>
                      <a:pt x="1461" y="3142"/>
                      <a:pt x="1601" y="2848"/>
                    </a:cubicBezTo>
                    <a:cubicBezTo>
                      <a:pt x="1736" y="2577"/>
                      <a:pt x="1682" y="2278"/>
                      <a:pt x="1519" y="2062"/>
                    </a:cubicBezTo>
                    <a:lnTo>
                      <a:pt x="1519" y="2007"/>
                    </a:lnTo>
                    <a:lnTo>
                      <a:pt x="2306" y="271"/>
                    </a:lnTo>
                    <a:lnTo>
                      <a:pt x="1682" y="0"/>
                    </a:ln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1" name="Google Shape;2781;p34"/>
              <p:cNvSpPr/>
              <p:nvPr/>
            </p:nvSpPr>
            <p:spPr>
              <a:xfrm>
                <a:off x="5185097" y="881360"/>
                <a:ext cx="183749" cy="163296"/>
              </a:xfrm>
              <a:custGeom>
                <a:avLst/>
                <a:gdLst/>
                <a:ahLst/>
                <a:cxnLst/>
                <a:rect l="l" t="t" r="r" b="b"/>
                <a:pathLst>
                  <a:path w="1222" h="1086" extrusionOk="0">
                    <a:moveTo>
                      <a:pt x="632" y="0"/>
                    </a:moveTo>
                    <a:cubicBezTo>
                      <a:pt x="577" y="0"/>
                      <a:pt x="519" y="8"/>
                      <a:pt x="462" y="24"/>
                    </a:cubicBezTo>
                    <a:cubicBezTo>
                      <a:pt x="191" y="132"/>
                      <a:pt x="1" y="430"/>
                      <a:pt x="109" y="702"/>
                    </a:cubicBezTo>
                    <a:cubicBezTo>
                      <a:pt x="197" y="920"/>
                      <a:pt x="407" y="1085"/>
                      <a:pt x="627" y="1085"/>
                    </a:cubicBezTo>
                    <a:cubicBezTo>
                      <a:pt x="680" y="1085"/>
                      <a:pt x="734" y="1076"/>
                      <a:pt x="787" y="1054"/>
                    </a:cubicBezTo>
                    <a:cubicBezTo>
                      <a:pt x="1059" y="946"/>
                      <a:pt x="1221" y="647"/>
                      <a:pt x="1140" y="376"/>
                    </a:cubicBezTo>
                    <a:cubicBezTo>
                      <a:pt x="1074" y="135"/>
                      <a:pt x="867" y="0"/>
                      <a:pt x="632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2" name="Google Shape;2782;p34"/>
              <p:cNvSpPr/>
              <p:nvPr/>
            </p:nvSpPr>
            <p:spPr>
              <a:xfrm>
                <a:off x="5136227" y="1196382"/>
                <a:ext cx="244798" cy="216826"/>
              </a:xfrm>
              <a:custGeom>
                <a:avLst/>
                <a:gdLst/>
                <a:ahLst/>
                <a:cxnLst/>
                <a:rect l="l" t="t" r="r" b="b"/>
                <a:pathLst>
                  <a:path w="1628" h="1442" extrusionOk="0">
                    <a:moveTo>
                      <a:pt x="819" y="1"/>
                    </a:moveTo>
                    <a:cubicBezTo>
                      <a:pt x="737" y="1"/>
                      <a:pt x="653" y="15"/>
                      <a:pt x="570" y="44"/>
                    </a:cubicBezTo>
                    <a:cubicBezTo>
                      <a:pt x="190" y="180"/>
                      <a:pt x="0" y="587"/>
                      <a:pt x="136" y="939"/>
                    </a:cubicBezTo>
                    <a:cubicBezTo>
                      <a:pt x="244" y="1242"/>
                      <a:pt x="524" y="1441"/>
                      <a:pt x="826" y="1441"/>
                    </a:cubicBezTo>
                    <a:cubicBezTo>
                      <a:pt x="903" y="1441"/>
                      <a:pt x="981" y="1428"/>
                      <a:pt x="1058" y="1400"/>
                    </a:cubicBezTo>
                    <a:cubicBezTo>
                      <a:pt x="1411" y="1265"/>
                      <a:pt x="1628" y="858"/>
                      <a:pt x="1492" y="478"/>
                    </a:cubicBezTo>
                    <a:cubicBezTo>
                      <a:pt x="1386" y="181"/>
                      <a:pt x="1114" y="1"/>
                      <a:pt x="819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3" name="Google Shape;2783;p34"/>
              <p:cNvSpPr/>
              <p:nvPr/>
            </p:nvSpPr>
            <p:spPr>
              <a:xfrm>
                <a:off x="5327946" y="1488999"/>
                <a:ext cx="261188" cy="234569"/>
              </a:xfrm>
              <a:custGeom>
                <a:avLst/>
                <a:gdLst/>
                <a:ahLst/>
                <a:cxnLst/>
                <a:rect l="l" t="t" r="r" b="b"/>
                <a:pathLst>
                  <a:path w="1737" h="1560" extrusionOk="0">
                    <a:moveTo>
                      <a:pt x="885" y="0"/>
                    </a:moveTo>
                    <a:cubicBezTo>
                      <a:pt x="799" y="0"/>
                      <a:pt x="711" y="16"/>
                      <a:pt x="624" y="51"/>
                    </a:cubicBezTo>
                    <a:cubicBezTo>
                      <a:pt x="217" y="187"/>
                      <a:pt x="0" y="648"/>
                      <a:pt x="136" y="1055"/>
                    </a:cubicBezTo>
                    <a:cubicBezTo>
                      <a:pt x="242" y="1374"/>
                      <a:pt x="548" y="1559"/>
                      <a:pt x="872" y="1559"/>
                    </a:cubicBezTo>
                    <a:cubicBezTo>
                      <a:pt x="961" y="1559"/>
                      <a:pt x="1051" y="1545"/>
                      <a:pt x="1139" y="1516"/>
                    </a:cubicBezTo>
                    <a:cubicBezTo>
                      <a:pt x="1546" y="1380"/>
                      <a:pt x="1736" y="946"/>
                      <a:pt x="1600" y="539"/>
                    </a:cubicBezTo>
                    <a:cubicBezTo>
                      <a:pt x="1494" y="219"/>
                      <a:pt x="1203" y="0"/>
                      <a:pt x="885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4" name="Google Shape;2784;p34"/>
              <p:cNvSpPr/>
              <p:nvPr/>
            </p:nvSpPr>
            <p:spPr>
              <a:xfrm>
                <a:off x="5580715" y="1176984"/>
                <a:ext cx="310208" cy="271860"/>
              </a:xfrm>
              <a:custGeom>
                <a:avLst/>
                <a:gdLst/>
                <a:ahLst/>
                <a:cxnLst/>
                <a:rect l="l" t="t" r="r" b="b"/>
                <a:pathLst>
                  <a:path w="2063" h="1808" extrusionOk="0">
                    <a:moveTo>
                      <a:pt x="1008" y="0"/>
                    </a:moveTo>
                    <a:cubicBezTo>
                      <a:pt x="917" y="0"/>
                      <a:pt x="824" y="12"/>
                      <a:pt x="733" y="38"/>
                    </a:cubicBezTo>
                    <a:cubicBezTo>
                      <a:pt x="245" y="200"/>
                      <a:pt x="1" y="716"/>
                      <a:pt x="164" y="1177"/>
                    </a:cubicBezTo>
                    <a:cubicBezTo>
                      <a:pt x="291" y="1558"/>
                      <a:pt x="633" y="1807"/>
                      <a:pt x="997" y="1807"/>
                    </a:cubicBezTo>
                    <a:cubicBezTo>
                      <a:pt x="1099" y="1807"/>
                      <a:pt x="1202" y="1788"/>
                      <a:pt x="1303" y="1746"/>
                    </a:cubicBezTo>
                    <a:cubicBezTo>
                      <a:pt x="1791" y="1584"/>
                      <a:pt x="2062" y="1068"/>
                      <a:pt x="1899" y="607"/>
                    </a:cubicBezTo>
                    <a:cubicBezTo>
                      <a:pt x="1789" y="232"/>
                      <a:pt x="1409" y="0"/>
                      <a:pt x="1008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5" name="Google Shape;2785;p34"/>
              <p:cNvSpPr/>
              <p:nvPr/>
            </p:nvSpPr>
            <p:spPr>
              <a:xfrm>
                <a:off x="5768374" y="1486292"/>
                <a:ext cx="220439" cy="198933"/>
              </a:xfrm>
              <a:custGeom>
                <a:avLst/>
                <a:gdLst/>
                <a:ahLst/>
                <a:cxnLst/>
                <a:rect l="l" t="t" r="r" b="b"/>
                <a:pathLst>
                  <a:path w="1466" h="1323" extrusionOk="0">
                    <a:moveTo>
                      <a:pt x="736" y="1"/>
                    </a:moveTo>
                    <a:cubicBezTo>
                      <a:pt x="663" y="1"/>
                      <a:pt x="589" y="14"/>
                      <a:pt x="516" y="42"/>
                    </a:cubicBezTo>
                    <a:cubicBezTo>
                      <a:pt x="163" y="178"/>
                      <a:pt x="1" y="557"/>
                      <a:pt x="109" y="883"/>
                    </a:cubicBezTo>
                    <a:cubicBezTo>
                      <a:pt x="195" y="1163"/>
                      <a:pt x="452" y="1323"/>
                      <a:pt x="731" y="1323"/>
                    </a:cubicBezTo>
                    <a:cubicBezTo>
                      <a:pt x="803" y="1323"/>
                      <a:pt x="877" y="1312"/>
                      <a:pt x="950" y="1290"/>
                    </a:cubicBezTo>
                    <a:cubicBezTo>
                      <a:pt x="1275" y="1154"/>
                      <a:pt x="1465" y="802"/>
                      <a:pt x="1357" y="449"/>
                    </a:cubicBezTo>
                    <a:cubicBezTo>
                      <a:pt x="1271" y="191"/>
                      <a:pt x="1014" y="1"/>
                      <a:pt x="736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6" name="Google Shape;2786;p34"/>
              <p:cNvSpPr/>
              <p:nvPr/>
            </p:nvSpPr>
            <p:spPr>
              <a:xfrm>
                <a:off x="5935583" y="1187661"/>
                <a:ext cx="208109" cy="187656"/>
              </a:xfrm>
              <a:custGeom>
                <a:avLst/>
                <a:gdLst/>
                <a:ahLst/>
                <a:cxnLst/>
                <a:rect l="l" t="t" r="r" b="b"/>
                <a:pathLst>
                  <a:path w="1384" h="1248" extrusionOk="0">
                    <a:moveTo>
                      <a:pt x="685" y="0"/>
                    </a:moveTo>
                    <a:cubicBezTo>
                      <a:pt x="628" y="0"/>
                      <a:pt x="572" y="7"/>
                      <a:pt x="516" y="21"/>
                    </a:cubicBezTo>
                    <a:cubicBezTo>
                      <a:pt x="163" y="129"/>
                      <a:pt x="1" y="482"/>
                      <a:pt x="109" y="807"/>
                    </a:cubicBezTo>
                    <a:cubicBezTo>
                      <a:pt x="195" y="1087"/>
                      <a:pt x="418" y="1248"/>
                      <a:pt x="682" y="1248"/>
                    </a:cubicBezTo>
                    <a:cubicBezTo>
                      <a:pt x="751" y="1248"/>
                      <a:pt x="823" y="1237"/>
                      <a:pt x="896" y="1214"/>
                    </a:cubicBezTo>
                    <a:cubicBezTo>
                      <a:pt x="1221" y="1106"/>
                      <a:pt x="1384" y="780"/>
                      <a:pt x="1303" y="428"/>
                    </a:cubicBezTo>
                    <a:cubicBezTo>
                      <a:pt x="1213" y="158"/>
                      <a:pt x="955" y="0"/>
                      <a:pt x="685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7" name="Google Shape;2787;p34"/>
              <p:cNvSpPr/>
              <p:nvPr/>
            </p:nvSpPr>
            <p:spPr>
              <a:xfrm>
                <a:off x="5813183" y="899404"/>
                <a:ext cx="167359" cy="146155"/>
              </a:xfrm>
              <a:custGeom>
                <a:avLst/>
                <a:gdLst/>
                <a:ahLst/>
                <a:cxnLst/>
                <a:rect l="l" t="t" r="r" b="b"/>
                <a:pathLst>
                  <a:path w="1113" h="972" extrusionOk="0">
                    <a:moveTo>
                      <a:pt x="518" y="0"/>
                    </a:moveTo>
                    <a:cubicBezTo>
                      <a:pt x="481" y="0"/>
                      <a:pt x="444" y="4"/>
                      <a:pt x="408" y="12"/>
                    </a:cubicBezTo>
                    <a:cubicBezTo>
                      <a:pt x="136" y="93"/>
                      <a:pt x="1" y="365"/>
                      <a:pt x="109" y="636"/>
                    </a:cubicBezTo>
                    <a:cubicBezTo>
                      <a:pt x="151" y="844"/>
                      <a:pt x="320" y="972"/>
                      <a:pt x="518" y="972"/>
                    </a:cubicBezTo>
                    <a:cubicBezTo>
                      <a:pt x="579" y="972"/>
                      <a:pt x="643" y="960"/>
                      <a:pt x="706" y="934"/>
                    </a:cubicBezTo>
                    <a:cubicBezTo>
                      <a:pt x="977" y="853"/>
                      <a:pt x="1113" y="582"/>
                      <a:pt x="1032" y="310"/>
                    </a:cubicBezTo>
                    <a:cubicBezTo>
                      <a:pt x="939" y="126"/>
                      <a:pt x="729" y="0"/>
                      <a:pt x="518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8" name="Google Shape;2788;p34"/>
              <p:cNvSpPr/>
              <p:nvPr/>
            </p:nvSpPr>
            <p:spPr>
              <a:xfrm>
                <a:off x="5519515" y="745276"/>
                <a:ext cx="212319" cy="189610"/>
              </a:xfrm>
              <a:custGeom>
                <a:avLst/>
                <a:gdLst/>
                <a:ahLst/>
                <a:cxnLst/>
                <a:rect l="l" t="t" r="r" b="b"/>
                <a:pathLst>
                  <a:path w="1412" h="1261" extrusionOk="0">
                    <a:moveTo>
                      <a:pt x="708" y="0"/>
                    </a:moveTo>
                    <a:cubicBezTo>
                      <a:pt x="636" y="0"/>
                      <a:pt x="562" y="11"/>
                      <a:pt x="489" y="34"/>
                    </a:cubicBezTo>
                    <a:cubicBezTo>
                      <a:pt x="164" y="115"/>
                      <a:pt x="1" y="495"/>
                      <a:pt x="82" y="847"/>
                    </a:cubicBezTo>
                    <a:cubicBezTo>
                      <a:pt x="168" y="1105"/>
                      <a:pt x="424" y="1260"/>
                      <a:pt x="688" y="1260"/>
                    </a:cubicBezTo>
                    <a:cubicBezTo>
                      <a:pt x="758" y="1260"/>
                      <a:pt x="828" y="1250"/>
                      <a:pt x="896" y="1227"/>
                    </a:cubicBezTo>
                    <a:cubicBezTo>
                      <a:pt x="1249" y="1146"/>
                      <a:pt x="1411" y="766"/>
                      <a:pt x="1303" y="440"/>
                    </a:cubicBezTo>
                    <a:cubicBezTo>
                      <a:pt x="1238" y="161"/>
                      <a:pt x="986" y="0"/>
                      <a:pt x="708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9" name="Google Shape;2789;p34"/>
              <p:cNvSpPr/>
              <p:nvPr/>
            </p:nvSpPr>
            <p:spPr>
              <a:xfrm>
                <a:off x="5319676" y="1060148"/>
                <a:ext cx="85860" cy="109766"/>
              </a:xfrm>
              <a:custGeom>
                <a:avLst/>
                <a:gdLst/>
                <a:ahLst/>
                <a:cxnLst/>
                <a:rect l="l" t="t" r="r" b="b"/>
                <a:pathLst>
                  <a:path w="571" h="730" extrusionOk="0">
                    <a:moveTo>
                      <a:pt x="164" y="1"/>
                    </a:moveTo>
                    <a:cubicBezTo>
                      <a:pt x="28" y="28"/>
                      <a:pt x="1" y="245"/>
                      <a:pt x="28" y="435"/>
                    </a:cubicBezTo>
                    <a:cubicBezTo>
                      <a:pt x="93" y="608"/>
                      <a:pt x="210" y="730"/>
                      <a:pt x="324" y="730"/>
                    </a:cubicBezTo>
                    <a:cubicBezTo>
                      <a:pt x="352" y="730"/>
                      <a:pt x="381" y="722"/>
                      <a:pt x="408" y="706"/>
                    </a:cubicBezTo>
                    <a:cubicBezTo>
                      <a:pt x="543" y="679"/>
                      <a:pt x="570" y="462"/>
                      <a:pt x="543" y="272"/>
                    </a:cubicBezTo>
                    <a:lnTo>
                      <a:pt x="164" y="1"/>
                    </a:ln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0" name="Google Shape;2790;p34"/>
              <p:cNvSpPr/>
              <p:nvPr/>
            </p:nvSpPr>
            <p:spPr>
              <a:xfrm>
                <a:off x="5568535" y="977896"/>
                <a:ext cx="85860" cy="107661"/>
              </a:xfrm>
              <a:custGeom>
                <a:avLst/>
                <a:gdLst/>
                <a:ahLst/>
                <a:cxnLst/>
                <a:rect l="l" t="t" r="r" b="b"/>
                <a:pathLst>
                  <a:path w="571" h="716" extrusionOk="0">
                    <a:moveTo>
                      <a:pt x="187" y="0"/>
                    </a:moveTo>
                    <a:cubicBezTo>
                      <a:pt x="170" y="0"/>
                      <a:pt x="153" y="2"/>
                      <a:pt x="136" y="5"/>
                    </a:cubicBezTo>
                    <a:lnTo>
                      <a:pt x="0" y="439"/>
                    </a:lnTo>
                    <a:cubicBezTo>
                      <a:pt x="72" y="630"/>
                      <a:pt x="206" y="716"/>
                      <a:pt x="329" y="716"/>
                    </a:cubicBezTo>
                    <a:cubicBezTo>
                      <a:pt x="346" y="716"/>
                      <a:pt x="363" y="714"/>
                      <a:pt x="380" y="711"/>
                    </a:cubicBezTo>
                    <a:cubicBezTo>
                      <a:pt x="516" y="684"/>
                      <a:pt x="570" y="467"/>
                      <a:pt x="516" y="277"/>
                    </a:cubicBezTo>
                    <a:cubicBezTo>
                      <a:pt x="444" y="86"/>
                      <a:pt x="311" y="0"/>
                      <a:pt x="187" y="0"/>
                    </a:cubicBez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1" name="Google Shape;2791;p34"/>
              <p:cNvSpPr/>
              <p:nvPr/>
            </p:nvSpPr>
            <p:spPr>
              <a:xfrm>
                <a:off x="5425836" y="1087966"/>
                <a:ext cx="153375" cy="84956"/>
              </a:xfrm>
              <a:custGeom>
                <a:avLst/>
                <a:gdLst/>
                <a:ahLst/>
                <a:cxnLst/>
                <a:rect l="l" t="t" r="r" b="b"/>
                <a:pathLst>
                  <a:path w="1020" h="565" extrusionOk="0">
                    <a:moveTo>
                      <a:pt x="624" y="1"/>
                    </a:moveTo>
                    <a:cubicBezTo>
                      <a:pt x="558" y="1"/>
                      <a:pt x="486" y="10"/>
                      <a:pt x="407" y="33"/>
                    </a:cubicBezTo>
                    <a:cubicBezTo>
                      <a:pt x="109" y="141"/>
                      <a:pt x="0" y="440"/>
                      <a:pt x="163" y="548"/>
                    </a:cubicBezTo>
                    <a:cubicBezTo>
                      <a:pt x="190" y="560"/>
                      <a:pt x="213" y="565"/>
                      <a:pt x="235" y="565"/>
                    </a:cubicBezTo>
                    <a:cubicBezTo>
                      <a:pt x="363" y="565"/>
                      <a:pt x="403" y="382"/>
                      <a:pt x="543" y="358"/>
                    </a:cubicBezTo>
                    <a:cubicBezTo>
                      <a:pt x="581" y="344"/>
                      <a:pt x="618" y="339"/>
                      <a:pt x="654" y="339"/>
                    </a:cubicBezTo>
                    <a:cubicBezTo>
                      <a:pt x="742" y="339"/>
                      <a:pt x="821" y="370"/>
                      <a:pt x="879" y="370"/>
                    </a:cubicBezTo>
                    <a:cubicBezTo>
                      <a:pt x="931" y="370"/>
                      <a:pt x="966" y="345"/>
                      <a:pt x="977" y="250"/>
                    </a:cubicBezTo>
                    <a:cubicBezTo>
                      <a:pt x="1020" y="142"/>
                      <a:pt x="875" y="1"/>
                      <a:pt x="624" y="1"/>
                    </a:cubicBez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92" name="Google Shape;2792;p34"/>
            <p:cNvGrpSpPr/>
            <p:nvPr/>
          </p:nvGrpSpPr>
          <p:grpSpPr>
            <a:xfrm>
              <a:off x="5544791" y="2207304"/>
              <a:ext cx="2856427" cy="2834185"/>
              <a:chOff x="6078275" y="2207348"/>
              <a:chExt cx="2728723" cy="2707475"/>
            </a:xfrm>
          </p:grpSpPr>
          <p:sp>
            <p:nvSpPr>
              <p:cNvPr id="2793" name="Google Shape;2793;p34"/>
              <p:cNvSpPr/>
              <p:nvPr/>
            </p:nvSpPr>
            <p:spPr>
              <a:xfrm>
                <a:off x="8016696" y="2914924"/>
                <a:ext cx="462914" cy="327543"/>
              </a:xfrm>
              <a:custGeom>
                <a:avLst/>
                <a:gdLst/>
                <a:ahLst/>
                <a:cxnLst/>
                <a:rect l="l" t="t" r="r" b="b"/>
                <a:pathLst>
                  <a:path w="2876" h="2035" extrusionOk="0">
                    <a:moveTo>
                      <a:pt x="2086" y="0"/>
                    </a:moveTo>
                    <a:cubicBezTo>
                      <a:pt x="1974" y="0"/>
                      <a:pt x="1863" y="27"/>
                      <a:pt x="1763" y="82"/>
                    </a:cubicBezTo>
                    <a:cubicBezTo>
                      <a:pt x="1574" y="190"/>
                      <a:pt x="1492" y="326"/>
                      <a:pt x="1438" y="488"/>
                    </a:cubicBezTo>
                    <a:cubicBezTo>
                      <a:pt x="1384" y="651"/>
                      <a:pt x="1275" y="814"/>
                      <a:pt x="1112" y="895"/>
                    </a:cubicBezTo>
                    <a:lnTo>
                      <a:pt x="0" y="1519"/>
                    </a:lnTo>
                    <a:lnTo>
                      <a:pt x="299" y="2034"/>
                    </a:lnTo>
                    <a:lnTo>
                      <a:pt x="1411" y="1411"/>
                    </a:lnTo>
                    <a:cubicBezTo>
                      <a:pt x="1519" y="1338"/>
                      <a:pt x="1652" y="1314"/>
                      <a:pt x="1776" y="1314"/>
                    </a:cubicBezTo>
                    <a:cubicBezTo>
                      <a:pt x="1839" y="1314"/>
                      <a:pt x="1899" y="1320"/>
                      <a:pt x="1953" y="1329"/>
                    </a:cubicBezTo>
                    <a:cubicBezTo>
                      <a:pt x="2003" y="1339"/>
                      <a:pt x="2056" y="1345"/>
                      <a:pt x="2113" y="1345"/>
                    </a:cubicBezTo>
                    <a:cubicBezTo>
                      <a:pt x="2212" y="1345"/>
                      <a:pt x="2321" y="1327"/>
                      <a:pt x="2442" y="1275"/>
                    </a:cubicBezTo>
                    <a:cubicBezTo>
                      <a:pt x="2767" y="1058"/>
                      <a:pt x="2876" y="651"/>
                      <a:pt x="2659" y="326"/>
                    </a:cubicBezTo>
                    <a:cubicBezTo>
                      <a:pt x="2532" y="109"/>
                      <a:pt x="2309" y="0"/>
                      <a:pt x="2086" y="0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4" name="Google Shape;2794;p34"/>
              <p:cNvSpPr/>
              <p:nvPr/>
            </p:nvSpPr>
            <p:spPr>
              <a:xfrm>
                <a:off x="8082206" y="3678836"/>
                <a:ext cx="484643" cy="287305"/>
              </a:xfrm>
              <a:custGeom>
                <a:avLst/>
                <a:gdLst/>
                <a:ahLst/>
                <a:cxnLst/>
                <a:rect l="l" t="t" r="r" b="b"/>
                <a:pathLst>
                  <a:path w="3011" h="1785" extrusionOk="0">
                    <a:moveTo>
                      <a:pt x="190" y="1"/>
                    </a:moveTo>
                    <a:lnTo>
                      <a:pt x="0" y="543"/>
                    </a:lnTo>
                    <a:lnTo>
                      <a:pt x="1221" y="1032"/>
                    </a:lnTo>
                    <a:cubicBezTo>
                      <a:pt x="1384" y="1086"/>
                      <a:pt x="1519" y="1221"/>
                      <a:pt x="1628" y="1411"/>
                    </a:cubicBezTo>
                    <a:cubicBezTo>
                      <a:pt x="1709" y="1547"/>
                      <a:pt x="1845" y="1683"/>
                      <a:pt x="1980" y="1737"/>
                    </a:cubicBezTo>
                    <a:cubicBezTo>
                      <a:pt x="2063" y="1769"/>
                      <a:pt x="2149" y="1784"/>
                      <a:pt x="2233" y="1784"/>
                    </a:cubicBezTo>
                    <a:cubicBezTo>
                      <a:pt x="2509" y="1784"/>
                      <a:pt x="2772" y="1621"/>
                      <a:pt x="2875" y="1330"/>
                    </a:cubicBezTo>
                    <a:cubicBezTo>
                      <a:pt x="3011" y="1004"/>
                      <a:pt x="2794" y="598"/>
                      <a:pt x="2469" y="489"/>
                    </a:cubicBezTo>
                    <a:cubicBezTo>
                      <a:pt x="2387" y="448"/>
                      <a:pt x="2299" y="428"/>
                      <a:pt x="2211" y="428"/>
                    </a:cubicBezTo>
                    <a:cubicBezTo>
                      <a:pt x="2123" y="428"/>
                      <a:pt x="2035" y="448"/>
                      <a:pt x="1953" y="489"/>
                    </a:cubicBezTo>
                    <a:cubicBezTo>
                      <a:pt x="1872" y="516"/>
                      <a:pt x="1777" y="530"/>
                      <a:pt x="1682" y="530"/>
                    </a:cubicBezTo>
                    <a:cubicBezTo>
                      <a:pt x="1587" y="530"/>
                      <a:pt x="1492" y="516"/>
                      <a:pt x="1411" y="489"/>
                    </a:cubicBezTo>
                    <a:lnTo>
                      <a:pt x="190" y="1"/>
                    </a:ln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5" name="Google Shape;2795;p34"/>
              <p:cNvSpPr/>
              <p:nvPr/>
            </p:nvSpPr>
            <p:spPr>
              <a:xfrm>
                <a:off x="7584523" y="2465043"/>
                <a:ext cx="283929" cy="480612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2986" extrusionOk="0">
                    <a:moveTo>
                      <a:pt x="1005" y="0"/>
                    </a:moveTo>
                    <a:cubicBezTo>
                      <a:pt x="714" y="0"/>
                      <a:pt x="437" y="195"/>
                      <a:pt x="326" y="463"/>
                    </a:cubicBezTo>
                    <a:cubicBezTo>
                      <a:pt x="271" y="625"/>
                      <a:pt x="298" y="815"/>
                      <a:pt x="380" y="978"/>
                    </a:cubicBezTo>
                    <a:cubicBezTo>
                      <a:pt x="434" y="1141"/>
                      <a:pt x="434" y="1358"/>
                      <a:pt x="407" y="1520"/>
                    </a:cubicBezTo>
                    <a:lnTo>
                      <a:pt x="0" y="2768"/>
                    </a:lnTo>
                    <a:lnTo>
                      <a:pt x="570" y="2985"/>
                    </a:lnTo>
                    <a:lnTo>
                      <a:pt x="977" y="1710"/>
                    </a:lnTo>
                    <a:cubicBezTo>
                      <a:pt x="1058" y="1548"/>
                      <a:pt x="1194" y="1385"/>
                      <a:pt x="1356" y="1276"/>
                    </a:cubicBezTo>
                    <a:cubicBezTo>
                      <a:pt x="1465" y="1141"/>
                      <a:pt x="1546" y="1032"/>
                      <a:pt x="1628" y="869"/>
                    </a:cubicBezTo>
                    <a:cubicBezTo>
                      <a:pt x="1763" y="490"/>
                      <a:pt x="1546" y="137"/>
                      <a:pt x="1194" y="29"/>
                    </a:cubicBezTo>
                    <a:cubicBezTo>
                      <a:pt x="1131" y="9"/>
                      <a:pt x="1068" y="0"/>
                      <a:pt x="1005" y="0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6" name="Google Shape;2796;p34"/>
              <p:cNvSpPr/>
              <p:nvPr/>
            </p:nvSpPr>
            <p:spPr>
              <a:xfrm>
                <a:off x="7706690" y="4124210"/>
                <a:ext cx="331894" cy="453893"/>
              </a:xfrm>
              <a:custGeom>
                <a:avLst/>
                <a:gdLst/>
                <a:ahLst/>
                <a:cxnLst/>
                <a:rect l="l" t="t" r="r" b="b"/>
                <a:pathLst>
                  <a:path w="2062" h="2820" extrusionOk="0">
                    <a:moveTo>
                      <a:pt x="543" y="0"/>
                    </a:moveTo>
                    <a:lnTo>
                      <a:pt x="1" y="272"/>
                    </a:lnTo>
                    <a:lnTo>
                      <a:pt x="597" y="1411"/>
                    </a:lnTo>
                    <a:cubicBezTo>
                      <a:pt x="706" y="1574"/>
                      <a:pt x="733" y="1791"/>
                      <a:pt x="652" y="1953"/>
                    </a:cubicBezTo>
                    <a:cubicBezTo>
                      <a:pt x="597" y="2116"/>
                      <a:pt x="624" y="2306"/>
                      <a:pt x="706" y="2469"/>
                    </a:cubicBezTo>
                    <a:cubicBezTo>
                      <a:pt x="806" y="2688"/>
                      <a:pt x="1052" y="2820"/>
                      <a:pt x="1306" y="2820"/>
                    </a:cubicBezTo>
                    <a:cubicBezTo>
                      <a:pt x="1396" y="2820"/>
                      <a:pt x="1488" y="2803"/>
                      <a:pt x="1574" y="2767"/>
                    </a:cubicBezTo>
                    <a:cubicBezTo>
                      <a:pt x="1926" y="2604"/>
                      <a:pt x="2062" y="2198"/>
                      <a:pt x="1872" y="1845"/>
                    </a:cubicBezTo>
                    <a:cubicBezTo>
                      <a:pt x="1818" y="1709"/>
                      <a:pt x="1682" y="1628"/>
                      <a:pt x="1547" y="1547"/>
                    </a:cubicBezTo>
                    <a:cubicBezTo>
                      <a:pt x="1384" y="1465"/>
                      <a:pt x="1221" y="1357"/>
                      <a:pt x="1140" y="1167"/>
                    </a:cubicBezTo>
                    <a:lnTo>
                      <a:pt x="543" y="0"/>
                    </a:ln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7" name="Google Shape;2797;p34"/>
              <p:cNvSpPr/>
              <p:nvPr/>
            </p:nvSpPr>
            <p:spPr>
              <a:xfrm>
                <a:off x="6344500" y="3051256"/>
                <a:ext cx="484804" cy="287305"/>
              </a:xfrm>
              <a:custGeom>
                <a:avLst/>
                <a:gdLst/>
                <a:ahLst/>
                <a:cxnLst/>
                <a:rect l="l" t="t" r="r" b="b"/>
                <a:pathLst>
                  <a:path w="3012" h="1785" extrusionOk="0">
                    <a:moveTo>
                      <a:pt x="776" y="1"/>
                    </a:moveTo>
                    <a:cubicBezTo>
                      <a:pt x="501" y="1"/>
                      <a:pt x="240" y="159"/>
                      <a:pt x="137" y="428"/>
                    </a:cubicBezTo>
                    <a:cubicBezTo>
                      <a:pt x="1" y="754"/>
                      <a:pt x="164" y="1160"/>
                      <a:pt x="516" y="1296"/>
                    </a:cubicBezTo>
                    <a:cubicBezTo>
                      <a:pt x="584" y="1337"/>
                      <a:pt x="659" y="1357"/>
                      <a:pt x="743" y="1357"/>
                    </a:cubicBezTo>
                    <a:cubicBezTo>
                      <a:pt x="828" y="1357"/>
                      <a:pt x="923" y="1337"/>
                      <a:pt x="1032" y="1296"/>
                    </a:cubicBezTo>
                    <a:cubicBezTo>
                      <a:pt x="1127" y="1269"/>
                      <a:pt x="1228" y="1255"/>
                      <a:pt x="1327" y="1255"/>
                    </a:cubicBezTo>
                    <a:cubicBezTo>
                      <a:pt x="1425" y="1255"/>
                      <a:pt x="1520" y="1269"/>
                      <a:pt x="1601" y="1296"/>
                    </a:cubicBezTo>
                    <a:lnTo>
                      <a:pt x="2822" y="1784"/>
                    </a:lnTo>
                    <a:lnTo>
                      <a:pt x="3012" y="1242"/>
                    </a:lnTo>
                    <a:lnTo>
                      <a:pt x="1791" y="754"/>
                    </a:lnTo>
                    <a:cubicBezTo>
                      <a:pt x="1628" y="672"/>
                      <a:pt x="1466" y="564"/>
                      <a:pt x="1384" y="374"/>
                    </a:cubicBezTo>
                    <a:cubicBezTo>
                      <a:pt x="1330" y="238"/>
                      <a:pt x="1194" y="103"/>
                      <a:pt x="1032" y="48"/>
                    </a:cubicBezTo>
                    <a:cubicBezTo>
                      <a:pt x="948" y="16"/>
                      <a:pt x="861" y="1"/>
                      <a:pt x="776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8" name="Google Shape;2798;p34"/>
              <p:cNvSpPr/>
              <p:nvPr/>
            </p:nvSpPr>
            <p:spPr>
              <a:xfrm>
                <a:off x="6366390" y="3774928"/>
                <a:ext cx="476112" cy="331245"/>
              </a:xfrm>
              <a:custGeom>
                <a:avLst/>
                <a:gdLst/>
                <a:ahLst/>
                <a:cxnLst/>
                <a:rect l="l" t="t" r="r" b="b"/>
                <a:pathLst>
                  <a:path w="2958" h="2058" extrusionOk="0">
                    <a:moveTo>
                      <a:pt x="2659" y="1"/>
                    </a:moveTo>
                    <a:lnTo>
                      <a:pt x="1492" y="624"/>
                    </a:lnTo>
                    <a:cubicBezTo>
                      <a:pt x="1370" y="685"/>
                      <a:pt x="1218" y="716"/>
                      <a:pt x="1080" y="716"/>
                    </a:cubicBezTo>
                    <a:cubicBezTo>
                      <a:pt x="1035" y="716"/>
                      <a:pt x="991" y="713"/>
                      <a:pt x="950" y="706"/>
                    </a:cubicBezTo>
                    <a:cubicBezTo>
                      <a:pt x="890" y="696"/>
                      <a:pt x="831" y="690"/>
                      <a:pt x="770" y="690"/>
                    </a:cubicBezTo>
                    <a:cubicBezTo>
                      <a:pt x="664" y="690"/>
                      <a:pt x="555" y="708"/>
                      <a:pt x="435" y="760"/>
                    </a:cubicBezTo>
                    <a:cubicBezTo>
                      <a:pt x="109" y="950"/>
                      <a:pt x="1" y="1384"/>
                      <a:pt x="163" y="1682"/>
                    </a:cubicBezTo>
                    <a:cubicBezTo>
                      <a:pt x="309" y="1919"/>
                      <a:pt x="540" y="2058"/>
                      <a:pt x="775" y="2058"/>
                    </a:cubicBezTo>
                    <a:cubicBezTo>
                      <a:pt x="890" y="2058"/>
                      <a:pt x="1006" y="2025"/>
                      <a:pt x="1113" y="1954"/>
                    </a:cubicBezTo>
                    <a:cubicBezTo>
                      <a:pt x="1248" y="1899"/>
                      <a:pt x="1357" y="1764"/>
                      <a:pt x="1465" y="1574"/>
                    </a:cubicBezTo>
                    <a:cubicBezTo>
                      <a:pt x="1519" y="1411"/>
                      <a:pt x="1628" y="1248"/>
                      <a:pt x="1791" y="1140"/>
                    </a:cubicBezTo>
                    <a:lnTo>
                      <a:pt x="2957" y="489"/>
                    </a:lnTo>
                    <a:lnTo>
                      <a:pt x="2659" y="1"/>
                    </a:ln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9" name="Google Shape;2799;p34"/>
              <p:cNvSpPr/>
              <p:nvPr/>
            </p:nvSpPr>
            <p:spPr>
              <a:xfrm>
                <a:off x="6881618" y="2513492"/>
                <a:ext cx="327549" cy="458239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2847" extrusionOk="0">
                    <a:moveTo>
                      <a:pt x="742" y="1"/>
                    </a:moveTo>
                    <a:cubicBezTo>
                      <a:pt x="648" y="1"/>
                      <a:pt x="553" y="18"/>
                      <a:pt x="461" y="53"/>
                    </a:cubicBezTo>
                    <a:cubicBezTo>
                      <a:pt x="136" y="243"/>
                      <a:pt x="0" y="650"/>
                      <a:pt x="163" y="975"/>
                    </a:cubicBezTo>
                    <a:cubicBezTo>
                      <a:pt x="217" y="1138"/>
                      <a:pt x="353" y="1247"/>
                      <a:pt x="488" y="1274"/>
                    </a:cubicBezTo>
                    <a:cubicBezTo>
                      <a:pt x="678" y="1355"/>
                      <a:pt x="814" y="1491"/>
                      <a:pt x="895" y="1653"/>
                    </a:cubicBezTo>
                    <a:lnTo>
                      <a:pt x="1492" y="2847"/>
                    </a:lnTo>
                    <a:lnTo>
                      <a:pt x="2034" y="2576"/>
                    </a:lnTo>
                    <a:lnTo>
                      <a:pt x="1438" y="1409"/>
                    </a:lnTo>
                    <a:cubicBezTo>
                      <a:pt x="1356" y="1247"/>
                      <a:pt x="1302" y="1057"/>
                      <a:pt x="1383" y="867"/>
                    </a:cubicBezTo>
                    <a:cubicBezTo>
                      <a:pt x="1438" y="704"/>
                      <a:pt x="1411" y="541"/>
                      <a:pt x="1356" y="379"/>
                    </a:cubicBezTo>
                    <a:cubicBezTo>
                      <a:pt x="1256" y="138"/>
                      <a:pt x="1007" y="1"/>
                      <a:pt x="742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0" name="Google Shape;2800;p34"/>
              <p:cNvSpPr/>
              <p:nvPr/>
            </p:nvSpPr>
            <p:spPr>
              <a:xfrm>
                <a:off x="6977549" y="4159138"/>
                <a:ext cx="283929" cy="480612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2986" extrusionOk="0">
                    <a:moveTo>
                      <a:pt x="1194" y="0"/>
                    </a:moveTo>
                    <a:lnTo>
                      <a:pt x="787" y="1248"/>
                    </a:lnTo>
                    <a:cubicBezTo>
                      <a:pt x="706" y="1438"/>
                      <a:pt x="570" y="1601"/>
                      <a:pt x="408" y="1709"/>
                    </a:cubicBezTo>
                    <a:cubicBezTo>
                      <a:pt x="299" y="1818"/>
                      <a:pt x="218" y="1953"/>
                      <a:pt x="137" y="2116"/>
                    </a:cubicBezTo>
                    <a:cubicBezTo>
                      <a:pt x="1" y="2496"/>
                      <a:pt x="218" y="2848"/>
                      <a:pt x="570" y="2957"/>
                    </a:cubicBezTo>
                    <a:cubicBezTo>
                      <a:pt x="633" y="2976"/>
                      <a:pt x="696" y="2985"/>
                      <a:pt x="759" y="2985"/>
                    </a:cubicBezTo>
                    <a:cubicBezTo>
                      <a:pt x="1050" y="2985"/>
                      <a:pt x="1327" y="2791"/>
                      <a:pt x="1438" y="2523"/>
                    </a:cubicBezTo>
                    <a:cubicBezTo>
                      <a:pt x="1493" y="2360"/>
                      <a:pt x="1466" y="2170"/>
                      <a:pt x="1384" y="2008"/>
                    </a:cubicBezTo>
                    <a:cubicBezTo>
                      <a:pt x="1330" y="1845"/>
                      <a:pt x="1330" y="1628"/>
                      <a:pt x="1357" y="1465"/>
                    </a:cubicBezTo>
                    <a:lnTo>
                      <a:pt x="1764" y="217"/>
                    </a:lnTo>
                    <a:lnTo>
                      <a:pt x="1194" y="0"/>
                    </a:ln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1" name="Google Shape;2801;p34"/>
              <p:cNvSpPr/>
              <p:nvPr/>
            </p:nvSpPr>
            <p:spPr>
              <a:xfrm>
                <a:off x="6632776" y="2782455"/>
                <a:ext cx="1628568" cy="1566575"/>
              </a:xfrm>
              <a:custGeom>
                <a:avLst/>
                <a:gdLst/>
                <a:ahLst/>
                <a:cxnLst/>
                <a:rect l="l" t="t" r="r" b="b"/>
                <a:pathLst>
                  <a:path w="10118" h="9733" extrusionOk="0">
                    <a:moveTo>
                      <a:pt x="5024" y="0"/>
                    </a:moveTo>
                    <a:cubicBezTo>
                      <a:pt x="4923" y="0"/>
                      <a:pt x="4822" y="3"/>
                      <a:pt x="4720" y="9"/>
                    </a:cubicBezTo>
                    <a:cubicBezTo>
                      <a:pt x="2034" y="226"/>
                      <a:pt x="0" y="2532"/>
                      <a:pt x="217" y="5217"/>
                    </a:cubicBezTo>
                    <a:cubicBezTo>
                      <a:pt x="399" y="7760"/>
                      <a:pt x="2517" y="9732"/>
                      <a:pt x="5051" y="9732"/>
                    </a:cubicBezTo>
                    <a:cubicBezTo>
                      <a:pt x="5166" y="9732"/>
                      <a:pt x="5281" y="9728"/>
                      <a:pt x="5398" y="9720"/>
                    </a:cubicBezTo>
                    <a:cubicBezTo>
                      <a:pt x="8083" y="9503"/>
                      <a:pt x="10117" y="7197"/>
                      <a:pt x="9900" y="4539"/>
                    </a:cubicBezTo>
                    <a:cubicBezTo>
                      <a:pt x="9718" y="1956"/>
                      <a:pt x="7577" y="0"/>
                      <a:pt x="5024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2" name="Google Shape;2802;p34"/>
              <p:cNvSpPr/>
              <p:nvPr/>
            </p:nvSpPr>
            <p:spPr>
              <a:xfrm>
                <a:off x="7200315" y="2207348"/>
                <a:ext cx="323203" cy="685829"/>
              </a:xfrm>
              <a:custGeom>
                <a:avLst/>
                <a:gdLst/>
                <a:ahLst/>
                <a:cxnLst/>
                <a:rect l="l" t="t" r="r" b="b"/>
                <a:pathLst>
                  <a:path w="2008" h="4261" extrusionOk="0">
                    <a:moveTo>
                      <a:pt x="976" y="1"/>
                    </a:moveTo>
                    <a:cubicBezTo>
                      <a:pt x="958" y="1"/>
                      <a:pt x="940" y="1"/>
                      <a:pt x="922" y="2"/>
                    </a:cubicBezTo>
                    <a:cubicBezTo>
                      <a:pt x="407" y="56"/>
                      <a:pt x="0" y="545"/>
                      <a:pt x="54" y="1060"/>
                    </a:cubicBezTo>
                    <a:cubicBezTo>
                      <a:pt x="82" y="1331"/>
                      <a:pt x="163" y="1521"/>
                      <a:pt x="353" y="1684"/>
                    </a:cubicBezTo>
                    <a:cubicBezTo>
                      <a:pt x="543" y="1874"/>
                      <a:pt x="651" y="2145"/>
                      <a:pt x="678" y="2416"/>
                    </a:cubicBezTo>
                    <a:lnTo>
                      <a:pt x="814" y="4261"/>
                    </a:lnTo>
                    <a:lnTo>
                      <a:pt x="1655" y="4206"/>
                    </a:lnTo>
                    <a:lnTo>
                      <a:pt x="1519" y="2335"/>
                    </a:lnTo>
                    <a:cubicBezTo>
                      <a:pt x="1492" y="2064"/>
                      <a:pt x="1601" y="1792"/>
                      <a:pt x="1763" y="1548"/>
                    </a:cubicBezTo>
                    <a:cubicBezTo>
                      <a:pt x="1953" y="1385"/>
                      <a:pt x="2007" y="1141"/>
                      <a:pt x="2007" y="924"/>
                    </a:cubicBezTo>
                    <a:cubicBezTo>
                      <a:pt x="1981" y="399"/>
                      <a:pt x="1522" y="1"/>
                      <a:pt x="976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3" name="Google Shape;2803;p34"/>
              <p:cNvSpPr/>
              <p:nvPr/>
            </p:nvSpPr>
            <p:spPr>
              <a:xfrm>
                <a:off x="8108281" y="3233301"/>
                <a:ext cx="698717" cy="311448"/>
              </a:xfrm>
              <a:custGeom>
                <a:avLst/>
                <a:gdLst/>
                <a:ahLst/>
                <a:cxnLst/>
                <a:rect l="l" t="t" r="r" b="b"/>
                <a:pathLst>
                  <a:path w="4341" h="1935" extrusionOk="0">
                    <a:moveTo>
                      <a:pt x="3233" y="1"/>
                    </a:moveTo>
                    <a:cubicBezTo>
                      <a:pt x="3214" y="1"/>
                      <a:pt x="3194" y="1"/>
                      <a:pt x="3174" y="2"/>
                    </a:cubicBezTo>
                    <a:cubicBezTo>
                      <a:pt x="2903" y="29"/>
                      <a:pt x="2713" y="165"/>
                      <a:pt x="2551" y="328"/>
                    </a:cubicBezTo>
                    <a:cubicBezTo>
                      <a:pt x="2361" y="545"/>
                      <a:pt x="2090" y="653"/>
                      <a:pt x="1873" y="680"/>
                    </a:cubicBezTo>
                    <a:lnTo>
                      <a:pt x="1" y="870"/>
                    </a:lnTo>
                    <a:lnTo>
                      <a:pt x="109" y="1738"/>
                    </a:lnTo>
                    <a:lnTo>
                      <a:pt x="1954" y="1521"/>
                    </a:lnTo>
                    <a:cubicBezTo>
                      <a:pt x="1982" y="1518"/>
                      <a:pt x="2010" y="1517"/>
                      <a:pt x="2038" y="1517"/>
                    </a:cubicBezTo>
                    <a:cubicBezTo>
                      <a:pt x="2281" y="1517"/>
                      <a:pt x="2522" y="1619"/>
                      <a:pt x="2740" y="1765"/>
                    </a:cubicBezTo>
                    <a:cubicBezTo>
                      <a:pt x="2876" y="1878"/>
                      <a:pt x="3068" y="1935"/>
                      <a:pt x="3270" y="1935"/>
                    </a:cubicBezTo>
                    <a:cubicBezTo>
                      <a:pt x="3310" y="1935"/>
                      <a:pt x="3351" y="1933"/>
                      <a:pt x="3391" y="1928"/>
                    </a:cubicBezTo>
                    <a:cubicBezTo>
                      <a:pt x="3934" y="1874"/>
                      <a:pt x="4341" y="1386"/>
                      <a:pt x="4259" y="843"/>
                    </a:cubicBezTo>
                    <a:cubicBezTo>
                      <a:pt x="4207" y="346"/>
                      <a:pt x="3752" y="1"/>
                      <a:pt x="3233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4" name="Google Shape;2804;p34"/>
              <p:cNvSpPr/>
              <p:nvPr/>
            </p:nvSpPr>
            <p:spPr>
              <a:xfrm>
                <a:off x="7383647" y="4224648"/>
                <a:ext cx="314511" cy="690175"/>
              </a:xfrm>
              <a:custGeom>
                <a:avLst/>
                <a:gdLst/>
                <a:ahLst/>
                <a:cxnLst/>
                <a:rect l="l" t="t" r="r" b="b"/>
                <a:pathLst>
                  <a:path w="1954" h="4288" extrusionOk="0">
                    <a:moveTo>
                      <a:pt x="1167" y="0"/>
                    </a:moveTo>
                    <a:lnTo>
                      <a:pt x="326" y="82"/>
                    </a:lnTo>
                    <a:lnTo>
                      <a:pt x="462" y="1953"/>
                    </a:lnTo>
                    <a:cubicBezTo>
                      <a:pt x="462" y="2224"/>
                      <a:pt x="407" y="2496"/>
                      <a:pt x="217" y="2686"/>
                    </a:cubicBezTo>
                    <a:cubicBezTo>
                      <a:pt x="55" y="2848"/>
                      <a:pt x="0" y="3092"/>
                      <a:pt x="0" y="3364"/>
                    </a:cubicBezTo>
                    <a:cubicBezTo>
                      <a:pt x="27" y="3864"/>
                      <a:pt x="462" y="4287"/>
                      <a:pt x="958" y="4287"/>
                    </a:cubicBezTo>
                    <a:cubicBezTo>
                      <a:pt x="973" y="4287"/>
                      <a:pt x="989" y="4287"/>
                      <a:pt x="1004" y="4286"/>
                    </a:cubicBezTo>
                    <a:cubicBezTo>
                      <a:pt x="1546" y="4259"/>
                      <a:pt x="1953" y="3771"/>
                      <a:pt x="1926" y="3228"/>
                    </a:cubicBezTo>
                    <a:cubicBezTo>
                      <a:pt x="1926" y="2957"/>
                      <a:pt x="1818" y="2767"/>
                      <a:pt x="1682" y="2631"/>
                    </a:cubicBezTo>
                    <a:cubicBezTo>
                      <a:pt x="1492" y="2414"/>
                      <a:pt x="1357" y="2143"/>
                      <a:pt x="1302" y="1872"/>
                    </a:cubicBezTo>
                    <a:lnTo>
                      <a:pt x="1167" y="0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5" name="Google Shape;2805;p34"/>
              <p:cNvSpPr/>
              <p:nvPr/>
            </p:nvSpPr>
            <p:spPr>
              <a:xfrm>
                <a:off x="7767854" y="2478886"/>
                <a:ext cx="589587" cy="584589"/>
              </a:xfrm>
              <a:custGeom>
                <a:avLst/>
                <a:gdLst/>
                <a:ahLst/>
                <a:cxnLst/>
                <a:rect l="l" t="t" r="r" b="b"/>
                <a:pathLst>
                  <a:path w="3663" h="3632" extrusionOk="0">
                    <a:moveTo>
                      <a:pt x="2602" y="0"/>
                    </a:moveTo>
                    <a:cubicBezTo>
                      <a:pt x="2350" y="0"/>
                      <a:pt x="2093" y="88"/>
                      <a:pt x="1899" y="268"/>
                    </a:cubicBezTo>
                    <a:cubicBezTo>
                      <a:pt x="1736" y="458"/>
                      <a:pt x="1628" y="729"/>
                      <a:pt x="1628" y="946"/>
                    </a:cubicBezTo>
                    <a:cubicBezTo>
                      <a:pt x="1628" y="1217"/>
                      <a:pt x="1492" y="1462"/>
                      <a:pt x="1329" y="1678"/>
                    </a:cubicBezTo>
                    <a:lnTo>
                      <a:pt x="0" y="3035"/>
                    </a:lnTo>
                    <a:lnTo>
                      <a:pt x="624" y="3631"/>
                    </a:lnTo>
                    <a:lnTo>
                      <a:pt x="1953" y="2275"/>
                    </a:lnTo>
                    <a:cubicBezTo>
                      <a:pt x="2143" y="2085"/>
                      <a:pt x="2414" y="1977"/>
                      <a:pt x="2686" y="1950"/>
                    </a:cubicBezTo>
                    <a:cubicBezTo>
                      <a:pt x="2903" y="1895"/>
                      <a:pt x="3120" y="1814"/>
                      <a:pt x="3309" y="1624"/>
                    </a:cubicBezTo>
                    <a:cubicBezTo>
                      <a:pt x="3662" y="1217"/>
                      <a:pt x="3662" y="621"/>
                      <a:pt x="3255" y="241"/>
                    </a:cubicBezTo>
                    <a:cubicBezTo>
                      <a:pt x="3082" y="81"/>
                      <a:pt x="2845" y="0"/>
                      <a:pt x="2602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6" name="Google Shape;2806;p34"/>
              <p:cNvSpPr/>
              <p:nvPr/>
            </p:nvSpPr>
            <p:spPr>
              <a:xfrm>
                <a:off x="7933802" y="3936531"/>
                <a:ext cx="598118" cy="565274"/>
              </a:xfrm>
              <a:custGeom>
                <a:avLst/>
                <a:gdLst/>
                <a:ahLst/>
                <a:cxnLst/>
                <a:rect l="l" t="t" r="r" b="b"/>
                <a:pathLst>
                  <a:path w="3716" h="3512" extrusionOk="0">
                    <a:moveTo>
                      <a:pt x="570" y="0"/>
                    </a:moveTo>
                    <a:lnTo>
                      <a:pt x="0" y="624"/>
                    </a:lnTo>
                    <a:lnTo>
                      <a:pt x="1709" y="2197"/>
                    </a:lnTo>
                    <a:cubicBezTo>
                      <a:pt x="1763" y="2251"/>
                      <a:pt x="1763" y="2251"/>
                      <a:pt x="1763" y="2279"/>
                    </a:cubicBezTo>
                    <a:cubicBezTo>
                      <a:pt x="1682" y="2658"/>
                      <a:pt x="1790" y="3011"/>
                      <a:pt x="2061" y="3255"/>
                    </a:cubicBezTo>
                    <a:cubicBezTo>
                      <a:pt x="2251" y="3427"/>
                      <a:pt x="2489" y="3511"/>
                      <a:pt x="2725" y="3511"/>
                    </a:cubicBezTo>
                    <a:cubicBezTo>
                      <a:pt x="3198" y="3511"/>
                      <a:pt x="3662" y="3174"/>
                      <a:pt x="3716" y="2523"/>
                    </a:cubicBezTo>
                    <a:cubicBezTo>
                      <a:pt x="3605" y="1881"/>
                      <a:pt x="3134" y="1582"/>
                      <a:pt x="2669" y="1582"/>
                    </a:cubicBezTo>
                    <a:cubicBezTo>
                      <a:pt x="2564" y="1582"/>
                      <a:pt x="2460" y="1598"/>
                      <a:pt x="2360" y="1628"/>
                    </a:cubicBezTo>
                    <a:lnTo>
                      <a:pt x="2333" y="1628"/>
                    </a:lnTo>
                    <a:lnTo>
                      <a:pt x="570" y="0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7" name="Google Shape;2807;p34"/>
              <p:cNvSpPr/>
              <p:nvPr/>
            </p:nvSpPr>
            <p:spPr>
              <a:xfrm>
                <a:off x="6078275" y="3408264"/>
                <a:ext cx="694371" cy="310321"/>
              </a:xfrm>
              <a:custGeom>
                <a:avLst/>
                <a:gdLst/>
                <a:ahLst/>
                <a:cxnLst/>
                <a:rect l="l" t="t" r="r" b="b"/>
                <a:pathLst>
                  <a:path w="4314" h="1928" extrusionOk="0">
                    <a:moveTo>
                      <a:pt x="950" y="0"/>
                    </a:moveTo>
                    <a:cubicBezTo>
                      <a:pt x="407" y="27"/>
                      <a:pt x="0" y="461"/>
                      <a:pt x="0" y="977"/>
                    </a:cubicBezTo>
                    <a:cubicBezTo>
                      <a:pt x="0" y="1503"/>
                      <a:pt x="434" y="1927"/>
                      <a:pt x="956" y="1927"/>
                    </a:cubicBezTo>
                    <a:cubicBezTo>
                      <a:pt x="972" y="1927"/>
                      <a:pt x="988" y="1927"/>
                      <a:pt x="1004" y="1926"/>
                    </a:cubicBezTo>
                    <a:cubicBezTo>
                      <a:pt x="1248" y="1926"/>
                      <a:pt x="1492" y="1817"/>
                      <a:pt x="1655" y="1655"/>
                    </a:cubicBezTo>
                    <a:cubicBezTo>
                      <a:pt x="1872" y="1465"/>
                      <a:pt x="2143" y="1329"/>
                      <a:pt x="2414" y="1329"/>
                    </a:cubicBezTo>
                    <a:lnTo>
                      <a:pt x="4313" y="1248"/>
                    </a:lnTo>
                    <a:lnTo>
                      <a:pt x="4259" y="407"/>
                    </a:lnTo>
                    <a:lnTo>
                      <a:pt x="2360" y="461"/>
                    </a:lnTo>
                    <a:cubicBezTo>
                      <a:pt x="2312" y="471"/>
                      <a:pt x="2264" y="475"/>
                      <a:pt x="2216" y="475"/>
                    </a:cubicBezTo>
                    <a:cubicBezTo>
                      <a:pt x="1995" y="475"/>
                      <a:pt x="1784" y="378"/>
                      <a:pt x="1628" y="244"/>
                    </a:cubicBezTo>
                    <a:cubicBezTo>
                      <a:pt x="1465" y="109"/>
                      <a:pt x="1221" y="0"/>
                      <a:pt x="950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8" name="Google Shape;2808;p34"/>
              <p:cNvSpPr/>
              <p:nvPr/>
            </p:nvSpPr>
            <p:spPr>
              <a:xfrm>
                <a:off x="6392626" y="2591879"/>
                <a:ext cx="641899" cy="523909"/>
              </a:xfrm>
              <a:custGeom>
                <a:avLst/>
                <a:gdLst/>
                <a:ahLst/>
                <a:cxnLst/>
                <a:rect l="l" t="t" r="r" b="b"/>
                <a:pathLst>
                  <a:path w="3988" h="3255" extrusionOk="0">
                    <a:moveTo>
                      <a:pt x="1115" y="1"/>
                    </a:moveTo>
                    <a:cubicBezTo>
                      <a:pt x="828" y="1"/>
                      <a:pt x="541" y="118"/>
                      <a:pt x="353" y="353"/>
                    </a:cubicBezTo>
                    <a:cubicBezTo>
                      <a:pt x="0" y="787"/>
                      <a:pt x="82" y="1410"/>
                      <a:pt x="516" y="1736"/>
                    </a:cubicBezTo>
                    <a:cubicBezTo>
                      <a:pt x="686" y="1843"/>
                      <a:pt x="857" y="1916"/>
                      <a:pt x="1041" y="1916"/>
                    </a:cubicBezTo>
                    <a:cubicBezTo>
                      <a:pt x="1091" y="1916"/>
                      <a:pt x="1142" y="1910"/>
                      <a:pt x="1194" y="1899"/>
                    </a:cubicBezTo>
                    <a:cubicBezTo>
                      <a:pt x="1228" y="1895"/>
                      <a:pt x="1263" y="1894"/>
                      <a:pt x="1297" y="1894"/>
                    </a:cubicBezTo>
                    <a:cubicBezTo>
                      <a:pt x="1533" y="1894"/>
                      <a:pt x="1767" y="1974"/>
                      <a:pt x="1980" y="2116"/>
                    </a:cubicBezTo>
                    <a:lnTo>
                      <a:pt x="3472" y="3255"/>
                    </a:lnTo>
                    <a:lnTo>
                      <a:pt x="3988" y="2577"/>
                    </a:lnTo>
                    <a:lnTo>
                      <a:pt x="2496" y="1438"/>
                    </a:lnTo>
                    <a:cubicBezTo>
                      <a:pt x="2279" y="1302"/>
                      <a:pt x="2116" y="1058"/>
                      <a:pt x="2089" y="787"/>
                    </a:cubicBezTo>
                    <a:cubicBezTo>
                      <a:pt x="2035" y="570"/>
                      <a:pt x="1899" y="353"/>
                      <a:pt x="1709" y="190"/>
                    </a:cubicBezTo>
                    <a:cubicBezTo>
                      <a:pt x="1537" y="64"/>
                      <a:pt x="1326" y="1"/>
                      <a:pt x="1115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9" name="Google Shape;2809;p34"/>
              <p:cNvSpPr/>
              <p:nvPr/>
            </p:nvSpPr>
            <p:spPr>
              <a:xfrm>
                <a:off x="6471174" y="4019425"/>
                <a:ext cx="550314" cy="610985"/>
              </a:xfrm>
              <a:custGeom>
                <a:avLst/>
                <a:gdLst/>
                <a:ahLst/>
                <a:cxnLst/>
                <a:rect l="l" t="t" r="r" b="b"/>
                <a:pathLst>
                  <a:path w="3419" h="3796" extrusionOk="0">
                    <a:moveTo>
                      <a:pt x="2767" y="1"/>
                    </a:moveTo>
                    <a:lnTo>
                      <a:pt x="1248" y="1872"/>
                    </a:lnTo>
                    <a:lnTo>
                      <a:pt x="1221" y="1872"/>
                    </a:lnTo>
                    <a:cubicBezTo>
                      <a:pt x="1138" y="1853"/>
                      <a:pt x="1055" y="1844"/>
                      <a:pt x="973" y="1844"/>
                    </a:cubicBezTo>
                    <a:cubicBezTo>
                      <a:pt x="469" y="1844"/>
                      <a:pt x="24" y="2203"/>
                      <a:pt x="1" y="2903"/>
                    </a:cubicBezTo>
                    <a:cubicBezTo>
                      <a:pt x="147" y="3506"/>
                      <a:pt x="578" y="3795"/>
                      <a:pt x="1004" y="3795"/>
                    </a:cubicBezTo>
                    <a:cubicBezTo>
                      <a:pt x="1287" y="3795"/>
                      <a:pt x="1569" y="3667"/>
                      <a:pt x="1764" y="3418"/>
                    </a:cubicBezTo>
                    <a:cubicBezTo>
                      <a:pt x="2008" y="3120"/>
                      <a:pt x="2035" y="2740"/>
                      <a:pt x="1926" y="2442"/>
                    </a:cubicBezTo>
                    <a:cubicBezTo>
                      <a:pt x="1899" y="2415"/>
                      <a:pt x="1899" y="2415"/>
                      <a:pt x="1926" y="2360"/>
                    </a:cubicBezTo>
                    <a:lnTo>
                      <a:pt x="3418" y="543"/>
                    </a:lnTo>
                    <a:lnTo>
                      <a:pt x="2767" y="1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0" name="Google Shape;2810;p34"/>
              <p:cNvSpPr/>
              <p:nvPr/>
            </p:nvSpPr>
            <p:spPr>
              <a:xfrm>
                <a:off x="6794217" y="3468462"/>
                <a:ext cx="292621" cy="285051"/>
              </a:xfrm>
              <a:custGeom>
                <a:avLst/>
                <a:gdLst/>
                <a:ahLst/>
                <a:cxnLst/>
                <a:rect l="l" t="t" r="r" b="b"/>
                <a:pathLst>
                  <a:path w="1818" h="1771" extrusionOk="0">
                    <a:moveTo>
                      <a:pt x="945" y="0"/>
                    </a:moveTo>
                    <a:cubicBezTo>
                      <a:pt x="911" y="0"/>
                      <a:pt x="877" y="2"/>
                      <a:pt x="842" y="6"/>
                    </a:cubicBezTo>
                    <a:cubicBezTo>
                      <a:pt x="353" y="33"/>
                      <a:pt x="1" y="467"/>
                      <a:pt x="28" y="955"/>
                    </a:cubicBezTo>
                    <a:cubicBezTo>
                      <a:pt x="54" y="1401"/>
                      <a:pt x="460" y="1770"/>
                      <a:pt x="928" y="1770"/>
                    </a:cubicBezTo>
                    <a:cubicBezTo>
                      <a:pt x="944" y="1770"/>
                      <a:pt x="961" y="1770"/>
                      <a:pt x="977" y="1769"/>
                    </a:cubicBezTo>
                    <a:cubicBezTo>
                      <a:pt x="1438" y="1715"/>
                      <a:pt x="1818" y="1281"/>
                      <a:pt x="1791" y="820"/>
                    </a:cubicBezTo>
                    <a:cubicBezTo>
                      <a:pt x="1766" y="339"/>
                      <a:pt x="1411" y="0"/>
                      <a:pt x="945" y="0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1" name="Google Shape;2811;p34"/>
              <p:cNvSpPr/>
              <p:nvPr/>
            </p:nvSpPr>
            <p:spPr>
              <a:xfrm>
                <a:off x="6995093" y="3861524"/>
                <a:ext cx="327549" cy="315472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1960" extrusionOk="0">
                    <a:moveTo>
                      <a:pt x="1047" y="0"/>
                    </a:moveTo>
                    <a:cubicBezTo>
                      <a:pt x="1015" y="0"/>
                      <a:pt x="982" y="2"/>
                      <a:pt x="950" y="5"/>
                    </a:cubicBezTo>
                    <a:cubicBezTo>
                      <a:pt x="434" y="59"/>
                      <a:pt x="0" y="493"/>
                      <a:pt x="55" y="1036"/>
                    </a:cubicBezTo>
                    <a:cubicBezTo>
                      <a:pt x="133" y="1561"/>
                      <a:pt x="543" y="1959"/>
                      <a:pt x="1061" y="1959"/>
                    </a:cubicBezTo>
                    <a:cubicBezTo>
                      <a:pt x="1078" y="1959"/>
                      <a:pt x="1095" y="1959"/>
                      <a:pt x="1112" y="1958"/>
                    </a:cubicBezTo>
                    <a:cubicBezTo>
                      <a:pt x="1628" y="1904"/>
                      <a:pt x="2035" y="1443"/>
                      <a:pt x="2008" y="900"/>
                    </a:cubicBezTo>
                    <a:cubicBezTo>
                      <a:pt x="1957" y="390"/>
                      <a:pt x="1546" y="0"/>
                      <a:pt x="1047" y="0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2" name="Google Shape;2812;p34"/>
              <p:cNvSpPr/>
              <p:nvPr/>
            </p:nvSpPr>
            <p:spPr>
              <a:xfrm>
                <a:off x="7440465" y="3674490"/>
                <a:ext cx="165947" cy="153390"/>
              </a:xfrm>
              <a:custGeom>
                <a:avLst/>
                <a:gdLst/>
                <a:ahLst/>
                <a:cxnLst/>
                <a:rect l="l" t="t" r="r" b="b"/>
                <a:pathLst>
                  <a:path w="1031" h="953" extrusionOk="0">
                    <a:moveTo>
                      <a:pt x="488" y="1"/>
                    </a:moveTo>
                    <a:cubicBezTo>
                      <a:pt x="217" y="28"/>
                      <a:pt x="0" y="272"/>
                      <a:pt x="54" y="516"/>
                    </a:cubicBezTo>
                    <a:cubicBezTo>
                      <a:pt x="80" y="770"/>
                      <a:pt x="295" y="953"/>
                      <a:pt x="501" y="953"/>
                    </a:cubicBezTo>
                    <a:cubicBezTo>
                      <a:pt x="515" y="953"/>
                      <a:pt x="529" y="952"/>
                      <a:pt x="543" y="950"/>
                    </a:cubicBezTo>
                    <a:cubicBezTo>
                      <a:pt x="814" y="923"/>
                      <a:pt x="1031" y="679"/>
                      <a:pt x="1004" y="435"/>
                    </a:cubicBezTo>
                    <a:cubicBezTo>
                      <a:pt x="1004" y="218"/>
                      <a:pt x="759" y="1"/>
                      <a:pt x="488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3" name="Google Shape;2813;p34"/>
              <p:cNvSpPr/>
              <p:nvPr/>
            </p:nvSpPr>
            <p:spPr>
              <a:xfrm>
                <a:off x="7470886" y="2901725"/>
                <a:ext cx="161762" cy="153390"/>
              </a:xfrm>
              <a:custGeom>
                <a:avLst/>
                <a:gdLst/>
                <a:ahLst/>
                <a:cxnLst/>
                <a:rect l="l" t="t" r="r" b="b"/>
                <a:pathLst>
                  <a:path w="1005" h="953" extrusionOk="0">
                    <a:moveTo>
                      <a:pt x="462" y="1"/>
                    </a:moveTo>
                    <a:cubicBezTo>
                      <a:pt x="191" y="28"/>
                      <a:pt x="1" y="272"/>
                      <a:pt x="28" y="489"/>
                    </a:cubicBezTo>
                    <a:cubicBezTo>
                      <a:pt x="54" y="745"/>
                      <a:pt x="272" y="952"/>
                      <a:pt x="502" y="952"/>
                    </a:cubicBezTo>
                    <a:cubicBezTo>
                      <a:pt x="516" y="952"/>
                      <a:pt x="530" y="952"/>
                      <a:pt x="543" y="950"/>
                    </a:cubicBezTo>
                    <a:cubicBezTo>
                      <a:pt x="815" y="896"/>
                      <a:pt x="1004" y="679"/>
                      <a:pt x="977" y="435"/>
                    </a:cubicBezTo>
                    <a:cubicBezTo>
                      <a:pt x="977" y="191"/>
                      <a:pt x="733" y="1"/>
                      <a:pt x="462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4" name="Google Shape;2814;p34"/>
              <p:cNvSpPr/>
              <p:nvPr/>
            </p:nvSpPr>
            <p:spPr>
              <a:xfrm>
                <a:off x="7488431" y="3936209"/>
                <a:ext cx="275237" cy="262679"/>
              </a:xfrm>
              <a:custGeom>
                <a:avLst/>
                <a:gdLst/>
                <a:ahLst/>
                <a:cxnLst/>
                <a:rect l="l" t="t" r="r" b="b"/>
                <a:pathLst>
                  <a:path w="1710" h="1632" extrusionOk="0">
                    <a:moveTo>
                      <a:pt x="841" y="1"/>
                    </a:moveTo>
                    <a:cubicBezTo>
                      <a:pt x="823" y="1"/>
                      <a:pt x="805" y="1"/>
                      <a:pt x="787" y="2"/>
                    </a:cubicBezTo>
                    <a:cubicBezTo>
                      <a:pt x="353" y="29"/>
                      <a:pt x="0" y="436"/>
                      <a:pt x="55" y="897"/>
                    </a:cubicBezTo>
                    <a:cubicBezTo>
                      <a:pt x="81" y="1314"/>
                      <a:pt x="457" y="1631"/>
                      <a:pt x="872" y="1631"/>
                    </a:cubicBezTo>
                    <a:cubicBezTo>
                      <a:pt x="889" y="1631"/>
                      <a:pt x="906" y="1631"/>
                      <a:pt x="923" y="1630"/>
                    </a:cubicBezTo>
                    <a:cubicBezTo>
                      <a:pt x="1384" y="1602"/>
                      <a:pt x="1709" y="1196"/>
                      <a:pt x="1682" y="762"/>
                    </a:cubicBezTo>
                    <a:cubicBezTo>
                      <a:pt x="1656" y="318"/>
                      <a:pt x="1279" y="1"/>
                      <a:pt x="841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5" name="Google Shape;2815;p34"/>
              <p:cNvSpPr/>
              <p:nvPr/>
            </p:nvSpPr>
            <p:spPr>
              <a:xfrm>
                <a:off x="7807128" y="3626202"/>
                <a:ext cx="257693" cy="245134"/>
              </a:xfrm>
              <a:custGeom>
                <a:avLst/>
                <a:gdLst/>
                <a:ahLst/>
                <a:cxnLst/>
                <a:rect l="l" t="t" r="r" b="b"/>
                <a:pathLst>
                  <a:path w="1601" h="1523" extrusionOk="0">
                    <a:moveTo>
                      <a:pt x="807" y="1"/>
                    </a:moveTo>
                    <a:cubicBezTo>
                      <a:pt x="792" y="1"/>
                      <a:pt x="776" y="1"/>
                      <a:pt x="760" y="2"/>
                    </a:cubicBezTo>
                    <a:cubicBezTo>
                      <a:pt x="353" y="2"/>
                      <a:pt x="0" y="355"/>
                      <a:pt x="28" y="816"/>
                    </a:cubicBezTo>
                    <a:cubicBezTo>
                      <a:pt x="28" y="1207"/>
                      <a:pt x="378" y="1523"/>
                      <a:pt x="791" y="1523"/>
                    </a:cubicBezTo>
                    <a:cubicBezTo>
                      <a:pt x="807" y="1523"/>
                      <a:pt x="824" y="1522"/>
                      <a:pt x="841" y="1521"/>
                    </a:cubicBezTo>
                    <a:cubicBezTo>
                      <a:pt x="1248" y="1521"/>
                      <a:pt x="1601" y="1142"/>
                      <a:pt x="1574" y="708"/>
                    </a:cubicBezTo>
                    <a:cubicBezTo>
                      <a:pt x="1521" y="317"/>
                      <a:pt x="1194" y="1"/>
                      <a:pt x="807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6" name="Google Shape;2816;p34"/>
              <p:cNvSpPr/>
              <p:nvPr/>
            </p:nvSpPr>
            <p:spPr>
              <a:xfrm>
                <a:off x="7876984" y="3285935"/>
                <a:ext cx="209728" cy="197814"/>
              </a:xfrm>
              <a:custGeom>
                <a:avLst/>
                <a:gdLst/>
                <a:ahLst/>
                <a:cxnLst/>
                <a:rect l="l" t="t" r="r" b="b"/>
                <a:pathLst>
                  <a:path w="1303" h="1229" extrusionOk="0">
                    <a:moveTo>
                      <a:pt x="624" y="1"/>
                    </a:moveTo>
                    <a:cubicBezTo>
                      <a:pt x="272" y="1"/>
                      <a:pt x="0" y="326"/>
                      <a:pt x="55" y="652"/>
                    </a:cubicBezTo>
                    <a:cubicBezTo>
                      <a:pt x="55" y="974"/>
                      <a:pt x="304" y="1228"/>
                      <a:pt x="595" y="1228"/>
                    </a:cubicBezTo>
                    <a:cubicBezTo>
                      <a:pt x="623" y="1228"/>
                      <a:pt x="650" y="1226"/>
                      <a:pt x="679" y="1221"/>
                    </a:cubicBezTo>
                    <a:cubicBezTo>
                      <a:pt x="1031" y="1221"/>
                      <a:pt x="1302" y="923"/>
                      <a:pt x="1275" y="597"/>
                    </a:cubicBezTo>
                    <a:cubicBezTo>
                      <a:pt x="1221" y="272"/>
                      <a:pt x="923" y="1"/>
                      <a:pt x="624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7" name="Google Shape;2817;p34"/>
              <p:cNvSpPr/>
              <p:nvPr/>
            </p:nvSpPr>
            <p:spPr>
              <a:xfrm>
                <a:off x="7230897" y="2958222"/>
                <a:ext cx="200875" cy="192824"/>
              </a:xfrm>
              <a:custGeom>
                <a:avLst/>
                <a:gdLst/>
                <a:ahLst/>
                <a:cxnLst/>
                <a:rect l="l" t="t" r="r" b="b"/>
                <a:pathLst>
                  <a:path w="1248" h="1198" extrusionOk="0">
                    <a:moveTo>
                      <a:pt x="615" y="1"/>
                    </a:moveTo>
                    <a:cubicBezTo>
                      <a:pt x="600" y="1"/>
                      <a:pt x="585" y="1"/>
                      <a:pt x="570" y="2"/>
                    </a:cubicBezTo>
                    <a:cubicBezTo>
                      <a:pt x="271" y="30"/>
                      <a:pt x="0" y="301"/>
                      <a:pt x="27" y="653"/>
                    </a:cubicBezTo>
                    <a:cubicBezTo>
                      <a:pt x="53" y="938"/>
                      <a:pt x="301" y="1198"/>
                      <a:pt x="630" y="1198"/>
                    </a:cubicBezTo>
                    <a:cubicBezTo>
                      <a:pt x="646" y="1198"/>
                      <a:pt x="662" y="1197"/>
                      <a:pt x="678" y="1196"/>
                    </a:cubicBezTo>
                    <a:cubicBezTo>
                      <a:pt x="977" y="1169"/>
                      <a:pt x="1248" y="898"/>
                      <a:pt x="1221" y="545"/>
                    </a:cubicBezTo>
                    <a:cubicBezTo>
                      <a:pt x="1169" y="260"/>
                      <a:pt x="920" y="1"/>
                      <a:pt x="615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8" name="Google Shape;2818;p34"/>
              <p:cNvSpPr/>
              <p:nvPr/>
            </p:nvSpPr>
            <p:spPr>
              <a:xfrm>
                <a:off x="6929583" y="3089243"/>
                <a:ext cx="196690" cy="280062"/>
              </a:xfrm>
              <a:custGeom>
                <a:avLst/>
                <a:gdLst/>
                <a:ahLst/>
                <a:cxnLst/>
                <a:rect l="l" t="t" r="r" b="b"/>
                <a:pathLst>
                  <a:path w="1222" h="1740" extrusionOk="0">
                    <a:moveTo>
                      <a:pt x="752" y="1"/>
                    </a:moveTo>
                    <a:cubicBezTo>
                      <a:pt x="438" y="1"/>
                      <a:pt x="133" y="344"/>
                      <a:pt x="55" y="789"/>
                    </a:cubicBezTo>
                    <a:cubicBezTo>
                      <a:pt x="1" y="1277"/>
                      <a:pt x="190" y="1684"/>
                      <a:pt x="489" y="1738"/>
                    </a:cubicBezTo>
                    <a:cubicBezTo>
                      <a:pt x="501" y="1739"/>
                      <a:pt x="514" y="1740"/>
                      <a:pt x="527" y="1740"/>
                    </a:cubicBezTo>
                    <a:cubicBezTo>
                      <a:pt x="839" y="1740"/>
                      <a:pt x="1143" y="1421"/>
                      <a:pt x="1221" y="951"/>
                    </a:cubicBezTo>
                    <a:lnTo>
                      <a:pt x="787" y="2"/>
                    </a:lnTo>
                    <a:cubicBezTo>
                      <a:pt x="775" y="1"/>
                      <a:pt x="764" y="1"/>
                      <a:pt x="752" y="1"/>
                    </a:cubicBez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9" name="Google Shape;2819;p34"/>
              <p:cNvSpPr/>
              <p:nvPr/>
            </p:nvSpPr>
            <p:spPr>
              <a:xfrm>
                <a:off x="7549602" y="3185492"/>
                <a:ext cx="283937" cy="276199"/>
              </a:xfrm>
              <a:custGeom>
                <a:avLst/>
                <a:gdLst/>
                <a:ahLst/>
                <a:cxnLst/>
                <a:rect l="l" t="t" r="r" b="b"/>
                <a:pathLst>
                  <a:path w="1303" h="1716" extrusionOk="0">
                    <a:moveTo>
                      <a:pt x="787" y="1"/>
                    </a:moveTo>
                    <a:lnTo>
                      <a:pt x="81" y="760"/>
                    </a:lnTo>
                    <a:cubicBezTo>
                      <a:pt x="0" y="1249"/>
                      <a:pt x="217" y="1683"/>
                      <a:pt x="515" y="1710"/>
                    </a:cubicBezTo>
                    <a:cubicBezTo>
                      <a:pt x="538" y="1713"/>
                      <a:pt x="560" y="1715"/>
                      <a:pt x="582" y="1715"/>
                    </a:cubicBezTo>
                    <a:cubicBezTo>
                      <a:pt x="884" y="1715"/>
                      <a:pt x="1170" y="1380"/>
                      <a:pt x="1221" y="950"/>
                    </a:cubicBezTo>
                    <a:cubicBezTo>
                      <a:pt x="1302" y="462"/>
                      <a:pt x="1085" y="28"/>
                      <a:pt x="787" y="1"/>
                    </a:cubicBez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0" name="Google Shape;2820;p34"/>
              <p:cNvSpPr/>
              <p:nvPr/>
            </p:nvSpPr>
            <p:spPr>
              <a:xfrm>
                <a:off x="7142694" y="3318613"/>
                <a:ext cx="380825" cy="310328"/>
              </a:xfrm>
              <a:custGeom>
                <a:avLst/>
                <a:gdLst/>
                <a:ahLst/>
                <a:cxnLst/>
                <a:rect l="l" t="t" r="r" b="b"/>
                <a:pathLst>
                  <a:path w="2366" h="1159" extrusionOk="0">
                    <a:moveTo>
                      <a:pt x="1050" y="0"/>
                    </a:moveTo>
                    <a:cubicBezTo>
                      <a:pt x="405" y="0"/>
                      <a:pt x="1" y="457"/>
                      <a:pt x="223" y="801"/>
                    </a:cubicBezTo>
                    <a:cubicBezTo>
                      <a:pt x="275" y="892"/>
                      <a:pt x="336" y="923"/>
                      <a:pt x="406" y="923"/>
                    </a:cubicBezTo>
                    <a:cubicBezTo>
                      <a:pt x="571" y="923"/>
                      <a:pt x="785" y="742"/>
                      <a:pt x="1045" y="742"/>
                    </a:cubicBezTo>
                    <a:cubicBezTo>
                      <a:pt x="1069" y="742"/>
                      <a:pt x="1093" y="744"/>
                      <a:pt x="1118" y="747"/>
                    </a:cubicBezTo>
                    <a:cubicBezTo>
                      <a:pt x="1443" y="808"/>
                      <a:pt x="1662" y="1159"/>
                      <a:pt x="1911" y="1159"/>
                    </a:cubicBezTo>
                    <a:cubicBezTo>
                      <a:pt x="1994" y="1159"/>
                      <a:pt x="2081" y="1120"/>
                      <a:pt x="2176" y="1018"/>
                    </a:cubicBezTo>
                    <a:cubicBezTo>
                      <a:pt x="2365" y="801"/>
                      <a:pt x="2067" y="150"/>
                      <a:pt x="1253" y="15"/>
                    </a:cubicBezTo>
                    <a:cubicBezTo>
                      <a:pt x="1183" y="5"/>
                      <a:pt x="1115" y="0"/>
                      <a:pt x="1050" y="0"/>
                    </a:cubicBez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77064555-1B82-407D-B3A1-C36ED4756C4F}"/>
              </a:ext>
            </a:extLst>
          </p:cNvPr>
          <p:cNvSpPr txBox="1"/>
          <p:nvPr/>
        </p:nvSpPr>
        <p:spPr>
          <a:xfrm>
            <a:off x="7959023" y="4562061"/>
            <a:ext cx="66814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05</a:t>
            </a:r>
            <a:endParaRPr lang="ar-LY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1" grpId="0"/>
      <p:bldP spid="2732" grpId="0" build="p"/>
      <p:bldP spid="27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38" name="Google Shape;3138;p41"/>
          <p:cNvGrpSpPr/>
          <p:nvPr/>
        </p:nvGrpSpPr>
        <p:grpSpPr>
          <a:xfrm>
            <a:off x="5475588" y="1028815"/>
            <a:ext cx="2639290" cy="4114685"/>
            <a:chOff x="5581650" y="1028700"/>
            <a:chExt cx="2639290" cy="4114685"/>
          </a:xfrm>
        </p:grpSpPr>
        <p:sp>
          <p:nvSpPr>
            <p:cNvPr id="3139" name="Google Shape;3139;p41"/>
            <p:cNvSpPr/>
            <p:nvPr/>
          </p:nvSpPr>
          <p:spPr>
            <a:xfrm>
              <a:off x="5581650" y="1028700"/>
              <a:ext cx="2639290" cy="4114685"/>
            </a:xfrm>
            <a:custGeom>
              <a:avLst/>
              <a:gdLst/>
              <a:ahLst/>
              <a:cxnLst/>
              <a:rect l="l" t="t" r="r" b="b"/>
              <a:pathLst>
                <a:path w="71284" h="112762" extrusionOk="0">
                  <a:moveTo>
                    <a:pt x="33233" y="0"/>
                  </a:moveTo>
                  <a:cubicBezTo>
                    <a:pt x="24128" y="0"/>
                    <a:pt x="22128" y="6626"/>
                    <a:pt x="21469" y="8958"/>
                  </a:cubicBezTo>
                  <a:cubicBezTo>
                    <a:pt x="20788" y="11339"/>
                    <a:pt x="22134" y="12004"/>
                    <a:pt x="22096" y="14347"/>
                  </a:cubicBezTo>
                  <a:cubicBezTo>
                    <a:pt x="22057" y="16668"/>
                    <a:pt x="19404" y="18238"/>
                    <a:pt x="19567" y="19104"/>
                  </a:cubicBezTo>
                  <a:cubicBezTo>
                    <a:pt x="19709" y="19791"/>
                    <a:pt x="21158" y="19867"/>
                    <a:pt x="21807" y="19867"/>
                  </a:cubicBezTo>
                  <a:cubicBezTo>
                    <a:pt x="21992" y="19867"/>
                    <a:pt x="22112" y="19862"/>
                    <a:pt x="22112" y="19862"/>
                  </a:cubicBezTo>
                  <a:lnTo>
                    <a:pt x="22112" y="19862"/>
                  </a:lnTo>
                  <a:cubicBezTo>
                    <a:pt x="22499" y="20706"/>
                    <a:pt x="21447" y="21333"/>
                    <a:pt x="21431" y="21850"/>
                  </a:cubicBezTo>
                  <a:cubicBezTo>
                    <a:pt x="21414" y="22368"/>
                    <a:pt x="22079" y="22717"/>
                    <a:pt x="22079" y="22717"/>
                  </a:cubicBezTo>
                  <a:cubicBezTo>
                    <a:pt x="22079" y="22717"/>
                    <a:pt x="21431" y="23011"/>
                    <a:pt x="22079" y="23768"/>
                  </a:cubicBezTo>
                  <a:cubicBezTo>
                    <a:pt x="22722" y="24542"/>
                    <a:pt x="22112" y="24711"/>
                    <a:pt x="22079" y="26073"/>
                  </a:cubicBezTo>
                  <a:cubicBezTo>
                    <a:pt x="22047" y="27196"/>
                    <a:pt x="23447" y="27430"/>
                    <a:pt x="24973" y="27430"/>
                  </a:cubicBezTo>
                  <a:cubicBezTo>
                    <a:pt x="25327" y="27430"/>
                    <a:pt x="25692" y="27419"/>
                    <a:pt x="26041" y="27403"/>
                  </a:cubicBezTo>
                  <a:cubicBezTo>
                    <a:pt x="26144" y="27397"/>
                    <a:pt x="26242" y="27397"/>
                    <a:pt x="26340" y="27397"/>
                  </a:cubicBezTo>
                  <a:cubicBezTo>
                    <a:pt x="28030" y="27397"/>
                    <a:pt x="28929" y="28171"/>
                    <a:pt x="29343" y="30024"/>
                  </a:cubicBezTo>
                  <a:cubicBezTo>
                    <a:pt x="29806" y="31975"/>
                    <a:pt x="28329" y="32787"/>
                    <a:pt x="28329" y="32787"/>
                  </a:cubicBezTo>
                  <a:cubicBezTo>
                    <a:pt x="28329" y="32787"/>
                    <a:pt x="24809" y="33620"/>
                    <a:pt x="22243" y="34890"/>
                  </a:cubicBezTo>
                  <a:cubicBezTo>
                    <a:pt x="19682" y="36187"/>
                    <a:pt x="18646" y="36824"/>
                    <a:pt x="13813" y="37789"/>
                  </a:cubicBezTo>
                  <a:cubicBezTo>
                    <a:pt x="8964" y="38742"/>
                    <a:pt x="5994" y="46049"/>
                    <a:pt x="5923" y="53612"/>
                  </a:cubicBezTo>
                  <a:cubicBezTo>
                    <a:pt x="5863" y="61170"/>
                    <a:pt x="5351" y="63034"/>
                    <a:pt x="5182" y="67295"/>
                  </a:cubicBezTo>
                  <a:cubicBezTo>
                    <a:pt x="5019" y="71572"/>
                    <a:pt x="6179" y="74357"/>
                    <a:pt x="4277" y="79027"/>
                  </a:cubicBezTo>
                  <a:cubicBezTo>
                    <a:pt x="2398" y="83707"/>
                    <a:pt x="1014" y="95183"/>
                    <a:pt x="1351" y="100179"/>
                  </a:cubicBezTo>
                  <a:cubicBezTo>
                    <a:pt x="1662" y="105198"/>
                    <a:pt x="185" y="112298"/>
                    <a:pt x="0" y="112756"/>
                  </a:cubicBezTo>
                  <a:lnTo>
                    <a:pt x="6729" y="112756"/>
                  </a:lnTo>
                  <a:cubicBezTo>
                    <a:pt x="6729" y="112756"/>
                    <a:pt x="9923" y="103460"/>
                    <a:pt x="11138" y="101155"/>
                  </a:cubicBezTo>
                  <a:cubicBezTo>
                    <a:pt x="12358" y="98834"/>
                    <a:pt x="14091" y="88045"/>
                    <a:pt x="14037" y="86018"/>
                  </a:cubicBezTo>
                  <a:cubicBezTo>
                    <a:pt x="13960" y="84007"/>
                    <a:pt x="14587" y="75207"/>
                    <a:pt x="14941" y="74264"/>
                  </a:cubicBezTo>
                  <a:cubicBezTo>
                    <a:pt x="15181" y="73637"/>
                    <a:pt x="15955" y="59476"/>
                    <a:pt x="15955" y="59476"/>
                  </a:cubicBezTo>
                  <a:cubicBezTo>
                    <a:pt x="15955" y="59476"/>
                    <a:pt x="18554" y="72112"/>
                    <a:pt x="18592" y="77239"/>
                  </a:cubicBezTo>
                  <a:cubicBezTo>
                    <a:pt x="18608" y="82367"/>
                    <a:pt x="18298" y="86628"/>
                    <a:pt x="18074" y="89434"/>
                  </a:cubicBezTo>
                  <a:cubicBezTo>
                    <a:pt x="17851" y="92219"/>
                    <a:pt x="17006" y="96698"/>
                    <a:pt x="16914" y="98970"/>
                  </a:cubicBezTo>
                  <a:cubicBezTo>
                    <a:pt x="16821" y="101253"/>
                    <a:pt x="14609" y="105198"/>
                    <a:pt x="15693" y="112761"/>
                  </a:cubicBezTo>
                  <a:lnTo>
                    <a:pt x="55569" y="112761"/>
                  </a:lnTo>
                  <a:cubicBezTo>
                    <a:pt x="56659" y="105203"/>
                    <a:pt x="54446" y="101253"/>
                    <a:pt x="54354" y="98970"/>
                  </a:cubicBezTo>
                  <a:cubicBezTo>
                    <a:pt x="54261" y="96698"/>
                    <a:pt x="53433" y="92219"/>
                    <a:pt x="53193" y="89434"/>
                  </a:cubicBezTo>
                  <a:cubicBezTo>
                    <a:pt x="52970" y="86628"/>
                    <a:pt x="52654" y="82367"/>
                    <a:pt x="52692" y="77239"/>
                  </a:cubicBezTo>
                  <a:cubicBezTo>
                    <a:pt x="52713" y="72112"/>
                    <a:pt x="55313" y="59481"/>
                    <a:pt x="55313" y="59481"/>
                  </a:cubicBezTo>
                  <a:cubicBezTo>
                    <a:pt x="55313" y="59481"/>
                    <a:pt x="56086" y="73648"/>
                    <a:pt x="56326" y="74270"/>
                  </a:cubicBezTo>
                  <a:cubicBezTo>
                    <a:pt x="56675" y="75212"/>
                    <a:pt x="57301" y="84012"/>
                    <a:pt x="57231" y="86018"/>
                  </a:cubicBezTo>
                  <a:cubicBezTo>
                    <a:pt x="57176" y="88045"/>
                    <a:pt x="58909" y="98839"/>
                    <a:pt x="60124" y="101160"/>
                  </a:cubicBezTo>
                  <a:cubicBezTo>
                    <a:pt x="61345" y="103465"/>
                    <a:pt x="64554" y="112761"/>
                    <a:pt x="64554" y="112761"/>
                  </a:cubicBezTo>
                  <a:lnTo>
                    <a:pt x="71284" y="112761"/>
                  </a:lnTo>
                  <a:cubicBezTo>
                    <a:pt x="71082" y="112298"/>
                    <a:pt x="69605" y="105203"/>
                    <a:pt x="69938" y="100185"/>
                  </a:cubicBezTo>
                  <a:cubicBezTo>
                    <a:pt x="70248" y="95183"/>
                    <a:pt x="68870" y="83713"/>
                    <a:pt x="66984" y="79027"/>
                  </a:cubicBezTo>
                  <a:cubicBezTo>
                    <a:pt x="65088" y="74362"/>
                    <a:pt x="66249" y="71578"/>
                    <a:pt x="66085" y="67300"/>
                  </a:cubicBezTo>
                  <a:cubicBezTo>
                    <a:pt x="65916" y="63039"/>
                    <a:pt x="65638" y="59683"/>
                    <a:pt x="65568" y="52119"/>
                  </a:cubicBezTo>
                  <a:cubicBezTo>
                    <a:pt x="65513" y="44534"/>
                    <a:pt x="62336" y="37696"/>
                    <a:pt x="57487" y="36715"/>
                  </a:cubicBezTo>
                  <a:cubicBezTo>
                    <a:pt x="52654" y="35762"/>
                    <a:pt x="52049" y="34541"/>
                    <a:pt x="49482" y="33266"/>
                  </a:cubicBezTo>
                  <a:cubicBezTo>
                    <a:pt x="47842" y="32432"/>
                    <a:pt x="46262" y="31490"/>
                    <a:pt x="44742" y="30449"/>
                  </a:cubicBezTo>
                  <a:cubicBezTo>
                    <a:pt x="42251" y="29670"/>
                    <a:pt x="43156" y="27032"/>
                    <a:pt x="43156" y="24139"/>
                  </a:cubicBezTo>
                  <a:cubicBezTo>
                    <a:pt x="43156" y="21262"/>
                    <a:pt x="47363" y="19622"/>
                    <a:pt x="47858" y="12762"/>
                  </a:cubicBezTo>
                  <a:cubicBezTo>
                    <a:pt x="48360" y="5879"/>
                    <a:pt x="43712" y="365"/>
                    <a:pt x="33974" y="16"/>
                  </a:cubicBezTo>
                  <a:cubicBezTo>
                    <a:pt x="33718" y="5"/>
                    <a:pt x="33473" y="0"/>
                    <a:pt x="3323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0" name="Google Shape;3140;p41"/>
            <p:cNvSpPr/>
            <p:nvPr/>
          </p:nvSpPr>
          <p:spPr>
            <a:xfrm>
              <a:off x="6955918" y="2529645"/>
              <a:ext cx="567523" cy="851896"/>
            </a:xfrm>
            <a:custGeom>
              <a:avLst/>
              <a:gdLst/>
              <a:ahLst/>
              <a:cxnLst/>
              <a:rect l="l" t="t" r="r" b="b"/>
              <a:pathLst>
                <a:path w="15770" h="23672" extrusionOk="0">
                  <a:moveTo>
                    <a:pt x="4833" y="6"/>
                  </a:moveTo>
                  <a:cubicBezTo>
                    <a:pt x="4131" y="6"/>
                    <a:pt x="2730" y="235"/>
                    <a:pt x="2267" y="1968"/>
                  </a:cubicBezTo>
                  <a:cubicBezTo>
                    <a:pt x="1657" y="4311"/>
                    <a:pt x="126" y="7226"/>
                    <a:pt x="905" y="10583"/>
                  </a:cubicBezTo>
                  <a:cubicBezTo>
                    <a:pt x="1662" y="13939"/>
                    <a:pt x="0" y="16871"/>
                    <a:pt x="1733" y="18718"/>
                  </a:cubicBezTo>
                  <a:cubicBezTo>
                    <a:pt x="3411" y="20516"/>
                    <a:pt x="7405" y="23671"/>
                    <a:pt x="11312" y="23671"/>
                  </a:cubicBezTo>
                  <a:cubicBezTo>
                    <a:pt x="11454" y="23671"/>
                    <a:pt x="11590" y="23666"/>
                    <a:pt x="11732" y="23660"/>
                  </a:cubicBezTo>
                  <a:cubicBezTo>
                    <a:pt x="15770" y="23420"/>
                    <a:pt x="15677" y="19879"/>
                    <a:pt x="14990" y="18533"/>
                  </a:cubicBezTo>
                  <a:cubicBezTo>
                    <a:pt x="14331" y="17187"/>
                    <a:pt x="12800" y="14310"/>
                    <a:pt x="12669" y="12631"/>
                  </a:cubicBezTo>
                  <a:cubicBezTo>
                    <a:pt x="12538" y="10970"/>
                    <a:pt x="10588" y="1733"/>
                    <a:pt x="5253" y="33"/>
                  </a:cubicBezTo>
                  <a:cubicBezTo>
                    <a:pt x="5117" y="12"/>
                    <a:pt x="4975" y="1"/>
                    <a:pt x="4833" y="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1" name="Google Shape;3141;p41"/>
            <p:cNvSpPr/>
            <p:nvPr/>
          </p:nvSpPr>
          <p:spPr>
            <a:xfrm>
              <a:off x="6304067" y="2507117"/>
              <a:ext cx="568135" cy="851860"/>
            </a:xfrm>
            <a:custGeom>
              <a:avLst/>
              <a:gdLst/>
              <a:ahLst/>
              <a:cxnLst/>
              <a:rect l="l" t="t" r="r" b="b"/>
              <a:pathLst>
                <a:path w="15787" h="23671" extrusionOk="0">
                  <a:moveTo>
                    <a:pt x="10970" y="0"/>
                  </a:moveTo>
                  <a:cubicBezTo>
                    <a:pt x="10822" y="0"/>
                    <a:pt x="10675" y="11"/>
                    <a:pt x="10534" y="33"/>
                  </a:cubicBezTo>
                  <a:cubicBezTo>
                    <a:pt x="5183" y="1733"/>
                    <a:pt x="3243" y="10953"/>
                    <a:pt x="3118" y="12631"/>
                  </a:cubicBezTo>
                  <a:cubicBezTo>
                    <a:pt x="2987" y="14293"/>
                    <a:pt x="1456" y="17186"/>
                    <a:pt x="775" y="18532"/>
                  </a:cubicBezTo>
                  <a:cubicBezTo>
                    <a:pt x="110" y="19862"/>
                    <a:pt x="1" y="23420"/>
                    <a:pt x="4038" y="23660"/>
                  </a:cubicBezTo>
                  <a:cubicBezTo>
                    <a:pt x="4175" y="23665"/>
                    <a:pt x="4316" y="23670"/>
                    <a:pt x="4458" y="23670"/>
                  </a:cubicBezTo>
                  <a:cubicBezTo>
                    <a:pt x="8370" y="23670"/>
                    <a:pt x="12381" y="20515"/>
                    <a:pt x="14054" y="18717"/>
                  </a:cubicBezTo>
                  <a:cubicBezTo>
                    <a:pt x="15786" y="16854"/>
                    <a:pt x="14108" y="13922"/>
                    <a:pt x="14882" y="10582"/>
                  </a:cubicBezTo>
                  <a:cubicBezTo>
                    <a:pt x="15661" y="7225"/>
                    <a:pt x="14130" y="4310"/>
                    <a:pt x="13498" y="1951"/>
                  </a:cubicBezTo>
                  <a:cubicBezTo>
                    <a:pt x="13046" y="234"/>
                    <a:pt x="11683" y="0"/>
                    <a:pt x="109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2" name="Google Shape;3142;p41"/>
            <p:cNvSpPr/>
            <p:nvPr/>
          </p:nvSpPr>
          <p:spPr>
            <a:xfrm>
              <a:off x="6688419" y="2619471"/>
              <a:ext cx="404212" cy="621072"/>
            </a:xfrm>
            <a:custGeom>
              <a:avLst/>
              <a:gdLst/>
              <a:ahLst/>
              <a:cxnLst/>
              <a:rect l="l" t="t" r="r" b="b"/>
              <a:pathLst>
                <a:path w="11232" h="17258" extrusionOk="0">
                  <a:moveTo>
                    <a:pt x="6136" y="0"/>
                  </a:moveTo>
                  <a:cubicBezTo>
                    <a:pt x="6125" y="0"/>
                    <a:pt x="6115" y="0"/>
                    <a:pt x="6109" y="6"/>
                  </a:cubicBezTo>
                  <a:cubicBezTo>
                    <a:pt x="6033" y="60"/>
                    <a:pt x="5564" y="872"/>
                    <a:pt x="5504" y="1172"/>
                  </a:cubicBezTo>
                  <a:cubicBezTo>
                    <a:pt x="5472" y="1357"/>
                    <a:pt x="5292" y="1412"/>
                    <a:pt x="5117" y="1412"/>
                  </a:cubicBezTo>
                  <a:cubicBezTo>
                    <a:pt x="5008" y="1412"/>
                    <a:pt x="4905" y="1395"/>
                    <a:pt x="4807" y="1363"/>
                  </a:cubicBezTo>
                  <a:cubicBezTo>
                    <a:pt x="4676" y="1324"/>
                    <a:pt x="4676" y="98"/>
                    <a:pt x="4676" y="98"/>
                  </a:cubicBezTo>
                  <a:cubicBezTo>
                    <a:pt x="4109" y="98"/>
                    <a:pt x="3543" y="551"/>
                    <a:pt x="3543" y="551"/>
                  </a:cubicBezTo>
                  <a:lnTo>
                    <a:pt x="3733" y="1608"/>
                  </a:lnTo>
                  <a:cubicBezTo>
                    <a:pt x="3205" y="2060"/>
                    <a:pt x="3412" y="2491"/>
                    <a:pt x="3412" y="2491"/>
                  </a:cubicBezTo>
                  <a:cubicBezTo>
                    <a:pt x="2676" y="3035"/>
                    <a:pt x="2791" y="4223"/>
                    <a:pt x="2355" y="4223"/>
                  </a:cubicBezTo>
                  <a:cubicBezTo>
                    <a:pt x="1968" y="4207"/>
                    <a:pt x="1973" y="4027"/>
                    <a:pt x="1843" y="4027"/>
                  </a:cubicBezTo>
                  <a:cubicBezTo>
                    <a:pt x="1826" y="4027"/>
                    <a:pt x="1810" y="4033"/>
                    <a:pt x="1788" y="4038"/>
                  </a:cubicBezTo>
                  <a:cubicBezTo>
                    <a:pt x="1619" y="4114"/>
                    <a:pt x="1374" y="4360"/>
                    <a:pt x="1586" y="4507"/>
                  </a:cubicBezTo>
                  <a:cubicBezTo>
                    <a:pt x="1772" y="4676"/>
                    <a:pt x="1603" y="4676"/>
                    <a:pt x="1379" y="4959"/>
                  </a:cubicBezTo>
                  <a:cubicBezTo>
                    <a:pt x="1134" y="5242"/>
                    <a:pt x="1646" y="5809"/>
                    <a:pt x="1832" y="5885"/>
                  </a:cubicBezTo>
                  <a:cubicBezTo>
                    <a:pt x="1848" y="5885"/>
                    <a:pt x="1859" y="5891"/>
                    <a:pt x="1870" y="5885"/>
                  </a:cubicBezTo>
                  <a:cubicBezTo>
                    <a:pt x="2120" y="5885"/>
                    <a:pt x="2965" y="5449"/>
                    <a:pt x="2965" y="5449"/>
                  </a:cubicBezTo>
                  <a:lnTo>
                    <a:pt x="2965" y="5449"/>
                  </a:lnTo>
                  <a:cubicBezTo>
                    <a:pt x="2731" y="5940"/>
                    <a:pt x="2769" y="6621"/>
                    <a:pt x="2769" y="6621"/>
                  </a:cubicBezTo>
                  <a:cubicBezTo>
                    <a:pt x="2769" y="6621"/>
                    <a:pt x="2622" y="6212"/>
                    <a:pt x="2268" y="6212"/>
                  </a:cubicBezTo>
                  <a:cubicBezTo>
                    <a:pt x="2186" y="6212"/>
                    <a:pt x="2104" y="6229"/>
                    <a:pt x="2033" y="6261"/>
                  </a:cubicBezTo>
                  <a:cubicBezTo>
                    <a:pt x="1505" y="6468"/>
                    <a:pt x="1488" y="6866"/>
                    <a:pt x="1488" y="6866"/>
                  </a:cubicBezTo>
                  <a:cubicBezTo>
                    <a:pt x="1864" y="6882"/>
                    <a:pt x="2017" y="7258"/>
                    <a:pt x="2017" y="7258"/>
                  </a:cubicBezTo>
                  <a:cubicBezTo>
                    <a:pt x="1" y="10631"/>
                    <a:pt x="1" y="15890"/>
                    <a:pt x="682" y="16647"/>
                  </a:cubicBezTo>
                  <a:cubicBezTo>
                    <a:pt x="1069" y="17056"/>
                    <a:pt x="1565" y="17257"/>
                    <a:pt x="2295" y="17257"/>
                  </a:cubicBezTo>
                  <a:cubicBezTo>
                    <a:pt x="2867" y="17257"/>
                    <a:pt x="3586" y="17126"/>
                    <a:pt x="4507" y="16870"/>
                  </a:cubicBezTo>
                  <a:cubicBezTo>
                    <a:pt x="6599" y="16266"/>
                    <a:pt x="10043" y="13835"/>
                    <a:pt x="10632" y="11329"/>
                  </a:cubicBezTo>
                  <a:cubicBezTo>
                    <a:pt x="11231" y="8822"/>
                    <a:pt x="9161" y="7389"/>
                    <a:pt x="9161" y="7389"/>
                  </a:cubicBezTo>
                  <a:cubicBezTo>
                    <a:pt x="9161" y="7389"/>
                    <a:pt x="9237" y="6654"/>
                    <a:pt x="9161" y="5166"/>
                  </a:cubicBezTo>
                  <a:cubicBezTo>
                    <a:pt x="9111" y="3847"/>
                    <a:pt x="8169" y="3771"/>
                    <a:pt x="7956" y="3771"/>
                  </a:cubicBezTo>
                  <a:lnTo>
                    <a:pt x="7918" y="3771"/>
                  </a:lnTo>
                  <a:cubicBezTo>
                    <a:pt x="8027" y="2338"/>
                    <a:pt x="6654" y="1924"/>
                    <a:pt x="6654" y="1733"/>
                  </a:cubicBezTo>
                  <a:cubicBezTo>
                    <a:pt x="6670" y="1532"/>
                    <a:pt x="7068" y="829"/>
                    <a:pt x="7144" y="507"/>
                  </a:cubicBezTo>
                  <a:cubicBezTo>
                    <a:pt x="7232" y="218"/>
                    <a:pt x="6332" y="0"/>
                    <a:pt x="61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3" name="Google Shape;3143;p41"/>
            <p:cNvSpPr/>
            <p:nvPr/>
          </p:nvSpPr>
          <p:spPr>
            <a:xfrm>
              <a:off x="6398211" y="3223854"/>
              <a:ext cx="510447" cy="825589"/>
            </a:xfrm>
            <a:custGeom>
              <a:avLst/>
              <a:gdLst/>
              <a:ahLst/>
              <a:cxnLst/>
              <a:rect l="l" t="t" r="r" b="b"/>
              <a:pathLst>
                <a:path w="14184" h="22941" extrusionOk="0">
                  <a:moveTo>
                    <a:pt x="10163" y="0"/>
                  </a:moveTo>
                  <a:lnTo>
                    <a:pt x="8190" y="1493"/>
                  </a:lnTo>
                  <a:cubicBezTo>
                    <a:pt x="7302" y="1199"/>
                    <a:pt x="6528" y="1074"/>
                    <a:pt x="5842" y="1074"/>
                  </a:cubicBezTo>
                  <a:cubicBezTo>
                    <a:pt x="4016" y="1074"/>
                    <a:pt x="2790" y="1984"/>
                    <a:pt x="1624" y="3133"/>
                  </a:cubicBezTo>
                  <a:cubicBezTo>
                    <a:pt x="0" y="4719"/>
                    <a:pt x="60" y="9569"/>
                    <a:pt x="2049" y="12260"/>
                  </a:cubicBezTo>
                  <a:cubicBezTo>
                    <a:pt x="4038" y="14952"/>
                    <a:pt x="8354" y="15748"/>
                    <a:pt x="10310" y="16118"/>
                  </a:cubicBezTo>
                  <a:cubicBezTo>
                    <a:pt x="12288" y="16483"/>
                    <a:pt x="11803" y="17442"/>
                    <a:pt x="11770" y="18238"/>
                  </a:cubicBezTo>
                  <a:cubicBezTo>
                    <a:pt x="11710" y="19028"/>
                    <a:pt x="8724" y="21131"/>
                    <a:pt x="8833" y="22074"/>
                  </a:cubicBezTo>
                  <a:cubicBezTo>
                    <a:pt x="8915" y="22886"/>
                    <a:pt x="9999" y="22940"/>
                    <a:pt x="10293" y="22940"/>
                  </a:cubicBezTo>
                  <a:lnTo>
                    <a:pt x="10364" y="22940"/>
                  </a:lnTo>
                  <a:cubicBezTo>
                    <a:pt x="10364" y="22940"/>
                    <a:pt x="10773" y="21889"/>
                    <a:pt x="11863" y="20695"/>
                  </a:cubicBezTo>
                  <a:cubicBezTo>
                    <a:pt x="12953" y="19475"/>
                    <a:pt x="14108" y="18630"/>
                    <a:pt x="14021" y="16837"/>
                  </a:cubicBezTo>
                  <a:cubicBezTo>
                    <a:pt x="13928" y="15067"/>
                    <a:pt x="12468" y="14533"/>
                    <a:pt x="12468" y="14533"/>
                  </a:cubicBezTo>
                  <a:cubicBezTo>
                    <a:pt x="12468" y="14533"/>
                    <a:pt x="14184" y="13922"/>
                    <a:pt x="13388" y="11786"/>
                  </a:cubicBezTo>
                  <a:cubicBezTo>
                    <a:pt x="12598" y="9645"/>
                    <a:pt x="8691" y="10958"/>
                    <a:pt x="8724" y="8893"/>
                  </a:cubicBezTo>
                  <a:cubicBezTo>
                    <a:pt x="8779" y="6844"/>
                    <a:pt x="7934" y="5329"/>
                    <a:pt x="9165" y="3744"/>
                  </a:cubicBezTo>
                  <a:cubicBezTo>
                    <a:pt x="10386" y="2180"/>
                    <a:pt x="11291" y="202"/>
                    <a:pt x="11291" y="2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44" name="Google Shape;3144;p41"/>
          <p:cNvSpPr txBox="1">
            <a:spLocks noGrp="1"/>
          </p:cNvSpPr>
          <p:nvPr>
            <p:ph type="title"/>
          </p:nvPr>
        </p:nvSpPr>
        <p:spPr>
          <a:xfrm>
            <a:off x="623400" y="-1169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Symptoms of the Disease</a:t>
            </a:r>
            <a:endParaRPr dirty="0"/>
          </a:p>
        </p:txBody>
      </p:sp>
      <p:sp>
        <p:nvSpPr>
          <p:cNvPr id="3145" name="Google Shape;3145;p41"/>
          <p:cNvSpPr txBox="1"/>
          <p:nvPr/>
        </p:nvSpPr>
        <p:spPr>
          <a:xfrm>
            <a:off x="1311929" y="1080292"/>
            <a:ext cx="2129427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rgbClr val="6561A7"/>
                </a:solidFill>
                <a:latin typeface="Chango"/>
                <a:ea typeface="Chango"/>
                <a:cs typeface="Chango"/>
                <a:sym typeface="Chango"/>
              </a:rPr>
              <a:t>Nasopharynx:-</a:t>
            </a:r>
            <a:r>
              <a:rPr lang="en" sz="1800" dirty="0">
                <a:solidFill>
                  <a:srgbClr val="6561A7"/>
                </a:solidFill>
                <a:latin typeface="Nunito"/>
                <a:ea typeface="Chango"/>
                <a:cs typeface="Chango"/>
                <a:sym typeface="Nunito"/>
              </a:rPr>
              <a:t>sore throat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6561A7"/>
                </a:solidFill>
                <a:latin typeface="Nunito"/>
                <a:ea typeface="Chango"/>
                <a:cs typeface="Chango"/>
                <a:sym typeface="Nunito"/>
              </a:rPr>
              <a:t>Aches</a:t>
            </a:r>
            <a:endParaRPr sz="1800" dirty="0">
              <a:solidFill>
                <a:srgbClr val="6561A7"/>
              </a:solidFill>
              <a:latin typeface="Chango"/>
              <a:ea typeface="Chango"/>
              <a:cs typeface="Chango"/>
              <a:sym typeface="Chango"/>
            </a:endParaRPr>
          </a:p>
        </p:txBody>
      </p:sp>
      <p:sp>
        <p:nvSpPr>
          <p:cNvPr id="3146" name="Google Shape;3146;p41"/>
          <p:cNvSpPr txBox="1"/>
          <p:nvPr/>
        </p:nvSpPr>
        <p:spPr>
          <a:xfrm>
            <a:off x="1265884" y="1179815"/>
            <a:ext cx="2464200" cy="6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6561A7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147" name="Google Shape;3147;p41"/>
          <p:cNvSpPr txBox="1"/>
          <p:nvPr/>
        </p:nvSpPr>
        <p:spPr>
          <a:xfrm>
            <a:off x="961169" y="2461000"/>
            <a:ext cx="2026226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rgbClr val="6561A7"/>
                </a:solidFill>
                <a:latin typeface="Chango"/>
                <a:ea typeface="Chango"/>
                <a:cs typeface="Chango"/>
                <a:sym typeface="Chango"/>
              </a:rPr>
              <a:t>Respiratory:</a:t>
            </a:r>
            <a:endParaRPr sz="1700" dirty="0">
              <a:solidFill>
                <a:srgbClr val="6561A7"/>
              </a:solidFill>
              <a:latin typeface="Chango"/>
              <a:ea typeface="Chango"/>
              <a:cs typeface="Chango"/>
              <a:sym typeface="Chango"/>
            </a:endParaRPr>
          </a:p>
        </p:txBody>
      </p:sp>
      <p:sp>
        <p:nvSpPr>
          <p:cNvPr id="3148" name="Google Shape;3148;p41"/>
          <p:cNvSpPr txBox="1"/>
          <p:nvPr/>
        </p:nvSpPr>
        <p:spPr>
          <a:xfrm>
            <a:off x="961169" y="2803700"/>
            <a:ext cx="2464200" cy="6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6561A7"/>
                </a:solidFill>
                <a:latin typeface="Nunito"/>
                <a:ea typeface="Nunito"/>
                <a:cs typeface="Nunito"/>
                <a:sym typeface="Nunito"/>
              </a:rPr>
              <a:t>-</a:t>
            </a:r>
            <a:r>
              <a:rPr lang="en" sz="1800" dirty="0">
                <a:solidFill>
                  <a:srgbClr val="6561A7"/>
                </a:solidFill>
                <a:latin typeface="Nunito"/>
                <a:ea typeface="Nunito"/>
                <a:cs typeface="Nunito"/>
                <a:sym typeface="Nunito"/>
              </a:rPr>
              <a:t>Coughing</a:t>
            </a:r>
            <a:endParaRPr sz="1800" dirty="0">
              <a:solidFill>
                <a:srgbClr val="6561A7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149" name="Google Shape;3149;p41"/>
          <p:cNvSpPr txBox="1"/>
          <p:nvPr/>
        </p:nvSpPr>
        <p:spPr>
          <a:xfrm>
            <a:off x="961168" y="3600950"/>
            <a:ext cx="1605761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rgbClr val="6561A7"/>
                </a:solidFill>
                <a:latin typeface="Chango"/>
                <a:ea typeface="Chango"/>
                <a:cs typeface="Chango"/>
                <a:sym typeface="Chango"/>
              </a:rPr>
              <a:t>Gastric:</a:t>
            </a:r>
            <a:endParaRPr sz="1700" dirty="0">
              <a:solidFill>
                <a:srgbClr val="6561A7"/>
              </a:solidFill>
              <a:latin typeface="Chango"/>
              <a:ea typeface="Chango"/>
              <a:cs typeface="Chango"/>
              <a:sym typeface="Chango"/>
            </a:endParaRPr>
          </a:p>
        </p:txBody>
      </p:sp>
      <p:sp>
        <p:nvSpPr>
          <p:cNvPr id="3150" name="Google Shape;3150;p41"/>
          <p:cNvSpPr txBox="1"/>
          <p:nvPr/>
        </p:nvSpPr>
        <p:spPr>
          <a:xfrm>
            <a:off x="961169" y="3943650"/>
            <a:ext cx="2464200" cy="6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6561A7"/>
                </a:solidFill>
                <a:latin typeface="Nunito"/>
                <a:ea typeface="Nunito"/>
                <a:cs typeface="Nunito"/>
                <a:sym typeface="Nunito"/>
              </a:rPr>
              <a:t>-Vomiting</a:t>
            </a:r>
            <a:endParaRPr sz="1800" dirty="0">
              <a:solidFill>
                <a:srgbClr val="6561A7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6561A7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3151" name="Google Shape;3151;p41"/>
          <p:cNvCxnSpPr>
            <a:cxnSpLocks/>
          </p:cNvCxnSpPr>
          <p:nvPr/>
        </p:nvCxnSpPr>
        <p:spPr>
          <a:xfrm>
            <a:off x="3528776" y="821654"/>
            <a:ext cx="2840598" cy="1342459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152" name="Google Shape;3152;p41"/>
          <p:cNvCxnSpPr>
            <a:cxnSpLocks/>
          </p:cNvCxnSpPr>
          <p:nvPr/>
        </p:nvCxnSpPr>
        <p:spPr>
          <a:xfrm>
            <a:off x="2910941" y="2669137"/>
            <a:ext cx="3594274" cy="5046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153" name="Google Shape;3153;p41"/>
          <p:cNvCxnSpPr>
            <a:cxnSpLocks/>
            <a:stCxn id="3149" idx="3"/>
          </p:cNvCxnSpPr>
          <p:nvPr/>
        </p:nvCxnSpPr>
        <p:spPr>
          <a:xfrm flipV="1">
            <a:off x="2566929" y="3581450"/>
            <a:ext cx="4033940" cy="2163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5" name="مربع نص 4">
            <a:extLst>
              <a:ext uri="{FF2B5EF4-FFF2-40B4-BE49-F238E27FC236}">
                <a16:creationId xmlns:a16="http://schemas.microsoft.com/office/drawing/2014/main" id="{2689048C-5DE1-448E-9833-360C7F42CD76}"/>
              </a:ext>
            </a:extLst>
          </p:cNvPr>
          <p:cNvSpPr txBox="1"/>
          <p:nvPr/>
        </p:nvSpPr>
        <p:spPr>
          <a:xfrm>
            <a:off x="1399141" y="1473892"/>
            <a:ext cx="226927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sz="1800" dirty="0">
                <a:solidFill>
                  <a:srgbClr val="6561A7"/>
                </a:solidFill>
                <a:latin typeface="Chango"/>
                <a:sym typeface="Chango"/>
              </a:rPr>
              <a:t>Systemic</a:t>
            </a:r>
            <a:r>
              <a:rPr lang="en" dirty="0">
                <a:solidFill>
                  <a:srgbClr val="6561A7"/>
                </a:solidFill>
                <a:latin typeface="Chango"/>
                <a:sym typeface="Chango"/>
              </a:rPr>
              <a:t>:</a:t>
            </a:r>
            <a:r>
              <a:rPr lang="en" sz="1800" dirty="0">
                <a:solidFill>
                  <a:srgbClr val="6561A7"/>
                </a:solidFill>
                <a:latin typeface="Nunito"/>
                <a:sym typeface="Nunito"/>
              </a:rPr>
              <a:t>Fever </a:t>
            </a:r>
          </a:p>
          <a:p>
            <a:r>
              <a:rPr lang="en" sz="1800" dirty="0">
                <a:solidFill>
                  <a:srgbClr val="6561A7"/>
                </a:solidFill>
                <a:latin typeface="Nunito"/>
                <a:sym typeface="Nunito"/>
              </a:rPr>
              <a:t>(usually high)</a:t>
            </a:r>
            <a:endParaRPr lang="ar-LY" sz="1800" dirty="0"/>
          </a:p>
        </p:txBody>
      </p:sp>
      <p:cxnSp>
        <p:nvCxnSpPr>
          <p:cNvPr id="24" name="Google Shape;3152;p41">
            <a:extLst>
              <a:ext uri="{FF2B5EF4-FFF2-40B4-BE49-F238E27FC236}">
                <a16:creationId xmlns:a16="http://schemas.microsoft.com/office/drawing/2014/main" id="{E5E963EC-29F6-47C0-B9B1-0B0CBCCC819C}"/>
              </a:ext>
            </a:extLst>
          </p:cNvPr>
          <p:cNvCxnSpPr>
            <a:cxnSpLocks/>
          </p:cNvCxnSpPr>
          <p:nvPr/>
        </p:nvCxnSpPr>
        <p:spPr>
          <a:xfrm>
            <a:off x="3665890" y="4198692"/>
            <a:ext cx="1809698" cy="392017"/>
          </a:xfrm>
          <a:prstGeom prst="bentConnector3">
            <a:avLst>
              <a:gd name="adj1" fmla="val 47565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09BCFDD6-6774-40AA-B929-77687B3A047C}"/>
              </a:ext>
            </a:extLst>
          </p:cNvPr>
          <p:cNvSpPr txBox="1"/>
          <p:nvPr/>
        </p:nvSpPr>
        <p:spPr>
          <a:xfrm>
            <a:off x="2434729" y="3994550"/>
            <a:ext cx="123116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sz="1800" dirty="0">
                <a:solidFill>
                  <a:srgbClr val="6561A7"/>
                </a:solidFill>
                <a:latin typeface="Chango"/>
                <a:sym typeface="Chango"/>
              </a:rPr>
              <a:t>Joints:</a:t>
            </a:r>
          </a:p>
          <a:p>
            <a:r>
              <a:rPr lang="en" sz="1800" dirty="0">
                <a:solidFill>
                  <a:srgbClr val="6561A7"/>
                </a:solidFill>
                <a:latin typeface="Nunito"/>
                <a:sym typeface="Nunito"/>
              </a:rPr>
              <a:t>-Aches</a:t>
            </a:r>
            <a:endParaRPr lang="ar-LY" sz="1800" dirty="0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5049F51F-82D3-4D99-A57A-1CBF54A79D45}"/>
              </a:ext>
            </a:extLst>
          </p:cNvPr>
          <p:cNvSpPr txBox="1"/>
          <p:nvPr/>
        </p:nvSpPr>
        <p:spPr>
          <a:xfrm>
            <a:off x="8520600" y="4603950"/>
            <a:ext cx="54120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06</a:t>
            </a:r>
            <a:endParaRPr lang="ar-LY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4" grpId="0"/>
      <p:bldP spid="3145" grpId="0"/>
      <p:bldP spid="3147" grpId="0"/>
      <p:bldP spid="3148" grpId="0"/>
      <p:bldP spid="3149" grpId="0"/>
      <p:bldP spid="3150" grpId="0"/>
      <p:bldP spid="5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oogle Shape;2734;p34">
            <a:extLst>
              <a:ext uri="{FF2B5EF4-FFF2-40B4-BE49-F238E27FC236}">
                <a16:creationId xmlns:a16="http://schemas.microsoft.com/office/drawing/2014/main" id="{4A94F20B-C921-455A-BB27-5D692D3821A6}"/>
              </a:ext>
            </a:extLst>
          </p:cNvPr>
          <p:cNvGrpSpPr/>
          <p:nvPr/>
        </p:nvGrpSpPr>
        <p:grpSpPr>
          <a:xfrm>
            <a:off x="4879419" y="14478"/>
            <a:ext cx="3980857" cy="4742769"/>
            <a:chOff x="4795296" y="298720"/>
            <a:chExt cx="3980857" cy="4742769"/>
          </a:xfrm>
        </p:grpSpPr>
        <p:grpSp>
          <p:nvGrpSpPr>
            <p:cNvPr id="6" name="Google Shape;2735;p34">
              <a:extLst>
                <a:ext uri="{FF2B5EF4-FFF2-40B4-BE49-F238E27FC236}">
                  <a16:creationId xmlns:a16="http://schemas.microsoft.com/office/drawing/2014/main" id="{1255CD2F-83E4-4F07-95D8-7B24DC429B96}"/>
                </a:ext>
              </a:extLst>
            </p:cNvPr>
            <p:cNvGrpSpPr/>
            <p:nvPr/>
          </p:nvGrpSpPr>
          <p:grpSpPr>
            <a:xfrm>
              <a:off x="7551436" y="871691"/>
              <a:ext cx="1224717" cy="1218008"/>
              <a:chOff x="7224385" y="414466"/>
              <a:chExt cx="1427742" cy="1419921"/>
            </a:xfrm>
          </p:grpSpPr>
          <p:sp>
            <p:nvSpPr>
              <p:cNvPr id="65" name="Google Shape;2736;p34">
                <a:extLst>
                  <a:ext uri="{FF2B5EF4-FFF2-40B4-BE49-F238E27FC236}">
                    <a16:creationId xmlns:a16="http://schemas.microsoft.com/office/drawing/2014/main" id="{7AF6F674-68CD-48AD-8AB8-88C151D8EB3A}"/>
                  </a:ext>
                </a:extLst>
              </p:cNvPr>
              <p:cNvSpPr/>
              <p:nvPr/>
            </p:nvSpPr>
            <p:spPr>
              <a:xfrm>
                <a:off x="8154260" y="1402838"/>
                <a:ext cx="208259" cy="228705"/>
              </a:xfrm>
              <a:custGeom>
                <a:avLst/>
                <a:gdLst/>
                <a:ahLst/>
                <a:cxnLst/>
                <a:rect l="l" t="t" r="r" b="b"/>
                <a:pathLst>
                  <a:path w="1385" h="1521" extrusionOk="0">
                    <a:moveTo>
                      <a:pt x="272" y="0"/>
                    </a:moveTo>
                    <a:lnTo>
                      <a:pt x="1" y="190"/>
                    </a:lnTo>
                    <a:lnTo>
                      <a:pt x="462" y="760"/>
                    </a:lnTo>
                    <a:cubicBezTo>
                      <a:pt x="543" y="868"/>
                      <a:pt x="571" y="977"/>
                      <a:pt x="571" y="1085"/>
                    </a:cubicBezTo>
                    <a:cubicBezTo>
                      <a:pt x="598" y="1221"/>
                      <a:pt x="598" y="1275"/>
                      <a:pt x="679" y="1384"/>
                    </a:cubicBezTo>
                    <a:cubicBezTo>
                      <a:pt x="752" y="1472"/>
                      <a:pt x="858" y="1520"/>
                      <a:pt x="965" y="1520"/>
                    </a:cubicBezTo>
                    <a:cubicBezTo>
                      <a:pt x="1055" y="1520"/>
                      <a:pt x="1147" y="1485"/>
                      <a:pt x="1222" y="1411"/>
                    </a:cubicBezTo>
                    <a:cubicBezTo>
                      <a:pt x="1384" y="1275"/>
                      <a:pt x="1384" y="1031"/>
                      <a:pt x="1249" y="868"/>
                    </a:cubicBezTo>
                    <a:cubicBezTo>
                      <a:pt x="1194" y="814"/>
                      <a:pt x="1086" y="733"/>
                      <a:pt x="1005" y="733"/>
                    </a:cubicBezTo>
                    <a:cubicBezTo>
                      <a:pt x="923" y="733"/>
                      <a:pt x="815" y="678"/>
                      <a:pt x="733" y="570"/>
                    </a:cubicBez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2737;p34">
                <a:extLst>
                  <a:ext uri="{FF2B5EF4-FFF2-40B4-BE49-F238E27FC236}">
                    <a16:creationId xmlns:a16="http://schemas.microsoft.com/office/drawing/2014/main" id="{F64E9CBB-016F-403C-A76A-20C18E78599A}"/>
                  </a:ext>
                </a:extLst>
              </p:cNvPr>
              <p:cNvSpPr/>
              <p:nvPr/>
            </p:nvSpPr>
            <p:spPr>
              <a:xfrm>
                <a:off x="7811722" y="1496668"/>
                <a:ext cx="130669" cy="257575"/>
              </a:xfrm>
              <a:custGeom>
                <a:avLst/>
                <a:gdLst/>
                <a:ahLst/>
                <a:cxnLst/>
                <a:rect l="l" t="t" r="r" b="b"/>
                <a:pathLst>
                  <a:path w="869" h="1713" extrusionOk="0">
                    <a:moveTo>
                      <a:pt x="543" y="0"/>
                    </a:moveTo>
                    <a:lnTo>
                      <a:pt x="353" y="733"/>
                    </a:lnTo>
                    <a:cubicBezTo>
                      <a:pt x="299" y="814"/>
                      <a:pt x="245" y="922"/>
                      <a:pt x="163" y="1004"/>
                    </a:cubicBezTo>
                    <a:cubicBezTo>
                      <a:pt x="109" y="1058"/>
                      <a:pt x="28" y="1139"/>
                      <a:pt x="28" y="1221"/>
                    </a:cubicBezTo>
                    <a:cubicBezTo>
                      <a:pt x="1" y="1438"/>
                      <a:pt x="136" y="1628"/>
                      <a:pt x="353" y="1709"/>
                    </a:cubicBezTo>
                    <a:cubicBezTo>
                      <a:pt x="369" y="1711"/>
                      <a:pt x="386" y="1712"/>
                      <a:pt x="403" y="1712"/>
                    </a:cubicBezTo>
                    <a:cubicBezTo>
                      <a:pt x="579" y="1712"/>
                      <a:pt x="762" y="1584"/>
                      <a:pt x="787" y="1411"/>
                    </a:cubicBezTo>
                    <a:cubicBezTo>
                      <a:pt x="814" y="1302"/>
                      <a:pt x="787" y="1194"/>
                      <a:pt x="760" y="1139"/>
                    </a:cubicBezTo>
                    <a:cubicBezTo>
                      <a:pt x="679" y="1031"/>
                      <a:pt x="679" y="922"/>
                      <a:pt x="706" y="814"/>
                    </a:cubicBezTo>
                    <a:lnTo>
                      <a:pt x="869" y="82"/>
                    </a:lnTo>
                    <a:lnTo>
                      <a:pt x="543" y="0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2738;p34">
                <a:extLst>
                  <a:ext uri="{FF2B5EF4-FFF2-40B4-BE49-F238E27FC236}">
                    <a16:creationId xmlns:a16="http://schemas.microsoft.com/office/drawing/2014/main" id="{087F0FC2-2F9C-42FA-9A58-1992643C6052}"/>
                  </a:ext>
                </a:extLst>
              </p:cNvPr>
              <p:cNvSpPr/>
              <p:nvPr/>
            </p:nvSpPr>
            <p:spPr>
              <a:xfrm>
                <a:off x="8284779" y="1149918"/>
                <a:ext cx="265248" cy="118939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791" extrusionOk="0">
                    <a:moveTo>
                      <a:pt x="1411" y="1"/>
                    </a:moveTo>
                    <a:cubicBezTo>
                      <a:pt x="1303" y="1"/>
                      <a:pt x="1194" y="1"/>
                      <a:pt x="1140" y="82"/>
                    </a:cubicBezTo>
                    <a:cubicBezTo>
                      <a:pt x="1032" y="136"/>
                      <a:pt x="923" y="136"/>
                      <a:pt x="815" y="136"/>
                    </a:cubicBezTo>
                    <a:lnTo>
                      <a:pt x="82" y="28"/>
                    </a:lnTo>
                    <a:lnTo>
                      <a:pt x="1" y="380"/>
                    </a:lnTo>
                    <a:lnTo>
                      <a:pt x="760" y="489"/>
                    </a:lnTo>
                    <a:cubicBezTo>
                      <a:pt x="869" y="516"/>
                      <a:pt x="950" y="543"/>
                      <a:pt x="1032" y="652"/>
                    </a:cubicBezTo>
                    <a:cubicBezTo>
                      <a:pt x="1140" y="733"/>
                      <a:pt x="1194" y="760"/>
                      <a:pt x="1303" y="787"/>
                    </a:cubicBezTo>
                    <a:cubicBezTo>
                      <a:pt x="1319" y="790"/>
                      <a:pt x="1335" y="791"/>
                      <a:pt x="1352" y="791"/>
                    </a:cubicBezTo>
                    <a:cubicBezTo>
                      <a:pt x="1528" y="791"/>
                      <a:pt x="1712" y="660"/>
                      <a:pt x="1737" y="462"/>
                    </a:cubicBezTo>
                    <a:cubicBezTo>
                      <a:pt x="1764" y="245"/>
                      <a:pt x="1601" y="55"/>
                      <a:pt x="1411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2739;p34">
                <a:extLst>
                  <a:ext uri="{FF2B5EF4-FFF2-40B4-BE49-F238E27FC236}">
                    <a16:creationId xmlns:a16="http://schemas.microsoft.com/office/drawing/2014/main" id="{F5AF81AC-C414-4C28-944C-E9BA7A6E1AEF}"/>
                  </a:ext>
                </a:extLst>
              </p:cNvPr>
              <p:cNvSpPr/>
              <p:nvPr/>
            </p:nvSpPr>
            <p:spPr>
              <a:xfrm>
                <a:off x="7440614" y="1329458"/>
                <a:ext cx="236678" cy="196076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1304" extrusionOk="0">
                    <a:moveTo>
                      <a:pt x="1384" y="0"/>
                    </a:moveTo>
                    <a:lnTo>
                      <a:pt x="760" y="434"/>
                    </a:lnTo>
                    <a:cubicBezTo>
                      <a:pt x="678" y="461"/>
                      <a:pt x="570" y="515"/>
                      <a:pt x="461" y="515"/>
                    </a:cubicBezTo>
                    <a:cubicBezTo>
                      <a:pt x="380" y="515"/>
                      <a:pt x="272" y="515"/>
                      <a:pt x="190" y="570"/>
                    </a:cubicBezTo>
                    <a:cubicBezTo>
                      <a:pt x="27" y="705"/>
                      <a:pt x="0" y="949"/>
                      <a:pt x="109" y="1112"/>
                    </a:cubicBezTo>
                    <a:cubicBezTo>
                      <a:pt x="190" y="1242"/>
                      <a:pt x="300" y="1304"/>
                      <a:pt x="416" y="1304"/>
                    </a:cubicBezTo>
                    <a:cubicBezTo>
                      <a:pt x="494" y="1304"/>
                      <a:pt x="575" y="1275"/>
                      <a:pt x="651" y="1221"/>
                    </a:cubicBezTo>
                    <a:cubicBezTo>
                      <a:pt x="706" y="1194"/>
                      <a:pt x="733" y="1085"/>
                      <a:pt x="814" y="977"/>
                    </a:cubicBezTo>
                    <a:cubicBezTo>
                      <a:pt x="841" y="895"/>
                      <a:pt x="868" y="787"/>
                      <a:pt x="977" y="705"/>
                    </a:cubicBezTo>
                    <a:lnTo>
                      <a:pt x="1573" y="271"/>
                    </a:lnTo>
                    <a:lnTo>
                      <a:pt x="1384" y="0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2740;p34">
                <a:extLst>
                  <a:ext uri="{FF2B5EF4-FFF2-40B4-BE49-F238E27FC236}">
                    <a16:creationId xmlns:a16="http://schemas.microsoft.com/office/drawing/2014/main" id="{88705C6B-58BA-496F-88D4-91098B5BB0B9}"/>
                  </a:ext>
                </a:extLst>
              </p:cNvPr>
              <p:cNvSpPr/>
              <p:nvPr/>
            </p:nvSpPr>
            <p:spPr>
              <a:xfrm>
                <a:off x="7995321" y="529498"/>
                <a:ext cx="138789" cy="261635"/>
              </a:xfrm>
              <a:custGeom>
                <a:avLst/>
                <a:gdLst/>
                <a:ahLst/>
                <a:cxnLst/>
                <a:rect l="l" t="t" r="r" b="b"/>
                <a:pathLst>
                  <a:path w="923" h="1740" extrusionOk="0">
                    <a:moveTo>
                      <a:pt x="520" y="0"/>
                    </a:moveTo>
                    <a:cubicBezTo>
                      <a:pt x="340" y="0"/>
                      <a:pt x="133" y="129"/>
                      <a:pt x="109" y="302"/>
                    </a:cubicBezTo>
                    <a:cubicBezTo>
                      <a:pt x="82" y="411"/>
                      <a:pt x="82" y="519"/>
                      <a:pt x="109" y="601"/>
                    </a:cubicBezTo>
                    <a:cubicBezTo>
                      <a:pt x="163" y="682"/>
                      <a:pt x="217" y="818"/>
                      <a:pt x="163" y="926"/>
                    </a:cubicBezTo>
                    <a:lnTo>
                      <a:pt x="0" y="1658"/>
                    </a:lnTo>
                    <a:lnTo>
                      <a:pt x="326" y="1740"/>
                    </a:lnTo>
                    <a:lnTo>
                      <a:pt x="516" y="980"/>
                    </a:lnTo>
                    <a:cubicBezTo>
                      <a:pt x="543" y="872"/>
                      <a:pt x="570" y="790"/>
                      <a:pt x="678" y="709"/>
                    </a:cubicBezTo>
                    <a:cubicBezTo>
                      <a:pt x="787" y="655"/>
                      <a:pt x="814" y="573"/>
                      <a:pt x="841" y="465"/>
                    </a:cubicBezTo>
                    <a:cubicBezTo>
                      <a:pt x="922" y="275"/>
                      <a:pt x="787" y="31"/>
                      <a:pt x="570" y="4"/>
                    </a:cubicBezTo>
                    <a:cubicBezTo>
                      <a:pt x="553" y="1"/>
                      <a:pt x="537" y="0"/>
                      <a:pt x="520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2741;p34">
                <a:extLst>
                  <a:ext uri="{FF2B5EF4-FFF2-40B4-BE49-F238E27FC236}">
                    <a16:creationId xmlns:a16="http://schemas.microsoft.com/office/drawing/2014/main" id="{B377AAFF-1DC7-4D80-86C5-41A25B0D2F49}"/>
                  </a:ext>
                </a:extLst>
              </p:cNvPr>
              <p:cNvSpPr/>
              <p:nvPr/>
            </p:nvSpPr>
            <p:spPr>
              <a:xfrm>
                <a:off x="7563014" y="618967"/>
                <a:ext cx="208109" cy="225247"/>
              </a:xfrm>
              <a:custGeom>
                <a:avLst/>
                <a:gdLst/>
                <a:ahLst/>
                <a:cxnLst/>
                <a:rect l="l" t="t" r="r" b="b"/>
                <a:pathLst>
                  <a:path w="1384" h="1498" extrusionOk="0">
                    <a:moveTo>
                      <a:pt x="443" y="0"/>
                    </a:moveTo>
                    <a:cubicBezTo>
                      <a:pt x="359" y="0"/>
                      <a:pt x="272" y="28"/>
                      <a:pt x="190" y="87"/>
                    </a:cubicBezTo>
                    <a:cubicBezTo>
                      <a:pt x="27" y="223"/>
                      <a:pt x="0" y="467"/>
                      <a:pt x="136" y="629"/>
                    </a:cubicBezTo>
                    <a:cubicBezTo>
                      <a:pt x="190" y="684"/>
                      <a:pt x="271" y="765"/>
                      <a:pt x="380" y="765"/>
                    </a:cubicBezTo>
                    <a:cubicBezTo>
                      <a:pt x="461" y="792"/>
                      <a:pt x="570" y="819"/>
                      <a:pt x="651" y="928"/>
                    </a:cubicBezTo>
                    <a:lnTo>
                      <a:pt x="1112" y="1497"/>
                    </a:lnTo>
                    <a:lnTo>
                      <a:pt x="1383" y="1307"/>
                    </a:lnTo>
                    <a:lnTo>
                      <a:pt x="922" y="711"/>
                    </a:lnTo>
                    <a:cubicBezTo>
                      <a:pt x="841" y="629"/>
                      <a:pt x="814" y="521"/>
                      <a:pt x="814" y="412"/>
                    </a:cubicBezTo>
                    <a:cubicBezTo>
                      <a:pt x="841" y="331"/>
                      <a:pt x="814" y="223"/>
                      <a:pt x="732" y="141"/>
                    </a:cubicBezTo>
                    <a:cubicBezTo>
                      <a:pt x="655" y="49"/>
                      <a:pt x="552" y="0"/>
                      <a:pt x="443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2742;p34">
                <a:extLst>
                  <a:ext uri="{FF2B5EF4-FFF2-40B4-BE49-F238E27FC236}">
                    <a16:creationId xmlns:a16="http://schemas.microsoft.com/office/drawing/2014/main" id="{4294DB2A-8B06-4BF9-B599-14DC47CAB1BA}"/>
                  </a:ext>
                </a:extLst>
              </p:cNvPr>
              <p:cNvSpPr/>
              <p:nvPr/>
            </p:nvSpPr>
            <p:spPr>
              <a:xfrm>
                <a:off x="8219520" y="766328"/>
                <a:ext cx="240889" cy="196076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304" extrusionOk="0">
                    <a:moveTo>
                      <a:pt x="1174" y="0"/>
                    </a:moveTo>
                    <a:cubicBezTo>
                      <a:pt x="1095" y="0"/>
                      <a:pt x="1016" y="29"/>
                      <a:pt x="950" y="83"/>
                    </a:cubicBezTo>
                    <a:cubicBezTo>
                      <a:pt x="842" y="165"/>
                      <a:pt x="815" y="219"/>
                      <a:pt x="788" y="327"/>
                    </a:cubicBezTo>
                    <a:cubicBezTo>
                      <a:pt x="760" y="436"/>
                      <a:pt x="706" y="517"/>
                      <a:pt x="625" y="599"/>
                    </a:cubicBezTo>
                    <a:lnTo>
                      <a:pt x="1" y="1033"/>
                    </a:lnTo>
                    <a:lnTo>
                      <a:pt x="218" y="1304"/>
                    </a:lnTo>
                    <a:lnTo>
                      <a:pt x="815" y="870"/>
                    </a:lnTo>
                    <a:cubicBezTo>
                      <a:pt x="923" y="843"/>
                      <a:pt x="1032" y="789"/>
                      <a:pt x="1113" y="789"/>
                    </a:cubicBezTo>
                    <a:cubicBezTo>
                      <a:pt x="1222" y="789"/>
                      <a:pt x="1330" y="789"/>
                      <a:pt x="1384" y="734"/>
                    </a:cubicBezTo>
                    <a:cubicBezTo>
                      <a:pt x="1574" y="599"/>
                      <a:pt x="1601" y="355"/>
                      <a:pt x="1493" y="192"/>
                    </a:cubicBezTo>
                    <a:cubicBezTo>
                      <a:pt x="1412" y="62"/>
                      <a:pt x="1292" y="0"/>
                      <a:pt x="1174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2743;p34">
                <a:extLst>
                  <a:ext uri="{FF2B5EF4-FFF2-40B4-BE49-F238E27FC236}">
                    <a16:creationId xmlns:a16="http://schemas.microsoft.com/office/drawing/2014/main" id="{F004D188-CE94-4506-B15A-E28CC920DB55}"/>
                  </a:ext>
                </a:extLst>
              </p:cNvPr>
              <p:cNvSpPr/>
              <p:nvPr/>
            </p:nvSpPr>
            <p:spPr>
              <a:xfrm>
                <a:off x="7338665" y="986317"/>
                <a:ext cx="265248" cy="118939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791" extrusionOk="0">
                    <a:moveTo>
                      <a:pt x="413" y="0"/>
                    </a:moveTo>
                    <a:cubicBezTo>
                      <a:pt x="236" y="0"/>
                      <a:pt x="52" y="133"/>
                      <a:pt x="27" y="356"/>
                    </a:cubicBezTo>
                    <a:cubicBezTo>
                      <a:pt x="0" y="546"/>
                      <a:pt x="163" y="763"/>
                      <a:pt x="380" y="790"/>
                    </a:cubicBezTo>
                    <a:cubicBezTo>
                      <a:pt x="461" y="790"/>
                      <a:pt x="570" y="790"/>
                      <a:pt x="651" y="736"/>
                    </a:cubicBezTo>
                    <a:cubicBezTo>
                      <a:pt x="733" y="655"/>
                      <a:pt x="841" y="655"/>
                      <a:pt x="950" y="655"/>
                    </a:cubicBezTo>
                    <a:lnTo>
                      <a:pt x="1682" y="763"/>
                    </a:lnTo>
                    <a:lnTo>
                      <a:pt x="1763" y="411"/>
                    </a:lnTo>
                    <a:lnTo>
                      <a:pt x="1004" y="329"/>
                    </a:lnTo>
                    <a:cubicBezTo>
                      <a:pt x="922" y="275"/>
                      <a:pt x="814" y="248"/>
                      <a:pt x="733" y="139"/>
                    </a:cubicBezTo>
                    <a:cubicBezTo>
                      <a:pt x="651" y="85"/>
                      <a:pt x="570" y="58"/>
                      <a:pt x="461" y="4"/>
                    </a:cubicBezTo>
                    <a:cubicBezTo>
                      <a:pt x="445" y="1"/>
                      <a:pt x="429" y="0"/>
                      <a:pt x="413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2744;p34">
                <a:extLst>
                  <a:ext uri="{FF2B5EF4-FFF2-40B4-BE49-F238E27FC236}">
                    <a16:creationId xmlns:a16="http://schemas.microsoft.com/office/drawing/2014/main" id="{0DD4B27B-FD33-4237-BD55-8BA7ABFC50C5}"/>
                  </a:ext>
                </a:extLst>
              </p:cNvPr>
              <p:cNvSpPr/>
              <p:nvPr/>
            </p:nvSpPr>
            <p:spPr>
              <a:xfrm>
                <a:off x="8276659" y="910832"/>
                <a:ext cx="375468" cy="178032"/>
              </a:xfrm>
              <a:custGeom>
                <a:avLst/>
                <a:gdLst/>
                <a:ahLst/>
                <a:cxnLst/>
                <a:rect l="l" t="t" r="r" b="b"/>
                <a:pathLst>
                  <a:path w="2497" h="1184" extrusionOk="0">
                    <a:moveTo>
                      <a:pt x="1893" y="0"/>
                    </a:moveTo>
                    <a:cubicBezTo>
                      <a:pt x="1850" y="0"/>
                      <a:pt x="1807" y="6"/>
                      <a:pt x="1764" y="17"/>
                    </a:cubicBezTo>
                    <a:cubicBezTo>
                      <a:pt x="1628" y="45"/>
                      <a:pt x="1493" y="153"/>
                      <a:pt x="1411" y="234"/>
                    </a:cubicBezTo>
                    <a:cubicBezTo>
                      <a:pt x="1357" y="370"/>
                      <a:pt x="1221" y="451"/>
                      <a:pt x="1059" y="479"/>
                    </a:cubicBezTo>
                    <a:lnTo>
                      <a:pt x="1" y="723"/>
                    </a:lnTo>
                    <a:lnTo>
                      <a:pt x="109" y="1184"/>
                    </a:lnTo>
                    <a:lnTo>
                      <a:pt x="1140" y="967"/>
                    </a:lnTo>
                    <a:cubicBezTo>
                      <a:pt x="1196" y="951"/>
                      <a:pt x="1246" y="944"/>
                      <a:pt x="1295" y="944"/>
                    </a:cubicBezTo>
                    <a:cubicBezTo>
                      <a:pt x="1412" y="944"/>
                      <a:pt x="1513" y="983"/>
                      <a:pt x="1628" y="1021"/>
                    </a:cubicBezTo>
                    <a:cubicBezTo>
                      <a:pt x="1719" y="1093"/>
                      <a:pt x="1809" y="1117"/>
                      <a:pt x="1899" y="1117"/>
                    </a:cubicBezTo>
                    <a:cubicBezTo>
                      <a:pt x="1945" y="1117"/>
                      <a:pt x="1990" y="1111"/>
                      <a:pt x="2035" y="1102"/>
                    </a:cubicBezTo>
                    <a:cubicBezTo>
                      <a:pt x="2333" y="1021"/>
                      <a:pt x="2496" y="723"/>
                      <a:pt x="2442" y="424"/>
                    </a:cubicBezTo>
                    <a:cubicBezTo>
                      <a:pt x="2372" y="192"/>
                      <a:pt x="2144" y="0"/>
                      <a:pt x="1893" y="0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2745;p34">
                <a:extLst>
                  <a:ext uri="{FF2B5EF4-FFF2-40B4-BE49-F238E27FC236}">
                    <a16:creationId xmlns:a16="http://schemas.microsoft.com/office/drawing/2014/main" id="{EFFB3609-085C-487D-98A0-54A444F0EE2B}"/>
                  </a:ext>
                </a:extLst>
              </p:cNvPr>
              <p:cNvSpPr/>
              <p:nvPr/>
            </p:nvSpPr>
            <p:spPr>
              <a:xfrm>
                <a:off x="8027951" y="1464038"/>
                <a:ext cx="195929" cy="370349"/>
              </a:xfrm>
              <a:custGeom>
                <a:avLst/>
                <a:gdLst/>
                <a:ahLst/>
                <a:cxnLst/>
                <a:rect l="l" t="t" r="r" b="b"/>
                <a:pathLst>
                  <a:path w="1303" h="2463" extrusionOk="0">
                    <a:moveTo>
                      <a:pt x="461" y="0"/>
                    </a:moveTo>
                    <a:lnTo>
                      <a:pt x="0" y="136"/>
                    </a:lnTo>
                    <a:lnTo>
                      <a:pt x="271" y="1166"/>
                    </a:lnTo>
                    <a:cubicBezTo>
                      <a:pt x="299" y="1356"/>
                      <a:pt x="299" y="1492"/>
                      <a:pt x="190" y="1655"/>
                    </a:cubicBezTo>
                    <a:cubicBezTo>
                      <a:pt x="163" y="1790"/>
                      <a:pt x="136" y="1926"/>
                      <a:pt x="163" y="2062"/>
                    </a:cubicBezTo>
                    <a:cubicBezTo>
                      <a:pt x="208" y="2308"/>
                      <a:pt x="456" y="2462"/>
                      <a:pt x="710" y="2462"/>
                    </a:cubicBezTo>
                    <a:cubicBezTo>
                      <a:pt x="763" y="2462"/>
                      <a:pt x="816" y="2455"/>
                      <a:pt x="868" y="2441"/>
                    </a:cubicBezTo>
                    <a:cubicBezTo>
                      <a:pt x="1139" y="2333"/>
                      <a:pt x="1302" y="2034"/>
                      <a:pt x="1248" y="1763"/>
                    </a:cubicBezTo>
                    <a:cubicBezTo>
                      <a:pt x="1221" y="1628"/>
                      <a:pt x="1112" y="1492"/>
                      <a:pt x="1004" y="1411"/>
                    </a:cubicBezTo>
                    <a:cubicBezTo>
                      <a:pt x="868" y="1356"/>
                      <a:pt x="760" y="1221"/>
                      <a:pt x="732" y="1031"/>
                    </a:cubicBezTo>
                    <a:lnTo>
                      <a:pt x="461" y="0"/>
                    </a:ln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2746;p34">
                <a:extLst>
                  <a:ext uri="{FF2B5EF4-FFF2-40B4-BE49-F238E27FC236}">
                    <a16:creationId xmlns:a16="http://schemas.microsoft.com/office/drawing/2014/main" id="{F2655D7C-807C-40C7-9906-DC2383974BE3}"/>
                  </a:ext>
                </a:extLst>
              </p:cNvPr>
              <p:cNvSpPr/>
              <p:nvPr/>
            </p:nvSpPr>
            <p:spPr>
              <a:xfrm>
                <a:off x="7224385" y="1198938"/>
                <a:ext cx="375468" cy="178032"/>
              </a:xfrm>
              <a:custGeom>
                <a:avLst/>
                <a:gdLst/>
                <a:ahLst/>
                <a:cxnLst/>
                <a:rect l="l" t="t" r="r" b="b"/>
                <a:pathLst>
                  <a:path w="2497" h="1184" extrusionOk="0">
                    <a:moveTo>
                      <a:pt x="2388" y="0"/>
                    </a:moveTo>
                    <a:lnTo>
                      <a:pt x="1330" y="217"/>
                    </a:lnTo>
                    <a:cubicBezTo>
                      <a:pt x="1290" y="233"/>
                      <a:pt x="1248" y="240"/>
                      <a:pt x="1205" y="240"/>
                    </a:cubicBezTo>
                    <a:cubicBezTo>
                      <a:pt x="1101" y="240"/>
                      <a:pt x="992" y="201"/>
                      <a:pt x="896" y="163"/>
                    </a:cubicBezTo>
                    <a:cubicBezTo>
                      <a:pt x="814" y="102"/>
                      <a:pt x="703" y="71"/>
                      <a:pt x="594" y="71"/>
                    </a:cubicBezTo>
                    <a:cubicBezTo>
                      <a:pt x="558" y="71"/>
                      <a:pt x="523" y="75"/>
                      <a:pt x="489" y="81"/>
                    </a:cubicBezTo>
                    <a:cubicBezTo>
                      <a:pt x="218" y="163"/>
                      <a:pt x="1" y="434"/>
                      <a:pt x="82" y="732"/>
                    </a:cubicBezTo>
                    <a:cubicBezTo>
                      <a:pt x="129" y="988"/>
                      <a:pt x="374" y="1184"/>
                      <a:pt x="631" y="1184"/>
                    </a:cubicBezTo>
                    <a:cubicBezTo>
                      <a:pt x="674" y="1184"/>
                      <a:pt x="717" y="1178"/>
                      <a:pt x="760" y="1166"/>
                    </a:cubicBezTo>
                    <a:cubicBezTo>
                      <a:pt x="896" y="1139"/>
                      <a:pt x="1031" y="1085"/>
                      <a:pt x="1059" y="977"/>
                    </a:cubicBezTo>
                    <a:cubicBezTo>
                      <a:pt x="1167" y="841"/>
                      <a:pt x="1276" y="732"/>
                      <a:pt x="1438" y="705"/>
                    </a:cubicBezTo>
                    <a:lnTo>
                      <a:pt x="2496" y="461"/>
                    </a:lnTo>
                    <a:lnTo>
                      <a:pt x="2388" y="0"/>
                    </a:ln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2747;p34">
                <a:extLst>
                  <a:ext uri="{FF2B5EF4-FFF2-40B4-BE49-F238E27FC236}">
                    <a16:creationId xmlns:a16="http://schemas.microsoft.com/office/drawing/2014/main" id="{98CFEF61-1A2A-414B-92A7-F18AE882965F}"/>
                  </a:ext>
                </a:extLst>
              </p:cNvPr>
              <p:cNvSpPr/>
              <p:nvPr/>
            </p:nvSpPr>
            <p:spPr>
              <a:xfrm>
                <a:off x="8244030" y="1259988"/>
                <a:ext cx="346898" cy="272912"/>
              </a:xfrm>
              <a:custGeom>
                <a:avLst/>
                <a:gdLst/>
                <a:ahLst/>
                <a:cxnLst/>
                <a:rect l="l" t="t" r="r" b="b"/>
                <a:pathLst>
                  <a:path w="2307" h="1815" extrusionOk="0">
                    <a:moveTo>
                      <a:pt x="272" y="1"/>
                    </a:moveTo>
                    <a:lnTo>
                      <a:pt x="1" y="408"/>
                    </a:lnTo>
                    <a:lnTo>
                      <a:pt x="896" y="1005"/>
                    </a:lnTo>
                    <a:cubicBezTo>
                      <a:pt x="1031" y="1113"/>
                      <a:pt x="1086" y="1249"/>
                      <a:pt x="1140" y="1411"/>
                    </a:cubicBezTo>
                    <a:cubicBezTo>
                      <a:pt x="1167" y="1520"/>
                      <a:pt x="1221" y="1656"/>
                      <a:pt x="1357" y="1710"/>
                    </a:cubicBezTo>
                    <a:cubicBezTo>
                      <a:pt x="1460" y="1782"/>
                      <a:pt x="1574" y="1815"/>
                      <a:pt x="1685" y="1815"/>
                    </a:cubicBezTo>
                    <a:cubicBezTo>
                      <a:pt x="1868" y="1815"/>
                      <a:pt x="2042" y="1726"/>
                      <a:pt x="2143" y="1574"/>
                    </a:cubicBezTo>
                    <a:cubicBezTo>
                      <a:pt x="2306" y="1357"/>
                      <a:pt x="2252" y="977"/>
                      <a:pt x="2008" y="815"/>
                    </a:cubicBezTo>
                    <a:cubicBezTo>
                      <a:pt x="1872" y="706"/>
                      <a:pt x="1737" y="706"/>
                      <a:pt x="1601" y="706"/>
                    </a:cubicBezTo>
                    <a:cubicBezTo>
                      <a:pt x="1577" y="711"/>
                      <a:pt x="1552" y="713"/>
                      <a:pt x="1527" y="713"/>
                    </a:cubicBezTo>
                    <a:cubicBezTo>
                      <a:pt x="1409" y="713"/>
                      <a:pt x="1279" y="665"/>
                      <a:pt x="1167" y="598"/>
                    </a:cubicBezTo>
                    <a:lnTo>
                      <a:pt x="272" y="1"/>
                    </a:ln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2748;p34">
                <a:extLst>
                  <a:ext uri="{FF2B5EF4-FFF2-40B4-BE49-F238E27FC236}">
                    <a16:creationId xmlns:a16="http://schemas.microsoft.com/office/drawing/2014/main" id="{4E792CF8-E530-4352-826F-78B6524297C9}"/>
                  </a:ext>
                </a:extLst>
              </p:cNvPr>
              <p:cNvSpPr/>
              <p:nvPr/>
            </p:nvSpPr>
            <p:spPr>
              <a:xfrm>
                <a:off x="7503468" y="1435468"/>
                <a:ext cx="287954" cy="347343"/>
              </a:xfrm>
              <a:custGeom>
                <a:avLst/>
                <a:gdLst/>
                <a:ahLst/>
                <a:cxnLst/>
                <a:rect l="l" t="t" r="r" b="b"/>
                <a:pathLst>
                  <a:path w="1915" h="2310" extrusionOk="0">
                    <a:moveTo>
                      <a:pt x="1508" y="0"/>
                    </a:moveTo>
                    <a:lnTo>
                      <a:pt x="776" y="1140"/>
                    </a:lnTo>
                    <a:lnTo>
                      <a:pt x="722" y="1167"/>
                    </a:lnTo>
                    <a:cubicBezTo>
                      <a:pt x="559" y="1167"/>
                      <a:pt x="369" y="1275"/>
                      <a:pt x="233" y="1438"/>
                    </a:cubicBezTo>
                    <a:cubicBezTo>
                      <a:pt x="1" y="1800"/>
                      <a:pt x="211" y="2310"/>
                      <a:pt x="725" y="2310"/>
                    </a:cubicBezTo>
                    <a:cubicBezTo>
                      <a:pt x="750" y="2310"/>
                      <a:pt x="776" y="2308"/>
                      <a:pt x="803" y="2306"/>
                    </a:cubicBezTo>
                    <a:cubicBezTo>
                      <a:pt x="1237" y="2143"/>
                      <a:pt x="1318" y="1763"/>
                      <a:pt x="1183" y="1465"/>
                    </a:cubicBezTo>
                    <a:lnTo>
                      <a:pt x="1183" y="1438"/>
                    </a:lnTo>
                    <a:lnTo>
                      <a:pt x="1915" y="272"/>
                    </a:lnTo>
                    <a:lnTo>
                      <a:pt x="1508" y="0"/>
                    </a:ln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2749;p34">
                <a:extLst>
                  <a:ext uri="{FF2B5EF4-FFF2-40B4-BE49-F238E27FC236}">
                    <a16:creationId xmlns:a16="http://schemas.microsoft.com/office/drawing/2014/main" id="{563BD39D-0CF2-4FFB-9E14-2EFF85E49F41}"/>
                  </a:ext>
                </a:extLst>
              </p:cNvPr>
              <p:cNvSpPr/>
              <p:nvPr/>
            </p:nvSpPr>
            <p:spPr>
              <a:xfrm>
                <a:off x="7738343" y="414466"/>
                <a:ext cx="183599" cy="368545"/>
              </a:xfrm>
              <a:custGeom>
                <a:avLst/>
                <a:gdLst/>
                <a:ahLst/>
                <a:cxnLst/>
                <a:rect l="l" t="t" r="r" b="b"/>
                <a:pathLst>
                  <a:path w="1221" h="2451" extrusionOk="0">
                    <a:moveTo>
                      <a:pt x="617" y="0"/>
                    </a:moveTo>
                    <a:cubicBezTo>
                      <a:pt x="584" y="0"/>
                      <a:pt x="550" y="3"/>
                      <a:pt x="516" y="9"/>
                    </a:cubicBezTo>
                    <a:cubicBezTo>
                      <a:pt x="217" y="91"/>
                      <a:pt x="0" y="389"/>
                      <a:pt x="82" y="687"/>
                    </a:cubicBezTo>
                    <a:cubicBezTo>
                      <a:pt x="109" y="823"/>
                      <a:pt x="190" y="959"/>
                      <a:pt x="272" y="1040"/>
                    </a:cubicBezTo>
                    <a:cubicBezTo>
                      <a:pt x="407" y="1094"/>
                      <a:pt x="516" y="1230"/>
                      <a:pt x="543" y="1420"/>
                    </a:cubicBezTo>
                    <a:lnTo>
                      <a:pt x="760" y="2450"/>
                    </a:lnTo>
                    <a:lnTo>
                      <a:pt x="1221" y="2369"/>
                    </a:lnTo>
                    <a:lnTo>
                      <a:pt x="1031" y="1311"/>
                    </a:lnTo>
                    <a:cubicBezTo>
                      <a:pt x="1004" y="1176"/>
                      <a:pt x="1031" y="1013"/>
                      <a:pt x="1085" y="877"/>
                    </a:cubicBezTo>
                    <a:cubicBezTo>
                      <a:pt x="1167" y="769"/>
                      <a:pt x="1194" y="606"/>
                      <a:pt x="1167" y="470"/>
                    </a:cubicBezTo>
                    <a:cubicBezTo>
                      <a:pt x="1119" y="182"/>
                      <a:pt x="879" y="0"/>
                      <a:pt x="617" y="0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2750;p34">
                <a:extLst>
                  <a:ext uri="{FF2B5EF4-FFF2-40B4-BE49-F238E27FC236}">
                    <a16:creationId xmlns:a16="http://schemas.microsoft.com/office/drawing/2014/main" id="{7510B323-E2E6-48D5-B59A-7A210F5F19F3}"/>
                  </a:ext>
                </a:extLst>
              </p:cNvPr>
              <p:cNvSpPr/>
              <p:nvPr/>
            </p:nvSpPr>
            <p:spPr>
              <a:xfrm>
                <a:off x="8129900" y="525287"/>
                <a:ext cx="265248" cy="351553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2338" extrusionOk="0">
                    <a:moveTo>
                      <a:pt x="1127" y="1"/>
                    </a:moveTo>
                    <a:cubicBezTo>
                      <a:pt x="911" y="1"/>
                      <a:pt x="693" y="111"/>
                      <a:pt x="597" y="303"/>
                    </a:cubicBezTo>
                    <a:cubicBezTo>
                      <a:pt x="543" y="439"/>
                      <a:pt x="543" y="574"/>
                      <a:pt x="543" y="683"/>
                    </a:cubicBezTo>
                    <a:cubicBezTo>
                      <a:pt x="597" y="846"/>
                      <a:pt x="570" y="1008"/>
                      <a:pt x="488" y="1144"/>
                    </a:cubicBezTo>
                    <a:lnTo>
                      <a:pt x="0" y="2093"/>
                    </a:lnTo>
                    <a:lnTo>
                      <a:pt x="434" y="2337"/>
                    </a:lnTo>
                    <a:lnTo>
                      <a:pt x="950" y="1388"/>
                    </a:lnTo>
                    <a:cubicBezTo>
                      <a:pt x="1004" y="1252"/>
                      <a:pt x="1139" y="1117"/>
                      <a:pt x="1275" y="1090"/>
                    </a:cubicBezTo>
                    <a:cubicBezTo>
                      <a:pt x="1411" y="1035"/>
                      <a:pt x="1519" y="954"/>
                      <a:pt x="1573" y="818"/>
                    </a:cubicBezTo>
                    <a:cubicBezTo>
                      <a:pt x="1763" y="547"/>
                      <a:pt x="1655" y="195"/>
                      <a:pt x="1384" y="59"/>
                    </a:cubicBezTo>
                    <a:cubicBezTo>
                      <a:pt x="1304" y="19"/>
                      <a:pt x="1216" y="1"/>
                      <a:pt x="1127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2751;p34">
                <a:extLst>
                  <a:ext uri="{FF2B5EF4-FFF2-40B4-BE49-F238E27FC236}">
                    <a16:creationId xmlns:a16="http://schemas.microsoft.com/office/drawing/2014/main" id="{2ED7A3D9-AB26-4FAD-A6C6-C55F0491530F}"/>
                  </a:ext>
                </a:extLst>
              </p:cNvPr>
              <p:cNvSpPr/>
              <p:nvPr/>
            </p:nvSpPr>
            <p:spPr>
              <a:xfrm>
                <a:off x="7285585" y="707684"/>
                <a:ext cx="367197" cy="250658"/>
              </a:xfrm>
              <a:custGeom>
                <a:avLst/>
                <a:gdLst/>
                <a:ahLst/>
                <a:cxnLst/>
                <a:rect l="l" t="t" r="r" b="b"/>
                <a:pathLst>
                  <a:path w="2442" h="1667" extrusionOk="0">
                    <a:moveTo>
                      <a:pt x="668" y="0"/>
                    </a:moveTo>
                    <a:cubicBezTo>
                      <a:pt x="628" y="0"/>
                      <a:pt x="586" y="4"/>
                      <a:pt x="543" y="12"/>
                    </a:cubicBezTo>
                    <a:cubicBezTo>
                      <a:pt x="1" y="229"/>
                      <a:pt x="55" y="853"/>
                      <a:pt x="407" y="1043"/>
                    </a:cubicBezTo>
                    <a:cubicBezTo>
                      <a:pt x="505" y="1092"/>
                      <a:pt x="597" y="1119"/>
                      <a:pt x="684" y="1119"/>
                    </a:cubicBezTo>
                    <a:cubicBezTo>
                      <a:pt x="790" y="1119"/>
                      <a:pt x="887" y="1078"/>
                      <a:pt x="977" y="989"/>
                    </a:cubicBezTo>
                    <a:lnTo>
                      <a:pt x="1031" y="989"/>
                    </a:lnTo>
                    <a:lnTo>
                      <a:pt x="2225" y="1667"/>
                    </a:lnTo>
                    <a:lnTo>
                      <a:pt x="2442" y="1260"/>
                    </a:lnTo>
                    <a:lnTo>
                      <a:pt x="1275" y="582"/>
                    </a:lnTo>
                    <a:cubicBezTo>
                      <a:pt x="1275" y="313"/>
                      <a:pt x="1033" y="0"/>
                      <a:pt x="668" y="0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2752;p34">
                <a:extLst>
                  <a:ext uri="{FF2B5EF4-FFF2-40B4-BE49-F238E27FC236}">
                    <a16:creationId xmlns:a16="http://schemas.microsoft.com/office/drawing/2014/main" id="{22B95C45-7793-40DC-8C2F-67C97B66A6B4}"/>
                  </a:ext>
                </a:extLst>
              </p:cNvPr>
              <p:cNvSpPr/>
              <p:nvPr/>
            </p:nvSpPr>
            <p:spPr>
              <a:xfrm>
                <a:off x="7465124" y="724525"/>
                <a:ext cx="950323" cy="834676"/>
              </a:xfrm>
              <a:custGeom>
                <a:avLst/>
                <a:gdLst/>
                <a:ahLst/>
                <a:cxnLst/>
                <a:rect l="l" t="t" r="r" b="b"/>
                <a:pathLst>
                  <a:path w="6320" h="5551" extrusionOk="0">
                    <a:moveTo>
                      <a:pt x="3162" y="1"/>
                    </a:moveTo>
                    <a:cubicBezTo>
                      <a:pt x="2288" y="1"/>
                      <a:pt x="1428" y="409"/>
                      <a:pt x="895" y="1175"/>
                    </a:cubicBezTo>
                    <a:cubicBezTo>
                      <a:pt x="0" y="2423"/>
                      <a:pt x="298" y="4159"/>
                      <a:pt x="1573" y="5054"/>
                    </a:cubicBezTo>
                    <a:cubicBezTo>
                      <a:pt x="2055" y="5389"/>
                      <a:pt x="2609" y="5550"/>
                      <a:pt x="3158" y="5550"/>
                    </a:cubicBezTo>
                    <a:cubicBezTo>
                      <a:pt x="4032" y="5550"/>
                      <a:pt x="4892" y="5142"/>
                      <a:pt x="5425" y="4376"/>
                    </a:cubicBezTo>
                    <a:cubicBezTo>
                      <a:pt x="6320" y="3101"/>
                      <a:pt x="5994" y="1392"/>
                      <a:pt x="4747" y="497"/>
                    </a:cubicBezTo>
                    <a:cubicBezTo>
                      <a:pt x="4265" y="162"/>
                      <a:pt x="3711" y="1"/>
                      <a:pt x="3162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2753;p34">
                <a:extLst>
                  <a:ext uri="{FF2B5EF4-FFF2-40B4-BE49-F238E27FC236}">
                    <a16:creationId xmlns:a16="http://schemas.microsoft.com/office/drawing/2014/main" id="{E7DF81A8-1764-4879-91DA-A4E6D554BC77}"/>
                  </a:ext>
                </a:extLst>
              </p:cNvPr>
              <p:cNvSpPr/>
              <p:nvPr/>
            </p:nvSpPr>
            <p:spPr>
              <a:xfrm>
                <a:off x="7807662" y="1092928"/>
                <a:ext cx="171419" cy="150966"/>
              </a:xfrm>
              <a:custGeom>
                <a:avLst/>
                <a:gdLst/>
                <a:ahLst/>
                <a:cxnLst/>
                <a:rect l="l" t="t" r="r" b="b"/>
                <a:pathLst>
                  <a:path w="1140" h="1004" extrusionOk="0">
                    <a:moveTo>
                      <a:pt x="541" y="0"/>
                    </a:moveTo>
                    <a:cubicBezTo>
                      <a:pt x="385" y="0"/>
                      <a:pt x="235" y="68"/>
                      <a:pt x="136" y="217"/>
                    </a:cubicBezTo>
                    <a:cubicBezTo>
                      <a:pt x="0" y="461"/>
                      <a:pt x="28" y="759"/>
                      <a:pt x="272" y="922"/>
                    </a:cubicBezTo>
                    <a:cubicBezTo>
                      <a:pt x="367" y="975"/>
                      <a:pt x="471" y="1003"/>
                      <a:pt x="572" y="1003"/>
                    </a:cubicBezTo>
                    <a:cubicBezTo>
                      <a:pt x="728" y="1003"/>
                      <a:pt x="878" y="935"/>
                      <a:pt x="977" y="786"/>
                    </a:cubicBezTo>
                    <a:cubicBezTo>
                      <a:pt x="1140" y="570"/>
                      <a:pt x="1085" y="244"/>
                      <a:pt x="841" y="81"/>
                    </a:cubicBezTo>
                    <a:cubicBezTo>
                      <a:pt x="746" y="28"/>
                      <a:pt x="642" y="0"/>
                      <a:pt x="541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2754;p34">
                <a:extLst>
                  <a:ext uri="{FF2B5EF4-FFF2-40B4-BE49-F238E27FC236}">
                    <a16:creationId xmlns:a16="http://schemas.microsoft.com/office/drawing/2014/main" id="{A6988055-54C0-47AF-8A9B-3E864E0C596C}"/>
                  </a:ext>
                </a:extLst>
              </p:cNvPr>
              <p:cNvSpPr/>
              <p:nvPr/>
            </p:nvSpPr>
            <p:spPr>
              <a:xfrm>
                <a:off x="8154260" y="1007218"/>
                <a:ext cx="171569" cy="150966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1004" extrusionOk="0">
                    <a:moveTo>
                      <a:pt x="542" y="0"/>
                    </a:moveTo>
                    <a:cubicBezTo>
                      <a:pt x="385" y="0"/>
                      <a:pt x="236" y="69"/>
                      <a:pt x="137" y="217"/>
                    </a:cubicBezTo>
                    <a:cubicBezTo>
                      <a:pt x="1" y="461"/>
                      <a:pt x="28" y="760"/>
                      <a:pt x="272" y="923"/>
                    </a:cubicBezTo>
                    <a:cubicBezTo>
                      <a:pt x="368" y="976"/>
                      <a:pt x="471" y="1004"/>
                      <a:pt x="572" y="1004"/>
                    </a:cubicBezTo>
                    <a:cubicBezTo>
                      <a:pt x="729" y="1004"/>
                      <a:pt x="878" y="936"/>
                      <a:pt x="977" y="787"/>
                    </a:cubicBezTo>
                    <a:cubicBezTo>
                      <a:pt x="1140" y="543"/>
                      <a:pt x="1086" y="244"/>
                      <a:pt x="842" y="82"/>
                    </a:cubicBezTo>
                    <a:cubicBezTo>
                      <a:pt x="746" y="29"/>
                      <a:pt x="643" y="0"/>
                      <a:pt x="542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2755;p34">
                <a:extLst>
                  <a:ext uri="{FF2B5EF4-FFF2-40B4-BE49-F238E27FC236}">
                    <a16:creationId xmlns:a16="http://schemas.microsoft.com/office/drawing/2014/main" id="{D141EB2F-D0BB-483F-83A6-F7B3EE104E7D}"/>
                  </a:ext>
                </a:extLst>
              </p:cNvPr>
              <p:cNvSpPr/>
              <p:nvPr/>
            </p:nvSpPr>
            <p:spPr>
              <a:xfrm>
                <a:off x="7599704" y="932034"/>
                <a:ext cx="187659" cy="166755"/>
              </a:xfrm>
              <a:custGeom>
                <a:avLst/>
                <a:gdLst/>
                <a:ahLst/>
                <a:cxnLst/>
                <a:rect l="l" t="t" r="r" b="b"/>
                <a:pathLst>
                  <a:path w="1248" h="1109" extrusionOk="0">
                    <a:moveTo>
                      <a:pt x="616" y="0"/>
                    </a:moveTo>
                    <a:cubicBezTo>
                      <a:pt x="435" y="0"/>
                      <a:pt x="263" y="79"/>
                      <a:pt x="163" y="229"/>
                    </a:cubicBezTo>
                    <a:cubicBezTo>
                      <a:pt x="0" y="500"/>
                      <a:pt x="54" y="853"/>
                      <a:pt x="298" y="1016"/>
                    </a:cubicBezTo>
                    <a:cubicBezTo>
                      <a:pt x="403" y="1078"/>
                      <a:pt x="515" y="1109"/>
                      <a:pt x="624" y="1109"/>
                    </a:cubicBezTo>
                    <a:cubicBezTo>
                      <a:pt x="800" y="1109"/>
                      <a:pt x="968" y="1030"/>
                      <a:pt x="1085" y="880"/>
                    </a:cubicBezTo>
                    <a:cubicBezTo>
                      <a:pt x="1248" y="636"/>
                      <a:pt x="1166" y="310"/>
                      <a:pt x="949" y="93"/>
                    </a:cubicBezTo>
                    <a:cubicBezTo>
                      <a:pt x="845" y="31"/>
                      <a:pt x="729" y="0"/>
                      <a:pt x="616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2756;p34">
                <a:extLst>
                  <a:ext uri="{FF2B5EF4-FFF2-40B4-BE49-F238E27FC236}">
                    <a16:creationId xmlns:a16="http://schemas.microsoft.com/office/drawing/2014/main" id="{4D860E50-EFD4-49B6-A264-5D28CB35B974}"/>
                  </a:ext>
                </a:extLst>
              </p:cNvPr>
              <p:cNvSpPr/>
              <p:nvPr/>
            </p:nvSpPr>
            <p:spPr>
              <a:xfrm>
                <a:off x="7660753" y="1253973"/>
                <a:ext cx="155179" cy="141644"/>
              </a:xfrm>
              <a:custGeom>
                <a:avLst/>
                <a:gdLst/>
                <a:ahLst/>
                <a:cxnLst/>
                <a:rect l="l" t="t" r="r" b="b"/>
                <a:pathLst>
                  <a:path w="1032" h="942" extrusionOk="0">
                    <a:moveTo>
                      <a:pt x="535" y="1"/>
                    </a:moveTo>
                    <a:cubicBezTo>
                      <a:pt x="388" y="1"/>
                      <a:pt x="246" y="72"/>
                      <a:pt x="164" y="204"/>
                    </a:cubicBezTo>
                    <a:cubicBezTo>
                      <a:pt x="1" y="394"/>
                      <a:pt x="55" y="665"/>
                      <a:pt x="272" y="855"/>
                    </a:cubicBezTo>
                    <a:cubicBezTo>
                      <a:pt x="343" y="915"/>
                      <a:pt x="428" y="942"/>
                      <a:pt x="515" y="942"/>
                    </a:cubicBezTo>
                    <a:cubicBezTo>
                      <a:pt x="661" y="942"/>
                      <a:pt x="811" y="865"/>
                      <a:pt x="896" y="746"/>
                    </a:cubicBezTo>
                    <a:cubicBezTo>
                      <a:pt x="1032" y="529"/>
                      <a:pt x="1005" y="258"/>
                      <a:pt x="815" y="95"/>
                    </a:cubicBezTo>
                    <a:cubicBezTo>
                      <a:pt x="729" y="31"/>
                      <a:pt x="631" y="1"/>
                      <a:pt x="535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2757;p34">
                <a:extLst>
                  <a:ext uri="{FF2B5EF4-FFF2-40B4-BE49-F238E27FC236}">
                    <a16:creationId xmlns:a16="http://schemas.microsoft.com/office/drawing/2014/main" id="{0D32A2E5-2A77-4A14-971C-D938353484BB}"/>
                  </a:ext>
                </a:extLst>
              </p:cNvPr>
              <p:cNvSpPr/>
              <p:nvPr/>
            </p:nvSpPr>
            <p:spPr>
              <a:xfrm>
                <a:off x="7872922" y="1349307"/>
                <a:ext cx="155179" cy="131419"/>
              </a:xfrm>
              <a:custGeom>
                <a:avLst/>
                <a:gdLst/>
                <a:ahLst/>
                <a:cxnLst/>
                <a:rect l="l" t="t" r="r" b="b"/>
                <a:pathLst>
                  <a:path w="1032" h="874" extrusionOk="0">
                    <a:moveTo>
                      <a:pt x="474" y="0"/>
                    </a:moveTo>
                    <a:cubicBezTo>
                      <a:pt x="340" y="0"/>
                      <a:pt x="215" y="56"/>
                      <a:pt x="136" y="166"/>
                    </a:cubicBezTo>
                    <a:cubicBezTo>
                      <a:pt x="0" y="383"/>
                      <a:pt x="28" y="655"/>
                      <a:pt x="245" y="790"/>
                    </a:cubicBezTo>
                    <a:cubicBezTo>
                      <a:pt x="321" y="845"/>
                      <a:pt x="411" y="873"/>
                      <a:pt x="500" y="873"/>
                    </a:cubicBezTo>
                    <a:cubicBezTo>
                      <a:pt x="631" y="873"/>
                      <a:pt x="760" y="811"/>
                      <a:pt x="841" y="682"/>
                    </a:cubicBezTo>
                    <a:cubicBezTo>
                      <a:pt x="1031" y="492"/>
                      <a:pt x="950" y="221"/>
                      <a:pt x="760" y="85"/>
                    </a:cubicBezTo>
                    <a:cubicBezTo>
                      <a:pt x="669" y="29"/>
                      <a:pt x="570" y="0"/>
                      <a:pt x="474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2758;p34">
                <a:extLst>
                  <a:ext uri="{FF2B5EF4-FFF2-40B4-BE49-F238E27FC236}">
                    <a16:creationId xmlns:a16="http://schemas.microsoft.com/office/drawing/2014/main" id="{A293D197-38F3-4703-80EF-73393D243A01}"/>
                  </a:ext>
                </a:extLst>
              </p:cNvPr>
              <p:cNvSpPr/>
              <p:nvPr/>
            </p:nvSpPr>
            <p:spPr>
              <a:xfrm>
                <a:off x="8032011" y="811138"/>
                <a:ext cx="118339" cy="104053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2" extrusionOk="0">
                    <a:moveTo>
                      <a:pt x="397" y="0"/>
                    </a:moveTo>
                    <a:cubicBezTo>
                      <a:pt x="282" y="0"/>
                      <a:pt x="161" y="60"/>
                      <a:pt x="109" y="165"/>
                    </a:cubicBezTo>
                    <a:cubicBezTo>
                      <a:pt x="0" y="301"/>
                      <a:pt x="27" y="545"/>
                      <a:pt x="190" y="626"/>
                    </a:cubicBezTo>
                    <a:cubicBezTo>
                      <a:pt x="244" y="670"/>
                      <a:pt x="316" y="691"/>
                      <a:pt x="389" y="691"/>
                    </a:cubicBezTo>
                    <a:cubicBezTo>
                      <a:pt x="499" y="691"/>
                      <a:pt x="613" y="642"/>
                      <a:pt x="678" y="545"/>
                    </a:cubicBezTo>
                    <a:cubicBezTo>
                      <a:pt x="787" y="355"/>
                      <a:pt x="733" y="165"/>
                      <a:pt x="570" y="57"/>
                    </a:cubicBezTo>
                    <a:cubicBezTo>
                      <a:pt x="522" y="18"/>
                      <a:pt x="460" y="0"/>
                      <a:pt x="397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2759;p34">
                <a:extLst>
                  <a:ext uri="{FF2B5EF4-FFF2-40B4-BE49-F238E27FC236}">
                    <a16:creationId xmlns:a16="http://schemas.microsoft.com/office/drawing/2014/main" id="{9102FB7B-7DC6-40FB-9D80-4F07DA13069B}"/>
                  </a:ext>
                </a:extLst>
              </p:cNvPr>
              <p:cNvSpPr/>
              <p:nvPr/>
            </p:nvSpPr>
            <p:spPr>
              <a:xfrm>
                <a:off x="8048251" y="1218937"/>
                <a:ext cx="122550" cy="104053"/>
              </a:xfrm>
              <a:custGeom>
                <a:avLst/>
                <a:gdLst/>
                <a:ahLst/>
                <a:cxnLst/>
                <a:rect l="l" t="t" r="r" b="b"/>
                <a:pathLst>
                  <a:path w="815" h="692" extrusionOk="0">
                    <a:moveTo>
                      <a:pt x="396" y="1"/>
                    </a:moveTo>
                    <a:cubicBezTo>
                      <a:pt x="279" y="1"/>
                      <a:pt x="152" y="60"/>
                      <a:pt x="82" y="165"/>
                    </a:cubicBezTo>
                    <a:cubicBezTo>
                      <a:pt x="1" y="301"/>
                      <a:pt x="28" y="545"/>
                      <a:pt x="191" y="627"/>
                    </a:cubicBezTo>
                    <a:cubicBezTo>
                      <a:pt x="245" y="670"/>
                      <a:pt x="316" y="692"/>
                      <a:pt x="390" y="692"/>
                    </a:cubicBezTo>
                    <a:cubicBezTo>
                      <a:pt x="500" y="692"/>
                      <a:pt x="614" y="643"/>
                      <a:pt x="679" y="545"/>
                    </a:cubicBezTo>
                    <a:cubicBezTo>
                      <a:pt x="814" y="355"/>
                      <a:pt x="733" y="165"/>
                      <a:pt x="570" y="57"/>
                    </a:cubicBezTo>
                    <a:cubicBezTo>
                      <a:pt x="522" y="19"/>
                      <a:pt x="461" y="1"/>
                      <a:pt x="396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2760;p34">
                <a:extLst>
                  <a:ext uri="{FF2B5EF4-FFF2-40B4-BE49-F238E27FC236}">
                    <a16:creationId xmlns:a16="http://schemas.microsoft.com/office/drawing/2014/main" id="{76E68E28-A77B-48FE-815A-3CBE727EDB6A}"/>
                  </a:ext>
                </a:extLst>
              </p:cNvPr>
              <p:cNvSpPr/>
              <p:nvPr/>
            </p:nvSpPr>
            <p:spPr>
              <a:xfrm>
                <a:off x="7803602" y="848128"/>
                <a:ext cx="81650" cy="108263"/>
              </a:xfrm>
              <a:custGeom>
                <a:avLst/>
                <a:gdLst/>
                <a:ahLst/>
                <a:cxnLst/>
                <a:rect l="l" t="t" r="r" b="b"/>
                <a:pathLst>
                  <a:path w="543" h="720" extrusionOk="0">
                    <a:moveTo>
                      <a:pt x="365" y="0"/>
                    </a:moveTo>
                    <a:cubicBezTo>
                      <a:pt x="255" y="0"/>
                      <a:pt x="144" y="98"/>
                      <a:pt x="82" y="245"/>
                    </a:cubicBezTo>
                    <a:cubicBezTo>
                      <a:pt x="0" y="434"/>
                      <a:pt x="27" y="624"/>
                      <a:pt x="163" y="706"/>
                    </a:cubicBezTo>
                    <a:cubicBezTo>
                      <a:pt x="187" y="715"/>
                      <a:pt x="211" y="720"/>
                      <a:pt x="236" y="720"/>
                    </a:cubicBezTo>
                    <a:cubicBezTo>
                      <a:pt x="353" y="720"/>
                      <a:pt x="476" y="618"/>
                      <a:pt x="543" y="462"/>
                    </a:cubicBezTo>
                    <a:lnTo>
                      <a:pt x="461" y="28"/>
                    </a:lnTo>
                    <a:cubicBezTo>
                      <a:pt x="430" y="9"/>
                      <a:pt x="398" y="0"/>
                      <a:pt x="365" y="0"/>
                    </a:cubicBez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2761;p34">
                <a:extLst>
                  <a:ext uri="{FF2B5EF4-FFF2-40B4-BE49-F238E27FC236}">
                    <a16:creationId xmlns:a16="http://schemas.microsoft.com/office/drawing/2014/main" id="{8BF547A0-3720-4B6D-9E3D-D7565F0DBC83}"/>
                  </a:ext>
                </a:extLst>
              </p:cNvPr>
              <p:cNvSpPr/>
              <p:nvPr/>
            </p:nvSpPr>
            <p:spPr>
              <a:xfrm>
                <a:off x="8032011" y="958198"/>
                <a:ext cx="85709" cy="102850"/>
              </a:xfrm>
              <a:custGeom>
                <a:avLst/>
                <a:gdLst/>
                <a:ahLst/>
                <a:cxnLst/>
                <a:rect l="l" t="t" r="r" b="b"/>
                <a:pathLst>
                  <a:path w="570" h="684" extrusionOk="0">
                    <a:moveTo>
                      <a:pt x="434" y="1"/>
                    </a:moveTo>
                    <a:lnTo>
                      <a:pt x="55" y="245"/>
                    </a:lnTo>
                    <a:cubicBezTo>
                      <a:pt x="0" y="435"/>
                      <a:pt x="0" y="598"/>
                      <a:pt x="136" y="679"/>
                    </a:cubicBezTo>
                    <a:cubicBezTo>
                      <a:pt x="150" y="682"/>
                      <a:pt x="164" y="683"/>
                      <a:pt x="178" y="683"/>
                    </a:cubicBezTo>
                    <a:cubicBezTo>
                      <a:pt x="299" y="683"/>
                      <a:pt x="418" y="581"/>
                      <a:pt x="516" y="435"/>
                    </a:cubicBezTo>
                    <a:cubicBezTo>
                      <a:pt x="570" y="245"/>
                      <a:pt x="570" y="55"/>
                      <a:pt x="434" y="1"/>
                    </a:cubicBez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2762;p34">
                <a:extLst>
                  <a:ext uri="{FF2B5EF4-FFF2-40B4-BE49-F238E27FC236}">
                    <a16:creationId xmlns:a16="http://schemas.microsoft.com/office/drawing/2014/main" id="{166A7BCD-92FB-4EA3-A418-FA3AAFC4BA8A}"/>
                  </a:ext>
                </a:extLst>
              </p:cNvPr>
              <p:cNvSpPr/>
              <p:nvPr/>
            </p:nvSpPr>
            <p:spPr>
              <a:xfrm>
                <a:off x="7909612" y="954138"/>
                <a:ext cx="81800" cy="69469"/>
              </a:xfrm>
              <a:custGeom>
                <a:avLst/>
                <a:gdLst/>
                <a:ahLst/>
                <a:cxnLst/>
                <a:rect l="l" t="t" r="r" b="b"/>
                <a:pathLst>
                  <a:path w="544" h="462" fill="none" extrusionOk="0">
                    <a:moveTo>
                      <a:pt x="1" y="163"/>
                    </a:moveTo>
                    <a:cubicBezTo>
                      <a:pt x="1" y="163"/>
                      <a:pt x="190" y="1"/>
                      <a:pt x="380" y="82"/>
                    </a:cubicBezTo>
                    <a:cubicBezTo>
                      <a:pt x="543" y="191"/>
                      <a:pt x="435" y="462"/>
                      <a:pt x="435" y="462"/>
                    </a:cubicBezTo>
                  </a:path>
                </a:pathLst>
              </a:custGeom>
              <a:noFill/>
              <a:ln w="19050" cap="rnd" cmpd="sng">
                <a:solidFill>
                  <a:srgbClr val="482441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" name="Google Shape;2763;p34">
              <a:extLst>
                <a:ext uri="{FF2B5EF4-FFF2-40B4-BE49-F238E27FC236}">
                  <a16:creationId xmlns:a16="http://schemas.microsoft.com/office/drawing/2014/main" id="{FDF7AAB5-74E3-4B42-991F-5911DD1D1AA9}"/>
                </a:ext>
              </a:extLst>
            </p:cNvPr>
            <p:cNvGrpSpPr/>
            <p:nvPr/>
          </p:nvGrpSpPr>
          <p:grpSpPr>
            <a:xfrm>
              <a:off x="4795296" y="298720"/>
              <a:ext cx="1821957" cy="1789134"/>
              <a:chOff x="4614150" y="285750"/>
              <a:chExt cx="1978238" cy="1942599"/>
            </a:xfrm>
          </p:grpSpPr>
          <p:sp>
            <p:nvSpPr>
              <p:cNvPr id="37" name="Google Shape;2764;p34">
                <a:extLst>
                  <a:ext uri="{FF2B5EF4-FFF2-40B4-BE49-F238E27FC236}">
                    <a16:creationId xmlns:a16="http://schemas.microsoft.com/office/drawing/2014/main" id="{1AB16D7D-123A-4B13-872C-E41CF5442FEA}"/>
                  </a:ext>
                </a:extLst>
              </p:cNvPr>
              <p:cNvSpPr/>
              <p:nvPr/>
            </p:nvSpPr>
            <p:spPr>
              <a:xfrm>
                <a:off x="5968213" y="614606"/>
                <a:ext cx="305998" cy="302985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2015" extrusionOk="0">
                    <a:moveTo>
                      <a:pt x="1452" y="1"/>
                    </a:moveTo>
                    <a:cubicBezTo>
                      <a:pt x="1316" y="1"/>
                      <a:pt x="1180" y="48"/>
                      <a:pt x="1086" y="143"/>
                    </a:cubicBezTo>
                    <a:cubicBezTo>
                      <a:pt x="977" y="252"/>
                      <a:pt x="896" y="387"/>
                      <a:pt x="896" y="523"/>
                    </a:cubicBezTo>
                    <a:cubicBezTo>
                      <a:pt x="896" y="658"/>
                      <a:pt x="841" y="821"/>
                      <a:pt x="733" y="930"/>
                    </a:cubicBezTo>
                    <a:lnTo>
                      <a:pt x="1" y="1662"/>
                    </a:lnTo>
                    <a:lnTo>
                      <a:pt x="326" y="2015"/>
                    </a:lnTo>
                    <a:lnTo>
                      <a:pt x="1086" y="1255"/>
                    </a:lnTo>
                    <a:cubicBezTo>
                      <a:pt x="1167" y="1174"/>
                      <a:pt x="1357" y="1092"/>
                      <a:pt x="1492" y="1092"/>
                    </a:cubicBezTo>
                    <a:cubicBezTo>
                      <a:pt x="1574" y="1092"/>
                      <a:pt x="1709" y="1038"/>
                      <a:pt x="1818" y="930"/>
                    </a:cubicBezTo>
                    <a:cubicBezTo>
                      <a:pt x="2035" y="713"/>
                      <a:pt x="2035" y="360"/>
                      <a:pt x="1818" y="143"/>
                    </a:cubicBezTo>
                    <a:cubicBezTo>
                      <a:pt x="1723" y="48"/>
                      <a:pt x="1587" y="1"/>
                      <a:pt x="1452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2765;p34">
                <a:extLst>
                  <a:ext uri="{FF2B5EF4-FFF2-40B4-BE49-F238E27FC236}">
                    <a16:creationId xmlns:a16="http://schemas.microsoft.com/office/drawing/2014/main" id="{0D50313A-325B-4E3B-BC11-A944F753CC5E}"/>
                  </a:ext>
                </a:extLst>
              </p:cNvPr>
              <p:cNvSpPr/>
              <p:nvPr/>
            </p:nvSpPr>
            <p:spPr>
              <a:xfrm>
                <a:off x="6135422" y="1207058"/>
                <a:ext cx="363138" cy="159537"/>
              </a:xfrm>
              <a:custGeom>
                <a:avLst/>
                <a:gdLst/>
                <a:ahLst/>
                <a:cxnLst/>
                <a:rect l="l" t="t" r="r" b="b"/>
                <a:pathLst>
                  <a:path w="2415" h="1061" extrusionOk="0">
                    <a:moveTo>
                      <a:pt x="1899" y="0"/>
                    </a:moveTo>
                    <a:cubicBezTo>
                      <a:pt x="1764" y="0"/>
                      <a:pt x="1628" y="27"/>
                      <a:pt x="1520" y="109"/>
                    </a:cubicBezTo>
                    <a:cubicBezTo>
                      <a:pt x="1416" y="192"/>
                      <a:pt x="1312" y="227"/>
                      <a:pt x="1209" y="227"/>
                    </a:cubicBezTo>
                    <a:cubicBezTo>
                      <a:pt x="1177" y="227"/>
                      <a:pt x="1145" y="224"/>
                      <a:pt x="1113" y="217"/>
                    </a:cubicBezTo>
                    <a:lnTo>
                      <a:pt x="55" y="82"/>
                    </a:lnTo>
                    <a:lnTo>
                      <a:pt x="1" y="543"/>
                    </a:lnTo>
                    <a:lnTo>
                      <a:pt x="1031" y="678"/>
                    </a:lnTo>
                    <a:cubicBezTo>
                      <a:pt x="1221" y="706"/>
                      <a:pt x="1357" y="787"/>
                      <a:pt x="1438" y="895"/>
                    </a:cubicBezTo>
                    <a:cubicBezTo>
                      <a:pt x="1492" y="950"/>
                      <a:pt x="1628" y="1031"/>
                      <a:pt x="1764" y="1058"/>
                    </a:cubicBezTo>
                    <a:cubicBezTo>
                      <a:pt x="1783" y="1060"/>
                      <a:pt x="1801" y="1061"/>
                      <a:pt x="1820" y="1061"/>
                    </a:cubicBezTo>
                    <a:cubicBezTo>
                      <a:pt x="2095" y="1061"/>
                      <a:pt x="2335" y="875"/>
                      <a:pt x="2360" y="570"/>
                    </a:cubicBezTo>
                    <a:cubicBezTo>
                      <a:pt x="2415" y="272"/>
                      <a:pt x="2171" y="27"/>
                      <a:pt x="1899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2766;p34">
                <a:extLst>
                  <a:ext uri="{FF2B5EF4-FFF2-40B4-BE49-F238E27FC236}">
                    <a16:creationId xmlns:a16="http://schemas.microsoft.com/office/drawing/2014/main" id="{3753A6BB-7664-41FF-9658-818C7DFD6337}"/>
                  </a:ext>
                </a:extLst>
              </p:cNvPr>
              <p:cNvSpPr/>
              <p:nvPr/>
            </p:nvSpPr>
            <p:spPr>
              <a:xfrm>
                <a:off x="5572595" y="403489"/>
                <a:ext cx="171419" cy="355012"/>
              </a:xfrm>
              <a:custGeom>
                <a:avLst/>
                <a:gdLst/>
                <a:ahLst/>
                <a:cxnLst/>
                <a:rect l="l" t="t" r="r" b="b"/>
                <a:pathLst>
                  <a:path w="1140" h="2361" extrusionOk="0">
                    <a:moveTo>
                      <a:pt x="597" y="1"/>
                    </a:moveTo>
                    <a:cubicBezTo>
                      <a:pt x="272" y="1"/>
                      <a:pt x="55" y="218"/>
                      <a:pt x="1" y="489"/>
                    </a:cubicBezTo>
                    <a:cubicBezTo>
                      <a:pt x="1" y="625"/>
                      <a:pt x="55" y="760"/>
                      <a:pt x="136" y="869"/>
                    </a:cubicBezTo>
                    <a:cubicBezTo>
                      <a:pt x="245" y="977"/>
                      <a:pt x="272" y="1140"/>
                      <a:pt x="272" y="1276"/>
                    </a:cubicBezTo>
                    <a:lnTo>
                      <a:pt x="218" y="2334"/>
                    </a:lnTo>
                    <a:lnTo>
                      <a:pt x="679" y="2361"/>
                    </a:lnTo>
                    <a:lnTo>
                      <a:pt x="760" y="1303"/>
                    </a:lnTo>
                    <a:cubicBezTo>
                      <a:pt x="760" y="1140"/>
                      <a:pt x="841" y="1005"/>
                      <a:pt x="950" y="896"/>
                    </a:cubicBezTo>
                    <a:cubicBezTo>
                      <a:pt x="1031" y="815"/>
                      <a:pt x="1058" y="706"/>
                      <a:pt x="1086" y="571"/>
                    </a:cubicBezTo>
                    <a:cubicBezTo>
                      <a:pt x="1140" y="272"/>
                      <a:pt x="896" y="1"/>
                      <a:pt x="597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2767;p34">
                <a:extLst>
                  <a:ext uri="{FF2B5EF4-FFF2-40B4-BE49-F238E27FC236}">
                    <a16:creationId xmlns:a16="http://schemas.microsoft.com/office/drawing/2014/main" id="{66B98F69-4119-4504-AF0E-D79442C503C2}"/>
                  </a:ext>
                </a:extLst>
              </p:cNvPr>
              <p:cNvSpPr/>
              <p:nvPr/>
            </p:nvSpPr>
            <p:spPr>
              <a:xfrm>
                <a:off x="5935583" y="1606738"/>
                <a:ext cx="297878" cy="306745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2040" extrusionOk="0">
                    <a:moveTo>
                      <a:pt x="380" y="1"/>
                    </a:moveTo>
                    <a:lnTo>
                      <a:pt x="1" y="299"/>
                    </a:lnTo>
                    <a:lnTo>
                      <a:pt x="679" y="1085"/>
                    </a:lnTo>
                    <a:cubicBezTo>
                      <a:pt x="733" y="1167"/>
                      <a:pt x="814" y="1357"/>
                      <a:pt x="814" y="1492"/>
                    </a:cubicBezTo>
                    <a:cubicBezTo>
                      <a:pt x="814" y="1628"/>
                      <a:pt x="841" y="1764"/>
                      <a:pt x="950" y="1845"/>
                    </a:cubicBezTo>
                    <a:cubicBezTo>
                      <a:pt x="1040" y="1979"/>
                      <a:pt x="1187" y="2040"/>
                      <a:pt x="1342" y="2040"/>
                    </a:cubicBezTo>
                    <a:cubicBezTo>
                      <a:pt x="1468" y="2040"/>
                      <a:pt x="1600" y="1999"/>
                      <a:pt x="1709" y="1926"/>
                    </a:cubicBezTo>
                    <a:cubicBezTo>
                      <a:pt x="1926" y="1709"/>
                      <a:pt x="1981" y="1384"/>
                      <a:pt x="1764" y="1140"/>
                    </a:cubicBezTo>
                    <a:cubicBezTo>
                      <a:pt x="1655" y="1031"/>
                      <a:pt x="1574" y="977"/>
                      <a:pt x="1465" y="977"/>
                    </a:cubicBezTo>
                    <a:cubicBezTo>
                      <a:pt x="1303" y="950"/>
                      <a:pt x="1140" y="868"/>
                      <a:pt x="1058" y="760"/>
                    </a:cubicBezTo>
                    <a:lnTo>
                      <a:pt x="380" y="1"/>
                    </a:ln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2768;p34">
                <a:extLst>
                  <a:ext uri="{FF2B5EF4-FFF2-40B4-BE49-F238E27FC236}">
                    <a16:creationId xmlns:a16="http://schemas.microsoft.com/office/drawing/2014/main" id="{09D6867F-2DFC-4E59-AA68-1BACE421668D}"/>
                  </a:ext>
                </a:extLst>
              </p:cNvPr>
              <p:cNvSpPr/>
              <p:nvPr/>
            </p:nvSpPr>
            <p:spPr>
              <a:xfrm>
                <a:off x="4752789" y="1074132"/>
                <a:ext cx="363138" cy="160891"/>
              </a:xfrm>
              <a:custGeom>
                <a:avLst/>
                <a:gdLst/>
                <a:ahLst/>
                <a:cxnLst/>
                <a:rect l="l" t="t" r="r" b="b"/>
                <a:pathLst>
                  <a:path w="2415" h="1070" extrusionOk="0">
                    <a:moveTo>
                      <a:pt x="534" y="1"/>
                    </a:moveTo>
                    <a:cubicBezTo>
                      <a:pt x="285" y="1"/>
                      <a:pt x="75" y="215"/>
                      <a:pt x="28" y="450"/>
                    </a:cubicBezTo>
                    <a:cubicBezTo>
                      <a:pt x="1" y="749"/>
                      <a:pt x="218" y="1020"/>
                      <a:pt x="516" y="1047"/>
                    </a:cubicBezTo>
                    <a:cubicBezTo>
                      <a:pt x="556" y="1063"/>
                      <a:pt x="595" y="1070"/>
                      <a:pt x="633" y="1070"/>
                    </a:cubicBezTo>
                    <a:cubicBezTo>
                      <a:pt x="724" y="1070"/>
                      <a:pt x="803" y="1031"/>
                      <a:pt x="842" y="993"/>
                    </a:cubicBezTo>
                    <a:cubicBezTo>
                      <a:pt x="953" y="926"/>
                      <a:pt x="1065" y="877"/>
                      <a:pt x="1207" y="877"/>
                    </a:cubicBezTo>
                    <a:cubicBezTo>
                      <a:pt x="1237" y="877"/>
                      <a:pt x="1269" y="880"/>
                      <a:pt x="1303" y="884"/>
                    </a:cubicBezTo>
                    <a:lnTo>
                      <a:pt x="2333" y="1020"/>
                    </a:lnTo>
                    <a:lnTo>
                      <a:pt x="2415" y="559"/>
                    </a:lnTo>
                    <a:lnTo>
                      <a:pt x="1357" y="423"/>
                    </a:lnTo>
                    <a:cubicBezTo>
                      <a:pt x="1221" y="369"/>
                      <a:pt x="1086" y="315"/>
                      <a:pt x="977" y="206"/>
                    </a:cubicBezTo>
                    <a:cubicBezTo>
                      <a:pt x="923" y="98"/>
                      <a:pt x="787" y="44"/>
                      <a:pt x="652" y="16"/>
                    </a:cubicBezTo>
                    <a:cubicBezTo>
                      <a:pt x="612" y="6"/>
                      <a:pt x="573" y="1"/>
                      <a:pt x="534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2769;p34">
                <a:extLst>
                  <a:ext uri="{FF2B5EF4-FFF2-40B4-BE49-F238E27FC236}">
                    <a16:creationId xmlns:a16="http://schemas.microsoft.com/office/drawing/2014/main" id="{082B9059-FB5F-4032-A705-F77A923AC997}"/>
                  </a:ext>
                </a:extLst>
              </p:cNvPr>
              <p:cNvSpPr/>
              <p:nvPr/>
            </p:nvSpPr>
            <p:spPr>
              <a:xfrm>
                <a:off x="4928118" y="1537418"/>
                <a:ext cx="314268" cy="298324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1984" extrusionOk="0">
                    <a:moveTo>
                      <a:pt x="1764" y="0"/>
                    </a:moveTo>
                    <a:lnTo>
                      <a:pt x="1005" y="760"/>
                    </a:lnTo>
                    <a:cubicBezTo>
                      <a:pt x="896" y="868"/>
                      <a:pt x="733" y="923"/>
                      <a:pt x="598" y="923"/>
                    </a:cubicBezTo>
                    <a:cubicBezTo>
                      <a:pt x="462" y="923"/>
                      <a:pt x="326" y="950"/>
                      <a:pt x="218" y="1058"/>
                    </a:cubicBezTo>
                    <a:cubicBezTo>
                      <a:pt x="1" y="1275"/>
                      <a:pt x="1" y="1601"/>
                      <a:pt x="191" y="1818"/>
                    </a:cubicBezTo>
                    <a:cubicBezTo>
                      <a:pt x="289" y="1930"/>
                      <a:pt x="438" y="1984"/>
                      <a:pt x="589" y="1984"/>
                    </a:cubicBezTo>
                    <a:cubicBezTo>
                      <a:pt x="730" y="1984"/>
                      <a:pt x="873" y="1937"/>
                      <a:pt x="977" y="1845"/>
                    </a:cubicBezTo>
                    <a:cubicBezTo>
                      <a:pt x="1086" y="1736"/>
                      <a:pt x="1113" y="1601"/>
                      <a:pt x="1167" y="1492"/>
                    </a:cubicBezTo>
                    <a:cubicBezTo>
                      <a:pt x="1167" y="1357"/>
                      <a:pt x="1249" y="1194"/>
                      <a:pt x="1357" y="1085"/>
                    </a:cubicBezTo>
                    <a:lnTo>
                      <a:pt x="2090" y="353"/>
                    </a:lnTo>
                    <a:lnTo>
                      <a:pt x="1764" y="0"/>
                    </a:ln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2770;p34">
                <a:extLst>
                  <a:ext uri="{FF2B5EF4-FFF2-40B4-BE49-F238E27FC236}">
                    <a16:creationId xmlns:a16="http://schemas.microsoft.com/office/drawing/2014/main" id="{969B4884-F089-4524-9A40-B6C77CB228A7}"/>
                  </a:ext>
                </a:extLst>
              </p:cNvPr>
              <p:cNvSpPr/>
              <p:nvPr/>
            </p:nvSpPr>
            <p:spPr>
              <a:xfrm>
                <a:off x="5034278" y="578217"/>
                <a:ext cx="293818" cy="306745"/>
              </a:xfrm>
              <a:custGeom>
                <a:avLst/>
                <a:gdLst/>
                <a:ahLst/>
                <a:cxnLst/>
                <a:rect l="l" t="t" r="r" b="b"/>
                <a:pathLst>
                  <a:path w="1954" h="2040" extrusionOk="0">
                    <a:moveTo>
                      <a:pt x="628" y="0"/>
                    </a:moveTo>
                    <a:cubicBezTo>
                      <a:pt x="507" y="0"/>
                      <a:pt x="381" y="41"/>
                      <a:pt x="271" y="114"/>
                    </a:cubicBezTo>
                    <a:cubicBezTo>
                      <a:pt x="27" y="331"/>
                      <a:pt x="0" y="656"/>
                      <a:pt x="190" y="900"/>
                    </a:cubicBezTo>
                    <a:cubicBezTo>
                      <a:pt x="299" y="1009"/>
                      <a:pt x="434" y="1063"/>
                      <a:pt x="516" y="1063"/>
                    </a:cubicBezTo>
                    <a:cubicBezTo>
                      <a:pt x="678" y="1090"/>
                      <a:pt x="814" y="1172"/>
                      <a:pt x="922" y="1280"/>
                    </a:cubicBezTo>
                    <a:lnTo>
                      <a:pt x="1601" y="2040"/>
                    </a:lnTo>
                    <a:lnTo>
                      <a:pt x="1953" y="1741"/>
                    </a:lnTo>
                    <a:lnTo>
                      <a:pt x="1275" y="955"/>
                    </a:lnTo>
                    <a:cubicBezTo>
                      <a:pt x="1221" y="873"/>
                      <a:pt x="1139" y="683"/>
                      <a:pt x="1139" y="548"/>
                    </a:cubicBezTo>
                    <a:cubicBezTo>
                      <a:pt x="1139" y="412"/>
                      <a:pt x="1112" y="277"/>
                      <a:pt x="1004" y="195"/>
                    </a:cubicBezTo>
                    <a:cubicBezTo>
                      <a:pt x="914" y="61"/>
                      <a:pt x="775" y="0"/>
                      <a:pt x="628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2771;p34">
                <a:extLst>
                  <a:ext uri="{FF2B5EF4-FFF2-40B4-BE49-F238E27FC236}">
                    <a16:creationId xmlns:a16="http://schemas.microsoft.com/office/drawing/2014/main" id="{D0157520-F59B-469B-82E1-E7C25F41071F}"/>
                  </a:ext>
                </a:extLst>
              </p:cNvPr>
              <p:cNvSpPr/>
              <p:nvPr/>
            </p:nvSpPr>
            <p:spPr>
              <a:xfrm>
                <a:off x="5478765" y="1753497"/>
                <a:ext cx="167359" cy="355012"/>
              </a:xfrm>
              <a:custGeom>
                <a:avLst/>
                <a:gdLst/>
                <a:ahLst/>
                <a:cxnLst/>
                <a:rect l="l" t="t" r="r" b="b"/>
                <a:pathLst>
                  <a:path w="1113" h="2361" extrusionOk="0">
                    <a:moveTo>
                      <a:pt x="435" y="1"/>
                    </a:moveTo>
                    <a:lnTo>
                      <a:pt x="353" y="1032"/>
                    </a:lnTo>
                    <a:cubicBezTo>
                      <a:pt x="353" y="1222"/>
                      <a:pt x="272" y="1357"/>
                      <a:pt x="163" y="1439"/>
                    </a:cubicBezTo>
                    <a:cubicBezTo>
                      <a:pt x="82" y="1520"/>
                      <a:pt x="28" y="1656"/>
                      <a:pt x="28" y="1791"/>
                    </a:cubicBezTo>
                    <a:cubicBezTo>
                      <a:pt x="1" y="2089"/>
                      <a:pt x="218" y="2361"/>
                      <a:pt x="543" y="2361"/>
                    </a:cubicBezTo>
                    <a:cubicBezTo>
                      <a:pt x="842" y="2361"/>
                      <a:pt x="1086" y="2144"/>
                      <a:pt x="1113" y="1872"/>
                    </a:cubicBezTo>
                    <a:cubicBezTo>
                      <a:pt x="1113" y="1737"/>
                      <a:pt x="1086" y="1601"/>
                      <a:pt x="977" y="1493"/>
                    </a:cubicBezTo>
                    <a:cubicBezTo>
                      <a:pt x="869" y="1384"/>
                      <a:pt x="842" y="1222"/>
                      <a:pt x="842" y="1086"/>
                    </a:cubicBezTo>
                    <a:lnTo>
                      <a:pt x="896" y="28"/>
                    </a:lnTo>
                    <a:lnTo>
                      <a:pt x="435" y="1"/>
                    </a:ln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2772;p34">
                <a:extLst>
                  <a:ext uri="{FF2B5EF4-FFF2-40B4-BE49-F238E27FC236}">
                    <a16:creationId xmlns:a16="http://schemas.microsoft.com/office/drawing/2014/main" id="{D881025E-33A5-4287-9031-1B1182802B0C}"/>
                  </a:ext>
                </a:extLst>
              </p:cNvPr>
              <p:cNvSpPr/>
              <p:nvPr/>
            </p:nvSpPr>
            <p:spPr>
              <a:xfrm>
                <a:off x="4973078" y="675054"/>
                <a:ext cx="1313460" cy="1174200"/>
              </a:xfrm>
              <a:custGeom>
                <a:avLst/>
                <a:gdLst/>
                <a:ahLst/>
                <a:cxnLst/>
                <a:rect l="l" t="t" r="r" b="b"/>
                <a:pathLst>
                  <a:path w="8735" h="7809" extrusionOk="0">
                    <a:moveTo>
                      <a:pt x="4419" y="1"/>
                    </a:moveTo>
                    <a:cubicBezTo>
                      <a:pt x="3989" y="1"/>
                      <a:pt x="3550" y="74"/>
                      <a:pt x="3120" y="229"/>
                    </a:cubicBezTo>
                    <a:cubicBezTo>
                      <a:pt x="1085" y="907"/>
                      <a:pt x="0" y="3132"/>
                      <a:pt x="678" y="5166"/>
                    </a:cubicBezTo>
                    <a:cubicBezTo>
                      <a:pt x="1220" y="6790"/>
                      <a:pt x="2746" y="7809"/>
                      <a:pt x="4375" y="7809"/>
                    </a:cubicBezTo>
                    <a:cubicBezTo>
                      <a:pt x="4787" y="7809"/>
                      <a:pt x="5205" y="7744"/>
                      <a:pt x="5615" y="7607"/>
                    </a:cubicBezTo>
                    <a:cubicBezTo>
                      <a:pt x="7649" y="6929"/>
                      <a:pt x="8734" y="4705"/>
                      <a:pt x="8056" y="2670"/>
                    </a:cubicBezTo>
                    <a:cubicBezTo>
                      <a:pt x="7521" y="1024"/>
                      <a:pt x="6026" y="1"/>
                      <a:pt x="4419" y="1"/>
                    </a:cubicBez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2773;p34">
                <a:extLst>
                  <a:ext uri="{FF2B5EF4-FFF2-40B4-BE49-F238E27FC236}">
                    <a16:creationId xmlns:a16="http://schemas.microsoft.com/office/drawing/2014/main" id="{6FB004C9-75C9-4F82-848A-8FCCB9D0EB31}"/>
                  </a:ext>
                </a:extLst>
              </p:cNvPr>
              <p:cNvSpPr/>
              <p:nvPr/>
            </p:nvSpPr>
            <p:spPr>
              <a:xfrm>
                <a:off x="5205547" y="285750"/>
                <a:ext cx="305998" cy="509437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3388" extrusionOk="0">
                    <a:moveTo>
                      <a:pt x="889" y="1"/>
                    </a:moveTo>
                    <a:cubicBezTo>
                      <a:pt x="801" y="1"/>
                      <a:pt x="711" y="17"/>
                      <a:pt x="624" y="52"/>
                    </a:cubicBezTo>
                    <a:cubicBezTo>
                      <a:pt x="217" y="187"/>
                      <a:pt x="0" y="675"/>
                      <a:pt x="136" y="1055"/>
                    </a:cubicBezTo>
                    <a:cubicBezTo>
                      <a:pt x="217" y="1245"/>
                      <a:pt x="353" y="1381"/>
                      <a:pt x="516" y="1489"/>
                    </a:cubicBezTo>
                    <a:cubicBezTo>
                      <a:pt x="733" y="1598"/>
                      <a:pt x="868" y="1760"/>
                      <a:pt x="923" y="1950"/>
                    </a:cubicBezTo>
                    <a:lnTo>
                      <a:pt x="1411" y="3388"/>
                    </a:lnTo>
                    <a:lnTo>
                      <a:pt x="2035" y="3171"/>
                    </a:lnTo>
                    <a:lnTo>
                      <a:pt x="1574" y="1760"/>
                    </a:lnTo>
                    <a:cubicBezTo>
                      <a:pt x="1492" y="1543"/>
                      <a:pt x="1492" y="1299"/>
                      <a:pt x="1601" y="1109"/>
                    </a:cubicBezTo>
                    <a:cubicBezTo>
                      <a:pt x="1709" y="920"/>
                      <a:pt x="1709" y="703"/>
                      <a:pt x="1628" y="540"/>
                    </a:cubicBezTo>
                    <a:cubicBezTo>
                      <a:pt x="1521" y="220"/>
                      <a:pt x="1213" y="1"/>
                      <a:pt x="889" y="1"/>
                    </a:cubicBez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2774;p34">
                <a:extLst>
                  <a:ext uri="{FF2B5EF4-FFF2-40B4-BE49-F238E27FC236}">
                    <a16:creationId xmlns:a16="http://schemas.microsoft.com/office/drawing/2014/main" id="{34E2A295-6457-45D1-B680-892BFFDE08DB}"/>
                  </a:ext>
                </a:extLst>
              </p:cNvPr>
              <p:cNvSpPr/>
              <p:nvPr/>
            </p:nvSpPr>
            <p:spPr>
              <a:xfrm>
                <a:off x="6062042" y="793094"/>
                <a:ext cx="530346" cy="308098"/>
              </a:xfrm>
              <a:custGeom>
                <a:avLst/>
                <a:gdLst/>
                <a:ahLst/>
                <a:cxnLst/>
                <a:rect l="l" t="t" r="r" b="b"/>
                <a:pathLst>
                  <a:path w="3527" h="2049" extrusionOk="0">
                    <a:moveTo>
                      <a:pt x="2598" y="0"/>
                    </a:moveTo>
                    <a:cubicBezTo>
                      <a:pt x="2511" y="0"/>
                      <a:pt x="2422" y="13"/>
                      <a:pt x="2333" y="41"/>
                    </a:cubicBezTo>
                    <a:cubicBezTo>
                      <a:pt x="2143" y="122"/>
                      <a:pt x="2008" y="258"/>
                      <a:pt x="1899" y="448"/>
                    </a:cubicBezTo>
                    <a:cubicBezTo>
                      <a:pt x="1818" y="665"/>
                      <a:pt x="1628" y="800"/>
                      <a:pt x="1438" y="855"/>
                    </a:cubicBezTo>
                    <a:lnTo>
                      <a:pt x="0" y="1397"/>
                    </a:lnTo>
                    <a:lnTo>
                      <a:pt x="245" y="2048"/>
                    </a:lnTo>
                    <a:lnTo>
                      <a:pt x="1682" y="1506"/>
                    </a:lnTo>
                    <a:cubicBezTo>
                      <a:pt x="1777" y="1465"/>
                      <a:pt x="1886" y="1445"/>
                      <a:pt x="1994" y="1445"/>
                    </a:cubicBezTo>
                    <a:cubicBezTo>
                      <a:pt x="2103" y="1445"/>
                      <a:pt x="2211" y="1465"/>
                      <a:pt x="2306" y="1506"/>
                    </a:cubicBezTo>
                    <a:cubicBezTo>
                      <a:pt x="2428" y="1533"/>
                      <a:pt x="2530" y="1546"/>
                      <a:pt x="2628" y="1546"/>
                    </a:cubicBezTo>
                    <a:cubicBezTo>
                      <a:pt x="2726" y="1546"/>
                      <a:pt x="2821" y="1533"/>
                      <a:pt x="2930" y="1506"/>
                    </a:cubicBezTo>
                    <a:cubicBezTo>
                      <a:pt x="3337" y="1343"/>
                      <a:pt x="3527" y="882"/>
                      <a:pt x="3364" y="475"/>
                    </a:cubicBezTo>
                    <a:cubicBezTo>
                      <a:pt x="3234" y="195"/>
                      <a:pt x="2934" y="0"/>
                      <a:pt x="2598" y="0"/>
                    </a:cubicBez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2775;p34">
                <a:extLst>
                  <a:ext uri="{FF2B5EF4-FFF2-40B4-BE49-F238E27FC236}">
                    <a16:creationId xmlns:a16="http://schemas.microsoft.com/office/drawing/2014/main" id="{D89FAA78-5C72-4B89-82CC-ED08206949BE}"/>
                  </a:ext>
                </a:extLst>
              </p:cNvPr>
              <p:cNvSpPr/>
              <p:nvPr/>
            </p:nvSpPr>
            <p:spPr>
              <a:xfrm>
                <a:off x="5747924" y="1720867"/>
                <a:ext cx="306148" cy="507482"/>
              </a:xfrm>
              <a:custGeom>
                <a:avLst/>
                <a:gdLst/>
                <a:ahLst/>
                <a:cxnLst/>
                <a:rect l="l" t="t" r="r" b="b"/>
                <a:pathLst>
                  <a:path w="2036" h="3375" extrusionOk="0">
                    <a:moveTo>
                      <a:pt x="652" y="1"/>
                    </a:moveTo>
                    <a:lnTo>
                      <a:pt x="1" y="218"/>
                    </a:lnTo>
                    <a:lnTo>
                      <a:pt x="462" y="1628"/>
                    </a:lnTo>
                    <a:cubicBezTo>
                      <a:pt x="543" y="1845"/>
                      <a:pt x="543" y="2035"/>
                      <a:pt x="435" y="2252"/>
                    </a:cubicBezTo>
                    <a:cubicBezTo>
                      <a:pt x="381" y="2415"/>
                      <a:pt x="326" y="2632"/>
                      <a:pt x="408" y="2822"/>
                    </a:cubicBezTo>
                    <a:cubicBezTo>
                      <a:pt x="518" y="3152"/>
                      <a:pt x="824" y="3375"/>
                      <a:pt x="1153" y="3375"/>
                    </a:cubicBezTo>
                    <a:cubicBezTo>
                      <a:pt x="1230" y="3375"/>
                      <a:pt x="1307" y="3363"/>
                      <a:pt x="1384" y="3337"/>
                    </a:cubicBezTo>
                    <a:cubicBezTo>
                      <a:pt x="1791" y="3202"/>
                      <a:pt x="2035" y="2713"/>
                      <a:pt x="1900" y="2306"/>
                    </a:cubicBezTo>
                    <a:cubicBezTo>
                      <a:pt x="1818" y="2144"/>
                      <a:pt x="1683" y="1981"/>
                      <a:pt x="1547" y="1954"/>
                    </a:cubicBezTo>
                    <a:cubicBezTo>
                      <a:pt x="1357" y="1818"/>
                      <a:pt x="1194" y="1628"/>
                      <a:pt x="1113" y="1439"/>
                    </a:cubicBezTo>
                    <a:lnTo>
                      <a:pt x="652" y="1"/>
                    </a:ln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2776;p34">
                <a:extLst>
                  <a:ext uri="{FF2B5EF4-FFF2-40B4-BE49-F238E27FC236}">
                    <a16:creationId xmlns:a16="http://schemas.microsoft.com/office/drawing/2014/main" id="{0EC2A7D8-A3F0-479B-AF9F-D3AA8AA3B9FB}"/>
                  </a:ext>
                </a:extLst>
              </p:cNvPr>
              <p:cNvSpPr/>
              <p:nvPr/>
            </p:nvSpPr>
            <p:spPr>
              <a:xfrm>
                <a:off x="5747924" y="321387"/>
                <a:ext cx="375468" cy="490190"/>
              </a:xfrm>
              <a:custGeom>
                <a:avLst/>
                <a:gdLst/>
                <a:ahLst/>
                <a:cxnLst/>
                <a:rect l="l" t="t" r="r" b="b"/>
                <a:pathLst>
                  <a:path w="2497" h="3260" extrusionOk="0">
                    <a:moveTo>
                      <a:pt x="1608" y="1"/>
                    </a:moveTo>
                    <a:cubicBezTo>
                      <a:pt x="1333" y="1"/>
                      <a:pt x="1055" y="147"/>
                      <a:pt x="923" y="411"/>
                    </a:cubicBezTo>
                    <a:cubicBezTo>
                      <a:pt x="815" y="574"/>
                      <a:pt x="787" y="764"/>
                      <a:pt x="842" y="981"/>
                    </a:cubicBezTo>
                    <a:cubicBezTo>
                      <a:pt x="923" y="1171"/>
                      <a:pt x="842" y="1415"/>
                      <a:pt x="733" y="1578"/>
                    </a:cubicBezTo>
                    <a:lnTo>
                      <a:pt x="1" y="2907"/>
                    </a:lnTo>
                    <a:lnTo>
                      <a:pt x="570" y="3259"/>
                    </a:lnTo>
                    <a:lnTo>
                      <a:pt x="1330" y="1930"/>
                    </a:lnTo>
                    <a:cubicBezTo>
                      <a:pt x="1411" y="1713"/>
                      <a:pt x="1628" y="1578"/>
                      <a:pt x="1818" y="1523"/>
                    </a:cubicBezTo>
                    <a:cubicBezTo>
                      <a:pt x="2035" y="1496"/>
                      <a:pt x="2198" y="1361"/>
                      <a:pt x="2279" y="1171"/>
                    </a:cubicBezTo>
                    <a:cubicBezTo>
                      <a:pt x="2496" y="818"/>
                      <a:pt x="2334" y="303"/>
                      <a:pt x="1954" y="86"/>
                    </a:cubicBezTo>
                    <a:cubicBezTo>
                      <a:pt x="1847" y="28"/>
                      <a:pt x="1728" y="1"/>
                      <a:pt x="1608" y="1"/>
                    </a:cubicBez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2777;p34">
                <a:extLst>
                  <a:ext uri="{FF2B5EF4-FFF2-40B4-BE49-F238E27FC236}">
                    <a16:creationId xmlns:a16="http://schemas.microsoft.com/office/drawing/2014/main" id="{FB60A23B-1D51-41E3-BCEA-0F58064EC08C}"/>
                  </a:ext>
                </a:extLst>
              </p:cNvPr>
              <p:cNvSpPr/>
              <p:nvPr/>
            </p:nvSpPr>
            <p:spPr>
              <a:xfrm>
                <a:off x="6078282" y="1423138"/>
                <a:ext cx="505686" cy="348847"/>
              </a:xfrm>
              <a:custGeom>
                <a:avLst/>
                <a:gdLst/>
                <a:ahLst/>
                <a:cxnLst/>
                <a:rect l="l" t="t" r="r" b="b"/>
                <a:pathLst>
                  <a:path w="3363" h="2320" extrusionOk="0">
                    <a:moveTo>
                      <a:pt x="299" y="1"/>
                    </a:moveTo>
                    <a:lnTo>
                      <a:pt x="1" y="598"/>
                    </a:lnTo>
                    <a:lnTo>
                      <a:pt x="1710" y="1493"/>
                    </a:lnTo>
                    <a:cubicBezTo>
                      <a:pt x="1737" y="1493"/>
                      <a:pt x="1737" y="1520"/>
                      <a:pt x="1737" y="1547"/>
                    </a:cubicBezTo>
                    <a:cubicBezTo>
                      <a:pt x="1710" y="1818"/>
                      <a:pt x="1845" y="2089"/>
                      <a:pt x="2117" y="2225"/>
                    </a:cubicBezTo>
                    <a:cubicBezTo>
                      <a:pt x="2234" y="2289"/>
                      <a:pt x="2360" y="2320"/>
                      <a:pt x="2484" y="2320"/>
                    </a:cubicBezTo>
                    <a:cubicBezTo>
                      <a:pt x="2935" y="2320"/>
                      <a:pt x="3362" y="1920"/>
                      <a:pt x="3256" y="1303"/>
                    </a:cubicBezTo>
                    <a:cubicBezTo>
                      <a:pt x="3078" y="929"/>
                      <a:pt x="2772" y="754"/>
                      <a:pt x="2475" y="754"/>
                    </a:cubicBezTo>
                    <a:cubicBezTo>
                      <a:pt x="2319" y="754"/>
                      <a:pt x="2166" y="803"/>
                      <a:pt x="2035" y="896"/>
                    </a:cubicBezTo>
                    <a:lnTo>
                      <a:pt x="2008" y="896"/>
                    </a:lnTo>
                    <a:lnTo>
                      <a:pt x="299" y="1"/>
                    </a:ln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2778;p34">
                <a:extLst>
                  <a:ext uri="{FF2B5EF4-FFF2-40B4-BE49-F238E27FC236}">
                    <a16:creationId xmlns:a16="http://schemas.microsoft.com/office/drawing/2014/main" id="{1979208F-5868-4337-A882-4F5497CBAAC7}"/>
                  </a:ext>
                </a:extLst>
              </p:cNvPr>
              <p:cNvSpPr/>
              <p:nvPr/>
            </p:nvSpPr>
            <p:spPr>
              <a:xfrm>
                <a:off x="4614150" y="1325248"/>
                <a:ext cx="526286" cy="279529"/>
              </a:xfrm>
              <a:custGeom>
                <a:avLst/>
                <a:gdLst/>
                <a:ahLst/>
                <a:cxnLst/>
                <a:rect l="l" t="t" r="r" b="b"/>
                <a:pathLst>
                  <a:path w="3500" h="1859" extrusionOk="0">
                    <a:moveTo>
                      <a:pt x="3310" y="1"/>
                    </a:moveTo>
                    <a:lnTo>
                      <a:pt x="1845" y="435"/>
                    </a:lnTo>
                    <a:cubicBezTo>
                      <a:pt x="1747" y="459"/>
                      <a:pt x="1655" y="473"/>
                      <a:pt x="1564" y="473"/>
                    </a:cubicBezTo>
                    <a:cubicBezTo>
                      <a:pt x="1452" y="473"/>
                      <a:pt x="1340" y="453"/>
                      <a:pt x="1221" y="408"/>
                    </a:cubicBezTo>
                    <a:cubicBezTo>
                      <a:pt x="1113" y="335"/>
                      <a:pt x="992" y="299"/>
                      <a:pt x="859" y="299"/>
                    </a:cubicBezTo>
                    <a:cubicBezTo>
                      <a:pt x="793" y="299"/>
                      <a:pt x="724" y="308"/>
                      <a:pt x="651" y="326"/>
                    </a:cubicBezTo>
                    <a:cubicBezTo>
                      <a:pt x="245" y="435"/>
                      <a:pt x="0" y="869"/>
                      <a:pt x="109" y="1276"/>
                    </a:cubicBezTo>
                    <a:cubicBezTo>
                      <a:pt x="196" y="1645"/>
                      <a:pt x="509" y="1858"/>
                      <a:pt x="840" y="1858"/>
                    </a:cubicBezTo>
                    <a:cubicBezTo>
                      <a:pt x="922" y="1858"/>
                      <a:pt x="1005" y="1845"/>
                      <a:pt x="1085" y="1818"/>
                    </a:cubicBezTo>
                    <a:cubicBezTo>
                      <a:pt x="1302" y="1791"/>
                      <a:pt x="1438" y="1656"/>
                      <a:pt x="1547" y="1493"/>
                    </a:cubicBezTo>
                    <a:cubicBezTo>
                      <a:pt x="1628" y="1276"/>
                      <a:pt x="1845" y="1140"/>
                      <a:pt x="2035" y="1086"/>
                    </a:cubicBezTo>
                    <a:lnTo>
                      <a:pt x="3499" y="625"/>
                    </a:lnTo>
                    <a:lnTo>
                      <a:pt x="3310" y="1"/>
                    </a:ln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2779;p34">
                <a:extLst>
                  <a:ext uri="{FF2B5EF4-FFF2-40B4-BE49-F238E27FC236}">
                    <a16:creationId xmlns:a16="http://schemas.microsoft.com/office/drawing/2014/main" id="{7E699DD8-2425-4595-8C09-3E5FBA58DC55}"/>
                  </a:ext>
                </a:extLst>
              </p:cNvPr>
              <p:cNvSpPr/>
              <p:nvPr/>
            </p:nvSpPr>
            <p:spPr>
              <a:xfrm>
                <a:off x="4695650" y="712947"/>
                <a:ext cx="522226" cy="318924"/>
              </a:xfrm>
              <a:custGeom>
                <a:avLst/>
                <a:gdLst/>
                <a:ahLst/>
                <a:cxnLst/>
                <a:rect l="l" t="t" r="r" b="b"/>
                <a:pathLst>
                  <a:path w="3473" h="2121" extrusionOk="0">
                    <a:moveTo>
                      <a:pt x="945" y="0"/>
                    </a:moveTo>
                    <a:cubicBezTo>
                      <a:pt x="650" y="0"/>
                      <a:pt x="341" y="179"/>
                      <a:pt x="218" y="465"/>
                    </a:cubicBezTo>
                    <a:cubicBezTo>
                      <a:pt x="1" y="872"/>
                      <a:pt x="218" y="1361"/>
                      <a:pt x="625" y="1523"/>
                    </a:cubicBezTo>
                    <a:cubicBezTo>
                      <a:pt x="729" y="1568"/>
                      <a:pt x="842" y="1588"/>
                      <a:pt x="945" y="1588"/>
                    </a:cubicBezTo>
                    <a:cubicBezTo>
                      <a:pt x="1029" y="1588"/>
                      <a:pt x="1106" y="1575"/>
                      <a:pt x="1167" y="1550"/>
                    </a:cubicBezTo>
                    <a:cubicBezTo>
                      <a:pt x="1277" y="1519"/>
                      <a:pt x="1405" y="1488"/>
                      <a:pt x="1535" y="1488"/>
                    </a:cubicBezTo>
                    <a:cubicBezTo>
                      <a:pt x="1630" y="1488"/>
                      <a:pt x="1727" y="1505"/>
                      <a:pt x="1818" y="1550"/>
                    </a:cubicBezTo>
                    <a:lnTo>
                      <a:pt x="3202" y="2120"/>
                    </a:lnTo>
                    <a:lnTo>
                      <a:pt x="3473" y="1496"/>
                    </a:lnTo>
                    <a:lnTo>
                      <a:pt x="2089" y="927"/>
                    </a:lnTo>
                    <a:cubicBezTo>
                      <a:pt x="1900" y="818"/>
                      <a:pt x="1737" y="682"/>
                      <a:pt x="1628" y="465"/>
                    </a:cubicBezTo>
                    <a:cubicBezTo>
                      <a:pt x="1574" y="303"/>
                      <a:pt x="1438" y="140"/>
                      <a:pt x="1222" y="59"/>
                    </a:cubicBezTo>
                    <a:cubicBezTo>
                      <a:pt x="1135" y="19"/>
                      <a:pt x="1041" y="0"/>
                      <a:pt x="945" y="0"/>
                    </a:cubicBez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2780;p34">
                <a:extLst>
                  <a:ext uri="{FF2B5EF4-FFF2-40B4-BE49-F238E27FC236}">
                    <a16:creationId xmlns:a16="http://schemas.microsoft.com/office/drawing/2014/main" id="{EC4E0BC5-16D0-45BC-A3FC-58469253B67D}"/>
                  </a:ext>
                </a:extLst>
              </p:cNvPr>
              <p:cNvSpPr/>
              <p:nvPr/>
            </p:nvSpPr>
            <p:spPr>
              <a:xfrm>
                <a:off x="5075028" y="1692448"/>
                <a:ext cx="346747" cy="498310"/>
              </a:xfrm>
              <a:custGeom>
                <a:avLst/>
                <a:gdLst/>
                <a:ahLst/>
                <a:cxnLst/>
                <a:rect l="l" t="t" r="r" b="b"/>
                <a:pathLst>
                  <a:path w="2306" h="3314" extrusionOk="0">
                    <a:moveTo>
                      <a:pt x="1682" y="0"/>
                    </a:moveTo>
                    <a:lnTo>
                      <a:pt x="868" y="1763"/>
                    </a:lnTo>
                    <a:lnTo>
                      <a:pt x="841" y="1763"/>
                    </a:lnTo>
                    <a:cubicBezTo>
                      <a:pt x="407" y="1763"/>
                      <a:pt x="0" y="2170"/>
                      <a:pt x="136" y="2821"/>
                    </a:cubicBezTo>
                    <a:cubicBezTo>
                      <a:pt x="320" y="3162"/>
                      <a:pt x="605" y="3313"/>
                      <a:pt x="882" y="3313"/>
                    </a:cubicBezTo>
                    <a:cubicBezTo>
                      <a:pt x="1177" y="3313"/>
                      <a:pt x="1461" y="3142"/>
                      <a:pt x="1601" y="2848"/>
                    </a:cubicBezTo>
                    <a:cubicBezTo>
                      <a:pt x="1736" y="2577"/>
                      <a:pt x="1682" y="2278"/>
                      <a:pt x="1519" y="2062"/>
                    </a:cubicBezTo>
                    <a:lnTo>
                      <a:pt x="1519" y="2007"/>
                    </a:lnTo>
                    <a:lnTo>
                      <a:pt x="2306" y="271"/>
                    </a:lnTo>
                    <a:lnTo>
                      <a:pt x="1682" y="0"/>
                    </a:lnTo>
                    <a:close/>
                  </a:path>
                </a:pathLst>
              </a:custGeom>
              <a:solidFill>
                <a:srgbClr val="7DC1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2781;p34">
                <a:extLst>
                  <a:ext uri="{FF2B5EF4-FFF2-40B4-BE49-F238E27FC236}">
                    <a16:creationId xmlns:a16="http://schemas.microsoft.com/office/drawing/2014/main" id="{A3385CFE-F1F3-478D-8F79-4A01AB0B41AB}"/>
                  </a:ext>
                </a:extLst>
              </p:cNvPr>
              <p:cNvSpPr/>
              <p:nvPr/>
            </p:nvSpPr>
            <p:spPr>
              <a:xfrm>
                <a:off x="5185097" y="881360"/>
                <a:ext cx="183749" cy="163296"/>
              </a:xfrm>
              <a:custGeom>
                <a:avLst/>
                <a:gdLst/>
                <a:ahLst/>
                <a:cxnLst/>
                <a:rect l="l" t="t" r="r" b="b"/>
                <a:pathLst>
                  <a:path w="1222" h="1086" extrusionOk="0">
                    <a:moveTo>
                      <a:pt x="632" y="0"/>
                    </a:moveTo>
                    <a:cubicBezTo>
                      <a:pt x="577" y="0"/>
                      <a:pt x="519" y="8"/>
                      <a:pt x="462" y="24"/>
                    </a:cubicBezTo>
                    <a:cubicBezTo>
                      <a:pt x="191" y="132"/>
                      <a:pt x="1" y="430"/>
                      <a:pt x="109" y="702"/>
                    </a:cubicBezTo>
                    <a:cubicBezTo>
                      <a:pt x="197" y="920"/>
                      <a:pt x="407" y="1085"/>
                      <a:pt x="627" y="1085"/>
                    </a:cubicBezTo>
                    <a:cubicBezTo>
                      <a:pt x="680" y="1085"/>
                      <a:pt x="734" y="1076"/>
                      <a:pt x="787" y="1054"/>
                    </a:cubicBezTo>
                    <a:cubicBezTo>
                      <a:pt x="1059" y="946"/>
                      <a:pt x="1221" y="647"/>
                      <a:pt x="1140" y="376"/>
                    </a:cubicBezTo>
                    <a:cubicBezTo>
                      <a:pt x="1074" y="135"/>
                      <a:pt x="867" y="0"/>
                      <a:pt x="632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2782;p34">
                <a:extLst>
                  <a:ext uri="{FF2B5EF4-FFF2-40B4-BE49-F238E27FC236}">
                    <a16:creationId xmlns:a16="http://schemas.microsoft.com/office/drawing/2014/main" id="{681AFC11-210B-47FF-95C1-C2384DEBFD27}"/>
                  </a:ext>
                </a:extLst>
              </p:cNvPr>
              <p:cNvSpPr/>
              <p:nvPr/>
            </p:nvSpPr>
            <p:spPr>
              <a:xfrm>
                <a:off x="5136227" y="1196382"/>
                <a:ext cx="244798" cy="216826"/>
              </a:xfrm>
              <a:custGeom>
                <a:avLst/>
                <a:gdLst/>
                <a:ahLst/>
                <a:cxnLst/>
                <a:rect l="l" t="t" r="r" b="b"/>
                <a:pathLst>
                  <a:path w="1628" h="1442" extrusionOk="0">
                    <a:moveTo>
                      <a:pt x="819" y="1"/>
                    </a:moveTo>
                    <a:cubicBezTo>
                      <a:pt x="737" y="1"/>
                      <a:pt x="653" y="15"/>
                      <a:pt x="570" y="44"/>
                    </a:cubicBezTo>
                    <a:cubicBezTo>
                      <a:pt x="190" y="180"/>
                      <a:pt x="0" y="587"/>
                      <a:pt x="136" y="939"/>
                    </a:cubicBezTo>
                    <a:cubicBezTo>
                      <a:pt x="244" y="1242"/>
                      <a:pt x="524" y="1441"/>
                      <a:pt x="826" y="1441"/>
                    </a:cubicBezTo>
                    <a:cubicBezTo>
                      <a:pt x="903" y="1441"/>
                      <a:pt x="981" y="1428"/>
                      <a:pt x="1058" y="1400"/>
                    </a:cubicBezTo>
                    <a:cubicBezTo>
                      <a:pt x="1411" y="1265"/>
                      <a:pt x="1628" y="858"/>
                      <a:pt x="1492" y="478"/>
                    </a:cubicBezTo>
                    <a:cubicBezTo>
                      <a:pt x="1386" y="181"/>
                      <a:pt x="1114" y="1"/>
                      <a:pt x="819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2783;p34">
                <a:extLst>
                  <a:ext uri="{FF2B5EF4-FFF2-40B4-BE49-F238E27FC236}">
                    <a16:creationId xmlns:a16="http://schemas.microsoft.com/office/drawing/2014/main" id="{738288E0-65D0-40C1-933C-4458541B903C}"/>
                  </a:ext>
                </a:extLst>
              </p:cNvPr>
              <p:cNvSpPr/>
              <p:nvPr/>
            </p:nvSpPr>
            <p:spPr>
              <a:xfrm>
                <a:off x="5327946" y="1488999"/>
                <a:ext cx="261188" cy="234569"/>
              </a:xfrm>
              <a:custGeom>
                <a:avLst/>
                <a:gdLst/>
                <a:ahLst/>
                <a:cxnLst/>
                <a:rect l="l" t="t" r="r" b="b"/>
                <a:pathLst>
                  <a:path w="1737" h="1560" extrusionOk="0">
                    <a:moveTo>
                      <a:pt x="885" y="0"/>
                    </a:moveTo>
                    <a:cubicBezTo>
                      <a:pt x="799" y="0"/>
                      <a:pt x="711" y="16"/>
                      <a:pt x="624" y="51"/>
                    </a:cubicBezTo>
                    <a:cubicBezTo>
                      <a:pt x="217" y="187"/>
                      <a:pt x="0" y="648"/>
                      <a:pt x="136" y="1055"/>
                    </a:cubicBezTo>
                    <a:cubicBezTo>
                      <a:pt x="242" y="1374"/>
                      <a:pt x="548" y="1559"/>
                      <a:pt x="872" y="1559"/>
                    </a:cubicBezTo>
                    <a:cubicBezTo>
                      <a:pt x="961" y="1559"/>
                      <a:pt x="1051" y="1545"/>
                      <a:pt x="1139" y="1516"/>
                    </a:cubicBezTo>
                    <a:cubicBezTo>
                      <a:pt x="1546" y="1380"/>
                      <a:pt x="1736" y="946"/>
                      <a:pt x="1600" y="539"/>
                    </a:cubicBezTo>
                    <a:cubicBezTo>
                      <a:pt x="1494" y="219"/>
                      <a:pt x="1203" y="0"/>
                      <a:pt x="885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2784;p34">
                <a:extLst>
                  <a:ext uri="{FF2B5EF4-FFF2-40B4-BE49-F238E27FC236}">
                    <a16:creationId xmlns:a16="http://schemas.microsoft.com/office/drawing/2014/main" id="{EC86E25F-197F-4030-8371-4B85C3C2D600}"/>
                  </a:ext>
                </a:extLst>
              </p:cNvPr>
              <p:cNvSpPr/>
              <p:nvPr/>
            </p:nvSpPr>
            <p:spPr>
              <a:xfrm>
                <a:off x="5580715" y="1176984"/>
                <a:ext cx="310208" cy="271860"/>
              </a:xfrm>
              <a:custGeom>
                <a:avLst/>
                <a:gdLst/>
                <a:ahLst/>
                <a:cxnLst/>
                <a:rect l="l" t="t" r="r" b="b"/>
                <a:pathLst>
                  <a:path w="2063" h="1808" extrusionOk="0">
                    <a:moveTo>
                      <a:pt x="1008" y="0"/>
                    </a:moveTo>
                    <a:cubicBezTo>
                      <a:pt x="917" y="0"/>
                      <a:pt x="824" y="12"/>
                      <a:pt x="733" y="38"/>
                    </a:cubicBezTo>
                    <a:cubicBezTo>
                      <a:pt x="245" y="200"/>
                      <a:pt x="1" y="716"/>
                      <a:pt x="164" y="1177"/>
                    </a:cubicBezTo>
                    <a:cubicBezTo>
                      <a:pt x="291" y="1558"/>
                      <a:pt x="633" y="1807"/>
                      <a:pt x="997" y="1807"/>
                    </a:cubicBezTo>
                    <a:cubicBezTo>
                      <a:pt x="1099" y="1807"/>
                      <a:pt x="1202" y="1788"/>
                      <a:pt x="1303" y="1746"/>
                    </a:cubicBezTo>
                    <a:cubicBezTo>
                      <a:pt x="1791" y="1584"/>
                      <a:pt x="2062" y="1068"/>
                      <a:pt x="1899" y="607"/>
                    </a:cubicBezTo>
                    <a:cubicBezTo>
                      <a:pt x="1789" y="232"/>
                      <a:pt x="1409" y="0"/>
                      <a:pt x="1008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2785;p34">
                <a:extLst>
                  <a:ext uri="{FF2B5EF4-FFF2-40B4-BE49-F238E27FC236}">
                    <a16:creationId xmlns:a16="http://schemas.microsoft.com/office/drawing/2014/main" id="{A4E880E0-B46B-48F0-BBB5-6DEA43B3642B}"/>
                  </a:ext>
                </a:extLst>
              </p:cNvPr>
              <p:cNvSpPr/>
              <p:nvPr/>
            </p:nvSpPr>
            <p:spPr>
              <a:xfrm>
                <a:off x="5768374" y="1486292"/>
                <a:ext cx="220439" cy="198933"/>
              </a:xfrm>
              <a:custGeom>
                <a:avLst/>
                <a:gdLst/>
                <a:ahLst/>
                <a:cxnLst/>
                <a:rect l="l" t="t" r="r" b="b"/>
                <a:pathLst>
                  <a:path w="1466" h="1323" extrusionOk="0">
                    <a:moveTo>
                      <a:pt x="736" y="1"/>
                    </a:moveTo>
                    <a:cubicBezTo>
                      <a:pt x="663" y="1"/>
                      <a:pt x="589" y="14"/>
                      <a:pt x="516" y="42"/>
                    </a:cubicBezTo>
                    <a:cubicBezTo>
                      <a:pt x="163" y="178"/>
                      <a:pt x="1" y="557"/>
                      <a:pt x="109" y="883"/>
                    </a:cubicBezTo>
                    <a:cubicBezTo>
                      <a:pt x="195" y="1163"/>
                      <a:pt x="452" y="1323"/>
                      <a:pt x="731" y="1323"/>
                    </a:cubicBezTo>
                    <a:cubicBezTo>
                      <a:pt x="803" y="1323"/>
                      <a:pt x="877" y="1312"/>
                      <a:pt x="950" y="1290"/>
                    </a:cubicBezTo>
                    <a:cubicBezTo>
                      <a:pt x="1275" y="1154"/>
                      <a:pt x="1465" y="802"/>
                      <a:pt x="1357" y="449"/>
                    </a:cubicBezTo>
                    <a:cubicBezTo>
                      <a:pt x="1271" y="191"/>
                      <a:pt x="1014" y="1"/>
                      <a:pt x="736" y="1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2786;p34">
                <a:extLst>
                  <a:ext uri="{FF2B5EF4-FFF2-40B4-BE49-F238E27FC236}">
                    <a16:creationId xmlns:a16="http://schemas.microsoft.com/office/drawing/2014/main" id="{D887A713-C749-4839-BEF9-F2EF043681FC}"/>
                  </a:ext>
                </a:extLst>
              </p:cNvPr>
              <p:cNvSpPr/>
              <p:nvPr/>
            </p:nvSpPr>
            <p:spPr>
              <a:xfrm>
                <a:off x="5935583" y="1187661"/>
                <a:ext cx="208109" cy="187656"/>
              </a:xfrm>
              <a:custGeom>
                <a:avLst/>
                <a:gdLst/>
                <a:ahLst/>
                <a:cxnLst/>
                <a:rect l="l" t="t" r="r" b="b"/>
                <a:pathLst>
                  <a:path w="1384" h="1248" extrusionOk="0">
                    <a:moveTo>
                      <a:pt x="685" y="0"/>
                    </a:moveTo>
                    <a:cubicBezTo>
                      <a:pt x="628" y="0"/>
                      <a:pt x="572" y="7"/>
                      <a:pt x="516" y="21"/>
                    </a:cubicBezTo>
                    <a:cubicBezTo>
                      <a:pt x="163" y="129"/>
                      <a:pt x="1" y="482"/>
                      <a:pt x="109" y="807"/>
                    </a:cubicBezTo>
                    <a:cubicBezTo>
                      <a:pt x="195" y="1087"/>
                      <a:pt x="418" y="1248"/>
                      <a:pt x="682" y="1248"/>
                    </a:cubicBezTo>
                    <a:cubicBezTo>
                      <a:pt x="751" y="1248"/>
                      <a:pt x="823" y="1237"/>
                      <a:pt x="896" y="1214"/>
                    </a:cubicBezTo>
                    <a:cubicBezTo>
                      <a:pt x="1221" y="1106"/>
                      <a:pt x="1384" y="780"/>
                      <a:pt x="1303" y="428"/>
                    </a:cubicBezTo>
                    <a:cubicBezTo>
                      <a:pt x="1213" y="158"/>
                      <a:pt x="955" y="0"/>
                      <a:pt x="685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2787;p34">
                <a:extLst>
                  <a:ext uri="{FF2B5EF4-FFF2-40B4-BE49-F238E27FC236}">
                    <a16:creationId xmlns:a16="http://schemas.microsoft.com/office/drawing/2014/main" id="{23D5BD51-9F07-450F-B5C8-03AF7645F3D7}"/>
                  </a:ext>
                </a:extLst>
              </p:cNvPr>
              <p:cNvSpPr/>
              <p:nvPr/>
            </p:nvSpPr>
            <p:spPr>
              <a:xfrm>
                <a:off x="5813183" y="899404"/>
                <a:ext cx="167359" cy="146155"/>
              </a:xfrm>
              <a:custGeom>
                <a:avLst/>
                <a:gdLst/>
                <a:ahLst/>
                <a:cxnLst/>
                <a:rect l="l" t="t" r="r" b="b"/>
                <a:pathLst>
                  <a:path w="1113" h="972" extrusionOk="0">
                    <a:moveTo>
                      <a:pt x="518" y="0"/>
                    </a:moveTo>
                    <a:cubicBezTo>
                      <a:pt x="481" y="0"/>
                      <a:pt x="444" y="4"/>
                      <a:pt x="408" y="12"/>
                    </a:cubicBezTo>
                    <a:cubicBezTo>
                      <a:pt x="136" y="93"/>
                      <a:pt x="1" y="365"/>
                      <a:pt x="109" y="636"/>
                    </a:cubicBezTo>
                    <a:cubicBezTo>
                      <a:pt x="151" y="844"/>
                      <a:pt x="320" y="972"/>
                      <a:pt x="518" y="972"/>
                    </a:cubicBezTo>
                    <a:cubicBezTo>
                      <a:pt x="579" y="972"/>
                      <a:pt x="643" y="960"/>
                      <a:pt x="706" y="934"/>
                    </a:cubicBezTo>
                    <a:cubicBezTo>
                      <a:pt x="977" y="853"/>
                      <a:pt x="1113" y="582"/>
                      <a:pt x="1032" y="310"/>
                    </a:cubicBezTo>
                    <a:cubicBezTo>
                      <a:pt x="939" y="126"/>
                      <a:pt x="729" y="0"/>
                      <a:pt x="518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2788;p34">
                <a:extLst>
                  <a:ext uri="{FF2B5EF4-FFF2-40B4-BE49-F238E27FC236}">
                    <a16:creationId xmlns:a16="http://schemas.microsoft.com/office/drawing/2014/main" id="{EDFF84A6-0273-44A8-A999-E97EF225FC3E}"/>
                  </a:ext>
                </a:extLst>
              </p:cNvPr>
              <p:cNvSpPr/>
              <p:nvPr/>
            </p:nvSpPr>
            <p:spPr>
              <a:xfrm>
                <a:off x="5519515" y="745276"/>
                <a:ext cx="212319" cy="189610"/>
              </a:xfrm>
              <a:custGeom>
                <a:avLst/>
                <a:gdLst/>
                <a:ahLst/>
                <a:cxnLst/>
                <a:rect l="l" t="t" r="r" b="b"/>
                <a:pathLst>
                  <a:path w="1412" h="1261" extrusionOk="0">
                    <a:moveTo>
                      <a:pt x="708" y="0"/>
                    </a:moveTo>
                    <a:cubicBezTo>
                      <a:pt x="636" y="0"/>
                      <a:pt x="562" y="11"/>
                      <a:pt x="489" y="34"/>
                    </a:cubicBezTo>
                    <a:cubicBezTo>
                      <a:pt x="164" y="115"/>
                      <a:pt x="1" y="495"/>
                      <a:pt x="82" y="847"/>
                    </a:cubicBezTo>
                    <a:cubicBezTo>
                      <a:pt x="168" y="1105"/>
                      <a:pt x="424" y="1260"/>
                      <a:pt x="688" y="1260"/>
                    </a:cubicBezTo>
                    <a:cubicBezTo>
                      <a:pt x="758" y="1260"/>
                      <a:pt x="828" y="1250"/>
                      <a:pt x="896" y="1227"/>
                    </a:cubicBezTo>
                    <a:cubicBezTo>
                      <a:pt x="1249" y="1146"/>
                      <a:pt x="1411" y="766"/>
                      <a:pt x="1303" y="440"/>
                    </a:cubicBezTo>
                    <a:cubicBezTo>
                      <a:pt x="1238" y="161"/>
                      <a:pt x="986" y="0"/>
                      <a:pt x="708" y="0"/>
                    </a:cubicBezTo>
                    <a:close/>
                  </a:path>
                </a:pathLst>
              </a:custGeom>
              <a:solidFill>
                <a:srgbClr val="C2F2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2789;p34">
                <a:extLst>
                  <a:ext uri="{FF2B5EF4-FFF2-40B4-BE49-F238E27FC236}">
                    <a16:creationId xmlns:a16="http://schemas.microsoft.com/office/drawing/2014/main" id="{C627A94E-BDA7-49DF-9D7C-E54CBA7C84F9}"/>
                  </a:ext>
                </a:extLst>
              </p:cNvPr>
              <p:cNvSpPr/>
              <p:nvPr/>
            </p:nvSpPr>
            <p:spPr>
              <a:xfrm>
                <a:off x="5319676" y="1060148"/>
                <a:ext cx="85860" cy="109766"/>
              </a:xfrm>
              <a:custGeom>
                <a:avLst/>
                <a:gdLst/>
                <a:ahLst/>
                <a:cxnLst/>
                <a:rect l="l" t="t" r="r" b="b"/>
                <a:pathLst>
                  <a:path w="571" h="730" extrusionOk="0">
                    <a:moveTo>
                      <a:pt x="164" y="1"/>
                    </a:moveTo>
                    <a:cubicBezTo>
                      <a:pt x="28" y="28"/>
                      <a:pt x="1" y="245"/>
                      <a:pt x="28" y="435"/>
                    </a:cubicBezTo>
                    <a:cubicBezTo>
                      <a:pt x="93" y="608"/>
                      <a:pt x="210" y="730"/>
                      <a:pt x="324" y="730"/>
                    </a:cubicBezTo>
                    <a:cubicBezTo>
                      <a:pt x="352" y="730"/>
                      <a:pt x="381" y="722"/>
                      <a:pt x="408" y="706"/>
                    </a:cubicBezTo>
                    <a:cubicBezTo>
                      <a:pt x="543" y="679"/>
                      <a:pt x="570" y="462"/>
                      <a:pt x="543" y="272"/>
                    </a:cubicBezTo>
                    <a:lnTo>
                      <a:pt x="164" y="1"/>
                    </a:ln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2790;p34">
                <a:extLst>
                  <a:ext uri="{FF2B5EF4-FFF2-40B4-BE49-F238E27FC236}">
                    <a16:creationId xmlns:a16="http://schemas.microsoft.com/office/drawing/2014/main" id="{356BCC73-C734-47FE-8756-56A2329B421B}"/>
                  </a:ext>
                </a:extLst>
              </p:cNvPr>
              <p:cNvSpPr/>
              <p:nvPr/>
            </p:nvSpPr>
            <p:spPr>
              <a:xfrm>
                <a:off x="5568535" y="977896"/>
                <a:ext cx="85860" cy="107661"/>
              </a:xfrm>
              <a:custGeom>
                <a:avLst/>
                <a:gdLst/>
                <a:ahLst/>
                <a:cxnLst/>
                <a:rect l="l" t="t" r="r" b="b"/>
                <a:pathLst>
                  <a:path w="571" h="716" extrusionOk="0">
                    <a:moveTo>
                      <a:pt x="187" y="0"/>
                    </a:moveTo>
                    <a:cubicBezTo>
                      <a:pt x="170" y="0"/>
                      <a:pt x="153" y="2"/>
                      <a:pt x="136" y="5"/>
                    </a:cubicBezTo>
                    <a:lnTo>
                      <a:pt x="0" y="439"/>
                    </a:lnTo>
                    <a:cubicBezTo>
                      <a:pt x="72" y="630"/>
                      <a:pt x="206" y="716"/>
                      <a:pt x="329" y="716"/>
                    </a:cubicBezTo>
                    <a:cubicBezTo>
                      <a:pt x="346" y="716"/>
                      <a:pt x="363" y="714"/>
                      <a:pt x="380" y="711"/>
                    </a:cubicBezTo>
                    <a:cubicBezTo>
                      <a:pt x="516" y="684"/>
                      <a:pt x="570" y="467"/>
                      <a:pt x="516" y="277"/>
                    </a:cubicBezTo>
                    <a:cubicBezTo>
                      <a:pt x="444" y="86"/>
                      <a:pt x="311" y="0"/>
                      <a:pt x="187" y="0"/>
                    </a:cubicBez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2791;p34">
                <a:extLst>
                  <a:ext uri="{FF2B5EF4-FFF2-40B4-BE49-F238E27FC236}">
                    <a16:creationId xmlns:a16="http://schemas.microsoft.com/office/drawing/2014/main" id="{D7CB7F85-E494-4823-BF68-C74CC1F95A07}"/>
                  </a:ext>
                </a:extLst>
              </p:cNvPr>
              <p:cNvSpPr/>
              <p:nvPr/>
            </p:nvSpPr>
            <p:spPr>
              <a:xfrm>
                <a:off x="5425836" y="1087966"/>
                <a:ext cx="153375" cy="84956"/>
              </a:xfrm>
              <a:custGeom>
                <a:avLst/>
                <a:gdLst/>
                <a:ahLst/>
                <a:cxnLst/>
                <a:rect l="l" t="t" r="r" b="b"/>
                <a:pathLst>
                  <a:path w="1020" h="565" extrusionOk="0">
                    <a:moveTo>
                      <a:pt x="624" y="1"/>
                    </a:moveTo>
                    <a:cubicBezTo>
                      <a:pt x="558" y="1"/>
                      <a:pt x="486" y="10"/>
                      <a:pt x="407" y="33"/>
                    </a:cubicBezTo>
                    <a:cubicBezTo>
                      <a:pt x="109" y="141"/>
                      <a:pt x="0" y="440"/>
                      <a:pt x="163" y="548"/>
                    </a:cubicBezTo>
                    <a:cubicBezTo>
                      <a:pt x="190" y="560"/>
                      <a:pt x="213" y="565"/>
                      <a:pt x="235" y="565"/>
                    </a:cubicBezTo>
                    <a:cubicBezTo>
                      <a:pt x="363" y="565"/>
                      <a:pt x="403" y="382"/>
                      <a:pt x="543" y="358"/>
                    </a:cubicBezTo>
                    <a:cubicBezTo>
                      <a:pt x="581" y="344"/>
                      <a:pt x="618" y="339"/>
                      <a:pt x="654" y="339"/>
                    </a:cubicBezTo>
                    <a:cubicBezTo>
                      <a:pt x="742" y="339"/>
                      <a:pt x="821" y="370"/>
                      <a:pt x="879" y="370"/>
                    </a:cubicBezTo>
                    <a:cubicBezTo>
                      <a:pt x="931" y="370"/>
                      <a:pt x="966" y="345"/>
                      <a:pt x="977" y="250"/>
                    </a:cubicBezTo>
                    <a:cubicBezTo>
                      <a:pt x="1020" y="142"/>
                      <a:pt x="875" y="1"/>
                      <a:pt x="624" y="1"/>
                    </a:cubicBez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" name="Google Shape;2792;p34">
              <a:extLst>
                <a:ext uri="{FF2B5EF4-FFF2-40B4-BE49-F238E27FC236}">
                  <a16:creationId xmlns:a16="http://schemas.microsoft.com/office/drawing/2014/main" id="{E31D5FAB-CCB8-4DD7-AAFF-BB65994769AC}"/>
                </a:ext>
              </a:extLst>
            </p:cNvPr>
            <p:cNvGrpSpPr/>
            <p:nvPr/>
          </p:nvGrpSpPr>
          <p:grpSpPr>
            <a:xfrm>
              <a:off x="5544791" y="2207304"/>
              <a:ext cx="2856427" cy="2834185"/>
              <a:chOff x="6078275" y="2207348"/>
              <a:chExt cx="2728723" cy="2707475"/>
            </a:xfrm>
          </p:grpSpPr>
          <p:sp>
            <p:nvSpPr>
              <p:cNvPr id="9" name="Google Shape;2793;p34">
                <a:extLst>
                  <a:ext uri="{FF2B5EF4-FFF2-40B4-BE49-F238E27FC236}">
                    <a16:creationId xmlns:a16="http://schemas.microsoft.com/office/drawing/2014/main" id="{198A433A-F82F-4DC0-BB5E-E90D3942C2DF}"/>
                  </a:ext>
                </a:extLst>
              </p:cNvPr>
              <p:cNvSpPr/>
              <p:nvPr/>
            </p:nvSpPr>
            <p:spPr>
              <a:xfrm>
                <a:off x="8016696" y="2914924"/>
                <a:ext cx="462914" cy="327543"/>
              </a:xfrm>
              <a:custGeom>
                <a:avLst/>
                <a:gdLst/>
                <a:ahLst/>
                <a:cxnLst/>
                <a:rect l="l" t="t" r="r" b="b"/>
                <a:pathLst>
                  <a:path w="2876" h="2035" extrusionOk="0">
                    <a:moveTo>
                      <a:pt x="2086" y="0"/>
                    </a:moveTo>
                    <a:cubicBezTo>
                      <a:pt x="1974" y="0"/>
                      <a:pt x="1863" y="27"/>
                      <a:pt x="1763" y="82"/>
                    </a:cubicBezTo>
                    <a:cubicBezTo>
                      <a:pt x="1574" y="190"/>
                      <a:pt x="1492" y="326"/>
                      <a:pt x="1438" y="488"/>
                    </a:cubicBezTo>
                    <a:cubicBezTo>
                      <a:pt x="1384" y="651"/>
                      <a:pt x="1275" y="814"/>
                      <a:pt x="1112" y="895"/>
                    </a:cubicBezTo>
                    <a:lnTo>
                      <a:pt x="0" y="1519"/>
                    </a:lnTo>
                    <a:lnTo>
                      <a:pt x="299" y="2034"/>
                    </a:lnTo>
                    <a:lnTo>
                      <a:pt x="1411" y="1411"/>
                    </a:lnTo>
                    <a:cubicBezTo>
                      <a:pt x="1519" y="1338"/>
                      <a:pt x="1652" y="1314"/>
                      <a:pt x="1776" y="1314"/>
                    </a:cubicBezTo>
                    <a:cubicBezTo>
                      <a:pt x="1839" y="1314"/>
                      <a:pt x="1899" y="1320"/>
                      <a:pt x="1953" y="1329"/>
                    </a:cubicBezTo>
                    <a:cubicBezTo>
                      <a:pt x="2003" y="1339"/>
                      <a:pt x="2056" y="1345"/>
                      <a:pt x="2113" y="1345"/>
                    </a:cubicBezTo>
                    <a:cubicBezTo>
                      <a:pt x="2212" y="1345"/>
                      <a:pt x="2321" y="1327"/>
                      <a:pt x="2442" y="1275"/>
                    </a:cubicBezTo>
                    <a:cubicBezTo>
                      <a:pt x="2767" y="1058"/>
                      <a:pt x="2876" y="651"/>
                      <a:pt x="2659" y="326"/>
                    </a:cubicBezTo>
                    <a:cubicBezTo>
                      <a:pt x="2532" y="109"/>
                      <a:pt x="2309" y="0"/>
                      <a:pt x="2086" y="0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2794;p34">
                <a:extLst>
                  <a:ext uri="{FF2B5EF4-FFF2-40B4-BE49-F238E27FC236}">
                    <a16:creationId xmlns:a16="http://schemas.microsoft.com/office/drawing/2014/main" id="{B0D900B6-7370-48CE-A170-751CDD9CD324}"/>
                  </a:ext>
                </a:extLst>
              </p:cNvPr>
              <p:cNvSpPr/>
              <p:nvPr/>
            </p:nvSpPr>
            <p:spPr>
              <a:xfrm>
                <a:off x="8082206" y="3678836"/>
                <a:ext cx="484643" cy="287305"/>
              </a:xfrm>
              <a:custGeom>
                <a:avLst/>
                <a:gdLst/>
                <a:ahLst/>
                <a:cxnLst/>
                <a:rect l="l" t="t" r="r" b="b"/>
                <a:pathLst>
                  <a:path w="3011" h="1785" extrusionOk="0">
                    <a:moveTo>
                      <a:pt x="190" y="1"/>
                    </a:moveTo>
                    <a:lnTo>
                      <a:pt x="0" y="543"/>
                    </a:lnTo>
                    <a:lnTo>
                      <a:pt x="1221" y="1032"/>
                    </a:lnTo>
                    <a:cubicBezTo>
                      <a:pt x="1384" y="1086"/>
                      <a:pt x="1519" y="1221"/>
                      <a:pt x="1628" y="1411"/>
                    </a:cubicBezTo>
                    <a:cubicBezTo>
                      <a:pt x="1709" y="1547"/>
                      <a:pt x="1845" y="1683"/>
                      <a:pt x="1980" y="1737"/>
                    </a:cubicBezTo>
                    <a:cubicBezTo>
                      <a:pt x="2063" y="1769"/>
                      <a:pt x="2149" y="1784"/>
                      <a:pt x="2233" y="1784"/>
                    </a:cubicBezTo>
                    <a:cubicBezTo>
                      <a:pt x="2509" y="1784"/>
                      <a:pt x="2772" y="1621"/>
                      <a:pt x="2875" y="1330"/>
                    </a:cubicBezTo>
                    <a:cubicBezTo>
                      <a:pt x="3011" y="1004"/>
                      <a:pt x="2794" y="598"/>
                      <a:pt x="2469" y="489"/>
                    </a:cubicBezTo>
                    <a:cubicBezTo>
                      <a:pt x="2387" y="448"/>
                      <a:pt x="2299" y="428"/>
                      <a:pt x="2211" y="428"/>
                    </a:cubicBezTo>
                    <a:cubicBezTo>
                      <a:pt x="2123" y="428"/>
                      <a:pt x="2035" y="448"/>
                      <a:pt x="1953" y="489"/>
                    </a:cubicBezTo>
                    <a:cubicBezTo>
                      <a:pt x="1872" y="516"/>
                      <a:pt x="1777" y="530"/>
                      <a:pt x="1682" y="530"/>
                    </a:cubicBezTo>
                    <a:cubicBezTo>
                      <a:pt x="1587" y="530"/>
                      <a:pt x="1492" y="516"/>
                      <a:pt x="1411" y="489"/>
                    </a:cubicBezTo>
                    <a:lnTo>
                      <a:pt x="190" y="1"/>
                    </a:ln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2795;p34">
                <a:extLst>
                  <a:ext uri="{FF2B5EF4-FFF2-40B4-BE49-F238E27FC236}">
                    <a16:creationId xmlns:a16="http://schemas.microsoft.com/office/drawing/2014/main" id="{1196CA0A-2600-416A-9CBF-3BEE8CB1E1B1}"/>
                  </a:ext>
                </a:extLst>
              </p:cNvPr>
              <p:cNvSpPr/>
              <p:nvPr/>
            </p:nvSpPr>
            <p:spPr>
              <a:xfrm>
                <a:off x="7584523" y="2465043"/>
                <a:ext cx="283929" cy="480612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2986" extrusionOk="0">
                    <a:moveTo>
                      <a:pt x="1005" y="0"/>
                    </a:moveTo>
                    <a:cubicBezTo>
                      <a:pt x="714" y="0"/>
                      <a:pt x="437" y="195"/>
                      <a:pt x="326" y="463"/>
                    </a:cubicBezTo>
                    <a:cubicBezTo>
                      <a:pt x="271" y="625"/>
                      <a:pt x="298" y="815"/>
                      <a:pt x="380" y="978"/>
                    </a:cubicBezTo>
                    <a:cubicBezTo>
                      <a:pt x="434" y="1141"/>
                      <a:pt x="434" y="1358"/>
                      <a:pt x="407" y="1520"/>
                    </a:cubicBezTo>
                    <a:lnTo>
                      <a:pt x="0" y="2768"/>
                    </a:lnTo>
                    <a:lnTo>
                      <a:pt x="570" y="2985"/>
                    </a:lnTo>
                    <a:lnTo>
                      <a:pt x="977" y="1710"/>
                    </a:lnTo>
                    <a:cubicBezTo>
                      <a:pt x="1058" y="1548"/>
                      <a:pt x="1194" y="1385"/>
                      <a:pt x="1356" y="1276"/>
                    </a:cubicBezTo>
                    <a:cubicBezTo>
                      <a:pt x="1465" y="1141"/>
                      <a:pt x="1546" y="1032"/>
                      <a:pt x="1628" y="869"/>
                    </a:cubicBezTo>
                    <a:cubicBezTo>
                      <a:pt x="1763" y="490"/>
                      <a:pt x="1546" y="137"/>
                      <a:pt x="1194" y="29"/>
                    </a:cubicBezTo>
                    <a:cubicBezTo>
                      <a:pt x="1131" y="9"/>
                      <a:pt x="1068" y="0"/>
                      <a:pt x="1005" y="0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2796;p34">
                <a:extLst>
                  <a:ext uri="{FF2B5EF4-FFF2-40B4-BE49-F238E27FC236}">
                    <a16:creationId xmlns:a16="http://schemas.microsoft.com/office/drawing/2014/main" id="{464EE54D-CBAE-4844-8E53-4371043C2E45}"/>
                  </a:ext>
                </a:extLst>
              </p:cNvPr>
              <p:cNvSpPr/>
              <p:nvPr/>
            </p:nvSpPr>
            <p:spPr>
              <a:xfrm>
                <a:off x="7706690" y="4124210"/>
                <a:ext cx="331894" cy="453893"/>
              </a:xfrm>
              <a:custGeom>
                <a:avLst/>
                <a:gdLst/>
                <a:ahLst/>
                <a:cxnLst/>
                <a:rect l="l" t="t" r="r" b="b"/>
                <a:pathLst>
                  <a:path w="2062" h="2820" extrusionOk="0">
                    <a:moveTo>
                      <a:pt x="543" y="0"/>
                    </a:moveTo>
                    <a:lnTo>
                      <a:pt x="1" y="272"/>
                    </a:lnTo>
                    <a:lnTo>
                      <a:pt x="597" y="1411"/>
                    </a:lnTo>
                    <a:cubicBezTo>
                      <a:pt x="706" y="1574"/>
                      <a:pt x="733" y="1791"/>
                      <a:pt x="652" y="1953"/>
                    </a:cubicBezTo>
                    <a:cubicBezTo>
                      <a:pt x="597" y="2116"/>
                      <a:pt x="624" y="2306"/>
                      <a:pt x="706" y="2469"/>
                    </a:cubicBezTo>
                    <a:cubicBezTo>
                      <a:pt x="806" y="2688"/>
                      <a:pt x="1052" y="2820"/>
                      <a:pt x="1306" y="2820"/>
                    </a:cubicBezTo>
                    <a:cubicBezTo>
                      <a:pt x="1396" y="2820"/>
                      <a:pt x="1488" y="2803"/>
                      <a:pt x="1574" y="2767"/>
                    </a:cubicBezTo>
                    <a:cubicBezTo>
                      <a:pt x="1926" y="2604"/>
                      <a:pt x="2062" y="2198"/>
                      <a:pt x="1872" y="1845"/>
                    </a:cubicBezTo>
                    <a:cubicBezTo>
                      <a:pt x="1818" y="1709"/>
                      <a:pt x="1682" y="1628"/>
                      <a:pt x="1547" y="1547"/>
                    </a:cubicBezTo>
                    <a:cubicBezTo>
                      <a:pt x="1384" y="1465"/>
                      <a:pt x="1221" y="1357"/>
                      <a:pt x="1140" y="1167"/>
                    </a:cubicBezTo>
                    <a:lnTo>
                      <a:pt x="543" y="0"/>
                    </a:ln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2797;p34">
                <a:extLst>
                  <a:ext uri="{FF2B5EF4-FFF2-40B4-BE49-F238E27FC236}">
                    <a16:creationId xmlns:a16="http://schemas.microsoft.com/office/drawing/2014/main" id="{C3D88BC0-7E36-4BB7-B631-67C3999D814C}"/>
                  </a:ext>
                </a:extLst>
              </p:cNvPr>
              <p:cNvSpPr/>
              <p:nvPr/>
            </p:nvSpPr>
            <p:spPr>
              <a:xfrm>
                <a:off x="6344500" y="3051256"/>
                <a:ext cx="484804" cy="287305"/>
              </a:xfrm>
              <a:custGeom>
                <a:avLst/>
                <a:gdLst/>
                <a:ahLst/>
                <a:cxnLst/>
                <a:rect l="l" t="t" r="r" b="b"/>
                <a:pathLst>
                  <a:path w="3012" h="1785" extrusionOk="0">
                    <a:moveTo>
                      <a:pt x="776" y="1"/>
                    </a:moveTo>
                    <a:cubicBezTo>
                      <a:pt x="501" y="1"/>
                      <a:pt x="240" y="159"/>
                      <a:pt x="137" y="428"/>
                    </a:cubicBezTo>
                    <a:cubicBezTo>
                      <a:pt x="1" y="754"/>
                      <a:pt x="164" y="1160"/>
                      <a:pt x="516" y="1296"/>
                    </a:cubicBezTo>
                    <a:cubicBezTo>
                      <a:pt x="584" y="1337"/>
                      <a:pt x="659" y="1357"/>
                      <a:pt x="743" y="1357"/>
                    </a:cubicBezTo>
                    <a:cubicBezTo>
                      <a:pt x="828" y="1357"/>
                      <a:pt x="923" y="1337"/>
                      <a:pt x="1032" y="1296"/>
                    </a:cubicBezTo>
                    <a:cubicBezTo>
                      <a:pt x="1127" y="1269"/>
                      <a:pt x="1228" y="1255"/>
                      <a:pt x="1327" y="1255"/>
                    </a:cubicBezTo>
                    <a:cubicBezTo>
                      <a:pt x="1425" y="1255"/>
                      <a:pt x="1520" y="1269"/>
                      <a:pt x="1601" y="1296"/>
                    </a:cubicBezTo>
                    <a:lnTo>
                      <a:pt x="2822" y="1784"/>
                    </a:lnTo>
                    <a:lnTo>
                      <a:pt x="3012" y="1242"/>
                    </a:lnTo>
                    <a:lnTo>
                      <a:pt x="1791" y="754"/>
                    </a:lnTo>
                    <a:cubicBezTo>
                      <a:pt x="1628" y="672"/>
                      <a:pt x="1466" y="564"/>
                      <a:pt x="1384" y="374"/>
                    </a:cubicBezTo>
                    <a:cubicBezTo>
                      <a:pt x="1330" y="238"/>
                      <a:pt x="1194" y="103"/>
                      <a:pt x="1032" y="48"/>
                    </a:cubicBezTo>
                    <a:cubicBezTo>
                      <a:pt x="948" y="16"/>
                      <a:pt x="861" y="1"/>
                      <a:pt x="776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2798;p34">
                <a:extLst>
                  <a:ext uri="{FF2B5EF4-FFF2-40B4-BE49-F238E27FC236}">
                    <a16:creationId xmlns:a16="http://schemas.microsoft.com/office/drawing/2014/main" id="{61EB748E-2AD2-4696-986B-2B08C69FE278}"/>
                  </a:ext>
                </a:extLst>
              </p:cNvPr>
              <p:cNvSpPr/>
              <p:nvPr/>
            </p:nvSpPr>
            <p:spPr>
              <a:xfrm>
                <a:off x="6366390" y="3774928"/>
                <a:ext cx="476112" cy="331245"/>
              </a:xfrm>
              <a:custGeom>
                <a:avLst/>
                <a:gdLst/>
                <a:ahLst/>
                <a:cxnLst/>
                <a:rect l="l" t="t" r="r" b="b"/>
                <a:pathLst>
                  <a:path w="2958" h="2058" extrusionOk="0">
                    <a:moveTo>
                      <a:pt x="2659" y="1"/>
                    </a:moveTo>
                    <a:lnTo>
                      <a:pt x="1492" y="624"/>
                    </a:lnTo>
                    <a:cubicBezTo>
                      <a:pt x="1370" y="685"/>
                      <a:pt x="1218" y="716"/>
                      <a:pt x="1080" y="716"/>
                    </a:cubicBezTo>
                    <a:cubicBezTo>
                      <a:pt x="1035" y="716"/>
                      <a:pt x="991" y="713"/>
                      <a:pt x="950" y="706"/>
                    </a:cubicBezTo>
                    <a:cubicBezTo>
                      <a:pt x="890" y="696"/>
                      <a:pt x="831" y="690"/>
                      <a:pt x="770" y="690"/>
                    </a:cubicBezTo>
                    <a:cubicBezTo>
                      <a:pt x="664" y="690"/>
                      <a:pt x="555" y="708"/>
                      <a:pt x="435" y="760"/>
                    </a:cubicBezTo>
                    <a:cubicBezTo>
                      <a:pt x="109" y="950"/>
                      <a:pt x="1" y="1384"/>
                      <a:pt x="163" y="1682"/>
                    </a:cubicBezTo>
                    <a:cubicBezTo>
                      <a:pt x="309" y="1919"/>
                      <a:pt x="540" y="2058"/>
                      <a:pt x="775" y="2058"/>
                    </a:cubicBezTo>
                    <a:cubicBezTo>
                      <a:pt x="890" y="2058"/>
                      <a:pt x="1006" y="2025"/>
                      <a:pt x="1113" y="1954"/>
                    </a:cubicBezTo>
                    <a:cubicBezTo>
                      <a:pt x="1248" y="1899"/>
                      <a:pt x="1357" y="1764"/>
                      <a:pt x="1465" y="1574"/>
                    </a:cubicBezTo>
                    <a:cubicBezTo>
                      <a:pt x="1519" y="1411"/>
                      <a:pt x="1628" y="1248"/>
                      <a:pt x="1791" y="1140"/>
                    </a:cubicBezTo>
                    <a:lnTo>
                      <a:pt x="2957" y="489"/>
                    </a:lnTo>
                    <a:lnTo>
                      <a:pt x="2659" y="1"/>
                    </a:ln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2799;p34">
                <a:extLst>
                  <a:ext uri="{FF2B5EF4-FFF2-40B4-BE49-F238E27FC236}">
                    <a16:creationId xmlns:a16="http://schemas.microsoft.com/office/drawing/2014/main" id="{2546536D-EC2C-4118-8851-0E01988D0090}"/>
                  </a:ext>
                </a:extLst>
              </p:cNvPr>
              <p:cNvSpPr/>
              <p:nvPr/>
            </p:nvSpPr>
            <p:spPr>
              <a:xfrm>
                <a:off x="6881618" y="2513492"/>
                <a:ext cx="327549" cy="458239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2847" extrusionOk="0">
                    <a:moveTo>
                      <a:pt x="742" y="1"/>
                    </a:moveTo>
                    <a:cubicBezTo>
                      <a:pt x="648" y="1"/>
                      <a:pt x="553" y="18"/>
                      <a:pt x="461" y="53"/>
                    </a:cubicBezTo>
                    <a:cubicBezTo>
                      <a:pt x="136" y="243"/>
                      <a:pt x="0" y="650"/>
                      <a:pt x="163" y="975"/>
                    </a:cubicBezTo>
                    <a:cubicBezTo>
                      <a:pt x="217" y="1138"/>
                      <a:pt x="353" y="1247"/>
                      <a:pt x="488" y="1274"/>
                    </a:cubicBezTo>
                    <a:cubicBezTo>
                      <a:pt x="678" y="1355"/>
                      <a:pt x="814" y="1491"/>
                      <a:pt x="895" y="1653"/>
                    </a:cubicBezTo>
                    <a:lnTo>
                      <a:pt x="1492" y="2847"/>
                    </a:lnTo>
                    <a:lnTo>
                      <a:pt x="2034" y="2576"/>
                    </a:lnTo>
                    <a:lnTo>
                      <a:pt x="1438" y="1409"/>
                    </a:lnTo>
                    <a:cubicBezTo>
                      <a:pt x="1356" y="1247"/>
                      <a:pt x="1302" y="1057"/>
                      <a:pt x="1383" y="867"/>
                    </a:cubicBezTo>
                    <a:cubicBezTo>
                      <a:pt x="1438" y="704"/>
                      <a:pt x="1411" y="541"/>
                      <a:pt x="1356" y="379"/>
                    </a:cubicBezTo>
                    <a:cubicBezTo>
                      <a:pt x="1256" y="138"/>
                      <a:pt x="1007" y="1"/>
                      <a:pt x="742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2800;p34">
                <a:extLst>
                  <a:ext uri="{FF2B5EF4-FFF2-40B4-BE49-F238E27FC236}">
                    <a16:creationId xmlns:a16="http://schemas.microsoft.com/office/drawing/2014/main" id="{C86B68F9-47EB-451C-B8B5-E06899B3DBDE}"/>
                  </a:ext>
                </a:extLst>
              </p:cNvPr>
              <p:cNvSpPr/>
              <p:nvPr/>
            </p:nvSpPr>
            <p:spPr>
              <a:xfrm>
                <a:off x="6977549" y="4159138"/>
                <a:ext cx="283929" cy="480612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2986" extrusionOk="0">
                    <a:moveTo>
                      <a:pt x="1194" y="0"/>
                    </a:moveTo>
                    <a:lnTo>
                      <a:pt x="787" y="1248"/>
                    </a:lnTo>
                    <a:cubicBezTo>
                      <a:pt x="706" y="1438"/>
                      <a:pt x="570" y="1601"/>
                      <a:pt x="408" y="1709"/>
                    </a:cubicBezTo>
                    <a:cubicBezTo>
                      <a:pt x="299" y="1818"/>
                      <a:pt x="218" y="1953"/>
                      <a:pt x="137" y="2116"/>
                    </a:cubicBezTo>
                    <a:cubicBezTo>
                      <a:pt x="1" y="2496"/>
                      <a:pt x="218" y="2848"/>
                      <a:pt x="570" y="2957"/>
                    </a:cubicBezTo>
                    <a:cubicBezTo>
                      <a:pt x="633" y="2976"/>
                      <a:pt x="696" y="2985"/>
                      <a:pt x="759" y="2985"/>
                    </a:cubicBezTo>
                    <a:cubicBezTo>
                      <a:pt x="1050" y="2985"/>
                      <a:pt x="1327" y="2791"/>
                      <a:pt x="1438" y="2523"/>
                    </a:cubicBezTo>
                    <a:cubicBezTo>
                      <a:pt x="1493" y="2360"/>
                      <a:pt x="1466" y="2170"/>
                      <a:pt x="1384" y="2008"/>
                    </a:cubicBezTo>
                    <a:cubicBezTo>
                      <a:pt x="1330" y="1845"/>
                      <a:pt x="1330" y="1628"/>
                      <a:pt x="1357" y="1465"/>
                    </a:cubicBezTo>
                    <a:lnTo>
                      <a:pt x="1764" y="217"/>
                    </a:lnTo>
                    <a:lnTo>
                      <a:pt x="1194" y="0"/>
                    </a:ln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2801;p34">
                <a:extLst>
                  <a:ext uri="{FF2B5EF4-FFF2-40B4-BE49-F238E27FC236}">
                    <a16:creationId xmlns:a16="http://schemas.microsoft.com/office/drawing/2014/main" id="{C0D4F322-C007-4283-B3AE-2EB64812187F}"/>
                  </a:ext>
                </a:extLst>
              </p:cNvPr>
              <p:cNvSpPr/>
              <p:nvPr/>
            </p:nvSpPr>
            <p:spPr>
              <a:xfrm>
                <a:off x="6632776" y="2782455"/>
                <a:ext cx="1628568" cy="1566575"/>
              </a:xfrm>
              <a:custGeom>
                <a:avLst/>
                <a:gdLst/>
                <a:ahLst/>
                <a:cxnLst/>
                <a:rect l="l" t="t" r="r" b="b"/>
                <a:pathLst>
                  <a:path w="10118" h="9733" extrusionOk="0">
                    <a:moveTo>
                      <a:pt x="5024" y="0"/>
                    </a:moveTo>
                    <a:cubicBezTo>
                      <a:pt x="4923" y="0"/>
                      <a:pt x="4822" y="3"/>
                      <a:pt x="4720" y="9"/>
                    </a:cubicBezTo>
                    <a:cubicBezTo>
                      <a:pt x="2034" y="226"/>
                      <a:pt x="0" y="2532"/>
                      <a:pt x="217" y="5217"/>
                    </a:cubicBezTo>
                    <a:cubicBezTo>
                      <a:pt x="399" y="7760"/>
                      <a:pt x="2517" y="9732"/>
                      <a:pt x="5051" y="9732"/>
                    </a:cubicBezTo>
                    <a:cubicBezTo>
                      <a:pt x="5166" y="9732"/>
                      <a:pt x="5281" y="9728"/>
                      <a:pt x="5398" y="9720"/>
                    </a:cubicBezTo>
                    <a:cubicBezTo>
                      <a:pt x="8083" y="9503"/>
                      <a:pt x="10117" y="7197"/>
                      <a:pt x="9900" y="4539"/>
                    </a:cubicBezTo>
                    <a:cubicBezTo>
                      <a:pt x="9718" y="1956"/>
                      <a:pt x="7577" y="0"/>
                      <a:pt x="5024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2802;p34">
                <a:extLst>
                  <a:ext uri="{FF2B5EF4-FFF2-40B4-BE49-F238E27FC236}">
                    <a16:creationId xmlns:a16="http://schemas.microsoft.com/office/drawing/2014/main" id="{FAD5A7BF-B587-41C2-BFE3-7012EBC77A8A}"/>
                  </a:ext>
                </a:extLst>
              </p:cNvPr>
              <p:cNvSpPr/>
              <p:nvPr/>
            </p:nvSpPr>
            <p:spPr>
              <a:xfrm>
                <a:off x="7200315" y="2207348"/>
                <a:ext cx="323203" cy="685829"/>
              </a:xfrm>
              <a:custGeom>
                <a:avLst/>
                <a:gdLst/>
                <a:ahLst/>
                <a:cxnLst/>
                <a:rect l="l" t="t" r="r" b="b"/>
                <a:pathLst>
                  <a:path w="2008" h="4261" extrusionOk="0">
                    <a:moveTo>
                      <a:pt x="976" y="1"/>
                    </a:moveTo>
                    <a:cubicBezTo>
                      <a:pt x="958" y="1"/>
                      <a:pt x="940" y="1"/>
                      <a:pt x="922" y="2"/>
                    </a:cubicBezTo>
                    <a:cubicBezTo>
                      <a:pt x="407" y="56"/>
                      <a:pt x="0" y="545"/>
                      <a:pt x="54" y="1060"/>
                    </a:cubicBezTo>
                    <a:cubicBezTo>
                      <a:pt x="82" y="1331"/>
                      <a:pt x="163" y="1521"/>
                      <a:pt x="353" y="1684"/>
                    </a:cubicBezTo>
                    <a:cubicBezTo>
                      <a:pt x="543" y="1874"/>
                      <a:pt x="651" y="2145"/>
                      <a:pt x="678" y="2416"/>
                    </a:cubicBezTo>
                    <a:lnTo>
                      <a:pt x="814" y="4261"/>
                    </a:lnTo>
                    <a:lnTo>
                      <a:pt x="1655" y="4206"/>
                    </a:lnTo>
                    <a:lnTo>
                      <a:pt x="1519" y="2335"/>
                    </a:lnTo>
                    <a:cubicBezTo>
                      <a:pt x="1492" y="2064"/>
                      <a:pt x="1601" y="1792"/>
                      <a:pt x="1763" y="1548"/>
                    </a:cubicBezTo>
                    <a:cubicBezTo>
                      <a:pt x="1953" y="1385"/>
                      <a:pt x="2007" y="1141"/>
                      <a:pt x="2007" y="924"/>
                    </a:cubicBezTo>
                    <a:cubicBezTo>
                      <a:pt x="1981" y="399"/>
                      <a:pt x="1522" y="1"/>
                      <a:pt x="976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2803;p34">
                <a:extLst>
                  <a:ext uri="{FF2B5EF4-FFF2-40B4-BE49-F238E27FC236}">
                    <a16:creationId xmlns:a16="http://schemas.microsoft.com/office/drawing/2014/main" id="{0E7CEC9E-BB57-4BBA-9FED-6EE30A3FCE18}"/>
                  </a:ext>
                </a:extLst>
              </p:cNvPr>
              <p:cNvSpPr/>
              <p:nvPr/>
            </p:nvSpPr>
            <p:spPr>
              <a:xfrm>
                <a:off x="8108281" y="3233301"/>
                <a:ext cx="698717" cy="311448"/>
              </a:xfrm>
              <a:custGeom>
                <a:avLst/>
                <a:gdLst/>
                <a:ahLst/>
                <a:cxnLst/>
                <a:rect l="l" t="t" r="r" b="b"/>
                <a:pathLst>
                  <a:path w="4341" h="1935" extrusionOk="0">
                    <a:moveTo>
                      <a:pt x="3233" y="1"/>
                    </a:moveTo>
                    <a:cubicBezTo>
                      <a:pt x="3214" y="1"/>
                      <a:pt x="3194" y="1"/>
                      <a:pt x="3174" y="2"/>
                    </a:cubicBezTo>
                    <a:cubicBezTo>
                      <a:pt x="2903" y="29"/>
                      <a:pt x="2713" y="165"/>
                      <a:pt x="2551" y="328"/>
                    </a:cubicBezTo>
                    <a:cubicBezTo>
                      <a:pt x="2361" y="545"/>
                      <a:pt x="2090" y="653"/>
                      <a:pt x="1873" y="680"/>
                    </a:cubicBezTo>
                    <a:lnTo>
                      <a:pt x="1" y="870"/>
                    </a:lnTo>
                    <a:lnTo>
                      <a:pt x="109" y="1738"/>
                    </a:lnTo>
                    <a:lnTo>
                      <a:pt x="1954" y="1521"/>
                    </a:lnTo>
                    <a:cubicBezTo>
                      <a:pt x="1982" y="1518"/>
                      <a:pt x="2010" y="1517"/>
                      <a:pt x="2038" y="1517"/>
                    </a:cubicBezTo>
                    <a:cubicBezTo>
                      <a:pt x="2281" y="1517"/>
                      <a:pt x="2522" y="1619"/>
                      <a:pt x="2740" y="1765"/>
                    </a:cubicBezTo>
                    <a:cubicBezTo>
                      <a:pt x="2876" y="1878"/>
                      <a:pt x="3068" y="1935"/>
                      <a:pt x="3270" y="1935"/>
                    </a:cubicBezTo>
                    <a:cubicBezTo>
                      <a:pt x="3310" y="1935"/>
                      <a:pt x="3351" y="1933"/>
                      <a:pt x="3391" y="1928"/>
                    </a:cubicBezTo>
                    <a:cubicBezTo>
                      <a:pt x="3934" y="1874"/>
                      <a:pt x="4341" y="1386"/>
                      <a:pt x="4259" y="843"/>
                    </a:cubicBezTo>
                    <a:cubicBezTo>
                      <a:pt x="4207" y="346"/>
                      <a:pt x="3752" y="1"/>
                      <a:pt x="3233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804;p34">
                <a:extLst>
                  <a:ext uri="{FF2B5EF4-FFF2-40B4-BE49-F238E27FC236}">
                    <a16:creationId xmlns:a16="http://schemas.microsoft.com/office/drawing/2014/main" id="{B1C9AB14-F133-47EA-9848-7F3AECD8AC43}"/>
                  </a:ext>
                </a:extLst>
              </p:cNvPr>
              <p:cNvSpPr/>
              <p:nvPr/>
            </p:nvSpPr>
            <p:spPr>
              <a:xfrm>
                <a:off x="7383647" y="4224648"/>
                <a:ext cx="314511" cy="690175"/>
              </a:xfrm>
              <a:custGeom>
                <a:avLst/>
                <a:gdLst/>
                <a:ahLst/>
                <a:cxnLst/>
                <a:rect l="l" t="t" r="r" b="b"/>
                <a:pathLst>
                  <a:path w="1954" h="4288" extrusionOk="0">
                    <a:moveTo>
                      <a:pt x="1167" y="0"/>
                    </a:moveTo>
                    <a:lnTo>
                      <a:pt x="326" y="82"/>
                    </a:lnTo>
                    <a:lnTo>
                      <a:pt x="462" y="1953"/>
                    </a:lnTo>
                    <a:cubicBezTo>
                      <a:pt x="462" y="2224"/>
                      <a:pt x="407" y="2496"/>
                      <a:pt x="217" y="2686"/>
                    </a:cubicBezTo>
                    <a:cubicBezTo>
                      <a:pt x="55" y="2848"/>
                      <a:pt x="0" y="3092"/>
                      <a:pt x="0" y="3364"/>
                    </a:cubicBezTo>
                    <a:cubicBezTo>
                      <a:pt x="27" y="3864"/>
                      <a:pt x="462" y="4287"/>
                      <a:pt x="958" y="4287"/>
                    </a:cubicBezTo>
                    <a:cubicBezTo>
                      <a:pt x="973" y="4287"/>
                      <a:pt x="989" y="4287"/>
                      <a:pt x="1004" y="4286"/>
                    </a:cubicBezTo>
                    <a:cubicBezTo>
                      <a:pt x="1546" y="4259"/>
                      <a:pt x="1953" y="3771"/>
                      <a:pt x="1926" y="3228"/>
                    </a:cubicBezTo>
                    <a:cubicBezTo>
                      <a:pt x="1926" y="2957"/>
                      <a:pt x="1818" y="2767"/>
                      <a:pt x="1682" y="2631"/>
                    </a:cubicBezTo>
                    <a:cubicBezTo>
                      <a:pt x="1492" y="2414"/>
                      <a:pt x="1357" y="2143"/>
                      <a:pt x="1302" y="1872"/>
                    </a:cubicBezTo>
                    <a:lnTo>
                      <a:pt x="1167" y="0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805;p34">
                <a:extLst>
                  <a:ext uri="{FF2B5EF4-FFF2-40B4-BE49-F238E27FC236}">
                    <a16:creationId xmlns:a16="http://schemas.microsoft.com/office/drawing/2014/main" id="{3B5F829D-9A1D-4F95-A1A7-9084F6BA0BF2}"/>
                  </a:ext>
                </a:extLst>
              </p:cNvPr>
              <p:cNvSpPr/>
              <p:nvPr/>
            </p:nvSpPr>
            <p:spPr>
              <a:xfrm>
                <a:off x="7767854" y="2478886"/>
                <a:ext cx="589587" cy="584589"/>
              </a:xfrm>
              <a:custGeom>
                <a:avLst/>
                <a:gdLst/>
                <a:ahLst/>
                <a:cxnLst/>
                <a:rect l="l" t="t" r="r" b="b"/>
                <a:pathLst>
                  <a:path w="3663" h="3632" extrusionOk="0">
                    <a:moveTo>
                      <a:pt x="2602" y="0"/>
                    </a:moveTo>
                    <a:cubicBezTo>
                      <a:pt x="2350" y="0"/>
                      <a:pt x="2093" y="88"/>
                      <a:pt x="1899" y="268"/>
                    </a:cubicBezTo>
                    <a:cubicBezTo>
                      <a:pt x="1736" y="458"/>
                      <a:pt x="1628" y="729"/>
                      <a:pt x="1628" y="946"/>
                    </a:cubicBezTo>
                    <a:cubicBezTo>
                      <a:pt x="1628" y="1217"/>
                      <a:pt x="1492" y="1462"/>
                      <a:pt x="1329" y="1678"/>
                    </a:cubicBezTo>
                    <a:lnTo>
                      <a:pt x="0" y="3035"/>
                    </a:lnTo>
                    <a:lnTo>
                      <a:pt x="624" y="3631"/>
                    </a:lnTo>
                    <a:lnTo>
                      <a:pt x="1953" y="2275"/>
                    </a:lnTo>
                    <a:cubicBezTo>
                      <a:pt x="2143" y="2085"/>
                      <a:pt x="2414" y="1977"/>
                      <a:pt x="2686" y="1950"/>
                    </a:cubicBezTo>
                    <a:cubicBezTo>
                      <a:pt x="2903" y="1895"/>
                      <a:pt x="3120" y="1814"/>
                      <a:pt x="3309" y="1624"/>
                    </a:cubicBezTo>
                    <a:cubicBezTo>
                      <a:pt x="3662" y="1217"/>
                      <a:pt x="3662" y="621"/>
                      <a:pt x="3255" y="241"/>
                    </a:cubicBezTo>
                    <a:cubicBezTo>
                      <a:pt x="3082" y="81"/>
                      <a:pt x="2845" y="0"/>
                      <a:pt x="2602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806;p34">
                <a:extLst>
                  <a:ext uri="{FF2B5EF4-FFF2-40B4-BE49-F238E27FC236}">
                    <a16:creationId xmlns:a16="http://schemas.microsoft.com/office/drawing/2014/main" id="{A75E1AD6-C6B7-48A8-939E-A01D65C100DE}"/>
                  </a:ext>
                </a:extLst>
              </p:cNvPr>
              <p:cNvSpPr/>
              <p:nvPr/>
            </p:nvSpPr>
            <p:spPr>
              <a:xfrm>
                <a:off x="7933802" y="3936531"/>
                <a:ext cx="598118" cy="565274"/>
              </a:xfrm>
              <a:custGeom>
                <a:avLst/>
                <a:gdLst/>
                <a:ahLst/>
                <a:cxnLst/>
                <a:rect l="l" t="t" r="r" b="b"/>
                <a:pathLst>
                  <a:path w="3716" h="3512" extrusionOk="0">
                    <a:moveTo>
                      <a:pt x="570" y="0"/>
                    </a:moveTo>
                    <a:lnTo>
                      <a:pt x="0" y="624"/>
                    </a:lnTo>
                    <a:lnTo>
                      <a:pt x="1709" y="2197"/>
                    </a:lnTo>
                    <a:cubicBezTo>
                      <a:pt x="1763" y="2251"/>
                      <a:pt x="1763" y="2251"/>
                      <a:pt x="1763" y="2279"/>
                    </a:cubicBezTo>
                    <a:cubicBezTo>
                      <a:pt x="1682" y="2658"/>
                      <a:pt x="1790" y="3011"/>
                      <a:pt x="2061" y="3255"/>
                    </a:cubicBezTo>
                    <a:cubicBezTo>
                      <a:pt x="2251" y="3427"/>
                      <a:pt x="2489" y="3511"/>
                      <a:pt x="2725" y="3511"/>
                    </a:cubicBezTo>
                    <a:cubicBezTo>
                      <a:pt x="3198" y="3511"/>
                      <a:pt x="3662" y="3174"/>
                      <a:pt x="3716" y="2523"/>
                    </a:cubicBezTo>
                    <a:cubicBezTo>
                      <a:pt x="3605" y="1881"/>
                      <a:pt x="3134" y="1582"/>
                      <a:pt x="2669" y="1582"/>
                    </a:cubicBezTo>
                    <a:cubicBezTo>
                      <a:pt x="2564" y="1582"/>
                      <a:pt x="2460" y="1598"/>
                      <a:pt x="2360" y="1628"/>
                    </a:cubicBezTo>
                    <a:lnTo>
                      <a:pt x="2333" y="1628"/>
                    </a:lnTo>
                    <a:lnTo>
                      <a:pt x="570" y="0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807;p34">
                <a:extLst>
                  <a:ext uri="{FF2B5EF4-FFF2-40B4-BE49-F238E27FC236}">
                    <a16:creationId xmlns:a16="http://schemas.microsoft.com/office/drawing/2014/main" id="{E003BB33-15E4-4819-AACD-3C1B7286A3E8}"/>
                  </a:ext>
                </a:extLst>
              </p:cNvPr>
              <p:cNvSpPr/>
              <p:nvPr/>
            </p:nvSpPr>
            <p:spPr>
              <a:xfrm>
                <a:off x="6078275" y="3408264"/>
                <a:ext cx="694371" cy="310321"/>
              </a:xfrm>
              <a:custGeom>
                <a:avLst/>
                <a:gdLst/>
                <a:ahLst/>
                <a:cxnLst/>
                <a:rect l="l" t="t" r="r" b="b"/>
                <a:pathLst>
                  <a:path w="4314" h="1928" extrusionOk="0">
                    <a:moveTo>
                      <a:pt x="950" y="0"/>
                    </a:moveTo>
                    <a:cubicBezTo>
                      <a:pt x="407" y="27"/>
                      <a:pt x="0" y="461"/>
                      <a:pt x="0" y="977"/>
                    </a:cubicBezTo>
                    <a:cubicBezTo>
                      <a:pt x="0" y="1503"/>
                      <a:pt x="434" y="1927"/>
                      <a:pt x="956" y="1927"/>
                    </a:cubicBezTo>
                    <a:cubicBezTo>
                      <a:pt x="972" y="1927"/>
                      <a:pt x="988" y="1927"/>
                      <a:pt x="1004" y="1926"/>
                    </a:cubicBezTo>
                    <a:cubicBezTo>
                      <a:pt x="1248" y="1926"/>
                      <a:pt x="1492" y="1817"/>
                      <a:pt x="1655" y="1655"/>
                    </a:cubicBezTo>
                    <a:cubicBezTo>
                      <a:pt x="1872" y="1465"/>
                      <a:pt x="2143" y="1329"/>
                      <a:pt x="2414" y="1329"/>
                    </a:cubicBezTo>
                    <a:lnTo>
                      <a:pt x="4313" y="1248"/>
                    </a:lnTo>
                    <a:lnTo>
                      <a:pt x="4259" y="407"/>
                    </a:lnTo>
                    <a:lnTo>
                      <a:pt x="2360" y="461"/>
                    </a:lnTo>
                    <a:cubicBezTo>
                      <a:pt x="2312" y="471"/>
                      <a:pt x="2264" y="475"/>
                      <a:pt x="2216" y="475"/>
                    </a:cubicBezTo>
                    <a:cubicBezTo>
                      <a:pt x="1995" y="475"/>
                      <a:pt x="1784" y="378"/>
                      <a:pt x="1628" y="244"/>
                    </a:cubicBezTo>
                    <a:cubicBezTo>
                      <a:pt x="1465" y="109"/>
                      <a:pt x="1221" y="0"/>
                      <a:pt x="950" y="0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808;p34">
                <a:extLst>
                  <a:ext uri="{FF2B5EF4-FFF2-40B4-BE49-F238E27FC236}">
                    <a16:creationId xmlns:a16="http://schemas.microsoft.com/office/drawing/2014/main" id="{1A7778AD-30F2-4DE6-A83C-B6ABF2852CBD}"/>
                  </a:ext>
                </a:extLst>
              </p:cNvPr>
              <p:cNvSpPr/>
              <p:nvPr/>
            </p:nvSpPr>
            <p:spPr>
              <a:xfrm>
                <a:off x="6392626" y="2591879"/>
                <a:ext cx="641899" cy="523909"/>
              </a:xfrm>
              <a:custGeom>
                <a:avLst/>
                <a:gdLst/>
                <a:ahLst/>
                <a:cxnLst/>
                <a:rect l="l" t="t" r="r" b="b"/>
                <a:pathLst>
                  <a:path w="3988" h="3255" extrusionOk="0">
                    <a:moveTo>
                      <a:pt x="1115" y="1"/>
                    </a:moveTo>
                    <a:cubicBezTo>
                      <a:pt x="828" y="1"/>
                      <a:pt x="541" y="118"/>
                      <a:pt x="353" y="353"/>
                    </a:cubicBezTo>
                    <a:cubicBezTo>
                      <a:pt x="0" y="787"/>
                      <a:pt x="82" y="1410"/>
                      <a:pt x="516" y="1736"/>
                    </a:cubicBezTo>
                    <a:cubicBezTo>
                      <a:pt x="686" y="1843"/>
                      <a:pt x="857" y="1916"/>
                      <a:pt x="1041" y="1916"/>
                    </a:cubicBezTo>
                    <a:cubicBezTo>
                      <a:pt x="1091" y="1916"/>
                      <a:pt x="1142" y="1910"/>
                      <a:pt x="1194" y="1899"/>
                    </a:cubicBezTo>
                    <a:cubicBezTo>
                      <a:pt x="1228" y="1895"/>
                      <a:pt x="1263" y="1894"/>
                      <a:pt x="1297" y="1894"/>
                    </a:cubicBezTo>
                    <a:cubicBezTo>
                      <a:pt x="1533" y="1894"/>
                      <a:pt x="1767" y="1974"/>
                      <a:pt x="1980" y="2116"/>
                    </a:cubicBezTo>
                    <a:lnTo>
                      <a:pt x="3472" y="3255"/>
                    </a:lnTo>
                    <a:lnTo>
                      <a:pt x="3988" y="2577"/>
                    </a:lnTo>
                    <a:lnTo>
                      <a:pt x="2496" y="1438"/>
                    </a:lnTo>
                    <a:cubicBezTo>
                      <a:pt x="2279" y="1302"/>
                      <a:pt x="2116" y="1058"/>
                      <a:pt x="2089" y="787"/>
                    </a:cubicBezTo>
                    <a:cubicBezTo>
                      <a:pt x="2035" y="570"/>
                      <a:pt x="1899" y="353"/>
                      <a:pt x="1709" y="190"/>
                    </a:cubicBezTo>
                    <a:cubicBezTo>
                      <a:pt x="1537" y="64"/>
                      <a:pt x="1326" y="1"/>
                      <a:pt x="1115" y="1"/>
                    </a:cubicBez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809;p34">
                <a:extLst>
                  <a:ext uri="{FF2B5EF4-FFF2-40B4-BE49-F238E27FC236}">
                    <a16:creationId xmlns:a16="http://schemas.microsoft.com/office/drawing/2014/main" id="{9E3DA068-A802-413D-86F2-D2836775F639}"/>
                  </a:ext>
                </a:extLst>
              </p:cNvPr>
              <p:cNvSpPr/>
              <p:nvPr/>
            </p:nvSpPr>
            <p:spPr>
              <a:xfrm>
                <a:off x="6471174" y="4019425"/>
                <a:ext cx="550314" cy="610985"/>
              </a:xfrm>
              <a:custGeom>
                <a:avLst/>
                <a:gdLst/>
                <a:ahLst/>
                <a:cxnLst/>
                <a:rect l="l" t="t" r="r" b="b"/>
                <a:pathLst>
                  <a:path w="3419" h="3796" extrusionOk="0">
                    <a:moveTo>
                      <a:pt x="2767" y="1"/>
                    </a:moveTo>
                    <a:lnTo>
                      <a:pt x="1248" y="1872"/>
                    </a:lnTo>
                    <a:lnTo>
                      <a:pt x="1221" y="1872"/>
                    </a:lnTo>
                    <a:cubicBezTo>
                      <a:pt x="1138" y="1853"/>
                      <a:pt x="1055" y="1844"/>
                      <a:pt x="973" y="1844"/>
                    </a:cubicBezTo>
                    <a:cubicBezTo>
                      <a:pt x="469" y="1844"/>
                      <a:pt x="24" y="2203"/>
                      <a:pt x="1" y="2903"/>
                    </a:cubicBezTo>
                    <a:cubicBezTo>
                      <a:pt x="147" y="3506"/>
                      <a:pt x="578" y="3795"/>
                      <a:pt x="1004" y="3795"/>
                    </a:cubicBezTo>
                    <a:cubicBezTo>
                      <a:pt x="1287" y="3795"/>
                      <a:pt x="1569" y="3667"/>
                      <a:pt x="1764" y="3418"/>
                    </a:cubicBezTo>
                    <a:cubicBezTo>
                      <a:pt x="2008" y="3120"/>
                      <a:pt x="2035" y="2740"/>
                      <a:pt x="1926" y="2442"/>
                    </a:cubicBezTo>
                    <a:cubicBezTo>
                      <a:pt x="1899" y="2415"/>
                      <a:pt x="1899" y="2415"/>
                      <a:pt x="1926" y="2360"/>
                    </a:cubicBezTo>
                    <a:lnTo>
                      <a:pt x="3418" y="543"/>
                    </a:lnTo>
                    <a:lnTo>
                      <a:pt x="2767" y="1"/>
                    </a:lnTo>
                    <a:close/>
                  </a:path>
                </a:pathLst>
              </a:custGeom>
              <a:solidFill>
                <a:srgbClr val="E3E1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810;p34">
                <a:extLst>
                  <a:ext uri="{FF2B5EF4-FFF2-40B4-BE49-F238E27FC236}">
                    <a16:creationId xmlns:a16="http://schemas.microsoft.com/office/drawing/2014/main" id="{FDB38432-542B-4AE0-9838-931E547C8684}"/>
                  </a:ext>
                </a:extLst>
              </p:cNvPr>
              <p:cNvSpPr/>
              <p:nvPr/>
            </p:nvSpPr>
            <p:spPr>
              <a:xfrm>
                <a:off x="6794217" y="3468462"/>
                <a:ext cx="292621" cy="285051"/>
              </a:xfrm>
              <a:custGeom>
                <a:avLst/>
                <a:gdLst/>
                <a:ahLst/>
                <a:cxnLst/>
                <a:rect l="l" t="t" r="r" b="b"/>
                <a:pathLst>
                  <a:path w="1818" h="1771" extrusionOk="0">
                    <a:moveTo>
                      <a:pt x="945" y="0"/>
                    </a:moveTo>
                    <a:cubicBezTo>
                      <a:pt x="911" y="0"/>
                      <a:pt x="877" y="2"/>
                      <a:pt x="842" y="6"/>
                    </a:cubicBezTo>
                    <a:cubicBezTo>
                      <a:pt x="353" y="33"/>
                      <a:pt x="1" y="467"/>
                      <a:pt x="28" y="955"/>
                    </a:cubicBezTo>
                    <a:cubicBezTo>
                      <a:pt x="54" y="1401"/>
                      <a:pt x="460" y="1770"/>
                      <a:pt x="928" y="1770"/>
                    </a:cubicBezTo>
                    <a:cubicBezTo>
                      <a:pt x="944" y="1770"/>
                      <a:pt x="961" y="1770"/>
                      <a:pt x="977" y="1769"/>
                    </a:cubicBezTo>
                    <a:cubicBezTo>
                      <a:pt x="1438" y="1715"/>
                      <a:pt x="1818" y="1281"/>
                      <a:pt x="1791" y="820"/>
                    </a:cubicBezTo>
                    <a:cubicBezTo>
                      <a:pt x="1766" y="339"/>
                      <a:pt x="1411" y="0"/>
                      <a:pt x="945" y="0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811;p34">
                <a:extLst>
                  <a:ext uri="{FF2B5EF4-FFF2-40B4-BE49-F238E27FC236}">
                    <a16:creationId xmlns:a16="http://schemas.microsoft.com/office/drawing/2014/main" id="{3AB151A1-1BEE-4456-BA43-F810FE8DE4E1}"/>
                  </a:ext>
                </a:extLst>
              </p:cNvPr>
              <p:cNvSpPr/>
              <p:nvPr/>
            </p:nvSpPr>
            <p:spPr>
              <a:xfrm>
                <a:off x="6995093" y="3861524"/>
                <a:ext cx="327549" cy="315472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1960" extrusionOk="0">
                    <a:moveTo>
                      <a:pt x="1047" y="0"/>
                    </a:moveTo>
                    <a:cubicBezTo>
                      <a:pt x="1015" y="0"/>
                      <a:pt x="982" y="2"/>
                      <a:pt x="950" y="5"/>
                    </a:cubicBezTo>
                    <a:cubicBezTo>
                      <a:pt x="434" y="59"/>
                      <a:pt x="0" y="493"/>
                      <a:pt x="55" y="1036"/>
                    </a:cubicBezTo>
                    <a:cubicBezTo>
                      <a:pt x="133" y="1561"/>
                      <a:pt x="543" y="1959"/>
                      <a:pt x="1061" y="1959"/>
                    </a:cubicBezTo>
                    <a:cubicBezTo>
                      <a:pt x="1078" y="1959"/>
                      <a:pt x="1095" y="1959"/>
                      <a:pt x="1112" y="1958"/>
                    </a:cubicBezTo>
                    <a:cubicBezTo>
                      <a:pt x="1628" y="1904"/>
                      <a:pt x="2035" y="1443"/>
                      <a:pt x="2008" y="900"/>
                    </a:cubicBezTo>
                    <a:cubicBezTo>
                      <a:pt x="1957" y="390"/>
                      <a:pt x="1546" y="0"/>
                      <a:pt x="1047" y="0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12;p34">
                <a:extLst>
                  <a:ext uri="{FF2B5EF4-FFF2-40B4-BE49-F238E27FC236}">
                    <a16:creationId xmlns:a16="http://schemas.microsoft.com/office/drawing/2014/main" id="{ECFD7C9E-4149-4B8E-8C08-B8F32983521C}"/>
                  </a:ext>
                </a:extLst>
              </p:cNvPr>
              <p:cNvSpPr/>
              <p:nvPr/>
            </p:nvSpPr>
            <p:spPr>
              <a:xfrm>
                <a:off x="7440465" y="3674490"/>
                <a:ext cx="165947" cy="153390"/>
              </a:xfrm>
              <a:custGeom>
                <a:avLst/>
                <a:gdLst/>
                <a:ahLst/>
                <a:cxnLst/>
                <a:rect l="l" t="t" r="r" b="b"/>
                <a:pathLst>
                  <a:path w="1031" h="953" extrusionOk="0">
                    <a:moveTo>
                      <a:pt x="488" y="1"/>
                    </a:moveTo>
                    <a:cubicBezTo>
                      <a:pt x="217" y="28"/>
                      <a:pt x="0" y="272"/>
                      <a:pt x="54" y="516"/>
                    </a:cubicBezTo>
                    <a:cubicBezTo>
                      <a:pt x="80" y="770"/>
                      <a:pt x="295" y="953"/>
                      <a:pt x="501" y="953"/>
                    </a:cubicBezTo>
                    <a:cubicBezTo>
                      <a:pt x="515" y="953"/>
                      <a:pt x="529" y="952"/>
                      <a:pt x="543" y="950"/>
                    </a:cubicBezTo>
                    <a:cubicBezTo>
                      <a:pt x="814" y="923"/>
                      <a:pt x="1031" y="679"/>
                      <a:pt x="1004" y="435"/>
                    </a:cubicBezTo>
                    <a:cubicBezTo>
                      <a:pt x="1004" y="218"/>
                      <a:pt x="759" y="1"/>
                      <a:pt x="488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813;p34">
                <a:extLst>
                  <a:ext uri="{FF2B5EF4-FFF2-40B4-BE49-F238E27FC236}">
                    <a16:creationId xmlns:a16="http://schemas.microsoft.com/office/drawing/2014/main" id="{CC778453-608C-4356-9DFA-75F3F0055C14}"/>
                  </a:ext>
                </a:extLst>
              </p:cNvPr>
              <p:cNvSpPr/>
              <p:nvPr/>
            </p:nvSpPr>
            <p:spPr>
              <a:xfrm>
                <a:off x="7470886" y="2901725"/>
                <a:ext cx="161762" cy="153390"/>
              </a:xfrm>
              <a:custGeom>
                <a:avLst/>
                <a:gdLst/>
                <a:ahLst/>
                <a:cxnLst/>
                <a:rect l="l" t="t" r="r" b="b"/>
                <a:pathLst>
                  <a:path w="1005" h="953" extrusionOk="0">
                    <a:moveTo>
                      <a:pt x="462" y="1"/>
                    </a:moveTo>
                    <a:cubicBezTo>
                      <a:pt x="191" y="28"/>
                      <a:pt x="1" y="272"/>
                      <a:pt x="28" y="489"/>
                    </a:cubicBezTo>
                    <a:cubicBezTo>
                      <a:pt x="54" y="745"/>
                      <a:pt x="272" y="952"/>
                      <a:pt x="502" y="952"/>
                    </a:cubicBezTo>
                    <a:cubicBezTo>
                      <a:pt x="516" y="952"/>
                      <a:pt x="530" y="952"/>
                      <a:pt x="543" y="950"/>
                    </a:cubicBezTo>
                    <a:cubicBezTo>
                      <a:pt x="815" y="896"/>
                      <a:pt x="1004" y="679"/>
                      <a:pt x="977" y="435"/>
                    </a:cubicBezTo>
                    <a:cubicBezTo>
                      <a:pt x="977" y="191"/>
                      <a:pt x="733" y="1"/>
                      <a:pt x="462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2814;p34">
                <a:extLst>
                  <a:ext uri="{FF2B5EF4-FFF2-40B4-BE49-F238E27FC236}">
                    <a16:creationId xmlns:a16="http://schemas.microsoft.com/office/drawing/2014/main" id="{10C831BD-37AE-48DF-90A0-A56C6DBD4E85}"/>
                  </a:ext>
                </a:extLst>
              </p:cNvPr>
              <p:cNvSpPr/>
              <p:nvPr/>
            </p:nvSpPr>
            <p:spPr>
              <a:xfrm>
                <a:off x="7488431" y="3936209"/>
                <a:ext cx="275237" cy="262679"/>
              </a:xfrm>
              <a:custGeom>
                <a:avLst/>
                <a:gdLst/>
                <a:ahLst/>
                <a:cxnLst/>
                <a:rect l="l" t="t" r="r" b="b"/>
                <a:pathLst>
                  <a:path w="1710" h="1632" extrusionOk="0">
                    <a:moveTo>
                      <a:pt x="841" y="1"/>
                    </a:moveTo>
                    <a:cubicBezTo>
                      <a:pt x="823" y="1"/>
                      <a:pt x="805" y="1"/>
                      <a:pt x="787" y="2"/>
                    </a:cubicBezTo>
                    <a:cubicBezTo>
                      <a:pt x="353" y="29"/>
                      <a:pt x="0" y="436"/>
                      <a:pt x="55" y="897"/>
                    </a:cubicBezTo>
                    <a:cubicBezTo>
                      <a:pt x="81" y="1314"/>
                      <a:pt x="457" y="1631"/>
                      <a:pt x="872" y="1631"/>
                    </a:cubicBezTo>
                    <a:cubicBezTo>
                      <a:pt x="889" y="1631"/>
                      <a:pt x="906" y="1631"/>
                      <a:pt x="923" y="1630"/>
                    </a:cubicBezTo>
                    <a:cubicBezTo>
                      <a:pt x="1384" y="1602"/>
                      <a:pt x="1709" y="1196"/>
                      <a:pt x="1682" y="762"/>
                    </a:cubicBezTo>
                    <a:cubicBezTo>
                      <a:pt x="1656" y="318"/>
                      <a:pt x="1279" y="1"/>
                      <a:pt x="841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2815;p34">
                <a:extLst>
                  <a:ext uri="{FF2B5EF4-FFF2-40B4-BE49-F238E27FC236}">
                    <a16:creationId xmlns:a16="http://schemas.microsoft.com/office/drawing/2014/main" id="{D5BD583D-68BA-4D35-A1BC-BD3C2D2F1634}"/>
                  </a:ext>
                </a:extLst>
              </p:cNvPr>
              <p:cNvSpPr/>
              <p:nvPr/>
            </p:nvSpPr>
            <p:spPr>
              <a:xfrm>
                <a:off x="7807128" y="3626202"/>
                <a:ext cx="257693" cy="245134"/>
              </a:xfrm>
              <a:custGeom>
                <a:avLst/>
                <a:gdLst/>
                <a:ahLst/>
                <a:cxnLst/>
                <a:rect l="l" t="t" r="r" b="b"/>
                <a:pathLst>
                  <a:path w="1601" h="1523" extrusionOk="0">
                    <a:moveTo>
                      <a:pt x="807" y="1"/>
                    </a:moveTo>
                    <a:cubicBezTo>
                      <a:pt x="792" y="1"/>
                      <a:pt x="776" y="1"/>
                      <a:pt x="760" y="2"/>
                    </a:cubicBezTo>
                    <a:cubicBezTo>
                      <a:pt x="353" y="2"/>
                      <a:pt x="0" y="355"/>
                      <a:pt x="28" y="816"/>
                    </a:cubicBezTo>
                    <a:cubicBezTo>
                      <a:pt x="28" y="1207"/>
                      <a:pt x="378" y="1523"/>
                      <a:pt x="791" y="1523"/>
                    </a:cubicBezTo>
                    <a:cubicBezTo>
                      <a:pt x="807" y="1523"/>
                      <a:pt x="824" y="1522"/>
                      <a:pt x="841" y="1521"/>
                    </a:cubicBezTo>
                    <a:cubicBezTo>
                      <a:pt x="1248" y="1521"/>
                      <a:pt x="1601" y="1142"/>
                      <a:pt x="1574" y="708"/>
                    </a:cubicBezTo>
                    <a:cubicBezTo>
                      <a:pt x="1521" y="317"/>
                      <a:pt x="1194" y="1"/>
                      <a:pt x="807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2816;p34">
                <a:extLst>
                  <a:ext uri="{FF2B5EF4-FFF2-40B4-BE49-F238E27FC236}">
                    <a16:creationId xmlns:a16="http://schemas.microsoft.com/office/drawing/2014/main" id="{E117C504-4D31-4D53-A195-5EA4CA7469BD}"/>
                  </a:ext>
                </a:extLst>
              </p:cNvPr>
              <p:cNvSpPr/>
              <p:nvPr/>
            </p:nvSpPr>
            <p:spPr>
              <a:xfrm>
                <a:off x="7876984" y="3285935"/>
                <a:ext cx="209728" cy="197814"/>
              </a:xfrm>
              <a:custGeom>
                <a:avLst/>
                <a:gdLst/>
                <a:ahLst/>
                <a:cxnLst/>
                <a:rect l="l" t="t" r="r" b="b"/>
                <a:pathLst>
                  <a:path w="1303" h="1229" extrusionOk="0">
                    <a:moveTo>
                      <a:pt x="624" y="1"/>
                    </a:moveTo>
                    <a:cubicBezTo>
                      <a:pt x="272" y="1"/>
                      <a:pt x="0" y="326"/>
                      <a:pt x="55" y="652"/>
                    </a:cubicBezTo>
                    <a:cubicBezTo>
                      <a:pt x="55" y="974"/>
                      <a:pt x="304" y="1228"/>
                      <a:pt x="595" y="1228"/>
                    </a:cubicBezTo>
                    <a:cubicBezTo>
                      <a:pt x="623" y="1228"/>
                      <a:pt x="650" y="1226"/>
                      <a:pt x="679" y="1221"/>
                    </a:cubicBezTo>
                    <a:cubicBezTo>
                      <a:pt x="1031" y="1221"/>
                      <a:pt x="1302" y="923"/>
                      <a:pt x="1275" y="597"/>
                    </a:cubicBezTo>
                    <a:cubicBezTo>
                      <a:pt x="1221" y="272"/>
                      <a:pt x="923" y="1"/>
                      <a:pt x="624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2817;p34">
                <a:extLst>
                  <a:ext uri="{FF2B5EF4-FFF2-40B4-BE49-F238E27FC236}">
                    <a16:creationId xmlns:a16="http://schemas.microsoft.com/office/drawing/2014/main" id="{0D345927-663C-4C64-9FA9-3995AA6D3615}"/>
                  </a:ext>
                </a:extLst>
              </p:cNvPr>
              <p:cNvSpPr/>
              <p:nvPr/>
            </p:nvSpPr>
            <p:spPr>
              <a:xfrm>
                <a:off x="7230897" y="2958222"/>
                <a:ext cx="200875" cy="192824"/>
              </a:xfrm>
              <a:custGeom>
                <a:avLst/>
                <a:gdLst/>
                <a:ahLst/>
                <a:cxnLst/>
                <a:rect l="l" t="t" r="r" b="b"/>
                <a:pathLst>
                  <a:path w="1248" h="1198" extrusionOk="0">
                    <a:moveTo>
                      <a:pt x="615" y="1"/>
                    </a:moveTo>
                    <a:cubicBezTo>
                      <a:pt x="600" y="1"/>
                      <a:pt x="585" y="1"/>
                      <a:pt x="570" y="2"/>
                    </a:cubicBezTo>
                    <a:cubicBezTo>
                      <a:pt x="271" y="30"/>
                      <a:pt x="0" y="301"/>
                      <a:pt x="27" y="653"/>
                    </a:cubicBezTo>
                    <a:cubicBezTo>
                      <a:pt x="53" y="938"/>
                      <a:pt x="301" y="1198"/>
                      <a:pt x="630" y="1198"/>
                    </a:cubicBezTo>
                    <a:cubicBezTo>
                      <a:pt x="646" y="1198"/>
                      <a:pt x="662" y="1197"/>
                      <a:pt x="678" y="1196"/>
                    </a:cubicBezTo>
                    <a:cubicBezTo>
                      <a:pt x="977" y="1169"/>
                      <a:pt x="1248" y="898"/>
                      <a:pt x="1221" y="545"/>
                    </a:cubicBezTo>
                    <a:cubicBezTo>
                      <a:pt x="1169" y="260"/>
                      <a:pt x="920" y="1"/>
                      <a:pt x="615" y="1"/>
                    </a:cubicBezTo>
                    <a:close/>
                  </a:path>
                </a:pathLst>
              </a:custGeom>
              <a:solidFill>
                <a:srgbClr val="ACA9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2818;p34">
                <a:extLst>
                  <a:ext uri="{FF2B5EF4-FFF2-40B4-BE49-F238E27FC236}">
                    <a16:creationId xmlns:a16="http://schemas.microsoft.com/office/drawing/2014/main" id="{3DB53CE1-B459-4E35-8DDA-8B03ADF91145}"/>
                  </a:ext>
                </a:extLst>
              </p:cNvPr>
              <p:cNvSpPr/>
              <p:nvPr/>
            </p:nvSpPr>
            <p:spPr>
              <a:xfrm>
                <a:off x="6929583" y="3089243"/>
                <a:ext cx="196690" cy="280062"/>
              </a:xfrm>
              <a:custGeom>
                <a:avLst/>
                <a:gdLst/>
                <a:ahLst/>
                <a:cxnLst/>
                <a:rect l="l" t="t" r="r" b="b"/>
                <a:pathLst>
                  <a:path w="1222" h="1740" extrusionOk="0">
                    <a:moveTo>
                      <a:pt x="752" y="1"/>
                    </a:moveTo>
                    <a:cubicBezTo>
                      <a:pt x="438" y="1"/>
                      <a:pt x="133" y="344"/>
                      <a:pt x="55" y="789"/>
                    </a:cubicBezTo>
                    <a:cubicBezTo>
                      <a:pt x="1" y="1277"/>
                      <a:pt x="190" y="1684"/>
                      <a:pt x="489" y="1738"/>
                    </a:cubicBezTo>
                    <a:cubicBezTo>
                      <a:pt x="501" y="1739"/>
                      <a:pt x="514" y="1740"/>
                      <a:pt x="527" y="1740"/>
                    </a:cubicBezTo>
                    <a:cubicBezTo>
                      <a:pt x="839" y="1740"/>
                      <a:pt x="1143" y="1421"/>
                      <a:pt x="1221" y="951"/>
                    </a:cubicBezTo>
                    <a:lnTo>
                      <a:pt x="787" y="2"/>
                    </a:lnTo>
                    <a:cubicBezTo>
                      <a:pt x="775" y="1"/>
                      <a:pt x="764" y="1"/>
                      <a:pt x="752" y="1"/>
                    </a:cubicBez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2819;p34">
                <a:extLst>
                  <a:ext uri="{FF2B5EF4-FFF2-40B4-BE49-F238E27FC236}">
                    <a16:creationId xmlns:a16="http://schemas.microsoft.com/office/drawing/2014/main" id="{4DD78F69-7A8D-47F5-AC13-B30B219EDFBA}"/>
                  </a:ext>
                </a:extLst>
              </p:cNvPr>
              <p:cNvSpPr/>
              <p:nvPr/>
            </p:nvSpPr>
            <p:spPr>
              <a:xfrm>
                <a:off x="7549602" y="3185492"/>
                <a:ext cx="283937" cy="276199"/>
              </a:xfrm>
              <a:custGeom>
                <a:avLst/>
                <a:gdLst/>
                <a:ahLst/>
                <a:cxnLst/>
                <a:rect l="l" t="t" r="r" b="b"/>
                <a:pathLst>
                  <a:path w="1303" h="1716" extrusionOk="0">
                    <a:moveTo>
                      <a:pt x="787" y="1"/>
                    </a:moveTo>
                    <a:lnTo>
                      <a:pt x="81" y="760"/>
                    </a:lnTo>
                    <a:cubicBezTo>
                      <a:pt x="0" y="1249"/>
                      <a:pt x="217" y="1683"/>
                      <a:pt x="515" y="1710"/>
                    </a:cubicBezTo>
                    <a:cubicBezTo>
                      <a:pt x="538" y="1713"/>
                      <a:pt x="560" y="1715"/>
                      <a:pt x="582" y="1715"/>
                    </a:cubicBezTo>
                    <a:cubicBezTo>
                      <a:pt x="884" y="1715"/>
                      <a:pt x="1170" y="1380"/>
                      <a:pt x="1221" y="950"/>
                    </a:cubicBezTo>
                    <a:cubicBezTo>
                      <a:pt x="1302" y="462"/>
                      <a:pt x="1085" y="28"/>
                      <a:pt x="787" y="1"/>
                    </a:cubicBez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2820;p34">
                <a:extLst>
                  <a:ext uri="{FF2B5EF4-FFF2-40B4-BE49-F238E27FC236}">
                    <a16:creationId xmlns:a16="http://schemas.microsoft.com/office/drawing/2014/main" id="{FCB00964-D752-4AB0-9421-24666D40BD32}"/>
                  </a:ext>
                </a:extLst>
              </p:cNvPr>
              <p:cNvSpPr/>
              <p:nvPr/>
            </p:nvSpPr>
            <p:spPr>
              <a:xfrm>
                <a:off x="7142694" y="3318613"/>
                <a:ext cx="380825" cy="310328"/>
              </a:xfrm>
              <a:custGeom>
                <a:avLst/>
                <a:gdLst/>
                <a:ahLst/>
                <a:cxnLst/>
                <a:rect l="l" t="t" r="r" b="b"/>
                <a:pathLst>
                  <a:path w="2366" h="1159" extrusionOk="0">
                    <a:moveTo>
                      <a:pt x="1050" y="0"/>
                    </a:moveTo>
                    <a:cubicBezTo>
                      <a:pt x="405" y="0"/>
                      <a:pt x="1" y="457"/>
                      <a:pt x="223" y="801"/>
                    </a:cubicBezTo>
                    <a:cubicBezTo>
                      <a:pt x="275" y="892"/>
                      <a:pt x="336" y="923"/>
                      <a:pt x="406" y="923"/>
                    </a:cubicBezTo>
                    <a:cubicBezTo>
                      <a:pt x="571" y="923"/>
                      <a:pt x="785" y="742"/>
                      <a:pt x="1045" y="742"/>
                    </a:cubicBezTo>
                    <a:cubicBezTo>
                      <a:pt x="1069" y="742"/>
                      <a:pt x="1093" y="744"/>
                      <a:pt x="1118" y="747"/>
                    </a:cubicBezTo>
                    <a:cubicBezTo>
                      <a:pt x="1443" y="808"/>
                      <a:pt x="1662" y="1159"/>
                      <a:pt x="1911" y="1159"/>
                    </a:cubicBezTo>
                    <a:cubicBezTo>
                      <a:pt x="1994" y="1159"/>
                      <a:pt x="2081" y="1120"/>
                      <a:pt x="2176" y="1018"/>
                    </a:cubicBezTo>
                    <a:cubicBezTo>
                      <a:pt x="2365" y="801"/>
                      <a:pt x="2067" y="150"/>
                      <a:pt x="1253" y="15"/>
                    </a:cubicBezTo>
                    <a:cubicBezTo>
                      <a:pt x="1183" y="5"/>
                      <a:pt x="1115" y="0"/>
                      <a:pt x="1050" y="0"/>
                    </a:cubicBezTo>
                    <a:close/>
                  </a:path>
                </a:pathLst>
              </a:custGeom>
              <a:solidFill>
                <a:srgbClr val="4824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3" name="عنوان 92">
            <a:extLst>
              <a:ext uri="{FF2B5EF4-FFF2-40B4-BE49-F238E27FC236}">
                <a16:creationId xmlns:a16="http://schemas.microsoft.com/office/drawing/2014/main" id="{C32082B0-E50A-41E0-BFAF-FC932CDC223A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696606" y="1354814"/>
            <a:ext cx="2053050" cy="841800"/>
          </a:xfrm>
        </p:spPr>
        <p:txBody>
          <a:bodyPr/>
          <a:lstStyle/>
          <a:p>
            <a:r>
              <a:rPr lang="en-US" dirty="0"/>
              <a:t>02</a:t>
            </a:r>
            <a:endParaRPr lang="ar-LY" dirty="0"/>
          </a:p>
        </p:txBody>
      </p:sp>
      <p:sp>
        <p:nvSpPr>
          <p:cNvPr id="97" name="مربع نص 96">
            <a:extLst>
              <a:ext uri="{FF2B5EF4-FFF2-40B4-BE49-F238E27FC236}">
                <a16:creationId xmlns:a16="http://schemas.microsoft.com/office/drawing/2014/main" id="{BA8ED20E-D646-4F85-9720-53B5B8D68F4E}"/>
              </a:ext>
            </a:extLst>
          </p:cNvPr>
          <p:cNvSpPr txBox="1"/>
          <p:nvPr/>
        </p:nvSpPr>
        <p:spPr>
          <a:xfrm>
            <a:off x="513039" y="2089645"/>
            <a:ext cx="300204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dirty="0">
                <a:solidFill>
                  <a:srgbClr val="6561A7"/>
                </a:solidFill>
                <a:latin typeface="Chango"/>
                <a:sym typeface="Chango"/>
              </a:rPr>
              <a:t>Outline</a:t>
            </a:r>
            <a:endParaRPr lang="ar-LY" dirty="0"/>
          </a:p>
        </p:txBody>
      </p:sp>
      <p:sp>
        <p:nvSpPr>
          <p:cNvPr id="100" name="مربع نص 99">
            <a:extLst>
              <a:ext uri="{FF2B5EF4-FFF2-40B4-BE49-F238E27FC236}">
                <a16:creationId xmlns:a16="http://schemas.microsoft.com/office/drawing/2014/main" id="{ACF61ED4-648F-48DE-86D7-F896252A5263}"/>
              </a:ext>
            </a:extLst>
          </p:cNvPr>
          <p:cNvSpPr txBox="1"/>
          <p:nvPr/>
        </p:nvSpPr>
        <p:spPr>
          <a:xfrm>
            <a:off x="658562" y="2742438"/>
            <a:ext cx="329064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sz="2400" dirty="0">
                <a:solidFill>
                  <a:srgbClr val="6561A7"/>
                </a:solidFill>
                <a:latin typeface="Nunito"/>
                <a:sym typeface="Nunito"/>
              </a:rPr>
              <a:t>Different root of influenza virus</a:t>
            </a:r>
          </a:p>
          <a:p>
            <a:r>
              <a:rPr lang="en" sz="2400" dirty="0">
                <a:solidFill>
                  <a:srgbClr val="6561A7"/>
                </a:solidFill>
                <a:latin typeface="Nunito"/>
                <a:sym typeface="Nunito"/>
              </a:rPr>
              <a:t>transmission</a:t>
            </a:r>
            <a:endParaRPr lang="ar-LY" sz="2400" dirty="0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CAA54057-9C1D-46D5-A816-696DB9BE45AA}"/>
              </a:ext>
            </a:extLst>
          </p:cNvPr>
          <p:cNvSpPr txBox="1"/>
          <p:nvPr/>
        </p:nvSpPr>
        <p:spPr>
          <a:xfrm>
            <a:off x="7957508" y="4542183"/>
            <a:ext cx="6823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07</a:t>
            </a:r>
            <a:endParaRPr lang="ar-LY" b="1" dirty="0"/>
          </a:p>
        </p:txBody>
      </p:sp>
    </p:spTree>
    <p:extLst>
      <p:ext uri="{BB962C8B-B14F-4D97-AF65-F5344CB8AC3E}">
        <p14:creationId xmlns:p14="http://schemas.microsoft.com/office/powerpoint/2010/main" val="423072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7" grpId="0"/>
      <p:bldP spid="1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5" name="Google Shape;2935;p37"/>
          <p:cNvSpPr txBox="1">
            <a:spLocks noGrp="1"/>
          </p:cNvSpPr>
          <p:nvPr>
            <p:ph type="title"/>
          </p:nvPr>
        </p:nvSpPr>
        <p:spPr>
          <a:xfrm>
            <a:off x="121185" y="99056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.</a:t>
            </a:r>
            <a:r>
              <a:rPr kumimoji="0" lang="en" sz="1400" b="0" i="0" u="none" strike="noStrike" kern="0" cap="none" spc="0" normalizeH="0" baseline="0" noProof="0" dirty="0">
                <a:ln>
                  <a:noFill/>
                </a:ln>
                <a:solidFill>
                  <a:srgbClr val="6561A7"/>
                </a:solidFill>
                <a:effectLst/>
                <a:uLnTx/>
                <a:uFillTx/>
                <a:latin typeface="Nunito"/>
                <a:sym typeface="Nunito"/>
              </a:rPr>
              <a:t> </a:t>
            </a:r>
            <a:r>
              <a:rPr kumimoji="0" lang="en" sz="2000" b="0" i="0" u="none" strike="noStrike" kern="0" cap="none" spc="0" normalizeH="0" baseline="0" noProof="0" dirty="0">
                <a:ln>
                  <a:noFill/>
                </a:ln>
                <a:solidFill>
                  <a:srgbClr val="6561A7"/>
                </a:solidFill>
                <a:effectLst/>
                <a:uLnTx/>
                <a:uFillTx/>
                <a:latin typeface="Nunito"/>
                <a:sym typeface="Nunito"/>
              </a:rPr>
              <a:t>There are two mechanisms for influenza virus transmission:</a:t>
            </a:r>
            <a:endParaRPr sz="2000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66EA545A-70FF-4D93-95E3-BD0D7F892480}"/>
              </a:ext>
            </a:extLst>
          </p:cNvPr>
          <p:cNvSpPr txBox="1"/>
          <p:nvPr/>
        </p:nvSpPr>
        <p:spPr>
          <a:xfrm>
            <a:off x="1013552" y="1612582"/>
            <a:ext cx="7116896" cy="6001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300" dirty="0">
                <a:solidFill>
                  <a:srgbClr val="6561A7"/>
                </a:solidFill>
                <a:latin typeface="Chango"/>
                <a:sym typeface="Chango"/>
              </a:rPr>
              <a:t>F</a:t>
            </a:r>
            <a:r>
              <a:rPr lang="en" sz="3300" dirty="0">
                <a:solidFill>
                  <a:srgbClr val="6561A7"/>
                </a:solidFill>
                <a:latin typeface="Chango"/>
                <a:sym typeface="Chango"/>
              </a:rPr>
              <a:t>irst (main)mechanism</a:t>
            </a:r>
            <a:endParaRPr lang="ar-LY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6BB31516-A6B8-4E86-B57B-0DBA36E689CB}"/>
              </a:ext>
            </a:extLst>
          </p:cNvPr>
          <p:cNvSpPr txBox="1"/>
          <p:nvPr/>
        </p:nvSpPr>
        <p:spPr>
          <a:xfrm>
            <a:off x="1013551" y="2379911"/>
            <a:ext cx="672028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sz="1800" dirty="0">
                <a:solidFill>
                  <a:srgbClr val="6561A7"/>
                </a:solidFill>
                <a:latin typeface="Nunito"/>
                <a:sym typeface="Nunito"/>
              </a:rPr>
              <a:t>-Exposure to large particile(above 5 um) respiratory droblet when someone sneezing or coughing.</a:t>
            </a:r>
            <a:r>
              <a:rPr lang="en-US" sz="1800" dirty="0">
                <a:solidFill>
                  <a:srgbClr val="6561A7"/>
                </a:solidFill>
                <a:latin typeface="Nunito"/>
                <a:sym typeface="Nunito"/>
              </a:rPr>
              <a:t> </a:t>
            </a:r>
            <a:endParaRPr lang="en" sz="1800" dirty="0">
              <a:solidFill>
                <a:srgbClr val="6561A7"/>
              </a:solidFill>
              <a:latin typeface="Nunito"/>
              <a:sym typeface="Nunito"/>
            </a:endParaRP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3900E856-16AA-4A52-A79B-ADFD75A56A18}"/>
              </a:ext>
            </a:extLst>
          </p:cNvPr>
          <p:cNvSpPr txBox="1"/>
          <p:nvPr/>
        </p:nvSpPr>
        <p:spPr>
          <a:xfrm>
            <a:off x="1013551" y="3337958"/>
            <a:ext cx="627961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sz="1800" dirty="0">
                <a:solidFill>
                  <a:srgbClr val="6561A7"/>
                </a:solidFill>
                <a:latin typeface="Nunito"/>
                <a:sym typeface="Nunito"/>
              </a:rPr>
              <a:t>-These traveles only short distance (usually 1m or less)through the air</a:t>
            </a:r>
            <a:endParaRPr lang="ar-LY" dirty="0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A6F3B7C9-11A1-4B8E-9BB0-2B4AC736F1B2}"/>
              </a:ext>
            </a:extLst>
          </p:cNvPr>
          <p:cNvSpPr txBox="1"/>
          <p:nvPr/>
        </p:nvSpPr>
        <p:spPr>
          <a:xfrm>
            <a:off x="8453031" y="4512987"/>
            <a:ext cx="69096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08</a:t>
            </a:r>
            <a:endParaRPr lang="ar-LY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5" grpId="0"/>
      <p:bldP spid="3" grpId="0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95CBCCE-86B5-4D74-85AB-9BC98CBCB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12595"/>
            <a:ext cx="8520600" cy="572700"/>
          </a:xfrm>
        </p:spPr>
        <p:txBody>
          <a:bodyPr/>
          <a:lstStyle/>
          <a:p>
            <a:r>
              <a:rPr lang="en-US" dirty="0">
                <a:solidFill>
                  <a:srgbClr val="6561A7"/>
                </a:solidFill>
              </a:rPr>
              <a:t>Second mechanism</a:t>
            </a:r>
            <a:endParaRPr lang="ar-LY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B47F9B02-956F-447F-BEF9-D8792DDD1DBB}"/>
              </a:ext>
            </a:extLst>
          </p:cNvPr>
          <p:cNvSpPr txBox="1"/>
          <p:nvPr/>
        </p:nvSpPr>
        <p:spPr>
          <a:xfrm>
            <a:off x="578498" y="1973329"/>
            <a:ext cx="6662057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sz="1800" dirty="0">
                <a:solidFill>
                  <a:srgbClr val="6561A7"/>
                </a:solidFill>
                <a:latin typeface="Nunito"/>
                <a:sym typeface="Nunito"/>
              </a:rPr>
              <a:t>-Self contamination through hand to nose hand to eye hand to mouth transmission (toutching the T zone after touthhing a contaminated surface)</a:t>
            </a:r>
            <a:endParaRPr lang="ar-LY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ACD6214E-88EB-452B-A951-01126FAB117D}"/>
              </a:ext>
            </a:extLst>
          </p:cNvPr>
          <p:cNvSpPr txBox="1"/>
          <p:nvPr/>
        </p:nvSpPr>
        <p:spPr>
          <a:xfrm>
            <a:off x="541176" y="3079102"/>
            <a:ext cx="67646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sz="1800" dirty="0">
                <a:solidFill>
                  <a:srgbClr val="6561A7"/>
                </a:solidFill>
                <a:latin typeface="Nunito"/>
                <a:sym typeface="Nunito"/>
              </a:rPr>
              <a:t>-Small  particile transmission at several meters</a:t>
            </a:r>
            <a:endParaRPr lang="ar-LY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B025EE91-2597-462E-8920-3053A879E56B}"/>
              </a:ext>
            </a:extLst>
          </p:cNvPr>
          <p:cNvSpPr txBox="1"/>
          <p:nvPr/>
        </p:nvSpPr>
        <p:spPr>
          <a:xfrm>
            <a:off x="8435459" y="4469258"/>
            <a:ext cx="58562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" b="1" dirty="0">
                <a:solidFill>
                  <a:srgbClr val="6561A7"/>
                </a:solidFill>
                <a:latin typeface="Nunito"/>
                <a:sym typeface="Nunito"/>
              </a:rPr>
              <a:t>09</a:t>
            </a:r>
            <a:endParaRPr lang="ar-LY" b="1" dirty="0"/>
          </a:p>
        </p:txBody>
      </p:sp>
    </p:spTree>
    <p:extLst>
      <p:ext uri="{BB962C8B-B14F-4D97-AF65-F5344CB8AC3E}">
        <p14:creationId xmlns:p14="http://schemas.microsoft.com/office/powerpoint/2010/main" val="3035170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Bacterial Disease by Slidesgo">
  <a:themeElements>
    <a:clrScheme name="Simple Light">
      <a:dk1>
        <a:srgbClr val="000000"/>
      </a:dk1>
      <a:lt1>
        <a:srgbClr val="F4FFFF"/>
      </a:lt1>
      <a:dk2>
        <a:srgbClr val="6561A7"/>
      </a:dk2>
      <a:lt2>
        <a:srgbClr val="DBF2F3"/>
      </a:lt2>
      <a:accent1>
        <a:srgbClr val="95DFE6"/>
      </a:accent1>
      <a:accent2>
        <a:srgbClr val="C2F2F5"/>
      </a:accent2>
      <a:accent3>
        <a:srgbClr val="ACA9D6"/>
      </a:accent3>
      <a:accent4>
        <a:srgbClr val="E3E1F5"/>
      </a:accent4>
      <a:accent5>
        <a:srgbClr val="7DC1C7"/>
      </a:accent5>
      <a:accent6>
        <a:srgbClr val="05C5BA"/>
      </a:accent6>
      <a:hlink>
        <a:srgbClr val="6561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2110</TotalTime>
  <Words>557</Words>
  <Application>Microsoft Office PowerPoint</Application>
  <PresentationFormat>عرض على الشاشة (16:9)</PresentationFormat>
  <Paragraphs>144</Paragraphs>
  <Slides>20</Slides>
  <Notes>13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8" baseType="lpstr">
      <vt:lpstr>Chango</vt:lpstr>
      <vt:lpstr>Arial</vt:lpstr>
      <vt:lpstr>Catamaran</vt:lpstr>
      <vt:lpstr>Paytone One</vt:lpstr>
      <vt:lpstr>Muli</vt:lpstr>
      <vt:lpstr>Wingdings</vt:lpstr>
      <vt:lpstr>Nunito</vt:lpstr>
      <vt:lpstr>Bacterial Disease by Slidesgo</vt:lpstr>
      <vt:lpstr> Influenza disease prevention</vt:lpstr>
      <vt:lpstr>List</vt:lpstr>
      <vt:lpstr>Introduction</vt:lpstr>
      <vt:lpstr>Concepts and Typology</vt:lpstr>
      <vt:lpstr>List</vt:lpstr>
      <vt:lpstr>Symptoms of the Disease</vt:lpstr>
      <vt:lpstr>02</vt:lpstr>
      <vt:lpstr>. There are two mechanisms for influenza virus transmission:</vt:lpstr>
      <vt:lpstr>Second mechanism</vt:lpstr>
      <vt:lpstr>Outline</vt:lpstr>
      <vt:lpstr>Treatment</vt:lpstr>
      <vt:lpstr>Anti-influenza agent</vt:lpstr>
      <vt:lpstr>Discuss</vt:lpstr>
      <vt:lpstr>Prevention</vt:lpstr>
      <vt:lpstr>About prevention</vt:lpstr>
      <vt:lpstr>Vaccination</vt:lpstr>
      <vt:lpstr>Types of influenza vaccine:   </vt:lpstr>
      <vt:lpstr>Conclusions</vt:lpstr>
      <vt:lpstr>References</vt:lpstr>
      <vt:lpstr>Thank you!!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Influenza disease prevention</dc:title>
  <dc:creator>Toward The Horizon</dc:creator>
  <cp:lastModifiedBy>gehad alzway</cp:lastModifiedBy>
  <cp:revision>6</cp:revision>
  <dcterms:modified xsi:type="dcterms:W3CDTF">2022-04-13T23:41:22Z</dcterms:modified>
</cp:coreProperties>
</file>