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42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70" r:id="rId8"/>
    <p:sldId id="264" r:id="rId9"/>
    <p:sldId id="265" r:id="rId10"/>
    <p:sldId id="272" r:id="rId11"/>
    <p:sldId id="268" r:id="rId12"/>
    <p:sldId id="269" r:id="rId13"/>
  </p:sldIdLst>
  <p:sldSz cx="12192000" cy="6858000"/>
  <p:notesSz cx="6858000" cy="9144000"/>
  <p:defaultTextStyle>
    <a:defPPr>
      <a:defRPr lang="ar-LY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1839" autoAdjust="0"/>
    <p:restoredTop sz="94660"/>
  </p:normalViewPr>
  <p:slideViewPr>
    <p:cSldViewPr snapToGrid="0">
      <p:cViewPr varScale="1">
        <p:scale>
          <a:sx n="75" d="100"/>
          <a:sy n="75" d="100"/>
        </p:scale>
        <p:origin x="8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89EA70D-B58C-408D-849F-1561CE9A6840}" type="datetimeFigureOut">
              <a:rPr lang="ar-LY" smtClean="0"/>
              <a:t>08/11/1443</a:t>
            </a:fld>
            <a:endParaRPr lang="ar-LY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LY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2369A3D-421A-43C1-90C6-C827F742B6D5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905027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369A3D-421A-43C1-90C6-C827F742B6D5}" type="slidenum">
              <a:rPr lang="ar-LY" smtClean="0"/>
              <a:t>1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613077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A33EC-17AF-4539-9549-3AF64CB60184}" type="datetime8">
              <a:rPr lang="ar-LY" smtClean="0"/>
              <a:t>07 حزيران، 22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22BD5-19A5-4E17-B6D3-B9049796045B}" type="slidenum">
              <a:rPr lang="ar-LY" smtClean="0"/>
              <a:t>‹#›</a:t>
            </a:fld>
            <a:endParaRPr lang="ar-LY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3577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1B55-5615-4B70-9669-A7613432E504}" type="datetime8">
              <a:rPr lang="ar-LY" smtClean="0"/>
              <a:t>07 حزيران، 22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22BD5-19A5-4E17-B6D3-B9049796045B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934757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B4090-8681-4126-B18F-352BB37E64F1}" type="datetime8">
              <a:rPr lang="ar-LY" smtClean="0"/>
              <a:t>07 حزيران، 22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22BD5-19A5-4E17-B6D3-B9049796045B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99249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121A1-795F-489C-B290-10698DA7877A}" type="datetime8">
              <a:rPr lang="ar-LY" smtClean="0"/>
              <a:t>07 حزيران، 22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22BD5-19A5-4E17-B6D3-B9049796045B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069184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4AA22-0EE8-4038-B879-316667D1CD3C}" type="datetime8">
              <a:rPr lang="ar-LY" smtClean="0"/>
              <a:t>07 حزيران، 22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22BD5-19A5-4E17-B6D3-B9049796045B}" type="slidenum">
              <a:rPr lang="ar-LY" smtClean="0"/>
              <a:t>‹#›</a:t>
            </a:fld>
            <a:endParaRPr lang="ar-LY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3134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66DB5-2F05-4FE9-BCBC-D4B0026588D1}" type="datetime8">
              <a:rPr lang="ar-LY" smtClean="0"/>
              <a:t>07 حزيران، 22</a:t>
            </a:fld>
            <a:endParaRPr lang="ar-L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22BD5-19A5-4E17-B6D3-B9049796045B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260720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36E7-A4D4-42DB-8797-BBF10B76241E}" type="datetime8">
              <a:rPr lang="ar-LY" smtClean="0"/>
              <a:t>07 حزيران، 22</a:t>
            </a:fld>
            <a:endParaRPr lang="ar-L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22BD5-19A5-4E17-B6D3-B9049796045B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600279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BAA1-CC0B-4189-9110-24466B884C81}" type="datetime8">
              <a:rPr lang="ar-LY" smtClean="0"/>
              <a:t>07 حزيران، 22</a:t>
            </a:fld>
            <a:endParaRPr lang="ar-L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22BD5-19A5-4E17-B6D3-B9049796045B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499126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3CDFA-467B-4A08-A2D0-72BE54BCBE74}" type="datetime8">
              <a:rPr lang="ar-LY" smtClean="0"/>
              <a:t>07 حزيران، 22</a:t>
            </a:fld>
            <a:endParaRPr lang="ar-L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ar-L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22BD5-19A5-4E17-B6D3-B9049796045B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173229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34ABACA-483D-49AD-9F6C-E859E0B28EB5}" type="datetime8">
              <a:rPr lang="ar-LY" smtClean="0"/>
              <a:t>07 حزيران، 22</a:t>
            </a:fld>
            <a:endParaRPr lang="ar-L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ar-L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5022BD5-19A5-4E17-B6D3-B9049796045B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458671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BDBE1-F104-4FA5-8F2A-52A4ABF8969D}" type="datetime8">
              <a:rPr lang="ar-LY" smtClean="0"/>
              <a:t>07 حزيران، 22</a:t>
            </a:fld>
            <a:endParaRPr lang="ar-L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22BD5-19A5-4E17-B6D3-B9049796045B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635821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7670F3C-FF6F-4F98-A36A-A6E203B5B026}" type="datetime8">
              <a:rPr lang="ar-LY" smtClean="0"/>
              <a:t>07 حزيران، 22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5022BD5-19A5-4E17-B6D3-B9049796045B}" type="slidenum">
              <a:rPr lang="ar-LY" smtClean="0"/>
              <a:t>‹#›</a:t>
            </a:fld>
            <a:endParaRPr lang="ar-LY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0431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hf hdr="0" ftr="0" dt="0"/>
  <p:txStyles>
    <p:titleStyle>
      <a:lvl1pPr algn="l" defTabSz="914400" rtl="1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r" defTabSz="914400" rtl="1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854200" y="2400300"/>
            <a:ext cx="8864600" cy="1325563"/>
          </a:xfrm>
        </p:spPr>
        <p:txBody>
          <a:bodyPr>
            <a:normAutofit/>
          </a:bodyPr>
          <a:lstStyle/>
          <a:p>
            <a:r>
              <a:rPr lang="en-US" sz="7200" b="1" dirty="0" smtClean="0">
                <a:solidFill>
                  <a:srgbClr val="00206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COVID 19 &amp; Dentistry </a:t>
            </a:r>
            <a:endParaRPr lang="ar-LY" sz="7200" b="1" dirty="0">
              <a:solidFill>
                <a:srgbClr val="00206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762000" y="3573336"/>
            <a:ext cx="3517900" cy="2814764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 algn="l">
              <a:buNone/>
            </a:pPr>
            <a:r>
              <a:rPr lang="en-US" sz="2000" b="1" i="1" dirty="0" smtClean="0"/>
              <a:t>Presented by : Jannat Kamal Bala</a:t>
            </a:r>
          </a:p>
          <a:p>
            <a:pPr marL="0" indent="0" algn="l">
              <a:buNone/>
            </a:pPr>
            <a:r>
              <a:rPr lang="en-US" sz="1600" b="1" i="1" dirty="0" smtClean="0"/>
              <a:t>Student number : 3556</a:t>
            </a:r>
          </a:p>
          <a:p>
            <a:pPr marL="0" indent="0" algn="l">
              <a:buNone/>
            </a:pPr>
            <a:r>
              <a:rPr lang="en-US" sz="1600" b="1" i="1" dirty="0" smtClean="0"/>
              <a:t>Block : PTS</a:t>
            </a:r>
          </a:p>
          <a:p>
            <a:pPr marL="0" indent="0" algn="l">
              <a:buNone/>
            </a:pPr>
            <a:r>
              <a:rPr lang="en-US" sz="1600" b="1" i="1" dirty="0" smtClean="0"/>
              <a:t>Date : 6/6/2022</a:t>
            </a:r>
            <a:endParaRPr lang="en-US" sz="1600" b="1" i="1" dirty="0"/>
          </a:p>
          <a:p>
            <a:endParaRPr lang="en-US" dirty="0" smtClean="0"/>
          </a:p>
          <a:p>
            <a:pPr algn="l"/>
            <a:endParaRPr lang="en-US" dirty="0"/>
          </a:p>
          <a:p>
            <a:pPr algn="l"/>
            <a:endParaRPr lang="ar-LY" dirty="0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145" y="227013"/>
            <a:ext cx="2572109" cy="1800476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102" y="0"/>
            <a:ext cx="3778898" cy="2400300"/>
          </a:xfrm>
          <a:prstGeom prst="rect">
            <a:avLst/>
          </a:prstGeom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22BD5-19A5-4E17-B6D3-B9049796045B}" type="slidenum">
              <a:rPr lang="ar-LY" smtClean="0"/>
              <a:t>1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285579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0070C0"/>
                </a:solidFill>
              </a:rPr>
              <a:t>Conclusion</a:t>
            </a:r>
            <a:endParaRPr lang="ar-LY" sz="5400" dirty="0">
              <a:solidFill>
                <a:srgbClr val="0070C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tx1"/>
                </a:solidFill>
              </a:rPr>
              <a:t>The coronavirus disease continues to spread across the world following a trajectory that is difficult to predict</a:t>
            </a:r>
            <a:r>
              <a:rPr lang="en-US" sz="3200" dirty="0" smtClean="0">
                <a:solidFill>
                  <a:schemeClr val="tx1"/>
                </a:solidFill>
              </a:rPr>
              <a:t>.</a:t>
            </a:r>
          </a:p>
          <a:p>
            <a:pPr algn="l">
              <a:buFont typeface="Wingdings" panose="05000000000000000000" pitchFamily="2" charset="2"/>
              <a:buChar char="Ø"/>
            </a:pPr>
            <a:endParaRPr lang="en-US" sz="3200" dirty="0" smtClean="0">
              <a:solidFill>
                <a:schemeClr val="tx1"/>
              </a:solidFill>
            </a:endParaRPr>
          </a:p>
          <a:p>
            <a:pPr algn="l"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tx1"/>
                </a:solidFill>
              </a:rPr>
              <a:t>Dental clinics have made full preparations in terms of ensuring the safety of patients, doctors and nurses </a:t>
            </a:r>
            <a:r>
              <a:rPr lang="en-US" sz="3200" dirty="0" smtClean="0">
                <a:solidFill>
                  <a:schemeClr val="tx1"/>
                </a:solidFill>
              </a:rPr>
              <a:t>during COVID-19 pandemic.</a:t>
            </a:r>
            <a:endParaRPr lang="ar-SA" sz="3200" dirty="0" smtClean="0">
              <a:solidFill>
                <a:schemeClr val="tx1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22BD5-19A5-4E17-B6D3-B9049796045B}" type="slidenum">
              <a:rPr lang="ar-LY" smtClean="0"/>
              <a:t>10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40103152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Reference</a:t>
            </a:r>
            <a:r>
              <a:rPr lang="en-US" dirty="0" smtClean="0"/>
              <a:t>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Sharma A, Ahmad Farouk I, </a:t>
            </a:r>
            <a:r>
              <a:rPr lang="en-US" dirty="0" err="1"/>
              <a:t>Lal</a:t>
            </a:r>
            <a:r>
              <a:rPr lang="en-US" dirty="0"/>
              <a:t> SK. COVID-19: A Review on the Novel Coronavirus Disease </a:t>
            </a:r>
            <a:r>
              <a:rPr lang="en-US" dirty="0" err="1"/>
              <a:t>Habas</a:t>
            </a:r>
            <a:r>
              <a:rPr lang="en-US" dirty="0"/>
              <a:t> K, </a:t>
            </a:r>
            <a:r>
              <a:rPr lang="en-US" dirty="0" err="1"/>
              <a:t>Nganwuchu</a:t>
            </a:r>
            <a:r>
              <a:rPr lang="en-US" dirty="0"/>
              <a:t> C, </a:t>
            </a:r>
            <a:r>
              <a:rPr lang="en-US" dirty="0" err="1"/>
              <a:t>Shahzad</a:t>
            </a:r>
            <a:r>
              <a:rPr lang="en-US" dirty="0"/>
              <a:t> F, </a:t>
            </a:r>
            <a:r>
              <a:rPr lang="en-US" dirty="0" err="1"/>
              <a:t>Gopalan</a:t>
            </a:r>
            <a:r>
              <a:rPr lang="en-US" dirty="0"/>
              <a:t> R, </a:t>
            </a:r>
            <a:r>
              <a:rPr lang="en-US" dirty="0" err="1"/>
              <a:t>Haque</a:t>
            </a:r>
            <a:r>
              <a:rPr lang="en-US" dirty="0"/>
              <a:t> M, Rahman S, </a:t>
            </a:r>
            <a:r>
              <a:rPr lang="en-US" dirty="0" err="1"/>
              <a:t>Majumder</a:t>
            </a:r>
            <a:r>
              <a:rPr lang="en-US" dirty="0"/>
              <a:t> AA, </a:t>
            </a:r>
            <a:r>
              <a:rPr lang="en-US" dirty="0" err="1"/>
              <a:t>Nasim</a:t>
            </a:r>
            <a:r>
              <a:rPr lang="en-US" dirty="0"/>
              <a:t> T. Resolution of coronavirus disease 2019 (COVID-19). Expert Rev Anti Infect </a:t>
            </a:r>
            <a:r>
              <a:rPr lang="en-US" dirty="0" err="1"/>
              <a:t>Ther</a:t>
            </a:r>
            <a:r>
              <a:rPr lang="en-US" dirty="0"/>
              <a:t>. 2020 Dec;18(12):1201-1211. </a:t>
            </a:r>
            <a:r>
              <a:rPr lang="en-US" dirty="0" err="1"/>
              <a:t>doi</a:t>
            </a:r>
            <a:r>
              <a:rPr lang="en-US" dirty="0"/>
              <a:t>: 10.1080/14787210.2020.1797487. </a:t>
            </a:r>
            <a:r>
              <a:rPr lang="en-US" dirty="0" err="1"/>
              <a:t>Epub</a:t>
            </a:r>
            <a:r>
              <a:rPr lang="en-US" dirty="0"/>
              <a:t> 2020 Aug 4. PMID: 32749914. </a:t>
            </a:r>
            <a:r>
              <a:rPr lang="en-US" dirty="0" smtClean="0"/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Evolution</a:t>
            </a:r>
            <a:r>
              <a:rPr lang="en-US" dirty="0"/>
              <a:t>, Transmission, Detection, Control and Prevention. </a:t>
            </a:r>
            <a:r>
              <a:rPr lang="en-US" i="1" dirty="0"/>
              <a:t>Viruses</a:t>
            </a:r>
            <a:r>
              <a:rPr lang="en-US" dirty="0"/>
              <a:t>. 2021;13(2):202. Published 2021 Jan 29. </a:t>
            </a:r>
            <a:r>
              <a:rPr lang="en-US" dirty="0" smtClean="0"/>
              <a:t>doi:10.3390/v13020202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Wolf TG, de Col L, </a:t>
            </a:r>
            <a:r>
              <a:rPr lang="en-US" dirty="0" err="1"/>
              <a:t>Banihashem</a:t>
            </a:r>
            <a:r>
              <a:rPr lang="en-US" dirty="0"/>
              <a:t> Rad SA, </a:t>
            </a:r>
            <a:r>
              <a:rPr lang="en-US" dirty="0" err="1"/>
              <a:t>Castiglia</a:t>
            </a:r>
            <a:r>
              <a:rPr lang="en-US" dirty="0"/>
              <a:t> P, </a:t>
            </a:r>
            <a:r>
              <a:rPr lang="en-US" dirty="0" err="1"/>
              <a:t>Arghittu</a:t>
            </a:r>
            <a:r>
              <a:rPr lang="en-US" dirty="0"/>
              <a:t> A, </a:t>
            </a:r>
            <a:r>
              <a:rPr lang="en-US" dirty="0" err="1"/>
              <a:t>Cannavale</a:t>
            </a:r>
            <a:r>
              <a:rPr lang="en-US" dirty="0"/>
              <a:t> M, Campus G. How the COVID-19 Pandemic Affects Risk Awareness in Dentists: A Scoping Review. </a:t>
            </a:r>
            <a:r>
              <a:rPr lang="en-US" dirty="0" err="1"/>
              <a:t>Int</a:t>
            </a:r>
            <a:r>
              <a:rPr lang="en-US" dirty="0"/>
              <a:t> J Environ Res Public Health. 2022 Apr 20;19(9):4971. </a:t>
            </a:r>
            <a:r>
              <a:rPr lang="en-US" dirty="0" err="1"/>
              <a:t>doi</a:t>
            </a:r>
            <a:r>
              <a:rPr lang="en-US" dirty="0"/>
              <a:t>: 10.3390/ijerph19094971. PMID: 35564366; PMCID: PMC9103177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endParaRPr lang="ar-SA" dirty="0" smtClean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22BD5-19A5-4E17-B6D3-B9049796045B}" type="slidenum">
              <a:rPr lang="ar-LY" smtClean="0"/>
              <a:t>11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274715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22BD5-19A5-4E17-B6D3-B9049796045B}" type="slidenum">
              <a:rPr lang="ar-LY" smtClean="0"/>
              <a:t>12</a:t>
            </a:fld>
            <a:endParaRPr lang="ar-LY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5058" y="1244601"/>
            <a:ext cx="7645400" cy="4229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0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وان 6"/>
          <p:cNvSpPr>
            <a:spLocks noGrp="1"/>
          </p:cNvSpPr>
          <p:nvPr>
            <p:ph type="title"/>
          </p:nvPr>
        </p:nvSpPr>
        <p:spPr>
          <a:xfrm>
            <a:off x="1085850" y="426303"/>
            <a:ext cx="10058400" cy="1453297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Objectives</a:t>
            </a:r>
            <a:r>
              <a:rPr lang="en-US" b="1" i="1" dirty="0">
                <a:solidFill>
                  <a:srgbClr val="0070C0"/>
                </a:solidFill>
              </a:rPr>
              <a:t>:</a:t>
            </a:r>
            <a:endParaRPr lang="ar-LY" b="1" i="1" dirty="0">
              <a:solidFill>
                <a:srgbClr val="0070C0"/>
              </a:solidFill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571500" y="2641600"/>
            <a:ext cx="11531600" cy="4330700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3600" dirty="0" smtClean="0">
                <a:solidFill>
                  <a:schemeClr val="tx1"/>
                </a:solidFill>
              </a:rPr>
              <a:t>1</a:t>
            </a:r>
            <a:r>
              <a:rPr lang="en-US" sz="3600" dirty="0" smtClean="0"/>
              <a:t>. </a:t>
            </a:r>
            <a:r>
              <a:rPr lang="en-US" sz="3600" dirty="0" smtClean="0">
                <a:solidFill>
                  <a:schemeClr val="tx1"/>
                </a:solidFill>
              </a:rPr>
              <a:t>Outline the transmission of COVID-19.</a:t>
            </a:r>
          </a:p>
          <a:p>
            <a:pPr marL="0" indent="0" algn="l">
              <a:buNone/>
            </a:pPr>
            <a:r>
              <a:rPr lang="en-US" sz="3600" dirty="0" smtClean="0">
                <a:solidFill>
                  <a:schemeClr val="tx1"/>
                </a:solidFill>
              </a:rPr>
              <a:t>2.Discuss the prevention steps of COVID-19.</a:t>
            </a:r>
          </a:p>
          <a:p>
            <a:pPr marL="0" indent="0" algn="l">
              <a:buNone/>
            </a:pPr>
            <a:r>
              <a:rPr lang="en-US" sz="3600" dirty="0">
                <a:solidFill>
                  <a:schemeClr val="tx1"/>
                </a:solidFill>
              </a:rPr>
              <a:t>3</a:t>
            </a:r>
            <a:r>
              <a:rPr lang="en-US" sz="3600" dirty="0" smtClean="0">
                <a:solidFill>
                  <a:schemeClr val="tx1"/>
                </a:solidFill>
              </a:rPr>
              <a:t>. List the Prevention </a:t>
            </a:r>
            <a:r>
              <a:rPr lang="en-US" sz="3600" dirty="0">
                <a:solidFill>
                  <a:schemeClr val="tx1"/>
                </a:solidFill>
              </a:rPr>
              <a:t>steps that followed by dental clinics during COVID-19 </a:t>
            </a:r>
            <a:r>
              <a:rPr lang="en-US" sz="3600" dirty="0" smtClean="0">
                <a:solidFill>
                  <a:schemeClr val="tx1"/>
                </a:solidFill>
              </a:rPr>
              <a:t>pandemic.</a:t>
            </a:r>
          </a:p>
          <a:p>
            <a:pPr marL="0" indent="0" algn="l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22BD5-19A5-4E17-B6D3-B9049796045B}" type="slidenum">
              <a:rPr lang="ar-LY" smtClean="0"/>
              <a:t>2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32441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321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0070C0"/>
                </a:solidFill>
              </a:rPr>
              <a:t>COVID-19</a:t>
            </a:r>
            <a:endParaRPr lang="ar-LY" sz="5400" b="1" dirty="0">
              <a:solidFill>
                <a:srgbClr val="0070C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09600" y="1884539"/>
            <a:ext cx="11028680" cy="4428066"/>
          </a:xfrm>
        </p:spPr>
        <p:txBody>
          <a:bodyPr>
            <a:normAutofit fontScale="92500" lnSpcReduction="10000"/>
          </a:bodyPr>
          <a:lstStyle/>
          <a:p>
            <a:pPr marL="0" indent="0" algn="l">
              <a:buNone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Coronavirus </a:t>
            </a:r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disease 2019 (COVID-19) was first detected in China in December, 2019, and declared as a pandemic by the World Health Organization (WHO) on March 11, 2020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</a:p>
          <a:p>
            <a:pPr marL="0" indent="0" algn="l">
              <a:buNone/>
            </a:pPr>
            <a:r>
              <a:rPr lang="en-US" sz="3200" dirty="0">
                <a:solidFill>
                  <a:schemeClr val="tx1"/>
                </a:solidFill>
              </a:rPr>
              <a:t>Since then, the virus has spread all over the world, and as of 20 May 2020, it has infected 4,806,299 people, and caused 318,599 deaths</a:t>
            </a:r>
            <a:endParaRPr lang="en-US" sz="32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 current management of COVID-19 is based generally on supportive therapy and treatment to prevent respiratory failure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algn="l"/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 effective option of antiviral therapy and vaccination are currently under evaluation and development</a:t>
            </a:r>
            <a:r>
              <a:rPr lang="en-US" sz="3200" dirty="0" smtClean="0"/>
              <a:t>. </a:t>
            </a:r>
          </a:p>
          <a:p>
            <a:pPr algn="l"/>
            <a:r>
              <a:rPr lang="en-US" dirty="0"/>
              <a:t> </a:t>
            </a:r>
            <a:endParaRPr lang="ar-LY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899" y="0"/>
            <a:ext cx="3136901" cy="1737360"/>
          </a:xfrm>
          <a:prstGeom prst="rect">
            <a:avLst/>
          </a:prstGeom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22BD5-19A5-4E17-B6D3-B9049796045B}" type="slidenum">
              <a:rPr lang="ar-LY" smtClean="0"/>
              <a:t>3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965455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Transmission of COVID-19</a:t>
            </a:r>
            <a:endParaRPr lang="ar-LY" b="1" dirty="0">
              <a:solidFill>
                <a:srgbClr val="0070C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97280" y="2095500"/>
            <a:ext cx="10058400" cy="3760894"/>
          </a:xfrm>
        </p:spPr>
        <p:txBody>
          <a:bodyPr>
            <a:normAutofit/>
          </a:bodyPr>
          <a:lstStyle/>
          <a:p>
            <a:pPr algn="l">
              <a:buFont typeface="Wingdings" panose="05000000000000000000" pitchFamily="2" charset="2"/>
              <a:buChar char="§"/>
            </a:pPr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SARS-CoV-2 can spread through both direct means 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droplet </a:t>
            </a:r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and human-to-human 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transmission.</a:t>
            </a:r>
            <a:endParaRPr lang="ar-LY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462" y="3517900"/>
            <a:ext cx="4719637" cy="2628900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1599" y="3539701"/>
            <a:ext cx="4704081" cy="2585297"/>
          </a:xfrm>
          <a:prstGeom prst="rect">
            <a:avLst/>
          </a:prstGeom>
        </p:spPr>
      </p:pic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22BD5-19A5-4E17-B6D3-B9049796045B}" type="slidenum">
              <a:rPr lang="ar-LY" smtClean="0"/>
              <a:t>4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88639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97280" y="2070100"/>
            <a:ext cx="10058400" cy="3798994"/>
          </a:xfrm>
        </p:spPr>
        <p:txBody>
          <a:bodyPr>
            <a:normAutofit/>
          </a:bodyPr>
          <a:lstStyle/>
          <a:p>
            <a:pPr algn="l">
              <a:buFont typeface="Wingdings" panose="05000000000000000000" pitchFamily="2" charset="2"/>
              <a:buChar char="§"/>
            </a:pPr>
            <a:r>
              <a:rPr lang="en-US" sz="4000" dirty="0">
                <a:solidFill>
                  <a:schemeClr val="tx1"/>
                </a:solidFill>
              </a:rPr>
              <a:t> </a:t>
            </a:r>
            <a:r>
              <a:rPr lang="en-US" sz="4000" dirty="0" smtClean="0">
                <a:solidFill>
                  <a:schemeClr val="tx1"/>
                </a:solidFill>
              </a:rPr>
              <a:t>Or by indirect </a:t>
            </a:r>
            <a:r>
              <a:rPr lang="en-US" sz="4000" dirty="0">
                <a:solidFill>
                  <a:schemeClr val="tx1"/>
                </a:solidFill>
              </a:rPr>
              <a:t>contact (contaminated objects and airborne </a:t>
            </a:r>
            <a:r>
              <a:rPr lang="en-US" sz="4000" dirty="0" smtClean="0">
                <a:solidFill>
                  <a:schemeClr val="tx1"/>
                </a:solidFill>
              </a:rPr>
              <a:t>contagion).</a:t>
            </a:r>
            <a:endParaRPr lang="ar-LY" sz="4000" dirty="0">
              <a:solidFill>
                <a:schemeClr val="tx1"/>
              </a:solidFill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22BD5-19A5-4E17-B6D3-B9049796045B}" type="slidenum">
              <a:rPr lang="ar-LY" smtClean="0"/>
              <a:t>5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43811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97280" y="756503"/>
            <a:ext cx="10058400" cy="754797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Prevention from COVID-19  </a:t>
            </a:r>
            <a:endParaRPr lang="ar-LY" b="1" dirty="0">
              <a:solidFill>
                <a:srgbClr val="0070C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71500" y="1828800"/>
            <a:ext cx="11214100" cy="4432300"/>
          </a:xfrm>
        </p:spPr>
        <p:txBody>
          <a:bodyPr>
            <a:normAutofit/>
          </a:bodyPr>
          <a:lstStyle/>
          <a:p>
            <a:pPr marL="457200" indent="-457200" algn="l">
              <a:buFont typeface="+mj-lt"/>
              <a:buAutoNum type="arabicParenR"/>
            </a:pPr>
            <a:r>
              <a:rPr lang="en-US" sz="2600" dirty="0" smtClean="0">
                <a:solidFill>
                  <a:schemeClr val="tx1"/>
                </a:solidFill>
              </a:rPr>
              <a:t>Staying at home</a:t>
            </a:r>
            <a:endParaRPr lang="ar-LY" sz="26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arenR"/>
            </a:pPr>
            <a:r>
              <a:rPr lang="en-US" sz="2600" dirty="0" smtClean="0">
                <a:solidFill>
                  <a:schemeClr val="tx1"/>
                </a:solidFill>
              </a:rPr>
              <a:t>avoiding any direct contact </a:t>
            </a:r>
          </a:p>
          <a:p>
            <a:pPr marL="457200" indent="-457200" algn="l">
              <a:buFont typeface="+mj-lt"/>
              <a:buAutoNum type="arabicParenR"/>
            </a:pPr>
            <a:r>
              <a:rPr lang="en-US" sz="2600" dirty="0" smtClean="0">
                <a:solidFill>
                  <a:schemeClr val="tx1"/>
                </a:solidFill>
              </a:rPr>
              <a:t>avoiding nonessential travel.</a:t>
            </a:r>
          </a:p>
          <a:p>
            <a:pPr marL="457200" indent="-457200" algn="l">
              <a:buFont typeface="+mj-lt"/>
              <a:buAutoNum type="arabicParenR"/>
            </a:pPr>
            <a:r>
              <a:rPr lang="en-US" sz="2600" dirty="0" smtClean="0">
                <a:solidFill>
                  <a:schemeClr val="tx1"/>
                </a:solidFill>
              </a:rPr>
              <a:t> observing social distancing rules.</a:t>
            </a:r>
          </a:p>
          <a:p>
            <a:pPr marL="457200" indent="-457200" algn="l">
              <a:buFont typeface="+mj-lt"/>
              <a:buAutoNum type="arabicParenR"/>
            </a:pPr>
            <a:r>
              <a:rPr lang="en-US" sz="2600" dirty="0" smtClean="0">
                <a:solidFill>
                  <a:schemeClr val="tx1"/>
                </a:solidFill>
              </a:rPr>
              <a:t>avoiding shaking hands when meet others.</a:t>
            </a:r>
            <a:endParaRPr lang="ar-LY" sz="26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arenR"/>
            </a:pPr>
            <a:r>
              <a:rPr lang="en-US" sz="2600" dirty="0" smtClean="0">
                <a:solidFill>
                  <a:schemeClr val="tx1"/>
                </a:solidFill>
              </a:rPr>
              <a:t>frequently washing hands with soap and water or hand sanitizer .</a:t>
            </a:r>
          </a:p>
          <a:p>
            <a:pPr marL="457200" indent="-457200" algn="l">
              <a:buFont typeface="+mj-lt"/>
              <a:buAutoNum type="arabicParenR"/>
            </a:pPr>
            <a:r>
              <a:rPr lang="en-US" sz="2600" dirty="0" smtClean="0">
                <a:solidFill>
                  <a:schemeClr val="tx1"/>
                </a:solidFill>
              </a:rPr>
              <a:t>disinfecting surfaces using household sprays or wipes</a:t>
            </a:r>
          </a:p>
          <a:p>
            <a:pPr marL="457200" indent="-457200" algn="l">
              <a:buFont typeface="+mj-lt"/>
              <a:buAutoNum type="arabicParenR"/>
            </a:pPr>
            <a:r>
              <a:rPr lang="en-US" sz="2600" dirty="0" smtClean="0">
                <a:solidFill>
                  <a:schemeClr val="tx1"/>
                </a:solidFill>
              </a:rPr>
              <a:t>avoiding touching eyes, nose, and mouth with unwashed hands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22BD5-19A5-4E17-B6D3-B9049796045B}" type="slidenum">
              <a:rPr lang="ar-LY" smtClean="0"/>
              <a:t>6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314348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Prevention steps that followed by dental clinics during COVID-19 pandemic</a:t>
            </a:r>
            <a:endParaRPr lang="ar-LY" dirty="0"/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955801"/>
            <a:ext cx="7462058" cy="4332288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22BD5-19A5-4E17-B6D3-B9049796045B}" type="slidenum">
              <a:rPr lang="ar-LY" smtClean="0"/>
              <a:t>7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472355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96397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Prevention steps that followed by dental clinics during COVID-19 pandemic</a:t>
            </a:r>
            <a:endParaRPr lang="ar-LY" b="1" dirty="0">
              <a:solidFill>
                <a:srgbClr val="0070C0"/>
              </a:solidFill>
            </a:endParaRPr>
          </a:p>
        </p:txBody>
      </p:sp>
      <p:pic>
        <p:nvPicPr>
          <p:cNvPr id="4" name="عنصر نائب للمحتوى 3" descr="figure 1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" y="1250576"/>
            <a:ext cx="10964732" cy="509643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22BD5-19A5-4E17-B6D3-B9049796045B}" type="slidenum">
              <a:rPr lang="ar-LY" smtClean="0"/>
              <a:t>8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94711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019" y="224397"/>
            <a:ext cx="6686550" cy="3343275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2675965"/>
            <a:ext cx="6373624" cy="3442447"/>
          </a:xfrm>
          <a:prstGeom prst="rect">
            <a:avLst/>
          </a:prstGeo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22BD5-19A5-4E17-B6D3-B9049796045B}" type="slidenum">
              <a:rPr lang="ar-LY" smtClean="0"/>
              <a:t>9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96542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أثر رجعي">
  <a:themeElements>
    <a:clrScheme name="أثر رجعي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أثر رجعي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أثر رجعي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3152</TotalTime>
  <Words>395</Words>
  <Application>Microsoft Office PowerPoint</Application>
  <PresentationFormat>ملء الشاشة</PresentationFormat>
  <Paragraphs>54</Paragraphs>
  <Slides>12</Slides>
  <Notes>1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9" baseType="lpstr">
      <vt:lpstr>Andalus</vt:lpstr>
      <vt:lpstr>Arial</vt:lpstr>
      <vt:lpstr>Calibri</vt:lpstr>
      <vt:lpstr>Calibri Light</vt:lpstr>
      <vt:lpstr>Times New Roman</vt:lpstr>
      <vt:lpstr>Wingdings</vt:lpstr>
      <vt:lpstr>أثر رجعي</vt:lpstr>
      <vt:lpstr>COVID 19 &amp; Dentistry </vt:lpstr>
      <vt:lpstr>Objectives:</vt:lpstr>
      <vt:lpstr>COVID-19</vt:lpstr>
      <vt:lpstr>Transmission of COVID-19</vt:lpstr>
      <vt:lpstr>عرض تقديمي في PowerPoint</vt:lpstr>
      <vt:lpstr>Prevention from COVID-19  </vt:lpstr>
      <vt:lpstr>Prevention steps that followed by dental clinics during COVID-19 pandemic</vt:lpstr>
      <vt:lpstr>Prevention steps that followed by dental clinics during COVID-19 pandemic</vt:lpstr>
      <vt:lpstr>عرض تقديمي في PowerPoint</vt:lpstr>
      <vt:lpstr>Conclusion</vt:lpstr>
      <vt:lpstr>Reference </vt:lpstr>
      <vt:lpstr>عرض تقديمي في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Covid 19 &amp; Dentistry</dc:title>
  <dc:creator>pixel</dc:creator>
  <cp:lastModifiedBy>pixel</cp:lastModifiedBy>
  <cp:revision>42</cp:revision>
  <dcterms:created xsi:type="dcterms:W3CDTF">2022-05-10T23:57:54Z</dcterms:created>
  <dcterms:modified xsi:type="dcterms:W3CDTF">2022-06-07T12:20:59Z</dcterms:modified>
</cp:coreProperties>
</file>