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
  </p:notesMasterIdLst>
  <p:sldIdLst>
    <p:sldId id="256" r:id="rId2"/>
  </p:sldIdLst>
  <p:sldSz cx="36668075" cy="41422638"/>
  <p:notesSz cx="6858000" cy="9144000"/>
  <p:defaultTextStyle>
    <a:defPPr>
      <a:defRPr lang="ar-SA"/>
    </a:defPPr>
    <a:lvl1pPr marL="0" algn="r" defTabSz="3918506" rtl="1" eaLnBrk="1" latinLnBrk="0" hangingPunct="1">
      <a:defRPr sz="7700" kern="1200">
        <a:solidFill>
          <a:schemeClr val="tx1"/>
        </a:solidFill>
        <a:latin typeface="+mn-lt"/>
        <a:ea typeface="+mn-ea"/>
        <a:cs typeface="+mn-cs"/>
      </a:defRPr>
    </a:lvl1pPr>
    <a:lvl2pPr marL="1959253" algn="r" defTabSz="3918506" rtl="1" eaLnBrk="1" latinLnBrk="0" hangingPunct="1">
      <a:defRPr sz="7700" kern="1200">
        <a:solidFill>
          <a:schemeClr val="tx1"/>
        </a:solidFill>
        <a:latin typeface="+mn-lt"/>
        <a:ea typeface="+mn-ea"/>
        <a:cs typeface="+mn-cs"/>
      </a:defRPr>
    </a:lvl2pPr>
    <a:lvl3pPr marL="3918506" algn="r" defTabSz="3918506" rtl="1" eaLnBrk="1" latinLnBrk="0" hangingPunct="1">
      <a:defRPr sz="7700" kern="1200">
        <a:solidFill>
          <a:schemeClr val="tx1"/>
        </a:solidFill>
        <a:latin typeface="+mn-lt"/>
        <a:ea typeface="+mn-ea"/>
        <a:cs typeface="+mn-cs"/>
      </a:defRPr>
    </a:lvl3pPr>
    <a:lvl4pPr marL="5877759" algn="r" defTabSz="3918506" rtl="1" eaLnBrk="1" latinLnBrk="0" hangingPunct="1">
      <a:defRPr sz="7700" kern="1200">
        <a:solidFill>
          <a:schemeClr val="tx1"/>
        </a:solidFill>
        <a:latin typeface="+mn-lt"/>
        <a:ea typeface="+mn-ea"/>
        <a:cs typeface="+mn-cs"/>
      </a:defRPr>
    </a:lvl4pPr>
    <a:lvl5pPr marL="7837011" algn="r" defTabSz="3918506" rtl="1" eaLnBrk="1" latinLnBrk="0" hangingPunct="1">
      <a:defRPr sz="7700" kern="1200">
        <a:solidFill>
          <a:schemeClr val="tx1"/>
        </a:solidFill>
        <a:latin typeface="+mn-lt"/>
        <a:ea typeface="+mn-ea"/>
        <a:cs typeface="+mn-cs"/>
      </a:defRPr>
    </a:lvl5pPr>
    <a:lvl6pPr marL="9796264" algn="r" defTabSz="3918506" rtl="1" eaLnBrk="1" latinLnBrk="0" hangingPunct="1">
      <a:defRPr sz="7700" kern="1200">
        <a:solidFill>
          <a:schemeClr val="tx1"/>
        </a:solidFill>
        <a:latin typeface="+mn-lt"/>
        <a:ea typeface="+mn-ea"/>
        <a:cs typeface="+mn-cs"/>
      </a:defRPr>
    </a:lvl6pPr>
    <a:lvl7pPr marL="11755517" algn="r" defTabSz="3918506" rtl="1" eaLnBrk="1" latinLnBrk="0" hangingPunct="1">
      <a:defRPr sz="7700" kern="1200">
        <a:solidFill>
          <a:schemeClr val="tx1"/>
        </a:solidFill>
        <a:latin typeface="+mn-lt"/>
        <a:ea typeface="+mn-ea"/>
        <a:cs typeface="+mn-cs"/>
      </a:defRPr>
    </a:lvl7pPr>
    <a:lvl8pPr marL="13714770" algn="r" defTabSz="3918506" rtl="1" eaLnBrk="1" latinLnBrk="0" hangingPunct="1">
      <a:defRPr sz="7700" kern="1200">
        <a:solidFill>
          <a:schemeClr val="tx1"/>
        </a:solidFill>
        <a:latin typeface="+mn-lt"/>
        <a:ea typeface="+mn-ea"/>
        <a:cs typeface="+mn-cs"/>
      </a:defRPr>
    </a:lvl8pPr>
    <a:lvl9pPr marL="15674023" algn="r" defTabSz="3918506" rtl="1" eaLnBrk="1" latinLnBrk="0" hangingPunct="1">
      <a:defRPr sz="7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047" userDrawn="1">
          <p15:clr>
            <a:srgbClr val="A4A3A4"/>
          </p15:clr>
        </p15:guide>
        <p15:guide id="2" pos="115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8095"/>
    <a:srgbClr val="66B8CF"/>
    <a:srgbClr val="3E93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98" autoAdjust="0"/>
    <p:restoredTop sz="94659"/>
  </p:normalViewPr>
  <p:slideViewPr>
    <p:cSldViewPr>
      <p:cViewPr>
        <p:scale>
          <a:sx n="17" d="100"/>
          <a:sy n="17" d="100"/>
        </p:scale>
        <p:origin x="3160" y="376"/>
      </p:cViewPr>
      <p:guideLst>
        <p:guide orient="horz" pos="13047"/>
        <p:guide pos="11549"/>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12"/>
    </mc:Choice>
    <mc:Fallback>
      <c:style val="12"/>
    </mc:Fallback>
  </mc:AlternateContent>
  <c:chart>
    <c:title>
      <c:layout/>
      <c:overlay val="0"/>
    </c:title>
    <c:autoTitleDeleted val="0"/>
    <c:plotArea>
      <c:layout/>
      <c:barChart>
        <c:barDir val="col"/>
        <c:grouping val="clustered"/>
        <c:varyColors val="0"/>
        <c:ser>
          <c:idx val="0"/>
          <c:order val="0"/>
          <c:tx>
            <c:strRef>
              <c:f>Sheet1!$B$1</c:f>
              <c:strCache>
                <c:ptCount val="1"/>
                <c:pt idx="0">
                  <c:v>Day 1 </c:v>
                </c:pt>
              </c:strCache>
            </c:strRef>
          </c:tx>
          <c:invertIfNegative val="0"/>
          <c:cat>
            <c:strRef>
              <c:f>Sheet1!$A$2:$A$7</c:f>
              <c:strCache>
                <c:ptCount val="6"/>
                <c:pt idx="0">
                  <c:v>Creativity </c:v>
                </c:pt>
                <c:pt idx="1">
                  <c:v>confusion </c:v>
                </c:pt>
                <c:pt idx="2">
                  <c:v>appetite </c:v>
                </c:pt>
                <c:pt idx="3">
                  <c:v>dizziness </c:v>
                </c:pt>
                <c:pt idx="4">
                  <c:v>strengh </c:v>
                </c:pt>
                <c:pt idx="5">
                  <c:v>free time </c:v>
                </c:pt>
              </c:strCache>
            </c:strRef>
          </c:cat>
          <c:val>
            <c:numRef>
              <c:f>Sheet1!$B$2:$B$7</c:f>
              <c:numCache>
                <c:formatCode>General</c:formatCode>
                <c:ptCount val="6"/>
                <c:pt idx="0">
                  <c:v>0.5</c:v>
                </c:pt>
                <c:pt idx="1">
                  <c:v>2.0</c:v>
                </c:pt>
                <c:pt idx="2">
                  <c:v>6.0</c:v>
                </c:pt>
                <c:pt idx="3">
                  <c:v>0.3</c:v>
                </c:pt>
                <c:pt idx="4">
                  <c:v>4.0</c:v>
                </c:pt>
                <c:pt idx="5">
                  <c:v>1.0</c:v>
                </c:pt>
              </c:numCache>
            </c:numRef>
          </c:val>
        </c:ser>
        <c:dLbls>
          <c:showLegendKey val="0"/>
          <c:showVal val="0"/>
          <c:showCatName val="0"/>
          <c:showSerName val="0"/>
          <c:showPercent val="0"/>
          <c:showBubbleSize val="0"/>
        </c:dLbls>
        <c:gapWidth val="0"/>
        <c:axId val="2146854512"/>
        <c:axId val="-2141641872"/>
      </c:barChart>
      <c:catAx>
        <c:axId val="2146854512"/>
        <c:scaling>
          <c:orientation val="minMax"/>
        </c:scaling>
        <c:delete val="0"/>
        <c:axPos val="b"/>
        <c:numFmt formatCode="General" sourceLinked="0"/>
        <c:majorTickMark val="none"/>
        <c:minorTickMark val="none"/>
        <c:tickLblPos val="nextTo"/>
        <c:crossAx val="-2141641872"/>
        <c:crosses val="autoZero"/>
        <c:auto val="1"/>
        <c:lblAlgn val="ctr"/>
        <c:lblOffset val="100"/>
        <c:noMultiLvlLbl val="0"/>
      </c:catAx>
      <c:valAx>
        <c:axId val="-2141641872"/>
        <c:scaling>
          <c:orientation val="minMax"/>
        </c:scaling>
        <c:delete val="0"/>
        <c:axPos val="l"/>
        <c:title>
          <c:tx>
            <c:rich>
              <a:bodyPr/>
              <a:lstStyle/>
              <a:p>
                <a:pPr>
                  <a:defRPr/>
                </a:pPr>
                <a:r>
                  <a:rPr lang="en-US"/>
                  <a:t>%</a:t>
                </a:r>
              </a:p>
            </c:rich>
          </c:tx>
          <c:layout/>
          <c:overlay val="0"/>
        </c:title>
        <c:numFmt formatCode="General" sourceLinked="1"/>
        <c:majorTickMark val="out"/>
        <c:minorTickMark val="none"/>
        <c:tickLblPos val="nextTo"/>
        <c:crossAx val="214685451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9"/>
    </mc:Choice>
    <mc:Fallback>
      <c:style val="9"/>
    </mc:Fallback>
  </mc:AlternateContent>
  <c:chart>
    <c:title>
      <c:layout/>
      <c:overlay val="0"/>
    </c:title>
    <c:autoTitleDeleted val="0"/>
    <c:plotArea>
      <c:layout/>
      <c:barChart>
        <c:barDir val="col"/>
        <c:grouping val="clustered"/>
        <c:varyColors val="0"/>
        <c:ser>
          <c:idx val="0"/>
          <c:order val="0"/>
          <c:tx>
            <c:strRef>
              <c:f>Sheet1!$B$1</c:f>
              <c:strCache>
                <c:ptCount val="1"/>
                <c:pt idx="0">
                  <c:v>Day 2 </c:v>
                </c:pt>
              </c:strCache>
            </c:strRef>
          </c:tx>
          <c:invertIfNegative val="0"/>
          <c:cat>
            <c:strRef>
              <c:f>Sheet1!$A$2:$A$7</c:f>
              <c:strCache>
                <c:ptCount val="6"/>
                <c:pt idx="0">
                  <c:v>Creativity </c:v>
                </c:pt>
                <c:pt idx="1">
                  <c:v>confusion </c:v>
                </c:pt>
                <c:pt idx="2">
                  <c:v>appetite </c:v>
                </c:pt>
                <c:pt idx="3">
                  <c:v>dizziness </c:v>
                </c:pt>
                <c:pt idx="4">
                  <c:v>strengh </c:v>
                </c:pt>
                <c:pt idx="5">
                  <c:v>free time </c:v>
                </c:pt>
              </c:strCache>
            </c:strRef>
          </c:cat>
          <c:val>
            <c:numRef>
              <c:f>Sheet1!$B$2:$B$7</c:f>
              <c:numCache>
                <c:formatCode>General</c:formatCode>
                <c:ptCount val="6"/>
                <c:pt idx="0">
                  <c:v>0.5</c:v>
                </c:pt>
                <c:pt idx="1">
                  <c:v>2.0</c:v>
                </c:pt>
                <c:pt idx="2">
                  <c:v>4.0</c:v>
                </c:pt>
                <c:pt idx="3">
                  <c:v>5.0</c:v>
                </c:pt>
                <c:pt idx="4">
                  <c:v>6.0</c:v>
                </c:pt>
                <c:pt idx="5">
                  <c:v>1.0</c:v>
                </c:pt>
              </c:numCache>
            </c:numRef>
          </c:val>
        </c:ser>
        <c:dLbls>
          <c:showLegendKey val="0"/>
          <c:showVal val="0"/>
          <c:showCatName val="0"/>
          <c:showSerName val="0"/>
          <c:showPercent val="0"/>
          <c:showBubbleSize val="0"/>
        </c:dLbls>
        <c:gapWidth val="0"/>
        <c:axId val="-2138966848"/>
        <c:axId val="1687765664"/>
      </c:barChart>
      <c:catAx>
        <c:axId val="-2138966848"/>
        <c:scaling>
          <c:orientation val="minMax"/>
        </c:scaling>
        <c:delete val="0"/>
        <c:axPos val="b"/>
        <c:title>
          <c:layout/>
          <c:overlay val="0"/>
        </c:title>
        <c:numFmt formatCode="General" sourceLinked="0"/>
        <c:majorTickMark val="none"/>
        <c:minorTickMark val="none"/>
        <c:tickLblPos val="nextTo"/>
        <c:crossAx val="1687765664"/>
        <c:crosses val="autoZero"/>
        <c:auto val="1"/>
        <c:lblAlgn val="ctr"/>
        <c:lblOffset val="100"/>
        <c:noMultiLvlLbl val="0"/>
      </c:catAx>
      <c:valAx>
        <c:axId val="1687765664"/>
        <c:scaling>
          <c:orientation val="minMax"/>
        </c:scaling>
        <c:delete val="0"/>
        <c:axPos val="l"/>
        <c:title>
          <c:tx>
            <c:rich>
              <a:bodyPr/>
              <a:lstStyle/>
              <a:p>
                <a:pPr>
                  <a:defRPr/>
                </a:pPr>
                <a:r>
                  <a:rPr lang="en-US" dirty="0" smtClean="0"/>
                  <a:t>%</a:t>
                </a:r>
                <a:endParaRPr lang="en-US" dirty="0"/>
              </a:p>
            </c:rich>
          </c:tx>
          <c:layout/>
          <c:overlay val="0"/>
        </c:title>
        <c:numFmt formatCode="General" sourceLinked="1"/>
        <c:majorTickMark val="out"/>
        <c:minorTickMark val="none"/>
        <c:tickLblPos val="nextTo"/>
        <c:crossAx val="-213896684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12"/>
    </mc:Choice>
    <mc:Fallback>
      <c:style val="12"/>
    </mc:Fallback>
  </mc:AlternateContent>
  <c:chart>
    <c:title>
      <c:tx>
        <c:rich>
          <a:bodyPr/>
          <a:lstStyle/>
          <a:p>
            <a:pPr>
              <a:defRPr/>
            </a:pPr>
            <a:r>
              <a:rPr lang="en-US" dirty="0" smtClean="0"/>
              <a:t>Day3-4</a:t>
            </a:r>
            <a:endParaRPr lang="en-US" dirty="0"/>
          </a:p>
        </c:rich>
      </c:tx>
      <c:layout>
        <c:manualLayout>
          <c:xMode val="edge"/>
          <c:yMode val="edge"/>
          <c:x val="0.445939356264677"/>
          <c:y val="0.075"/>
        </c:manualLayout>
      </c:layout>
      <c:overlay val="0"/>
    </c:title>
    <c:autoTitleDeleted val="0"/>
    <c:plotArea>
      <c:layout/>
      <c:barChart>
        <c:barDir val="col"/>
        <c:grouping val="clustered"/>
        <c:varyColors val="0"/>
        <c:ser>
          <c:idx val="0"/>
          <c:order val="0"/>
          <c:tx>
            <c:strRef>
              <c:f>Sheet1!$B$1</c:f>
              <c:strCache>
                <c:ptCount val="1"/>
                <c:pt idx="0">
                  <c:v>Day 3 </c:v>
                </c:pt>
              </c:strCache>
            </c:strRef>
          </c:tx>
          <c:invertIfNegative val="0"/>
          <c:cat>
            <c:strRef>
              <c:f>Sheet1!$A$2:$A$7</c:f>
              <c:strCache>
                <c:ptCount val="6"/>
                <c:pt idx="0">
                  <c:v>Creativity </c:v>
                </c:pt>
                <c:pt idx="1">
                  <c:v>confusion </c:v>
                </c:pt>
                <c:pt idx="2">
                  <c:v>appetite </c:v>
                </c:pt>
                <c:pt idx="3">
                  <c:v>dizziness </c:v>
                </c:pt>
                <c:pt idx="4">
                  <c:v>strengh </c:v>
                </c:pt>
                <c:pt idx="5">
                  <c:v>free time </c:v>
                </c:pt>
              </c:strCache>
            </c:strRef>
          </c:cat>
          <c:val>
            <c:numRef>
              <c:f>Sheet1!$B$2:$B$7</c:f>
              <c:numCache>
                <c:formatCode>General</c:formatCode>
                <c:ptCount val="6"/>
                <c:pt idx="0">
                  <c:v>0.5</c:v>
                </c:pt>
                <c:pt idx="1">
                  <c:v>7.0</c:v>
                </c:pt>
                <c:pt idx="2">
                  <c:v>4.0</c:v>
                </c:pt>
                <c:pt idx="3">
                  <c:v>5.0</c:v>
                </c:pt>
                <c:pt idx="4">
                  <c:v>3.0</c:v>
                </c:pt>
                <c:pt idx="5">
                  <c:v>1.0</c:v>
                </c:pt>
              </c:numCache>
            </c:numRef>
          </c:val>
        </c:ser>
        <c:dLbls>
          <c:showLegendKey val="0"/>
          <c:showVal val="0"/>
          <c:showCatName val="0"/>
          <c:showSerName val="0"/>
          <c:showPercent val="0"/>
          <c:showBubbleSize val="0"/>
        </c:dLbls>
        <c:gapWidth val="0"/>
        <c:axId val="-2019651184"/>
        <c:axId val="-2138563920"/>
      </c:barChart>
      <c:catAx>
        <c:axId val="-2019651184"/>
        <c:scaling>
          <c:orientation val="minMax"/>
        </c:scaling>
        <c:delete val="0"/>
        <c:axPos val="b"/>
        <c:numFmt formatCode="General" sourceLinked="0"/>
        <c:majorTickMark val="none"/>
        <c:minorTickMark val="none"/>
        <c:tickLblPos val="nextTo"/>
        <c:crossAx val="-2138563920"/>
        <c:crosses val="autoZero"/>
        <c:auto val="1"/>
        <c:lblAlgn val="ctr"/>
        <c:lblOffset val="100"/>
        <c:noMultiLvlLbl val="0"/>
      </c:catAx>
      <c:valAx>
        <c:axId val="-2138563920"/>
        <c:scaling>
          <c:orientation val="minMax"/>
        </c:scaling>
        <c:delete val="0"/>
        <c:axPos val="l"/>
        <c:title>
          <c:tx>
            <c:rich>
              <a:bodyPr/>
              <a:lstStyle/>
              <a:p>
                <a:pPr>
                  <a:defRPr/>
                </a:pPr>
                <a:r>
                  <a:rPr lang="en-US" dirty="0" smtClean="0"/>
                  <a:t>%</a:t>
                </a:r>
                <a:endParaRPr lang="en-US" dirty="0"/>
              </a:p>
            </c:rich>
          </c:tx>
          <c:layout/>
          <c:overlay val="0"/>
        </c:title>
        <c:numFmt formatCode="General" sourceLinked="1"/>
        <c:majorTickMark val="out"/>
        <c:minorTickMark val="none"/>
        <c:tickLblPos val="nextTo"/>
        <c:crossAx val="-201965118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9"/>
    </mc:Choice>
    <mc:Fallback>
      <c:style val="9"/>
    </mc:Fallback>
  </mc:AlternateContent>
  <c:chart>
    <c:title>
      <c:tx>
        <c:rich>
          <a:bodyPr/>
          <a:lstStyle/>
          <a:p>
            <a:pPr>
              <a:defRPr/>
            </a:pPr>
            <a:r>
              <a:rPr lang="en-US"/>
              <a:t>Day 5</a:t>
            </a:r>
          </a:p>
        </c:rich>
      </c:tx>
      <c:layout/>
      <c:overlay val="0"/>
    </c:title>
    <c:autoTitleDeleted val="0"/>
    <c:plotArea>
      <c:layout/>
      <c:barChart>
        <c:barDir val="col"/>
        <c:grouping val="clustered"/>
        <c:varyColors val="0"/>
        <c:ser>
          <c:idx val="0"/>
          <c:order val="0"/>
          <c:tx>
            <c:strRef>
              <c:f>Sheet1!$B$1</c:f>
              <c:strCache>
                <c:ptCount val="1"/>
                <c:pt idx="0">
                  <c:v>Day 3 </c:v>
                </c:pt>
              </c:strCache>
            </c:strRef>
          </c:tx>
          <c:invertIfNegative val="0"/>
          <c:cat>
            <c:strRef>
              <c:f>Sheet1!$A$2:$A$7</c:f>
              <c:strCache>
                <c:ptCount val="6"/>
                <c:pt idx="0">
                  <c:v>Creativity </c:v>
                </c:pt>
                <c:pt idx="1">
                  <c:v>confusion </c:v>
                </c:pt>
                <c:pt idx="2">
                  <c:v>appetite </c:v>
                </c:pt>
                <c:pt idx="3">
                  <c:v>dizziness </c:v>
                </c:pt>
                <c:pt idx="4">
                  <c:v>strengh </c:v>
                </c:pt>
                <c:pt idx="5">
                  <c:v>free time </c:v>
                </c:pt>
              </c:strCache>
            </c:strRef>
          </c:cat>
          <c:val>
            <c:numRef>
              <c:f>Sheet1!$B$2:$B$7</c:f>
              <c:numCache>
                <c:formatCode>General</c:formatCode>
                <c:ptCount val="6"/>
                <c:pt idx="0">
                  <c:v>2.0</c:v>
                </c:pt>
                <c:pt idx="1">
                  <c:v>1.0</c:v>
                </c:pt>
                <c:pt idx="2">
                  <c:v>6.0</c:v>
                </c:pt>
                <c:pt idx="3">
                  <c:v>2.0</c:v>
                </c:pt>
                <c:pt idx="4">
                  <c:v>5.0</c:v>
                </c:pt>
                <c:pt idx="5">
                  <c:v>7.0</c:v>
                </c:pt>
              </c:numCache>
            </c:numRef>
          </c:val>
        </c:ser>
        <c:dLbls>
          <c:showLegendKey val="0"/>
          <c:showVal val="0"/>
          <c:showCatName val="0"/>
          <c:showSerName val="0"/>
          <c:showPercent val="0"/>
          <c:showBubbleSize val="0"/>
        </c:dLbls>
        <c:gapWidth val="0"/>
        <c:axId val="-2137462352"/>
        <c:axId val="-2137961808"/>
      </c:barChart>
      <c:catAx>
        <c:axId val="-2137462352"/>
        <c:scaling>
          <c:orientation val="minMax"/>
        </c:scaling>
        <c:delete val="0"/>
        <c:axPos val="b"/>
        <c:numFmt formatCode="General" sourceLinked="0"/>
        <c:majorTickMark val="none"/>
        <c:minorTickMark val="none"/>
        <c:tickLblPos val="nextTo"/>
        <c:crossAx val="-2137961808"/>
        <c:crosses val="autoZero"/>
        <c:auto val="1"/>
        <c:lblAlgn val="ctr"/>
        <c:lblOffset val="100"/>
        <c:noMultiLvlLbl val="0"/>
      </c:catAx>
      <c:valAx>
        <c:axId val="-2137961808"/>
        <c:scaling>
          <c:orientation val="minMax"/>
        </c:scaling>
        <c:delete val="0"/>
        <c:axPos val="l"/>
        <c:title>
          <c:tx>
            <c:rich>
              <a:bodyPr/>
              <a:lstStyle/>
              <a:p>
                <a:pPr>
                  <a:defRPr/>
                </a:pPr>
                <a:r>
                  <a:rPr lang="en-US"/>
                  <a:t>%</a:t>
                </a:r>
              </a:p>
            </c:rich>
          </c:tx>
          <c:layout/>
          <c:overlay val="0"/>
        </c:title>
        <c:numFmt formatCode="General" sourceLinked="1"/>
        <c:majorTickMark val="out"/>
        <c:minorTickMark val="none"/>
        <c:tickLblPos val="nextTo"/>
        <c:crossAx val="-213746235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12"/>
    </mc:Choice>
    <mc:Fallback>
      <c:style val="12"/>
    </mc:Fallback>
  </mc:AlternateContent>
  <c:chart>
    <c:title>
      <c:tx>
        <c:rich>
          <a:bodyPr/>
          <a:lstStyle/>
          <a:p>
            <a:pPr>
              <a:defRPr/>
            </a:pPr>
            <a:r>
              <a:rPr lang="en-US"/>
              <a:t>Day 6-7 </a:t>
            </a:r>
          </a:p>
        </c:rich>
      </c:tx>
      <c:layout/>
      <c:overlay val="0"/>
    </c:title>
    <c:autoTitleDeleted val="0"/>
    <c:plotArea>
      <c:layout/>
      <c:barChart>
        <c:barDir val="col"/>
        <c:grouping val="clustered"/>
        <c:varyColors val="0"/>
        <c:ser>
          <c:idx val="0"/>
          <c:order val="0"/>
          <c:tx>
            <c:strRef>
              <c:f>Sheet1!$B$1</c:f>
              <c:strCache>
                <c:ptCount val="1"/>
                <c:pt idx="0">
                  <c:v>Day 3 </c:v>
                </c:pt>
              </c:strCache>
            </c:strRef>
          </c:tx>
          <c:invertIfNegative val="0"/>
          <c:cat>
            <c:strRef>
              <c:f>Sheet1!$A$2:$A$7</c:f>
              <c:strCache>
                <c:ptCount val="6"/>
                <c:pt idx="0">
                  <c:v>Creativity </c:v>
                </c:pt>
                <c:pt idx="1">
                  <c:v>confusion </c:v>
                </c:pt>
                <c:pt idx="2">
                  <c:v>appetite </c:v>
                </c:pt>
                <c:pt idx="3">
                  <c:v>dizziness </c:v>
                </c:pt>
                <c:pt idx="4">
                  <c:v>strengh </c:v>
                </c:pt>
                <c:pt idx="5">
                  <c:v>free time </c:v>
                </c:pt>
              </c:strCache>
            </c:strRef>
          </c:cat>
          <c:val>
            <c:numRef>
              <c:f>Sheet1!$B$2:$B$7</c:f>
              <c:numCache>
                <c:formatCode>General</c:formatCode>
                <c:ptCount val="6"/>
                <c:pt idx="0">
                  <c:v>8.700000000000001</c:v>
                </c:pt>
                <c:pt idx="1">
                  <c:v>0.2</c:v>
                </c:pt>
                <c:pt idx="2">
                  <c:v>6.6</c:v>
                </c:pt>
                <c:pt idx="3">
                  <c:v>0.2</c:v>
                </c:pt>
                <c:pt idx="4">
                  <c:v>7.0</c:v>
                </c:pt>
                <c:pt idx="5">
                  <c:v>8.0</c:v>
                </c:pt>
              </c:numCache>
            </c:numRef>
          </c:val>
        </c:ser>
        <c:dLbls>
          <c:showLegendKey val="0"/>
          <c:showVal val="0"/>
          <c:showCatName val="0"/>
          <c:showSerName val="0"/>
          <c:showPercent val="0"/>
          <c:showBubbleSize val="0"/>
        </c:dLbls>
        <c:gapWidth val="0"/>
        <c:axId val="-2097496528"/>
        <c:axId val="-2124819120"/>
      </c:barChart>
      <c:catAx>
        <c:axId val="-2097496528"/>
        <c:scaling>
          <c:orientation val="minMax"/>
        </c:scaling>
        <c:delete val="0"/>
        <c:axPos val="b"/>
        <c:numFmt formatCode="General" sourceLinked="0"/>
        <c:majorTickMark val="none"/>
        <c:minorTickMark val="none"/>
        <c:tickLblPos val="nextTo"/>
        <c:crossAx val="-2124819120"/>
        <c:crosses val="autoZero"/>
        <c:auto val="1"/>
        <c:lblAlgn val="ctr"/>
        <c:lblOffset val="100"/>
        <c:noMultiLvlLbl val="0"/>
      </c:catAx>
      <c:valAx>
        <c:axId val="-2124819120"/>
        <c:scaling>
          <c:orientation val="minMax"/>
        </c:scaling>
        <c:delete val="0"/>
        <c:axPos val="l"/>
        <c:title>
          <c:tx>
            <c:rich>
              <a:bodyPr/>
              <a:lstStyle/>
              <a:p>
                <a:pPr>
                  <a:defRPr/>
                </a:pPr>
                <a:r>
                  <a:rPr lang="en-US"/>
                  <a:t>%</a:t>
                </a:r>
              </a:p>
            </c:rich>
          </c:tx>
          <c:layout/>
          <c:overlay val="0"/>
        </c:title>
        <c:numFmt formatCode="General" sourceLinked="1"/>
        <c:majorTickMark val="out"/>
        <c:minorTickMark val="none"/>
        <c:tickLblPos val="nextTo"/>
        <c:crossAx val="-209749652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9"/>
    </mc:Choice>
    <mc:Fallback>
      <c:style val="9"/>
    </mc:Fallback>
  </mc:AlternateContent>
  <c:chart>
    <c:title>
      <c:layout/>
      <c:overlay val="0"/>
    </c:title>
    <c:autoTitleDeleted val="0"/>
    <c:plotArea>
      <c:layout/>
      <c:barChart>
        <c:barDir val="col"/>
        <c:grouping val="clustered"/>
        <c:varyColors val="0"/>
        <c:ser>
          <c:idx val="0"/>
          <c:order val="0"/>
          <c:tx>
            <c:strRef>
              <c:f>Sheet1!$B$1</c:f>
              <c:strCache>
                <c:ptCount val="1"/>
                <c:pt idx="0">
                  <c:v>Day 8 -10  </c:v>
                </c:pt>
              </c:strCache>
            </c:strRef>
          </c:tx>
          <c:invertIfNegative val="0"/>
          <c:cat>
            <c:strRef>
              <c:f>Sheet1!$A$2:$A$8</c:f>
              <c:strCache>
                <c:ptCount val="7"/>
                <c:pt idx="0">
                  <c:v>Creativity </c:v>
                </c:pt>
                <c:pt idx="1">
                  <c:v>confusion </c:v>
                </c:pt>
                <c:pt idx="2">
                  <c:v>appetite </c:v>
                </c:pt>
                <c:pt idx="3">
                  <c:v>dizziness </c:v>
                </c:pt>
                <c:pt idx="4">
                  <c:v>strengh </c:v>
                </c:pt>
                <c:pt idx="5">
                  <c:v>free time </c:v>
                </c:pt>
                <c:pt idx="6">
                  <c:v>productivity </c:v>
                </c:pt>
              </c:strCache>
            </c:strRef>
          </c:cat>
          <c:val>
            <c:numRef>
              <c:f>Sheet1!$B$2:$B$8</c:f>
              <c:numCache>
                <c:formatCode>General</c:formatCode>
                <c:ptCount val="7"/>
                <c:pt idx="0">
                  <c:v>8.0</c:v>
                </c:pt>
                <c:pt idx="1">
                  <c:v>0.2</c:v>
                </c:pt>
                <c:pt idx="2">
                  <c:v>6.6</c:v>
                </c:pt>
                <c:pt idx="3">
                  <c:v>0.2</c:v>
                </c:pt>
                <c:pt idx="4">
                  <c:v>7.0</c:v>
                </c:pt>
                <c:pt idx="5">
                  <c:v>8.0</c:v>
                </c:pt>
                <c:pt idx="6">
                  <c:v>7.6</c:v>
                </c:pt>
              </c:numCache>
            </c:numRef>
          </c:val>
        </c:ser>
        <c:dLbls>
          <c:showLegendKey val="0"/>
          <c:showVal val="0"/>
          <c:showCatName val="0"/>
          <c:showSerName val="0"/>
          <c:showPercent val="0"/>
          <c:showBubbleSize val="0"/>
        </c:dLbls>
        <c:gapWidth val="0"/>
        <c:axId val="-2129062128"/>
        <c:axId val="1731566208"/>
      </c:barChart>
      <c:catAx>
        <c:axId val="-2129062128"/>
        <c:scaling>
          <c:orientation val="minMax"/>
        </c:scaling>
        <c:delete val="0"/>
        <c:axPos val="b"/>
        <c:numFmt formatCode="General" sourceLinked="0"/>
        <c:majorTickMark val="none"/>
        <c:minorTickMark val="none"/>
        <c:tickLblPos val="nextTo"/>
        <c:crossAx val="1731566208"/>
        <c:crosses val="autoZero"/>
        <c:auto val="1"/>
        <c:lblAlgn val="ctr"/>
        <c:lblOffset val="100"/>
        <c:noMultiLvlLbl val="0"/>
      </c:catAx>
      <c:valAx>
        <c:axId val="1731566208"/>
        <c:scaling>
          <c:orientation val="minMax"/>
        </c:scaling>
        <c:delete val="0"/>
        <c:axPos val="l"/>
        <c:title>
          <c:tx>
            <c:rich>
              <a:bodyPr/>
              <a:lstStyle/>
              <a:p>
                <a:pPr>
                  <a:defRPr/>
                </a:pPr>
                <a:r>
                  <a:rPr lang="en-US" dirty="0" smtClean="0"/>
                  <a:t>%</a:t>
                </a:r>
                <a:endParaRPr lang="en-US" dirty="0"/>
              </a:p>
            </c:rich>
          </c:tx>
          <c:layout/>
          <c:overlay val="0"/>
        </c:title>
        <c:numFmt formatCode="General" sourceLinked="1"/>
        <c:majorTickMark val="out"/>
        <c:minorTickMark val="none"/>
        <c:tickLblPos val="nextTo"/>
        <c:crossAx val="-212906212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EAC5D5E-9049-47BA-B548-61F8441D8919}" type="datetimeFigureOut">
              <a:rPr lang="ar-SA" smtClean="0"/>
              <a:pPr/>
              <a:t>14 ذو القعدة، 1441 </a:t>
            </a:fld>
            <a:endParaRPr lang="ar-SA" dirty="0"/>
          </a:p>
        </p:txBody>
      </p:sp>
      <p:sp>
        <p:nvSpPr>
          <p:cNvPr id="4" name="Slide Image Placeholder 3"/>
          <p:cNvSpPr>
            <a:spLocks noGrp="1" noRot="1" noChangeAspect="1"/>
          </p:cNvSpPr>
          <p:nvPr>
            <p:ph type="sldImg" idx="2"/>
          </p:nvPr>
        </p:nvSpPr>
        <p:spPr>
          <a:xfrm>
            <a:off x="1911350" y="685800"/>
            <a:ext cx="30353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CD9249F-1E60-41EC-A9CA-F3DD115602A8}" type="slidenum">
              <a:rPr lang="ar-SA" smtClean="0"/>
              <a:pPr/>
              <a:t>‹#›</a:t>
            </a:fld>
            <a:endParaRPr lang="ar-SA" dirty="0"/>
          </a:p>
        </p:txBody>
      </p:sp>
    </p:spTree>
    <p:extLst>
      <p:ext uri="{BB962C8B-B14F-4D97-AF65-F5344CB8AC3E}">
        <p14:creationId xmlns:p14="http://schemas.microsoft.com/office/powerpoint/2010/main" val="101803219"/>
      </p:ext>
    </p:extLst>
  </p:cSld>
  <p:clrMap bg1="lt1" tx1="dk1" bg2="lt2" tx2="dk2" accent1="accent1" accent2="accent2" accent3="accent3" accent4="accent4" accent5="accent5" accent6="accent6" hlink="hlink" folHlink="folHlink"/>
  <p:notesStyle>
    <a:lvl1pPr marL="0" algn="r" defTabSz="3918506" rtl="1" eaLnBrk="1" latinLnBrk="0" hangingPunct="1">
      <a:defRPr sz="5100" kern="1200">
        <a:solidFill>
          <a:schemeClr val="tx1"/>
        </a:solidFill>
        <a:latin typeface="+mn-lt"/>
        <a:ea typeface="+mn-ea"/>
        <a:cs typeface="+mn-cs"/>
      </a:defRPr>
    </a:lvl1pPr>
    <a:lvl2pPr marL="1959253" algn="r" defTabSz="3918506" rtl="1" eaLnBrk="1" latinLnBrk="0" hangingPunct="1">
      <a:defRPr sz="5100" kern="1200">
        <a:solidFill>
          <a:schemeClr val="tx1"/>
        </a:solidFill>
        <a:latin typeface="+mn-lt"/>
        <a:ea typeface="+mn-ea"/>
        <a:cs typeface="+mn-cs"/>
      </a:defRPr>
    </a:lvl2pPr>
    <a:lvl3pPr marL="3918506" algn="r" defTabSz="3918506" rtl="1" eaLnBrk="1" latinLnBrk="0" hangingPunct="1">
      <a:defRPr sz="5100" kern="1200">
        <a:solidFill>
          <a:schemeClr val="tx1"/>
        </a:solidFill>
        <a:latin typeface="+mn-lt"/>
        <a:ea typeface="+mn-ea"/>
        <a:cs typeface="+mn-cs"/>
      </a:defRPr>
    </a:lvl3pPr>
    <a:lvl4pPr marL="5877759" algn="r" defTabSz="3918506" rtl="1" eaLnBrk="1" latinLnBrk="0" hangingPunct="1">
      <a:defRPr sz="5100" kern="1200">
        <a:solidFill>
          <a:schemeClr val="tx1"/>
        </a:solidFill>
        <a:latin typeface="+mn-lt"/>
        <a:ea typeface="+mn-ea"/>
        <a:cs typeface="+mn-cs"/>
      </a:defRPr>
    </a:lvl4pPr>
    <a:lvl5pPr marL="7837011" algn="r" defTabSz="3918506" rtl="1" eaLnBrk="1" latinLnBrk="0" hangingPunct="1">
      <a:defRPr sz="5100" kern="1200">
        <a:solidFill>
          <a:schemeClr val="tx1"/>
        </a:solidFill>
        <a:latin typeface="+mn-lt"/>
        <a:ea typeface="+mn-ea"/>
        <a:cs typeface="+mn-cs"/>
      </a:defRPr>
    </a:lvl5pPr>
    <a:lvl6pPr marL="9796264" algn="r" defTabSz="3918506" rtl="1" eaLnBrk="1" latinLnBrk="0" hangingPunct="1">
      <a:defRPr sz="5100" kern="1200">
        <a:solidFill>
          <a:schemeClr val="tx1"/>
        </a:solidFill>
        <a:latin typeface="+mn-lt"/>
        <a:ea typeface="+mn-ea"/>
        <a:cs typeface="+mn-cs"/>
      </a:defRPr>
    </a:lvl6pPr>
    <a:lvl7pPr marL="11755517" algn="r" defTabSz="3918506" rtl="1" eaLnBrk="1" latinLnBrk="0" hangingPunct="1">
      <a:defRPr sz="5100" kern="1200">
        <a:solidFill>
          <a:schemeClr val="tx1"/>
        </a:solidFill>
        <a:latin typeface="+mn-lt"/>
        <a:ea typeface="+mn-ea"/>
        <a:cs typeface="+mn-cs"/>
      </a:defRPr>
    </a:lvl7pPr>
    <a:lvl8pPr marL="13714770" algn="r" defTabSz="3918506" rtl="1" eaLnBrk="1" latinLnBrk="0" hangingPunct="1">
      <a:defRPr sz="5100" kern="1200">
        <a:solidFill>
          <a:schemeClr val="tx1"/>
        </a:solidFill>
        <a:latin typeface="+mn-lt"/>
        <a:ea typeface="+mn-ea"/>
        <a:cs typeface="+mn-cs"/>
      </a:defRPr>
    </a:lvl8pPr>
    <a:lvl9pPr marL="15674023" algn="r" defTabSz="3918506" rtl="1" eaLnBrk="1" latinLnBrk="0" hangingPunct="1">
      <a:defRPr sz="5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11350" y="685800"/>
            <a:ext cx="3035300" cy="3429000"/>
          </a:xfrm>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0CD9249F-1E60-41EC-A9CA-F3DD115602A8}" type="slidenum">
              <a:rPr lang="ar-SA" smtClean="0"/>
              <a:pPr/>
              <a:t>1</a:t>
            </a:fld>
            <a:endParaRPr lang="ar-SA" dirty="0"/>
          </a:p>
        </p:txBody>
      </p:sp>
    </p:spTree>
    <p:extLst>
      <p:ext uri="{BB962C8B-B14F-4D97-AF65-F5344CB8AC3E}">
        <p14:creationId xmlns:p14="http://schemas.microsoft.com/office/powerpoint/2010/main" val="1609718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50106" y="12867870"/>
            <a:ext cx="31167864" cy="8879020"/>
          </a:xfrm>
        </p:spPr>
        <p:txBody>
          <a:bodyPr/>
          <a:lstStyle/>
          <a:p>
            <a:r>
              <a:rPr lang="en-US" smtClean="0"/>
              <a:t>Click to edit Master title style</a:t>
            </a:r>
            <a:endParaRPr lang="ar-SA"/>
          </a:p>
        </p:txBody>
      </p:sp>
      <p:sp>
        <p:nvSpPr>
          <p:cNvPr id="3" name="Subtitle 2"/>
          <p:cNvSpPr>
            <a:spLocks noGrp="1"/>
          </p:cNvSpPr>
          <p:nvPr>
            <p:ph type="subTitle" idx="1"/>
          </p:nvPr>
        </p:nvSpPr>
        <p:spPr>
          <a:xfrm>
            <a:off x="5500215" y="23472828"/>
            <a:ext cx="25667653" cy="10585786"/>
          </a:xfrm>
        </p:spPr>
        <p:txBody>
          <a:bodyPr/>
          <a:lstStyle>
            <a:lvl1pPr marL="0" indent="0" algn="ctr">
              <a:buNone/>
              <a:defRPr>
                <a:solidFill>
                  <a:schemeClr val="tx1">
                    <a:tint val="75000"/>
                  </a:schemeClr>
                </a:solidFill>
              </a:defRPr>
            </a:lvl1pPr>
            <a:lvl2pPr marL="1873418" indent="0" algn="ctr">
              <a:buNone/>
              <a:defRPr>
                <a:solidFill>
                  <a:schemeClr val="tx1">
                    <a:tint val="75000"/>
                  </a:schemeClr>
                </a:solidFill>
              </a:defRPr>
            </a:lvl2pPr>
            <a:lvl3pPr marL="3746836" indent="0" algn="ctr">
              <a:buNone/>
              <a:defRPr>
                <a:solidFill>
                  <a:schemeClr val="tx1">
                    <a:tint val="75000"/>
                  </a:schemeClr>
                </a:solidFill>
              </a:defRPr>
            </a:lvl3pPr>
            <a:lvl4pPr marL="5620254" indent="0" algn="ctr">
              <a:buNone/>
              <a:defRPr>
                <a:solidFill>
                  <a:schemeClr val="tx1">
                    <a:tint val="75000"/>
                  </a:schemeClr>
                </a:solidFill>
              </a:defRPr>
            </a:lvl4pPr>
            <a:lvl5pPr marL="7493672" indent="0" algn="ctr">
              <a:buNone/>
              <a:defRPr>
                <a:solidFill>
                  <a:schemeClr val="tx1">
                    <a:tint val="75000"/>
                  </a:schemeClr>
                </a:solidFill>
              </a:defRPr>
            </a:lvl5pPr>
            <a:lvl6pPr marL="9367091" indent="0" algn="ctr">
              <a:buNone/>
              <a:defRPr>
                <a:solidFill>
                  <a:schemeClr val="tx1">
                    <a:tint val="75000"/>
                  </a:schemeClr>
                </a:solidFill>
              </a:defRPr>
            </a:lvl6pPr>
            <a:lvl7pPr marL="11240509" indent="0" algn="ctr">
              <a:buNone/>
              <a:defRPr>
                <a:solidFill>
                  <a:schemeClr val="tx1">
                    <a:tint val="75000"/>
                  </a:schemeClr>
                </a:solidFill>
              </a:defRPr>
            </a:lvl7pPr>
            <a:lvl8pPr marL="13113927" indent="0" algn="ctr">
              <a:buNone/>
              <a:defRPr>
                <a:solidFill>
                  <a:schemeClr val="tx1">
                    <a:tint val="75000"/>
                  </a:schemeClr>
                </a:solidFill>
              </a:defRPr>
            </a:lvl8pPr>
            <a:lvl9pPr marL="14987345"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8595F51A-5875-4D01-992B-FFF2E7B68ABC}" type="datetimeFigureOut">
              <a:rPr lang="ar-SA" smtClean="0"/>
              <a:pPr/>
              <a:t>14 ذو القعدة، 1441 </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6BC0460A-05B7-4684-A6F1-32BA0FA45C8B}"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8595F51A-5875-4D01-992B-FFF2E7B68ABC}" type="datetimeFigureOut">
              <a:rPr lang="ar-SA" smtClean="0"/>
              <a:pPr/>
              <a:t>14 ذو القعدة، 1441 </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6BC0460A-05B7-4684-A6F1-32BA0FA45C8B}"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706228" y="8629720"/>
            <a:ext cx="29697323" cy="183784194"/>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6601533" y="8629720"/>
            <a:ext cx="88493558" cy="18378419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8595F51A-5875-4D01-992B-FFF2E7B68ABC}" type="datetimeFigureOut">
              <a:rPr lang="ar-SA" smtClean="0"/>
              <a:pPr/>
              <a:t>14 ذو القعدة، 1441 </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6BC0460A-05B7-4684-A6F1-32BA0FA45C8B}"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8595F51A-5875-4D01-992B-FFF2E7B68ABC}" type="datetimeFigureOut">
              <a:rPr lang="ar-SA" smtClean="0"/>
              <a:pPr/>
              <a:t>14 ذو القعدة، 1441 </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6BC0460A-05B7-4684-A6F1-32BA0FA45C8B}"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96526" y="26617886"/>
            <a:ext cx="31167864" cy="8226996"/>
          </a:xfrm>
        </p:spPr>
        <p:txBody>
          <a:bodyPr anchor="t"/>
          <a:lstStyle>
            <a:lvl1pPr algn="r">
              <a:defRPr sz="16350" b="1" cap="all"/>
            </a:lvl1pPr>
          </a:lstStyle>
          <a:p>
            <a:r>
              <a:rPr lang="en-US" smtClean="0"/>
              <a:t>Click to edit Master title style</a:t>
            </a:r>
            <a:endParaRPr lang="ar-SA"/>
          </a:p>
        </p:txBody>
      </p:sp>
      <p:sp>
        <p:nvSpPr>
          <p:cNvPr id="3" name="Text Placeholder 2"/>
          <p:cNvSpPr>
            <a:spLocks noGrp="1"/>
          </p:cNvSpPr>
          <p:nvPr>
            <p:ph type="body" idx="1"/>
          </p:nvPr>
        </p:nvSpPr>
        <p:spPr>
          <a:xfrm>
            <a:off x="2896526" y="17556686"/>
            <a:ext cx="31167864" cy="9061199"/>
          </a:xfrm>
        </p:spPr>
        <p:txBody>
          <a:bodyPr anchor="b"/>
          <a:lstStyle>
            <a:lvl1pPr marL="0" indent="0">
              <a:buNone/>
              <a:defRPr sz="8223">
                <a:solidFill>
                  <a:schemeClr val="tx1">
                    <a:tint val="75000"/>
                  </a:schemeClr>
                </a:solidFill>
              </a:defRPr>
            </a:lvl1pPr>
            <a:lvl2pPr marL="1873418" indent="0">
              <a:buNone/>
              <a:defRPr sz="7363">
                <a:solidFill>
                  <a:schemeClr val="tx1">
                    <a:tint val="75000"/>
                  </a:schemeClr>
                </a:solidFill>
              </a:defRPr>
            </a:lvl2pPr>
            <a:lvl3pPr marL="3746836" indent="0">
              <a:buNone/>
              <a:defRPr sz="6598">
                <a:solidFill>
                  <a:schemeClr val="tx1">
                    <a:tint val="75000"/>
                  </a:schemeClr>
                </a:solidFill>
              </a:defRPr>
            </a:lvl3pPr>
            <a:lvl4pPr marL="5620254" indent="0">
              <a:buNone/>
              <a:defRPr sz="5738">
                <a:solidFill>
                  <a:schemeClr val="tx1">
                    <a:tint val="75000"/>
                  </a:schemeClr>
                </a:solidFill>
              </a:defRPr>
            </a:lvl4pPr>
            <a:lvl5pPr marL="7493672" indent="0">
              <a:buNone/>
              <a:defRPr sz="5738">
                <a:solidFill>
                  <a:schemeClr val="tx1">
                    <a:tint val="75000"/>
                  </a:schemeClr>
                </a:solidFill>
              </a:defRPr>
            </a:lvl5pPr>
            <a:lvl6pPr marL="9367091" indent="0">
              <a:buNone/>
              <a:defRPr sz="5738">
                <a:solidFill>
                  <a:schemeClr val="tx1">
                    <a:tint val="75000"/>
                  </a:schemeClr>
                </a:solidFill>
              </a:defRPr>
            </a:lvl6pPr>
            <a:lvl7pPr marL="11240509" indent="0">
              <a:buNone/>
              <a:defRPr sz="5738">
                <a:solidFill>
                  <a:schemeClr val="tx1">
                    <a:tint val="75000"/>
                  </a:schemeClr>
                </a:solidFill>
              </a:defRPr>
            </a:lvl7pPr>
            <a:lvl8pPr marL="13113927" indent="0">
              <a:buNone/>
              <a:defRPr sz="5738">
                <a:solidFill>
                  <a:schemeClr val="tx1">
                    <a:tint val="75000"/>
                  </a:schemeClr>
                </a:solidFill>
              </a:defRPr>
            </a:lvl8pPr>
            <a:lvl9pPr marL="14987345" indent="0">
              <a:buNone/>
              <a:defRPr sz="5738">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95F51A-5875-4D01-992B-FFF2E7B68ABC}" type="datetimeFigureOut">
              <a:rPr lang="ar-SA" smtClean="0"/>
              <a:pPr/>
              <a:t>14 ذو القعدة، 1441 </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6BC0460A-05B7-4684-A6F1-32BA0FA45C8B}"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6601533" y="50263305"/>
            <a:ext cx="59095439" cy="142150608"/>
          </a:xfrm>
        </p:spPr>
        <p:txBody>
          <a:bodyPr/>
          <a:lstStyle>
            <a:lvl1pPr>
              <a:defRPr sz="11474"/>
            </a:lvl1pPr>
            <a:lvl2pPr>
              <a:defRPr sz="9849"/>
            </a:lvl2pPr>
            <a:lvl3pPr>
              <a:defRPr sz="8223"/>
            </a:lvl3pPr>
            <a:lvl4pPr>
              <a:defRPr sz="7363"/>
            </a:lvl4pPr>
            <a:lvl5pPr>
              <a:defRPr sz="7363"/>
            </a:lvl5pPr>
            <a:lvl6pPr>
              <a:defRPr sz="7363"/>
            </a:lvl6pPr>
            <a:lvl7pPr>
              <a:defRPr sz="7363"/>
            </a:lvl7pPr>
            <a:lvl8pPr>
              <a:defRPr sz="7363"/>
            </a:lvl8pPr>
            <a:lvl9pPr>
              <a:defRPr sz="736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6308106" y="50263305"/>
            <a:ext cx="59095444" cy="142150608"/>
          </a:xfrm>
        </p:spPr>
        <p:txBody>
          <a:bodyPr/>
          <a:lstStyle>
            <a:lvl1pPr>
              <a:defRPr sz="11474"/>
            </a:lvl1pPr>
            <a:lvl2pPr>
              <a:defRPr sz="9849"/>
            </a:lvl2pPr>
            <a:lvl3pPr>
              <a:defRPr sz="8223"/>
            </a:lvl3pPr>
            <a:lvl4pPr>
              <a:defRPr sz="7363"/>
            </a:lvl4pPr>
            <a:lvl5pPr>
              <a:defRPr sz="7363"/>
            </a:lvl5pPr>
            <a:lvl6pPr>
              <a:defRPr sz="7363"/>
            </a:lvl6pPr>
            <a:lvl7pPr>
              <a:defRPr sz="7363"/>
            </a:lvl7pPr>
            <a:lvl8pPr>
              <a:defRPr sz="7363"/>
            </a:lvl8pPr>
            <a:lvl9pPr>
              <a:defRPr sz="736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8595F51A-5875-4D01-992B-FFF2E7B68ABC}" type="datetimeFigureOut">
              <a:rPr lang="ar-SA" smtClean="0"/>
              <a:pPr/>
              <a:t>14 ذو القعدة، 1441 </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6BC0460A-05B7-4684-A6F1-32BA0FA45C8B}"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33404" y="1658828"/>
            <a:ext cx="33001268" cy="6903773"/>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1833405" y="9272157"/>
            <a:ext cx="16201434" cy="3864191"/>
          </a:xfrm>
        </p:spPr>
        <p:txBody>
          <a:bodyPr anchor="b"/>
          <a:lstStyle>
            <a:lvl1pPr marL="0" indent="0">
              <a:buNone/>
              <a:defRPr sz="9849" b="1"/>
            </a:lvl1pPr>
            <a:lvl2pPr marL="1873418" indent="0">
              <a:buNone/>
              <a:defRPr sz="8223" b="1"/>
            </a:lvl2pPr>
            <a:lvl3pPr marL="3746836" indent="0">
              <a:buNone/>
              <a:defRPr sz="7363" b="1"/>
            </a:lvl3pPr>
            <a:lvl4pPr marL="5620254" indent="0">
              <a:buNone/>
              <a:defRPr sz="6598" b="1"/>
            </a:lvl4pPr>
            <a:lvl5pPr marL="7493672" indent="0">
              <a:buNone/>
              <a:defRPr sz="6598" b="1"/>
            </a:lvl5pPr>
            <a:lvl6pPr marL="9367091" indent="0">
              <a:buNone/>
              <a:defRPr sz="6598" b="1"/>
            </a:lvl6pPr>
            <a:lvl7pPr marL="11240509" indent="0">
              <a:buNone/>
              <a:defRPr sz="6598" b="1"/>
            </a:lvl7pPr>
            <a:lvl8pPr marL="13113927" indent="0">
              <a:buNone/>
              <a:defRPr sz="6598" b="1"/>
            </a:lvl8pPr>
            <a:lvl9pPr marL="14987345" indent="0">
              <a:buNone/>
              <a:defRPr sz="6598" b="1"/>
            </a:lvl9pPr>
          </a:lstStyle>
          <a:p>
            <a:pPr lvl="0"/>
            <a:r>
              <a:rPr lang="en-US" smtClean="0"/>
              <a:t>Click to edit Master text styles</a:t>
            </a:r>
          </a:p>
        </p:txBody>
      </p:sp>
      <p:sp>
        <p:nvSpPr>
          <p:cNvPr id="4" name="Content Placeholder 3"/>
          <p:cNvSpPr>
            <a:spLocks noGrp="1"/>
          </p:cNvSpPr>
          <p:nvPr>
            <p:ph sz="half" idx="2"/>
          </p:nvPr>
        </p:nvSpPr>
        <p:spPr>
          <a:xfrm>
            <a:off x="1833405" y="13136348"/>
            <a:ext cx="16201434" cy="23865964"/>
          </a:xfrm>
        </p:spPr>
        <p:txBody>
          <a:bodyPr/>
          <a:lstStyle>
            <a:lvl1pPr>
              <a:defRPr sz="9849"/>
            </a:lvl1pPr>
            <a:lvl2pPr>
              <a:defRPr sz="8223"/>
            </a:lvl2pPr>
            <a:lvl3pPr>
              <a:defRPr sz="7363"/>
            </a:lvl3pPr>
            <a:lvl4pPr>
              <a:defRPr sz="6598"/>
            </a:lvl4pPr>
            <a:lvl5pPr>
              <a:defRPr sz="6598"/>
            </a:lvl5pPr>
            <a:lvl6pPr>
              <a:defRPr sz="6598"/>
            </a:lvl6pPr>
            <a:lvl7pPr>
              <a:defRPr sz="6598"/>
            </a:lvl7pPr>
            <a:lvl8pPr>
              <a:defRPr sz="6598"/>
            </a:lvl8pPr>
            <a:lvl9pPr>
              <a:defRPr sz="659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18626879" y="9272157"/>
            <a:ext cx="16207799" cy="3864191"/>
          </a:xfrm>
        </p:spPr>
        <p:txBody>
          <a:bodyPr anchor="b"/>
          <a:lstStyle>
            <a:lvl1pPr marL="0" indent="0">
              <a:buNone/>
              <a:defRPr sz="9849" b="1"/>
            </a:lvl1pPr>
            <a:lvl2pPr marL="1873418" indent="0">
              <a:buNone/>
              <a:defRPr sz="8223" b="1"/>
            </a:lvl2pPr>
            <a:lvl3pPr marL="3746836" indent="0">
              <a:buNone/>
              <a:defRPr sz="7363" b="1"/>
            </a:lvl3pPr>
            <a:lvl4pPr marL="5620254" indent="0">
              <a:buNone/>
              <a:defRPr sz="6598" b="1"/>
            </a:lvl4pPr>
            <a:lvl5pPr marL="7493672" indent="0">
              <a:buNone/>
              <a:defRPr sz="6598" b="1"/>
            </a:lvl5pPr>
            <a:lvl6pPr marL="9367091" indent="0">
              <a:buNone/>
              <a:defRPr sz="6598" b="1"/>
            </a:lvl6pPr>
            <a:lvl7pPr marL="11240509" indent="0">
              <a:buNone/>
              <a:defRPr sz="6598" b="1"/>
            </a:lvl7pPr>
            <a:lvl8pPr marL="13113927" indent="0">
              <a:buNone/>
              <a:defRPr sz="6598" b="1"/>
            </a:lvl8pPr>
            <a:lvl9pPr marL="14987345" indent="0">
              <a:buNone/>
              <a:defRPr sz="6598" b="1"/>
            </a:lvl9pPr>
          </a:lstStyle>
          <a:p>
            <a:pPr lvl="0"/>
            <a:r>
              <a:rPr lang="en-US" smtClean="0"/>
              <a:t>Click to edit Master text styles</a:t>
            </a:r>
          </a:p>
        </p:txBody>
      </p:sp>
      <p:sp>
        <p:nvSpPr>
          <p:cNvPr id="6" name="Content Placeholder 5"/>
          <p:cNvSpPr>
            <a:spLocks noGrp="1"/>
          </p:cNvSpPr>
          <p:nvPr>
            <p:ph sz="quarter" idx="4"/>
          </p:nvPr>
        </p:nvSpPr>
        <p:spPr>
          <a:xfrm>
            <a:off x="18626879" y="13136348"/>
            <a:ext cx="16207799" cy="23865964"/>
          </a:xfrm>
        </p:spPr>
        <p:txBody>
          <a:bodyPr/>
          <a:lstStyle>
            <a:lvl1pPr>
              <a:defRPr sz="9849"/>
            </a:lvl1pPr>
            <a:lvl2pPr>
              <a:defRPr sz="8223"/>
            </a:lvl2pPr>
            <a:lvl3pPr>
              <a:defRPr sz="7363"/>
            </a:lvl3pPr>
            <a:lvl4pPr>
              <a:defRPr sz="6598"/>
            </a:lvl4pPr>
            <a:lvl5pPr>
              <a:defRPr sz="6598"/>
            </a:lvl5pPr>
            <a:lvl6pPr>
              <a:defRPr sz="6598"/>
            </a:lvl6pPr>
            <a:lvl7pPr>
              <a:defRPr sz="6598"/>
            </a:lvl7pPr>
            <a:lvl8pPr>
              <a:defRPr sz="6598"/>
            </a:lvl8pPr>
            <a:lvl9pPr>
              <a:defRPr sz="659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8595F51A-5875-4D01-992B-FFF2E7B68ABC}" type="datetimeFigureOut">
              <a:rPr lang="ar-SA" smtClean="0"/>
              <a:pPr/>
              <a:t>14 ذو القعدة، 1441 </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6BC0460A-05B7-4684-A6F1-32BA0FA45C8B}"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8595F51A-5875-4D01-992B-FFF2E7B68ABC}" type="datetimeFigureOut">
              <a:rPr lang="ar-SA" smtClean="0"/>
              <a:pPr/>
              <a:t>14 ذو القعدة، 1441 </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6BC0460A-05B7-4684-A6F1-32BA0FA45C8B}"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95F51A-5875-4D01-992B-FFF2E7B68ABC}" type="datetimeFigureOut">
              <a:rPr lang="ar-SA" smtClean="0"/>
              <a:pPr/>
              <a:t>14 ذو القعدة، 1441 </a:t>
            </a:fld>
            <a:endParaRPr lang="ar-SA" dirty="0"/>
          </a:p>
        </p:txBody>
      </p:sp>
      <p:sp>
        <p:nvSpPr>
          <p:cNvPr id="3" name="Footer Placeholder 2"/>
          <p:cNvSpPr>
            <a:spLocks noGrp="1"/>
          </p:cNvSpPr>
          <p:nvPr>
            <p:ph type="ftr" sz="quarter" idx="11"/>
          </p:nvPr>
        </p:nvSpPr>
        <p:spPr/>
        <p:txBody>
          <a:bodyPr/>
          <a:lstStyle/>
          <a:p>
            <a:endParaRPr lang="ar-SA" dirty="0"/>
          </a:p>
        </p:txBody>
      </p:sp>
      <p:sp>
        <p:nvSpPr>
          <p:cNvPr id="4" name="Slide Number Placeholder 3"/>
          <p:cNvSpPr>
            <a:spLocks noGrp="1"/>
          </p:cNvSpPr>
          <p:nvPr>
            <p:ph type="sldNum" sz="quarter" idx="12"/>
          </p:nvPr>
        </p:nvSpPr>
        <p:spPr/>
        <p:txBody>
          <a:bodyPr/>
          <a:lstStyle/>
          <a:p>
            <a:fld id="{6BC0460A-05B7-4684-A6F1-32BA0FA45C8B}"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33410" y="1649236"/>
            <a:ext cx="12063545" cy="7018835"/>
          </a:xfrm>
        </p:spPr>
        <p:txBody>
          <a:bodyPr anchor="b"/>
          <a:lstStyle>
            <a:lvl1pPr algn="r">
              <a:defRPr sz="8223" b="1"/>
            </a:lvl1pPr>
          </a:lstStyle>
          <a:p>
            <a:r>
              <a:rPr lang="en-US" smtClean="0"/>
              <a:t>Click to edit Master title style</a:t>
            </a:r>
            <a:endParaRPr lang="ar-SA"/>
          </a:p>
        </p:txBody>
      </p:sp>
      <p:sp>
        <p:nvSpPr>
          <p:cNvPr id="3" name="Content Placeholder 2"/>
          <p:cNvSpPr>
            <a:spLocks noGrp="1"/>
          </p:cNvSpPr>
          <p:nvPr>
            <p:ph idx="1"/>
          </p:nvPr>
        </p:nvSpPr>
        <p:spPr>
          <a:xfrm>
            <a:off x="14336200" y="1649238"/>
            <a:ext cx="20498473" cy="35353074"/>
          </a:xfrm>
        </p:spPr>
        <p:txBody>
          <a:bodyPr/>
          <a:lstStyle>
            <a:lvl1pPr>
              <a:defRPr sz="13100"/>
            </a:lvl1pPr>
            <a:lvl2pPr>
              <a:defRPr sz="11474"/>
            </a:lvl2pPr>
            <a:lvl3pPr>
              <a:defRPr sz="9849"/>
            </a:lvl3pPr>
            <a:lvl4pPr>
              <a:defRPr sz="8223"/>
            </a:lvl4pPr>
            <a:lvl5pPr>
              <a:defRPr sz="8223"/>
            </a:lvl5pPr>
            <a:lvl6pPr>
              <a:defRPr sz="8223"/>
            </a:lvl6pPr>
            <a:lvl7pPr>
              <a:defRPr sz="8223"/>
            </a:lvl7pPr>
            <a:lvl8pPr>
              <a:defRPr sz="8223"/>
            </a:lvl8pPr>
            <a:lvl9pPr>
              <a:defRPr sz="822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1833410" y="8668074"/>
            <a:ext cx="12063545" cy="28334238"/>
          </a:xfrm>
        </p:spPr>
        <p:txBody>
          <a:bodyPr/>
          <a:lstStyle>
            <a:lvl1pPr marL="0" indent="0">
              <a:buNone/>
              <a:defRPr sz="5738"/>
            </a:lvl1pPr>
            <a:lvl2pPr marL="1873418" indent="0">
              <a:buNone/>
              <a:defRPr sz="4876"/>
            </a:lvl2pPr>
            <a:lvl3pPr marL="3746836" indent="0">
              <a:buNone/>
              <a:defRPr sz="4112"/>
            </a:lvl3pPr>
            <a:lvl4pPr marL="5620254" indent="0">
              <a:buNone/>
              <a:defRPr sz="3729"/>
            </a:lvl4pPr>
            <a:lvl5pPr marL="7493672" indent="0">
              <a:buNone/>
              <a:defRPr sz="3729"/>
            </a:lvl5pPr>
            <a:lvl6pPr marL="9367091" indent="0">
              <a:buNone/>
              <a:defRPr sz="3729"/>
            </a:lvl6pPr>
            <a:lvl7pPr marL="11240509" indent="0">
              <a:buNone/>
              <a:defRPr sz="3729"/>
            </a:lvl7pPr>
            <a:lvl8pPr marL="13113927" indent="0">
              <a:buNone/>
              <a:defRPr sz="3729"/>
            </a:lvl8pPr>
            <a:lvl9pPr marL="14987345" indent="0">
              <a:buNone/>
              <a:defRPr sz="3729"/>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95F51A-5875-4D01-992B-FFF2E7B68ABC}" type="datetimeFigureOut">
              <a:rPr lang="ar-SA" smtClean="0"/>
              <a:pPr/>
              <a:t>14 ذو القعدة، 1441 </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6BC0460A-05B7-4684-A6F1-32BA0FA45C8B}"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87203" y="28995848"/>
            <a:ext cx="22000845" cy="3423124"/>
          </a:xfrm>
        </p:spPr>
        <p:txBody>
          <a:bodyPr anchor="b"/>
          <a:lstStyle>
            <a:lvl1pPr algn="r">
              <a:defRPr sz="8223" b="1"/>
            </a:lvl1pPr>
          </a:lstStyle>
          <a:p>
            <a:r>
              <a:rPr lang="en-US" smtClean="0"/>
              <a:t>Click to edit Master title style</a:t>
            </a:r>
            <a:endParaRPr lang="ar-SA"/>
          </a:p>
        </p:txBody>
      </p:sp>
      <p:sp>
        <p:nvSpPr>
          <p:cNvPr id="3" name="Picture Placeholder 2"/>
          <p:cNvSpPr>
            <a:spLocks noGrp="1"/>
          </p:cNvSpPr>
          <p:nvPr>
            <p:ph type="pic" idx="1"/>
          </p:nvPr>
        </p:nvSpPr>
        <p:spPr>
          <a:xfrm>
            <a:off x="7187203" y="3701193"/>
            <a:ext cx="22000845" cy="24853583"/>
          </a:xfrm>
        </p:spPr>
        <p:txBody>
          <a:bodyPr/>
          <a:lstStyle>
            <a:lvl1pPr marL="0" indent="0">
              <a:buNone/>
              <a:defRPr sz="13100"/>
            </a:lvl1pPr>
            <a:lvl2pPr marL="1873418" indent="0">
              <a:buNone/>
              <a:defRPr sz="11474"/>
            </a:lvl2pPr>
            <a:lvl3pPr marL="3746836" indent="0">
              <a:buNone/>
              <a:defRPr sz="9849"/>
            </a:lvl3pPr>
            <a:lvl4pPr marL="5620254" indent="0">
              <a:buNone/>
              <a:defRPr sz="8223"/>
            </a:lvl4pPr>
            <a:lvl5pPr marL="7493672" indent="0">
              <a:buNone/>
              <a:defRPr sz="8223"/>
            </a:lvl5pPr>
            <a:lvl6pPr marL="9367091" indent="0">
              <a:buNone/>
              <a:defRPr sz="8223"/>
            </a:lvl6pPr>
            <a:lvl7pPr marL="11240509" indent="0">
              <a:buNone/>
              <a:defRPr sz="8223"/>
            </a:lvl7pPr>
            <a:lvl8pPr marL="13113927" indent="0">
              <a:buNone/>
              <a:defRPr sz="8223"/>
            </a:lvl8pPr>
            <a:lvl9pPr marL="14987345" indent="0">
              <a:buNone/>
              <a:defRPr sz="8223"/>
            </a:lvl9pPr>
          </a:lstStyle>
          <a:p>
            <a:endParaRPr lang="ar-SA" dirty="0"/>
          </a:p>
        </p:txBody>
      </p:sp>
      <p:sp>
        <p:nvSpPr>
          <p:cNvPr id="4" name="Text Placeholder 3"/>
          <p:cNvSpPr>
            <a:spLocks noGrp="1"/>
          </p:cNvSpPr>
          <p:nvPr>
            <p:ph type="body" sz="half" idx="2"/>
          </p:nvPr>
        </p:nvSpPr>
        <p:spPr>
          <a:xfrm>
            <a:off x="7187203" y="32418970"/>
            <a:ext cx="22000845" cy="4861403"/>
          </a:xfrm>
        </p:spPr>
        <p:txBody>
          <a:bodyPr/>
          <a:lstStyle>
            <a:lvl1pPr marL="0" indent="0">
              <a:buNone/>
              <a:defRPr sz="5738"/>
            </a:lvl1pPr>
            <a:lvl2pPr marL="1873418" indent="0">
              <a:buNone/>
              <a:defRPr sz="4876"/>
            </a:lvl2pPr>
            <a:lvl3pPr marL="3746836" indent="0">
              <a:buNone/>
              <a:defRPr sz="4112"/>
            </a:lvl3pPr>
            <a:lvl4pPr marL="5620254" indent="0">
              <a:buNone/>
              <a:defRPr sz="3729"/>
            </a:lvl4pPr>
            <a:lvl5pPr marL="7493672" indent="0">
              <a:buNone/>
              <a:defRPr sz="3729"/>
            </a:lvl5pPr>
            <a:lvl6pPr marL="9367091" indent="0">
              <a:buNone/>
              <a:defRPr sz="3729"/>
            </a:lvl6pPr>
            <a:lvl7pPr marL="11240509" indent="0">
              <a:buNone/>
              <a:defRPr sz="3729"/>
            </a:lvl7pPr>
            <a:lvl8pPr marL="13113927" indent="0">
              <a:buNone/>
              <a:defRPr sz="3729"/>
            </a:lvl8pPr>
            <a:lvl9pPr marL="14987345" indent="0">
              <a:buNone/>
              <a:defRPr sz="3729"/>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95F51A-5875-4D01-992B-FFF2E7B68ABC}" type="datetimeFigureOut">
              <a:rPr lang="ar-SA" smtClean="0"/>
              <a:pPr/>
              <a:t>14 ذو القعدة، 1441 </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6BC0460A-05B7-4684-A6F1-32BA0FA45C8B}"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33404" y="1658828"/>
            <a:ext cx="33001268" cy="6903773"/>
          </a:xfrm>
          <a:prstGeom prst="rect">
            <a:avLst/>
          </a:prstGeom>
        </p:spPr>
        <p:txBody>
          <a:bodyPr vert="horz" lIns="391850" tIns="195925" rIns="391850" bIns="195925"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1833404" y="9665287"/>
            <a:ext cx="33001268" cy="27337026"/>
          </a:xfrm>
          <a:prstGeom prst="rect">
            <a:avLst/>
          </a:prstGeom>
        </p:spPr>
        <p:txBody>
          <a:bodyPr vert="horz" lIns="391850" tIns="195925" rIns="391850" bIns="195925"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26278787" y="38392653"/>
            <a:ext cx="8555884" cy="2205372"/>
          </a:xfrm>
          <a:prstGeom prst="rect">
            <a:avLst/>
          </a:prstGeom>
        </p:spPr>
        <p:txBody>
          <a:bodyPr vert="horz" lIns="391850" tIns="195925" rIns="391850" bIns="195925" rtlCol="1" anchor="ctr"/>
          <a:lstStyle>
            <a:lvl1pPr algn="r">
              <a:defRPr sz="4876">
                <a:solidFill>
                  <a:schemeClr val="tx1">
                    <a:tint val="75000"/>
                  </a:schemeClr>
                </a:solidFill>
              </a:defRPr>
            </a:lvl1pPr>
          </a:lstStyle>
          <a:p>
            <a:fld id="{8595F51A-5875-4D01-992B-FFF2E7B68ABC}" type="datetimeFigureOut">
              <a:rPr lang="ar-SA" smtClean="0"/>
              <a:pPr/>
              <a:t>14 ذو القعدة، 1441 </a:t>
            </a:fld>
            <a:endParaRPr lang="ar-SA" dirty="0"/>
          </a:p>
        </p:txBody>
      </p:sp>
      <p:sp>
        <p:nvSpPr>
          <p:cNvPr id="5" name="Footer Placeholder 4"/>
          <p:cNvSpPr>
            <a:spLocks noGrp="1"/>
          </p:cNvSpPr>
          <p:nvPr>
            <p:ph type="ftr" sz="quarter" idx="3"/>
          </p:nvPr>
        </p:nvSpPr>
        <p:spPr>
          <a:xfrm>
            <a:off x="12528263" y="38392653"/>
            <a:ext cx="11611557" cy="2205372"/>
          </a:xfrm>
          <a:prstGeom prst="rect">
            <a:avLst/>
          </a:prstGeom>
        </p:spPr>
        <p:txBody>
          <a:bodyPr vert="horz" lIns="391850" tIns="195925" rIns="391850" bIns="195925" rtlCol="1" anchor="ctr"/>
          <a:lstStyle>
            <a:lvl1pPr algn="ctr">
              <a:defRPr sz="4876">
                <a:solidFill>
                  <a:schemeClr val="tx1">
                    <a:tint val="75000"/>
                  </a:schemeClr>
                </a:solidFill>
              </a:defRPr>
            </a:lvl1pPr>
          </a:lstStyle>
          <a:p>
            <a:endParaRPr lang="ar-SA" dirty="0"/>
          </a:p>
        </p:txBody>
      </p:sp>
      <p:sp>
        <p:nvSpPr>
          <p:cNvPr id="6" name="Slide Number Placeholder 5"/>
          <p:cNvSpPr>
            <a:spLocks noGrp="1"/>
          </p:cNvSpPr>
          <p:nvPr>
            <p:ph type="sldNum" sz="quarter" idx="4"/>
          </p:nvPr>
        </p:nvSpPr>
        <p:spPr>
          <a:xfrm>
            <a:off x="1833404" y="38392653"/>
            <a:ext cx="8555884" cy="2205372"/>
          </a:xfrm>
          <a:prstGeom prst="rect">
            <a:avLst/>
          </a:prstGeom>
        </p:spPr>
        <p:txBody>
          <a:bodyPr vert="horz" lIns="391850" tIns="195925" rIns="391850" bIns="195925" rtlCol="1" anchor="ctr"/>
          <a:lstStyle>
            <a:lvl1pPr algn="l">
              <a:defRPr sz="4876">
                <a:solidFill>
                  <a:schemeClr val="tx1">
                    <a:tint val="75000"/>
                  </a:schemeClr>
                </a:solidFill>
              </a:defRPr>
            </a:lvl1pPr>
          </a:lstStyle>
          <a:p>
            <a:fld id="{6BC0460A-05B7-4684-A6F1-32BA0FA45C8B}"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746836" rtl="1" eaLnBrk="1" latinLnBrk="0" hangingPunct="1">
        <a:spcBef>
          <a:spcPct val="0"/>
        </a:spcBef>
        <a:buNone/>
        <a:defRPr sz="18072" kern="1200">
          <a:solidFill>
            <a:schemeClr val="tx1"/>
          </a:solidFill>
          <a:latin typeface="+mj-lt"/>
          <a:ea typeface="+mj-ea"/>
          <a:cs typeface="+mj-cs"/>
        </a:defRPr>
      </a:lvl1pPr>
    </p:titleStyle>
    <p:bodyStyle>
      <a:lvl1pPr marL="1405064" indent="-1405064" algn="r" defTabSz="3746836" rtl="1" eaLnBrk="1" latinLnBrk="0" hangingPunct="1">
        <a:spcBef>
          <a:spcPct val="20000"/>
        </a:spcBef>
        <a:buFont typeface="Arial" pitchFamily="34" charset="0"/>
        <a:buChar char="•"/>
        <a:defRPr sz="13100" kern="1200">
          <a:solidFill>
            <a:schemeClr val="tx1"/>
          </a:solidFill>
          <a:latin typeface="+mn-lt"/>
          <a:ea typeface="+mn-ea"/>
          <a:cs typeface="+mn-cs"/>
        </a:defRPr>
      </a:lvl1pPr>
      <a:lvl2pPr marL="3044304" indent="-1170886" algn="r" defTabSz="3746836" rtl="1" eaLnBrk="1" latinLnBrk="0" hangingPunct="1">
        <a:spcBef>
          <a:spcPct val="20000"/>
        </a:spcBef>
        <a:buFont typeface="Arial" pitchFamily="34" charset="0"/>
        <a:buChar char="–"/>
        <a:defRPr sz="11474" kern="1200">
          <a:solidFill>
            <a:schemeClr val="tx1"/>
          </a:solidFill>
          <a:latin typeface="+mn-lt"/>
          <a:ea typeface="+mn-ea"/>
          <a:cs typeface="+mn-cs"/>
        </a:defRPr>
      </a:lvl2pPr>
      <a:lvl3pPr marL="4683545" indent="-936709" algn="r" defTabSz="3746836" rtl="1" eaLnBrk="1" latinLnBrk="0" hangingPunct="1">
        <a:spcBef>
          <a:spcPct val="20000"/>
        </a:spcBef>
        <a:buFont typeface="Arial" pitchFamily="34" charset="0"/>
        <a:buChar char="•"/>
        <a:defRPr sz="9849" kern="1200">
          <a:solidFill>
            <a:schemeClr val="tx1"/>
          </a:solidFill>
          <a:latin typeface="+mn-lt"/>
          <a:ea typeface="+mn-ea"/>
          <a:cs typeface="+mn-cs"/>
        </a:defRPr>
      </a:lvl3pPr>
      <a:lvl4pPr marL="6556963" indent="-936709" algn="r" defTabSz="3746836" rtl="1" eaLnBrk="1" latinLnBrk="0" hangingPunct="1">
        <a:spcBef>
          <a:spcPct val="20000"/>
        </a:spcBef>
        <a:buFont typeface="Arial" pitchFamily="34" charset="0"/>
        <a:buChar char="–"/>
        <a:defRPr sz="8223" kern="1200">
          <a:solidFill>
            <a:schemeClr val="tx1"/>
          </a:solidFill>
          <a:latin typeface="+mn-lt"/>
          <a:ea typeface="+mn-ea"/>
          <a:cs typeface="+mn-cs"/>
        </a:defRPr>
      </a:lvl4pPr>
      <a:lvl5pPr marL="8430382" indent="-936709" algn="r" defTabSz="3746836" rtl="1" eaLnBrk="1" latinLnBrk="0" hangingPunct="1">
        <a:spcBef>
          <a:spcPct val="20000"/>
        </a:spcBef>
        <a:buFont typeface="Arial" pitchFamily="34" charset="0"/>
        <a:buChar char="»"/>
        <a:defRPr sz="8223" kern="1200">
          <a:solidFill>
            <a:schemeClr val="tx1"/>
          </a:solidFill>
          <a:latin typeface="+mn-lt"/>
          <a:ea typeface="+mn-ea"/>
          <a:cs typeface="+mn-cs"/>
        </a:defRPr>
      </a:lvl5pPr>
      <a:lvl6pPr marL="10303800" indent="-936709" algn="r" defTabSz="3746836" rtl="1" eaLnBrk="1" latinLnBrk="0" hangingPunct="1">
        <a:spcBef>
          <a:spcPct val="20000"/>
        </a:spcBef>
        <a:buFont typeface="Arial" pitchFamily="34" charset="0"/>
        <a:buChar char="•"/>
        <a:defRPr sz="8223" kern="1200">
          <a:solidFill>
            <a:schemeClr val="tx1"/>
          </a:solidFill>
          <a:latin typeface="+mn-lt"/>
          <a:ea typeface="+mn-ea"/>
          <a:cs typeface="+mn-cs"/>
        </a:defRPr>
      </a:lvl6pPr>
      <a:lvl7pPr marL="12177218" indent="-936709" algn="r" defTabSz="3746836" rtl="1" eaLnBrk="1" latinLnBrk="0" hangingPunct="1">
        <a:spcBef>
          <a:spcPct val="20000"/>
        </a:spcBef>
        <a:buFont typeface="Arial" pitchFamily="34" charset="0"/>
        <a:buChar char="•"/>
        <a:defRPr sz="8223" kern="1200">
          <a:solidFill>
            <a:schemeClr val="tx1"/>
          </a:solidFill>
          <a:latin typeface="+mn-lt"/>
          <a:ea typeface="+mn-ea"/>
          <a:cs typeface="+mn-cs"/>
        </a:defRPr>
      </a:lvl7pPr>
      <a:lvl8pPr marL="14050636" indent="-936709" algn="r" defTabSz="3746836" rtl="1" eaLnBrk="1" latinLnBrk="0" hangingPunct="1">
        <a:spcBef>
          <a:spcPct val="20000"/>
        </a:spcBef>
        <a:buFont typeface="Arial" pitchFamily="34" charset="0"/>
        <a:buChar char="•"/>
        <a:defRPr sz="8223" kern="1200">
          <a:solidFill>
            <a:schemeClr val="tx1"/>
          </a:solidFill>
          <a:latin typeface="+mn-lt"/>
          <a:ea typeface="+mn-ea"/>
          <a:cs typeface="+mn-cs"/>
        </a:defRPr>
      </a:lvl8pPr>
      <a:lvl9pPr marL="15924053" indent="-936709" algn="r" defTabSz="3746836" rtl="1" eaLnBrk="1" latinLnBrk="0" hangingPunct="1">
        <a:spcBef>
          <a:spcPct val="20000"/>
        </a:spcBef>
        <a:buFont typeface="Arial" pitchFamily="34" charset="0"/>
        <a:buChar char="•"/>
        <a:defRPr sz="8223" kern="1200">
          <a:solidFill>
            <a:schemeClr val="tx1"/>
          </a:solidFill>
          <a:latin typeface="+mn-lt"/>
          <a:ea typeface="+mn-ea"/>
          <a:cs typeface="+mn-cs"/>
        </a:defRPr>
      </a:lvl9pPr>
    </p:bodyStyle>
    <p:otherStyle>
      <a:defPPr>
        <a:defRPr lang="ar-SA"/>
      </a:defPPr>
      <a:lvl1pPr marL="0" algn="r" defTabSz="3746836" rtl="1" eaLnBrk="1" latinLnBrk="0" hangingPunct="1">
        <a:defRPr sz="7363" kern="1200">
          <a:solidFill>
            <a:schemeClr val="tx1"/>
          </a:solidFill>
          <a:latin typeface="+mn-lt"/>
          <a:ea typeface="+mn-ea"/>
          <a:cs typeface="+mn-cs"/>
        </a:defRPr>
      </a:lvl1pPr>
      <a:lvl2pPr marL="1873418" algn="r" defTabSz="3746836" rtl="1" eaLnBrk="1" latinLnBrk="0" hangingPunct="1">
        <a:defRPr sz="7363" kern="1200">
          <a:solidFill>
            <a:schemeClr val="tx1"/>
          </a:solidFill>
          <a:latin typeface="+mn-lt"/>
          <a:ea typeface="+mn-ea"/>
          <a:cs typeface="+mn-cs"/>
        </a:defRPr>
      </a:lvl2pPr>
      <a:lvl3pPr marL="3746836" algn="r" defTabSz="3746836" rtl="1" eaLnBrk="1" latinLnBrk="0" hangingPunct="1">
        <a:defRPr sz="7363" kern="1200">
          <a:solidFill>
            <a:schemeClr val="tx1"/>
          </a:solidFill>
          <a:latin typeface="+mn-lt"/>
          <a:ea typeface="+mn-ea"/>
          <a:cs typeface="+mn-cs"/>
        </a:defRPr>
      </a:lvl3pPr>
      <a:lvl4pPr marL="5620254" algn="r" defTabSz="3746836" rtl="1" eaLnBrk="1" latinLnBrk="0" hangingPunct="1">
        <a:defRPr sz="7363" kern="1200">
          <a:solidFill>
            <a:schemeClr val="tx1"/>
          </a:solidFill>
          <a:latin typeface="+mn-lt"/>
          <a:ea typeface="+mn-ea"/>
          <a:cs typeface="+mn-cs"/>
        </a:defRPr>
      </a:lvl4pPr>
      <a:lvl5pPr marL="7493672" algn="r" defTabSz="3746836" rtl="1" eaLnBrk="1" latinLnBrk="0" hangingPunct="1">
        <a:defRPr sz="7363" kern="1200">
          <a:solidFill>
            <a:schemeClr val="tx1"/>
          </a:solidFill>
          <a:latin typeface="+mn-lt"/>
          <a:ea typeface="+mn-ea"/>
          <a:cs typeface="+mn-cs"/>
        </a:defRPr>
      </a:lvl5pPr>
      <a:lvl6pPr marL="9367091" algn="r" defTabSz="3746836" rtl="1" eaLnBrk="1" latinLnBrk="0" hangingPunct="1">
        <a:defRPr sz="7363" kern="1200">
          <a:solidFill>
            <a:schemeClr val="tx1"/>
          </a:solidFill>
          <a:latin typeface="+mn-lt"/>
          <a:ea typeface="+mn-ea"/>
          <a:cs typeface="+mn-cs"/>
        </a:defRPr>
      </a:lvl6pPr>
      <a:lvl7pPr marL="11240509" algn="r" defTabSz="3746836" rtl="1" eaLnBrk="1" latinLnBrk="0" hangingPunct="1">
        <a:defRPr sz="7363" kern="1200">
          <a:solidFill>
            <a:schemeClr val="tx1"/>
          </a:solidFill>
          <a:latin typeface="+mn-lt"/>
          <a:ea typeface="+mn-ea"/>
          <a:cs typeface="+mn-cs"/>
        </a:defRPr>
      </a:lvl7pPr>
      <a:lvl8pPr marL="13113927" algn="r" defTabSz="3746836" rtl="1" eaLnBrk="1" latinLnBrk="0" hangingPunct="1">
        <a:defRPr sz="7363" kern="1200">
          <a:solidFill>
            <a:schemeClr val="tx1"/>
          </a:solidFill>
          <a:latin typeface="+mn-lt"/>
          <a:ea typeface="+mn-ea"/>
          <a:cs typeface="+mn-cs"/>
        </a:defRPr>
      </a:lvl8pPr>
      <a:lvl9pPr marL="14987345" algn="r" defTabSz="3746836" rtl="1" eaLnBrk="1" latinLnBrk="0" hangingPunct="1">
        <a:defRPr sz="73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chart" Target="../charts/chart4.xml"/><Relationship Id="rId12" Type="http://schemas.openxmlformats.org/officeDocument/2006/relationships/chart" Target="../charts/chart5.xml"/><Relationship Id="rId13" Type="http://schemas.openxmlformats.org/officeDocument/2006/relationships/chart" Target="../charts/chart6.xml"/><Relationship Id="rId14" Type="http://schemas.openxmlformats.org/officeDocument/2006/relationships/image" Target="../media/image5.jpeg"/><Relationship Id="rId15"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microsoft.com/office/2007/relationships/hdphoto" Target="../media/hdphoto1.wdp"/><Relationship Id="rId5" Type="http://schemas.openxmlformats.org/officeDocument/2006/relationships/image" Target="../media/image2.png"/><Relationship Id="rId6" Type="http://schemas.openxmlformats.org/officeDocument/2006/relationships/image" Target="../media/image3.jpeg"/><Relationship Id="rId7" Type="http://schemas.openxmlformats.org/officeDocument/2006/relationships/image" Target="../media/image4.png"/><Relationship Id="rId8" Type="http://schemas.openxmlformats.org/officeDocument/2006/relationships/chart" Target="../charts/chart1.xml"/><Relationship Id="rId9" Type="http://schemas.openxmlformats.org/officeDocument/2006/relationships/chart" Target="../charts/chart2.xml"/><Relationship Id="rId10"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1112837" y="1280319"/>
            <a:ext cx="34213800" cy="39014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Rectangle 4"/>
          <p:cNvSpPr/>
          <p:nvPr/>
        </p:nvSpPr>
        <p:spPr>
          <a:xfrm>
            <a:off x="9080703" y="-13442"/>
            <a:ext cx="176620" cy="1780445"/>
          </a:xfrm>
          <a:prstGeom prst="rect">
            <a:avLst/>
          </a:prstGeom>
        </p:spPr>
        <p:txBody>
          <a:bodyPr wrap="none" lIns="87425" tIns="43713" rIns="87425" bIns="43713">
            <a:spAutoFit/>
          </a:bodyPr>
          <a:lstStyle/>
          <a:p>
            <a:pPr algn="ctr"/>
            <a:endParaRPr lang="ar-SA" sz="10997" dirty="0">
              <a:cs typeface="+mj-cs"/>
            </a:endParaRPr>
          </a:p>
        </p:txBody>
      </p:sp>
      <p:pic>
        <p:nvPicPr>
          <p:cNvPr id="17" name="Picture 16" descr="LIMU_logo.png"/>
          <p:cNvPicPr>
            <a:picLocks noChangeAspect="1"/>
          </p:cNvPicPr>
          <p:nvPr/>
        </p:nvPicPr>
        <p:blipFill>
          <a:blip r:embed="rId3">
            <a:extLst>
              <a:ext uri="{BEBA8EAE-BF5A-486C-A8C5-ECC9F3942E4B}">
                <a14:imgProps xmlns:a14="http://schemas.microsoft.com/office/drawing/2010/main">
                  <a14:imgLayer r:embed="rId4">
                    <a14:imgEffect>
                      <a14:backgroundRemoval t="1145" b="98855" l="0" r="98860"/>
                    </a14:imgEffect>
                  </a14:imgLayer>
                </a14:imgProps>
              </a:ext>
            </a:extLst>
          </a:blip>
          <a:stretch>
            <a:fillRect/>
          </a:stretch>
        </p:blipFill>
        <p:spPr>
          <a:xfrm>
            <a:off x="1417638" y="2118519"/>
            <a:ext cx="4724399" cy="4038600"/>
          </a:xfrm>
          <a:prstGeom prst="rect">
            <a:avLst/>
          </a:prstGeom>
        </p:spPr>
      </p:pic>
      <p:sp>
        <p:nvSpPr>
          <p:cNvPr id="30" name="Rectangle 29"/>
          <p:cNvSpPr/>
          <p:nvPr/>
        </p:nvSpPr>
        <p:spPr>
          <a:xfrm>
            <a:off x="1341437" y="9205119"/>
            <a:ext cx="11366300" cy="13182601"/>
          </a:xfrm>
          <a:prstGeom prst="rect">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a:endParaRPr lang="en-US" sz="4207" dirty="0">
              <a:solidFill>
                <a:schemeClr val="tx1"/>
              </a:solidFill>
            </a:endParaRPr>
          </a:p>
        </p:txBody>
      </p:sp>
      <p:sp>
        <p:nvSpPr>
          <p:cNvPr id="31" name="TextBox 30"/>
          <p:cNvSpPr txBox="1"/>
          <p:nvPr/>
        </p:nvSpPr>
        <p:spPr>
          <a:xfrm>
            <a:off x="1417637" y="7681119"/>
            <a:ext cx="11277600" cy="1351228"/>
          </a:xfrm>
          <a:prstGeom prst="roundRect">
            <a:avLst/>
          </a:prstGeom>
          <a:solidFill>
            <a:schemeClr val="accent2">
              <a:lumMod val="75000"/>
            </a:schemeClr>
          </a:solidFill>
          <a:ln>
            <a:solidFill>
              <a:srgbClr val="328095"/>
            </a:solidFill>
          </a:ln>
        </p:spPr>
        <p:style>
          <a:lnRef idx="0">
            <a:schemeClr val="accent1"/>
          </a:lnRef>
          <a:fillRef idx="3">
            <a:schemeClr val="accent1"/>
          </a:fillRef>
          <a:effectRef idx="3">
            <a:schemeClr val="accent1"/>
          </a:effectRef>
          <a:fontRef idx="minor">
            <a:schemeClr val="lt1"/>
          </a:fontRef>
        </p:style>
        <p:txBody>
          <a:bodyPr wrap="square" rtlCol="1">
            <a:spAutoFit/>
          </a:bodyPr>
          <a:lstStyle/>
          <a:p>
            <a:pPr algn="ctr"/>
            <a:r>
              <a:rPr lang="en-US" sz="7363" dirty="0"/>
              <a:t>I</a:t>
            </a:r>
            <a:r>
              <a:rPr lang="en-US" sz="7363" dirty="0" smtClean="0"/>
              <a:t>ntroduction</a:t>
            </a:r>
            <a:endParaRPr lang="ar-SA" sz="7363" dirty="0"/>
          </a:p>
        </p:txBody>
      </p:sp>
      <p:sp>
        <p:nvSpPr>
          <p:cNvPr id="32" name="Rectangle 31"/>
          <p:cNvSpPr/>
          <p:nvPr/>
        </p:nvSpPr>
        <p:spPr>
          <a:xfrm>
            <a:off x="1265237" y="24292719"/>
            <a:ext cx="11430000" cy="2743200"/>
          </a:xfrm>
          <a:prstGeom prst="rect">
            <a:avLst/>
          </a:prstGeom>
          <a:solidFill>
            <a:schemeClr val="bg1">
              <a:lumMod val="95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endParaRPr lang="ar-SA" sz="7363" dirty="0"/>
          </a:p>
        </p:txBody>
      </p:sp>
      <p:sp>
        <p:nvSpPr>
          <p:cNvPr id="33" name="TextBox 32"/>
          <p:cNvSpPr txBox="1"/>
          <p:nvPr/>
        </p:nvSpPr>
        <p:spPr>
          <a:xfrm>
            <a:off x="1265237" y="22768719"/>
            <a:ext cx="11430000" cy="1351228"/>
          </a:xfrm>
          <a:prstGeom prst="roundRect">
            <a:avLst/>
          </a:prstGeom>
          <a:solidFill>
            <a:schemeClr val="accent2">
              <a:lumMod val="75000"/>
            </a:schemeClr>
          </a:solidFill>
          <a:ln>
            <a:solidFill>
              <a:srgbClr val="328095"/>
            </a:solidFill>
          </a:ln>
        </p:spPr>
        <p:style>
          <a:lnRef idx="0">
            <a:schemeClr val="accent1"/>
          </a:lnRef>
          <a:fillRef idx="3">
            <a:schemeClr val="accent1"/>
          </a:fillRef>
          <a:effectRef idx="3">
            <a:schemeClr val="accent1"/>
          </a:effectRef>
          <a:fontRef idx="minor">
            <a:schemeClr val="lt1"/>
          </a:fontRef>
        </p:style>
        <p:txBody>
          <a:bodyPr wrap="square" rtlCol="1">
            <a:spAutoFit/>
          </a:bodyPr>
          <a:lstStyle/>
          <a:p>
            <a:pPr algn="ctr"/>
            <a:r>
              <a:rPr lang="en-US" sz="7363" dirty="0"/>
              <a:t>Materials &amp; </a:t>
            </a:r>
            <a:r>
              <a:rPr lang="en-US" sz="7363" dirty="0" smtClean="0"/>
              <a:t>Methods </a:t>
            </a:r>
            <a:endParaRPr lang="ar-SA" sz="7363" dirty="0"/>
          </a:p>
        </p:txBody>
      </p:sp>
      <p:sp>
        <p:nvSpPr>
          <p:cNvPr id="34" name="Rectangle 33"/>
          <p:cNvSpPr/>
          <p:nvPr/>
        </p:nvSpPr>
        <p:spPr>
          <a:xfrm>
            <a:off x="13326629" y="8555510"/>
            <a:ext cx="9836221" cy="29917990"/>
          </a:xfrm>
          <a:prstGeom prst="rect">
            <a:avLst/>
          </a:prstGeom>
          <a:solidFill>
            <a:schemeClr val="bg1">
              <a:lumMod val="95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endParaRPr lang="ar-SA" sz="7363" dirty="0"/>
          </a:p>
        </p:txBody>
      </p:sp>
      <p:sp>
        <p:nvSpPr>
          <p:cNvPr id="36" name="Rectangle 35"/>
          <p:cNvSpPr/>
          <p:nvPr/>
        </p:nvSpPr>
        <p:spPr>
          <a:xfrm>
            <a:off x="23896637" y="9509919"/>
            <a:ext cx="11200876" cy="9157870"/>
          </a:xfrm>
          <a:prstGeom prst="rect">
            <a:avLst/>
          </a:prstGeom>
          <a:solidFill>
            <a:schemeClr val="bg1">
              <a:lumMod val="95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endParaRPr lang="ar-SA" sz="7363" dirty="0"/>
          </a:p>
        </p:txBody>
      </p:sp>
      <p:sp>
        <p:nvSpPr>
          <p:cNvPr id="37" name="Rectangle 36"/>
          <p:cNvSpPr/>
          <p:nvPr/>
        </p:nvSpPr>
        <p:spPr>
          <a:xfrm>
            <a:off x="23820437" y="20482719"/>
            <a:ext cx="11248871" cy="6629400"/>
          </a:xfrm>
          <a:prstGeom prst="rect">
            <a:avLst/>
          </a:prstGeom>
          <a:solidFill>
            <a:schemeClr val="bg1">
              <a:lumMod val="95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endParaRPr lang="ar-SA" sz="7363" dirty="0"/>
          </a:p>
        </p:txBody>
      </p:sp>
      <p:sp>
        <p:nvSpPr>
          <p:cNvPr id="38" name="Rectangle 37"/>
          <p:cNvSpPr/>
          <p:nvPr/>
        </p:nvSpPr>
        <p:spPr>
          <a:xfrm>
            <a:off x="23820437" y="29093319"/>
            <a:ext cx="11277600" cy="9303981"/>
          </a:xfrm>
          <a:prstGeom prst="rect">
            <a:avLst/>
          </a:prstGeom>
          <a:solidFill>
            <a:schemeClr val="bg1">
              <a:lumMod val="9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7363" dirty="0"/>
          </a:p>
        </p:txBody>
      </p:sp>
      <p:sp>
        <p:nvSpPr>
          <p:cNvPr id="39" name="TextBox 38"/>
          <p:cNvSpPr txBox="1"/>
          <p:nvPr/>
        </p:nvSpPr>
        <p:spPr>
          <a:xfrm>
            <a:off x="23820437" y="19034919"/>
            <a:ext cx="11353800" cy="1351228"/>
          </a:xfrm>
          <a:prstGeom prst="roundRect">
            <a:avLst/>
          </a:prstGeom>
          <a:solidFill>
            <a:schemeClr val="accent2">
              <a:lumMod val="75000"/>
            </a:schemeClr>
          </a:solidFill>
          <a:ln>
            <a:solidFill>
              <a:srgbClr val="328095"/>
            </a:solidFill>
          </a:ln>
        </p:spPr>
        <p:style>
          <a:lnRef idx="0">
            <a:schemeClr val="accent1"/>
          </a:lnRef>
          <a:fillRef idx="3">
            <a:schemeClr val="accent1"/>
          </a:fillRef>
          <a:effectRef idx="3">
            <a:schemeClr val="accent1"/>
          </a:effectRef>
          <a:fontRef idx="minor">
            <a:schemeClr val="lt1"/>
          </a:fontRef>
        </p:style>
        <p:txBody>
          <a:bodyPr wrap="square" rtlCol="1">
            <a:spAutoFit/>
          </a:bodyPr>
          <a:lstStyle/>
          <a:p>
            <a:pPr algn="ctr"/>
            <a:r>
              <a:rPr lang="en-US" sz="7363" dirty="0"/>
              <a:t>Conclusion  </a:t>
            </a:r>
            <a:endParaRPr lang="ar-SA" sz="7363" dirty="0"/>
          </a:p>
        </p:txBody>
      </p:sp>
      <p:sp>
        <p:nvSpPr>
          <p:cNvPr id="41" name="TextBox 40"/>
          <p:cNvSpPr txBox="1"/>
          <p:nvPr/>
        </p:nvSpPr>
        <p:spPr>
          <a:xfrm>
            <a:off x="23820437" y="7909719"/>
            <a:ext cx="11353800" cy="1351228"/>
          </a:xfrm>
          <a:prstGeom prst="roundRect">
            <a:avLst/>
          </a:prstGeom>
          <a:solidFill>
            <a:schemeClr val="accent2">
              <a:lumMod val="75000"/>
            </a:schemeClr>
          </a:solidFill>
          <a:ln>
            <a:solidFill>
              <a:srgbClr val="328095"/>
            </a:solidFill>
          </a:ln>
        </p:spPr>
        <p:style>
          <a:lnRef idx="0">
            <a:schemeClr val="accent1"/>
          </a:lnRef>
          <a:fillRef idx="3">
            <a:schemeClr val="accent1"/>
          </a:fillRef>
          <a:effectRef idx="3">
            <a:schemeClr val="accent1"/>
          </a:effectRef>
          <a:fontRef idx="minor">
            <a:schemeClr val="lt1"/>
          </a:fontRef>
        </p:style>
        <p:txBody>
          <a:bodyPr wrap="square" rtlCol="1">
            <a:spAutoFit/>
          </a:bodyPr>
          <a:lstStyle/>
          <a:p>
            <a:pPr algn="ctr"/>
            <a:r>
              <a:rPr lang="en-US" sz="7363" dirty="0"/>
              <a:t>Discussion  </a:t>
            </a:r>
            <a:endParaRPr lang="ar-SA" sz="7363" dirty="0"/>
          </a:p>
        </p:txBody>
      </p:sp>
      <p:sp>
        <p:nvSpPr>
          <p:cNvPr id="42" name="TextBox 41"/>
          <p:cNvSpPr txBox="1"/>
          <p:nvPr/>
        </p:nvSpPr>
        <p:spPr>
          <a:xfrm>
            <a:off x="23972837" y="27493119"/>
            <a:ext cx="11059676" cy="1351228"/>
          </a:xfrm>
          <a:prstGeom prst="roundRect">
            <a:avLst/>
          </a:prstGeom>
          <a:solidFill>
            <a:schemeClr val="accent2">
              <a:lumMod val="75000"/>
            </a:schemeClr>
          </a:solidFill>
          <a:ln>
            <a:solidFill>
              <a:srgbClr val="328095"/>
            </a:solidFill>
          </a:ln>
        </p:spPr>
        <p:style>
          <a:lnRef idx="0">
            <a:schemeClr val="accent1"/>
          </a:lnRef>
          <a:fillRef idx="3">
            <a:schemeClr val="accent1"/>
          </a:fillRef>
          <a:effectRef idx="3">
            <a:schemeClr val="accent1"/>
          </a:effectRef>
          <a:fontRef idx="minor">
            <a:schemeClr val="lt1"/>
          </a:fontRef>
        </p:style>
        <p:txBody>
          <a:bodyPr wrap="square" rtlCol="1">
            <a:spAutoFit/>
          </a:bodyPr>
          <a:lstStyle/>
          <a:p>
            <a:pPr algn="ctr"/>
            <a:r>
              <a:rPr lang="en-US" sz="7363" dirty="0" smtClean="0"/>
              <a:t>References</a:t>
            </a:r>
            <a:endParaRPr lang="ar-SA" sz="7363" dirty="0"/>
          </a:p>
        </p:txBody>
      </p:sp>
      <p:sp>
        <p:nvSpPr>
          <p:cNvPr id="48" name="Rectangle 47"/>
          <p:cNvSpPr/>
          <p:nvPr/>
        </p:nvSpPr>
        <p:spPr>
          <a:xfrm>
            <a:off x="1272229" y="28864719"/>
            <a:ext cx="11499208" cy="9627366"/>
          </a:xfrm>
          <a:prstGeom prst="rect">
            <a:avLst/>
          </a:prstGeom>
          <a:solidFill>
            <a:schemeClr val="bg1">
              <a:lumMod val="95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endParaRPr lang="ar-SA" sz="7363"/>
          </a:p>
        </p:txBody>
      </p:sp>
      <p:sp>
        <p:nvSpPr>
          <p:cNvPr id="49" name="TextBox 48"/>
          <p:cNvSpPr txBox="1"/>
          <p:nvPr/>
        </p:nvSpPr>
        <p:spPr>
          <a:xfrm>
            <a:off x="1341437" y="27340719"/>
            <a:ext cx="11430000" cy="1351228"/>
          </a:xfrm>
          <a:prstGeom prst="roundRect">
            <a:avLst/>
          </a:prstGeom>
          <a:solidFill>
            <a:schemeClr val="accent2">
              <a:lumMod val="75000"/>
            </a:schemeClr>
          </a:solidFill>
          <a:ln>
            <a:solidFill>
              <a:srgbClr val="328095"/>
            </a:solidFill>
          </a:ln>
        </p:spPr>
        <p:style>
          <a:lnRef idx="0">
            <a:schemeClr val="accent1"/>
          </a:lnRef>
          <a:fillRef idx="3">
            <a:schemeClr val="accent1"/>
          </a:fillRef>
          <a:effectRef idx="3">
            <a:schemeClr val="accent1"/>
          </a:effectRef>
          <a:fontRef idx="minor">
            <a:schemeClr val="lt1"/>
          </a:fontRef>
        </p:style>
        <p:txBody>
          <a:bodyPr wrap="square" rtlCol="1">
            <a:spAutoFit/>
          </a:bodyPr>
          <a:lstStyle/>
          <a:p>
            <a:pPr algn="ctr"/>
            <a:r>
              <a:rPr lang="en-US" sz="7363" dirty="0"/>
              <a:t>Results </a:t>
            </a:r>
            <a:endParaRPr lang="ar-SA" sz="7363" dirty="0"/>
          </a:p>
        </p:txBody>
      </p:sp>
      <p:sp>
        <p:nvSpPr>
          <p:cNvPr id="43" name="TextBox 42"/>
          <p:cNvSpPr txBox="1"/>
          <p:nvPr/>
        </p:nvSpPr>
        <p:spPr>
          <a:xfrm>
            <a:off x="4999037" y="1432719"/>
            <a:ext cx="26593800" cy="2215991"/>
          </a:xfrm>
          <a:prstGeom prst="rect">
            <a:avLst/>
          </a:prstGeom>
          <a:noFill/>
        </p:spPr>
        <p:txBody>
          <a:bodyPr wrap="square" rtlCol="1">
            <a:spAutoFit/>
          </a:bodyPr>
          <a:lstStyle/>
          <a:p>
            <a:pPr algn="ctr"/>
            <a:r>
              <a:rPr lang="en-US" sz="13800" b="1" dirty="0" smtClean="0">
                <a:latin typeface="Times New Roman" pitchFamily="18" charset="0"/>
                <a:cs typeface="Times New Roman" pitchFamily="18" charset="0"/>
              </a:rPr>
              <a:t>24 Hours a Day is Always Enough </a:t>
            </a:r>
            <a:endParaRPr lang="ar-SA" sz="13800" b="1" dirty="0">
              <a:latin typeface="Times New Roman" pitchFamily="18" charset="0"/>
              <a:cs typeface="Times New Roman" pitchFamily="18" charset="0"/>
            </a:endParaRPr>
          </a:p>
        </p:txBody>
      </p:sp>
      <p:sp>
        <p:nvSpPr>
          <p:cNvPr id="45" name="TextBox 44"/>
          <p:cNvSpPr txBox="1"/>
          <p:nvPr/>
        </p:nvSpPr>
        <p:spPr>
          <a:xfrm>
            <a:off x="5913437" y="4175919"/>
            <a:ext cx="24765000" cy="3416320"/>
          </a:xfrm>
          <a:prstGeom prst="rect">
            <a:avLst/>
          </a:prstGeom>
          <a:noFill/>
        </p:spPr>
        <p:txBody>
          <a:bodyPr wrap="square" rtlCol="1">
            <a:spAutoFit/>
          </a:bodyPr>
          <a:lstStyle/>
          <a:p>
            <a:pPr algn="ctr"/>
            <a:r>
              <a:rPr lang="en-US" sz="7200" dirty="0" smtClean="0"/>
              <a:t>The Effect of Polyphasic Sleep Pattern  On Lifestyle</a:t>
            </a:r>
          </a:p>
          <a:p>
            <a:pPr algn="ctr"/>
            <a:r>
              <a:rPr lang="en-US" sz="7200" dirty="0" smtClean="0"/>
              <a:t>Ghada </a:t>
            </a:r>
            <a:r>
              <a:rPr lang="en-US" sz="7200" dirty="0" err="1" smtClean="0"/>
              <a:t>Suliman</a:t>
            </a:r>
            <a:r>
              <a:rPr lang="en-US" sz="7200" dirty="0" smtClean="0"/>
              <a:t> </a:t>
            </a:r>
            <a:r>
              <a:rPr lang="en-US" sz="7200" dirty="0" err="1" smtClean="0"/>
              <a:t>Elshatiti</a:t>
            </a:r>
            <a:r>
              <a:rPr lang="en-US" sz="7200" dirty="0" smtClean="0"/>
              <a:t> 1126 </a:t>
            </a:r>
            <a:r>
              <a:rPr lang="en-US" sz="7200" b="1" dirty="0" smtClean="0"/>
              <a:t>l</a:t>
            </a:r>
            <a:r>
              <a:rPr lang="en-US" sz="7200" dirty="0" smtClean="0"/>
              <a:t> </a:t>
            </a:r>
            <a:r>
              <a:rPr lang="en-US" sz="7200" dirty="0" smtClean="0"/>
              <a:t>5</a:t>
            </a:r>
            <a:r>
              <a:rPr lang="en-US" sz="7200" baseline="30000" dirty="0" smtClean="0"/>
              <a:t>th</a:t>
            </a:r>
            <a:r>
              <a:rPr lang="en-US" sz="7200" dirty="0" smtClean="0"/>
              <a:t>  </a:t>
            </a:r>
            <a:r>
              <a:rPr lang="en-US" sz="7200" dirty="0" smtClean="0"/>
              <a:t>Year </a:t>
            </a:r>
            <a:r>
              <a:rPr lang="en-US" sz="7200" dirty="0" smtClean="0"/>
              <a:t>Faculty of medicine </a:t>
            </a:r>
            <a:endParaRPr lang="en-US" sz="7200" dirty="0" smtClean="0"/>
          </a:p>
          <a:p>
            <a:pPr algn="ctr"/>
            <a:r>
              <a:rPr lang="en-US" sz="7200" dirty="0" smtClean="0"/>
              <a:t>Libyan International Medical University    </a:t>
            </a:r>
          </a:p>
        </p:txBody>
      </p:sp>
      <p:sp>
        <p:nvSpPr>
          <p:cNvPr id="47" name="TextBox 46"/>
          <p:cNvSpPr txBox="1"/>
          <p:nvPr/>
        </p:nvSpPr>
        <p:spPr>
          <a:xfrm>
            <a:off x="1417637" y="9509919"/>
            <a:ext cx="10744200" cy="6186309"/>
          </a:xfrm>
          <a:prstGeom prst="rect">
            <a:avLst/>
          </a:prstGeom>
          <a:noFill/>
        </p:spPr>
        <p:txBody>
          <a:bodyPr wrap="square" rtlCol="1">
            <a:spAutoFit/>
          </a:bodyPr>
          <a:lstStyle/>
          <a:p>
            <a:pPr algn="l"/>
            <a:r>
              <a:rPr lang="en-US" sz="4400" b="1" dirty="0" smtClean="0"/>
              <a:t>sleep cycle </a:t>
            </a:r>
            <a:r>
              <a:rPr lang="en-US" sz="4400" dirty="0" smtClean="0"/>
              <a:t>lasts about 90 minutes and during that time we move through five stages of sleep. The first four stages make up our non-rapid eye movement (NREM) sleep, and the fifth stage is when rapid eye movement (REM) sleep occurs.</a:t>
            </a:r>
          </a:p>
          <a:p>
            <a:pPr algn="l"/>
            <a:endParaRPr lang="en-US" sz="4400" dirty="0" smtClean="0"/>
          </a:p>
          <a:p>
            <a:pPr algn="l"/>
            <a:endParaRPr lang="en-US" sz="4400" dirty="0" smtClean="0"/>
          </a:p>
          <a:p>
            <a:pPr algn="l"/>
            <a:r>
              <a:rPr lang="en-US" sz="4400" dirty="0" smtClean="0"/>
              <a:t> </a:t>
            </a:r>
          </a:p>
        </p:txBody>
      </p:sp>
      <p:pic>
        <p:nvPicPr>
          <p:cNvPr id="54" name="Picture 53" descr="Stages-of-Sleep1.png"/>
          <p:cNvPicPr>
            <a:picLocks noChangeAspect="1"/>
          </p:cNvPicPr>
          <p:nvPr/>
        </p:nvPicPr>
        <p:blipFill>
          <a:blip r:embed="rId5"/>
          <a:stretch>
            <a:fillRect/>
          </a:stretch>
        </p:blipFill>
        <p:spPr>
          <a:xfrm>
            <a:off x="1646237" y="13777119"/>
            <a:ext cx="5638800" cy="3200400"/>
          </a:xfrm>
          <a:prstGeom prst="rect">
            <a:avLst/>
          </a:prstGeom>
        </p:spPr>
      </p:pic>
      <p:pic>
        <p:nvPicPr>
          <p:cNvPr id="55" name="Picture 54" descr="normal_adult_brain_waves_on_eeg.jpg"/>
          <p:cNvPicPr>
            <a:picLocks noChangeAspect="1"/>
          </p:cNvPicPr>
          <p:nvPr/>
        </p:nvPicPr>
        <p:blipFill>
          <a:blip r:embed="rId6">
            <a:clrChange>
              <a:clrFrom>
                <a:srgbClr val="FFFFFF"/>
              </a:clrFrom>
              <a:clrTo>
                <a:srgbClr val="FFFFFF">
                  <a:alpha val="0"/>
                </a:srgbClr>
              </a:clrTo>
            </a:clrChange>
          </a:blip>
          <a:stretch>
            <a:fillRect/>
          </a:stretch>
        </p:blipFill>
        <p:spPr>
          <a:xfrm>
            <a:off x="7513637" y="13167519"/>
            <a:ext cx="5105400" cy="3962400"/>
          </a:xfrm>
          <a:prstGeom prst="rect">
            <a:avLst/>
          </a:prstGeom>
        </p:spPr>
      </p:pic>
      <p:sp>
        <p:nvSpPr>
          <p:cNvPr id="58" name="TextBox 57"/>
          <p:cNvSpPr txBox="1"/>
          <p:nvPr/>
        </p:nvSpPr>
        <p:spPr>
          <a:xfrm>
            <a:off x="1417637" y="16901319"/>
            <a:ext cx="11277600" cy="2800767"/>
          </a:xfrm>
          <a:prstGeom prst="rect">
            <a:avLst/>
          </a:prstGeom>
          <a:noFill/>
        </p:spPr>
        <p:txBody>
          <a:bodyPr wrap="square" rtlCol="1">
            <a:spAutoFit/>
          </a:bodyPr>
          <a:lstStyle/>
          <a:p>
            <a:pPr algn="l"/>
            <a:r>
              <a:rPr lang="en-US" sz="4400" b="1" dirty="0" smtClean="0"/>
              <a:t>Polyphasic sleep </a:t>
            </a:r>
            <a:r>
              <a:rPr lang="en-US" sz="4400" dirty="0" smtClean="0"/>
              <a:t>is a sleep trend wherein sleep takes place in fairly brief naps throughout a 24-hour timeframe</a:t>
            </a:r>
            <a:r>
              <a:rPr lang="en-US" sz="4400" dirty="0" smtClean="0">
                <a:latin typeface="Vani"/>
                <a:cs typeface="Vani"/>
              </a:rPr>
              <a:t>¹</a:t>
            </a:r>
            <a:r>
              <a:rPr lang="en-US" sz="4400" dirty="0" smtClean="0"/>
              <a:t>.</a:t>
            </a:r>
            <a:br>
              <a:rPr lang="en-US" sz="4400" dirty="0" smtClean="0"/>
            </a:br>
            <a:r>
              <a:rPr lang="en-US" sz="4400" dirty="0" smtClean="0"/>
              <a:t> </a:t>
            </a:r>
            <a:endParaRPr lang="ar-SA" sz="4400" dirty="0"/>
          </a:p>
        </p:txBody>
      </p:sp>
      <p:pic>
        <p:nvPicPr>
          <p:cNvPr id="59" name="Picture 58" descr="polyphasic-sleep.png"/>
          <p:cNvPicPr>
            <a:picLocks noChangeAspect="1"/>
          </p:cNvPicPr>
          <p:nvPr/>
        </p:nvPicPr>
        <p:blipFill>
          <a:blip r:embed="rId7">
            <a:clrChange>
              <a:clrFrom>
                <a:srgbClr val="FFFFFF"/>
              </a:clrFrom>
              <a:clrTo>
                <a:srgbClr val="FFFFFF">
                  <a:alpha val="0"/>
                </a:srgbClr>
              </a:clrTo>
            </a:clrChange>
          </a:blip>
          <a:srcRect b="52263"/>
          <a:stretch>
            <a:fillRect/>
          </a:stretch>
        </p:blipFill>
        <p:spPr>
          <a:xfrm>
            <a:off x="1417637" y="19187319"/>
            <a:ext cx="5353050" cy="2971800"/>
          </a:xfrm>
          <a:prstGeom prst="rect">
            <a:avLst/>
          </a:prstGeom>
        </p:spPr>
      </p:pic>
      <p:pic>
        <p:nvPicPr>
          <p:cNvPr id="60" name="Picture 59" descr="polyphasic-sleep.png"/>
          <p:cNvPicPr>
            <a:picLocks noChangeAspect="1"/>
          </p:cNvPicPr>
          <p:nvPr/>
        </p:nvPicPr>
        <p:blipFill>
          <a:blip r:embed="rId7">
            <a:clrChange>
              <a:clrFrom>
                <a:srgbClr val="FFFFFF"/>
              </a:clrFrom>
              <a:clrTo>
                <a:srgbClr val="FFFFFF">
                  <a:alpha val="0"/>
                </a:srgbClr>
              </a:clrTo>
            </a:clrChange>
          </a:blip>
          <a:srcRect t="46708"/>
          <a:stretch>
            <a:fillRect/>
          </a:stretch>
        </p:blipFill>
        <p:spPr>
          <a:xfrm>
            <a:off x="7056437" y="18958719"/>
            <a:ext cx="5353050" cy="3305175"/>
          </a:xfrm>
          <a:prstGeom prst="rect">
            <a:avLst/>
          </a:prstGeom>
        </p:spPr>
      </p:pic>
      <p:sp>
        <p:nvSpPr>
          <p:cNvPr id="61" name="TextBox 60"/>
          <p:cNvSpPr txBox="1"/>
          <p:nvPr/>
        </p:nvSpPr>
        <p:spPr>
          <a:xfrm>
            <a:off x="1417637" y="24292719"/>
            <a:ext cx="10668000" cy="3477875"/>
          </a:xfrm>
          <a:prstGeom prst="rect">
            <a:avLst/>
          </a:prstGeom>
          <a:noFill/>
        </p:spPr>
        <p:txBody>
          <a:bodyPr wrap="square" rtlCol="1">
            <a:spAutoFit/>
          </a:bodyPr>
          <a:lstStyle/>
          <a:p>
            <a:pPr algn="l"/>
            <a:r>
              <a:rPr lang="en-US" sz="4400" dirty="0" smtClean="0"/>
              <a:t>●The data in this poster was collected from 6 different individuals </a:t>
            </a:r>
          </a:p>
          <a:p>
            <a:pPr algn="l"/>
            <a:r>
              <a:rPr lang="en-US" sz="4400" dirty="0" smtClean="0"/>
              <a:t>● people where from different ages and different occupations, they all were healthy .  </a:t>
            </a:r>
          </a:p>
          <a:p>
            <a:pPr algn="l"/>
            <a:r>
              <a:rPr lang="en-US" sz="4400" dirty="0" smtClean="0"/>
              <a:t> </a:t>
            </a:r>
            <a:endParaRPr lang="ar-SA" sz="4400" dirty="0"/>
          </a:p>
        </p:txBody>
      </p:sp>
      <p:sp>
        <p:nvSpPr>
          <p:cNvPr id="62" name="TextBox 61"/>
          <p:cNvSpPr txBox="1"/>
          <p:nvPr/>
        </p:nvSpPr>
        <p:spPr>
          <a:xfrm>
            <a:off x="1417637" y="29017120"/>
            <a:ext cx="10896600" cy="5509200"/>
          </a:xfrm>
          <a:prstGeom prst="rect">
            <a:avLst/>
          </a:prstGeom>
          <a:noFill/>
        </p:spPr>
        <p:txBody>
          <a:bodyPr wrap="square" rtlCol="1">
            <a:spAutoFit/>
          </a:bodyPr>
          <a:lstStyle/>
          <a:p>
            <a:pPr algn="l"/>
            <a:r>
              <a:rPr lang="en-US" sz="4400" dirty="0" smtClean="0"/>
              <a:t>The result of the study were collected to observe the physiological changes that happened with each individual along 10 days.</a:t>
            </a:r>
          </a:p>
          <a:p>
            <a:pPr algn="l"/>
            <a:endParaRPr lang="en-US" sz="4400" b="1" dirty="0" smtClean="0"/>
          </a:p>
          <a:p>
            <a:pPr algn="l"/>
            <a:r>
              <a:rPr lang="en-US" sz="4400" b="1" dirty="0" smtClean="0"/>
              <a:t>Day 1</a:t>
            </a:r>
          </a:p>
          <a:p>
            <a:pPr algn="l"/>
            <a:r>
              <a:rPr lang="en-US" sz="4400" dirty="0" smtClean="0"/>
              <a:t>They couldn’t fall a sleep during the day naps.  </a:t>
            </a:r>
            <a:endParaRPr lang="en-US" sz="4400" b="1" dirty="0" smtClean="0"/>
          </a:p>
          <a:p>
            <a:pPr algn="l"/>
            <a:r>
              <a:rPr lang="en-US" sz="4400" b="1" dirty="0" smtClean="0"/>
              <a:t>    </a:t>
            </a:r>
          </a:p>
          <a:p>
            <a:pPr algn="l"/>
            <a:r>
              <a:rPr lang="en-US" sz="4400" dirty="0" smtClean="0"/>
              <a:t> </a:t>
            </a:r>
            <a:endParaRPr lang="ar-SA" sz="4400" dirty="0"/>
          </a:p>
        </p:txBody>
      </p:sp>
      <p:graphicFrame>
        <p:nvGraphicFramePr>
          <p:cNvPr id="63" name="Chart 62"/>
          <p:cNvGraphicFramePr/>
          <p:nvPr/>
        </p:nvGraphicFramePr>
        <p:xfrm>
          <a:off x="2408237" y="33055719"/>
          <a:ext cx="6858000" cy="5257800"/>
        </p:xfrm>
        <a:graphic>
          <a:graphicData uri="http://schemas.openxmlformats.org/drawingml/2006/chart">
            <c:chart xmlns:c="http://schemas.openxmlformats.org/drawingml/2006/chart" xmlns:r="http://schemas.openxmlformats.org/officeDocument/2006/relationships" r:id="rId8"/>
          </a:graphicData>
        </a:graphic>
      </p:graphicFrame>
      <p:sp>
        <p:nvSpPr>
          <p:cNvPr id="64" name="TextBox 63"/>
          <p:cNvSpPr txBox="1"/>
          <p:nvPr/>
        </p:nvSpPr>
        <p:spPr>
          <a:xfrm>
            <a:off x="13609637" y="8900319"/>
            <a:ext cx="8686800" cy="1446550"/>
          </a:xfrm>
          <a:prstGeom prst="rect">
            <a:avLst/>
          </a:prstGeom>
          <a:noFill/>
        </p:spPr>
        <p:txBody>
          <a:bodyPr wrap="square" rtlCol="1">
            <a:spAutoFit/>
          </a:bodyPr>
          <a:lstStyle/>
          <a:p>
            <a:pPr algn="l"/>
            <a:r>
              <a:rPr lang="en-US" sz="4400" b="1" dirty="0" smtClean="0"/>
              <a:t>Day 2 </a:t>
            </a:r>
          </a:p>
          <a:p>
            <a:pPr algn="l"/>
            <a:endParaRPr lang="ar-SA" sz="4400" dirty="0"/>
          </a:p>
        </p:txBody>
      </p:sp>
      <p:graphicFrame>
        <p:nvGraphicFramePr>
          <p:cNvPr id="65" name="Chart 64"/>
          <p:cNvGraphicFramePr/>
          <p:nvPr/>
        </p:nvGraphicFramePr>
        <p:xfrm>
          <a:off x="14219237" y="9433719"/>
          <a:ext cx="8077200" cy="4064000"/>
        </p:xfrm>
        <a:graphic>
          <a:graphicData uri="http://schemas.openxmlformats.org/drawingml/2006/chart">
            <c:chart xmlns:c="http://schemas.openxmlformats.org/drawingml/2006/chart" xmlns:r="http://schemas.openxmlformats.org/officeDocument/2006/relationships" r:id="rId9"/>
          </a:graphicData>
        </a:graphic>
      </p:graphicFrame>
      <p:cxnSp>
        <p:nvCxnSpPr>
          <p:cNvPr id="67" name="Straight Connector 66"/>
          <p:cNvCxnSpPr/>
          <p:nvPr/>
        </p:nvCxnSpPr>
        <p:spPr>
          <a:xfrm>
            <a:off x="13304837" y="13472319"/>
            <a:ext cx="9753600" cy="1588"/>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13381037" y="13624719"/>
            <a:ext cx="9525000" cy="2800767"/>
          </a:xfrm>
          <a:prstGeom prst="rect">
            <a:avLst/>
          </a:prstGeom>
          <a:noFill/>
        </p:spPr>
        <p:txBody>
          <a:bodyPr wrap="square" rtlCol="1">
            <a:spAutoFit/>
          </a:bodyPr>
          <a:lstStyle/>
          <a:p>
            <a:pPr algn="l"/>
            <a:r>
              <a:rPr lang="en-US" sz="4400" b="1" dirty="0" smtClean="0"/>
              <a:t>Day 3-4 </a:t>
            </a:r>
          </a:p>
          <a:p>
            <a:pPr algn="l"/>
            <a:r>
              <a:rPr lang="en-US" sz="4400" dirty="0" smtClean="0"/>
              <a:t>They get immediately into (REM)during the day naps.</a:t>
            </a:r>
          </a:p>
          <a:p>
            <a:pPr algn="l"/>
            <a:r>
              <a:rPr lang="en-US" sz="4400" dirty="0" smtClean="0"/>
              <a:t>  </a:t>
            </a:r>
            <a:r>
              <a:rPr lang="en-US" sz="4400" b="1" dirty="0" smtClean="0"/>
              <a:t> </a:t>
            </a:r>
            <a:endParaRPr lang="ar-SA" sz="4400" b="1" dirty="0"/>
          </a:p>
        </p:txBody>
      </p:sp>
      <p:graphicFrame>
        <p:nvGraphicFramePr>
          <p:cNvPr id="73" name="Chart 72"/>
          <p:cNvGraphicFramePr/>
          <p:nvPr/>
        </p:nvGraphicFramePr>
        <p:xfrm>
          <a:off x="13685837" y="15224919"/>
          <a:ext cx="8686800" cy="4064000"/>
        </p:xfrm>
        <a:graphic>
          <a:graphicData uri="http://schemas.openxmlformats.org/drawingml/2006/chart">
            <c:chart xmlns:c="http://schemas.openxmlformats.org/drawingml/2006/chart" xmlns:r="http://schemas.openxmlformats.org/officeDocument/2006/relationships" r:id="rId10"/>
          </a:graphicData>
        </a:graphic>
      </p:graphicFrame>
      <p:cxnSp>
        <p:nvCxnSpPr>
          <p:cNvPr id="74" name="Straight Connector 73"/>
          <p:cNvCxnSpPr/>
          <p:nvPr/>
        </p:nvCxnSpPr>
        <p:spPr>
          <a:xfrm>
            <a:off x="13304837" y="19492119"/>
            <a:ext cx="9753600" cy="1588"/>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13533437" y="19644519"/>
            <a:ext cx="9525000" cy="2123658"/>
          </a:xfrm>
          <a:prstGeom prst="rect">
            <a:avLst/>
          </a:prstGeom>
          <a:noFill/>
        </p:spPr>
        <p:txBody>
          <a:bodyPr wrap="square" rtlCol="1">
            <a:spAutoFit/>
          </a:bodyPr>
          <a:lstStyle/>
          <a:p>
            <a:pPr algn="l"/>
            <a:r>
              <a:rPr lang="en-US" sz="4400" b="1" dirty="0" smtClean="0"/>
              <a:t>Day 5 </a:t>
            </a:r>
          </a:p>
          <a:p>
            <a:pPr algn="l"/>
            <a:r>
              <a:rPr lang="en-US" sz="4400" dirty="0" smtClean="0"/>
              <a:t>They start to wake up without alarm and had a lot of free time  </a:t>
            </a:r>
            <a:r>
              <a:rPr lang="en-US" sz="4400" b="1" dirty="0" smtClean="0"/>
              <a:t>  </a:t>
            </a:r>
            <a:endParaRPr lang="ar-SA" sz="4400" b="1" dirty="0"/>
          </a:p>
        </p:txBody>
      </p:sp>
      <p:graphicFrame>
        <p:nvGraphicFramePr>
          <p:cNvPr id="76" name="Chart 75"/>
          <p:cNvGraphicFramePr/>
          <p:nvPr/>
        </p:nvGraphicFramePr>
        <p:xfrm>
          <a:off x="13609637" y="21701919"/>
          <a:ext cx="8534400" cy="4064000"/>
        </p:xfrm>
        <a:graphic>
          <a:graphicData uri="http://schemas.openxmlformats.org/drawingml/2006/chart">
            <c:chart xmlns:c="http://schemas.openxmlformats.org/drawingml/2006/chart" xmlns:r="http://schemas.openxmlformats.org/officeDocument/2006/relationships" r:id="rId11"/>
          </a:graphicData>
        </a:graphic>
      </p:graphicFrame>
      <p:cxnSp>
        <p:nvCxnSpPr>
          <p:cNvPr id="77" name="Straight Connector 76"/>
          <p:cNvCxnSpPr/>
          <p:nvPr/>
        </p:nvCxnSpPr>
        <p:spPr>
          <a:xfrm>
            <a:off x="13304837" y="25969119"/>
            <a:ext cx="9753600" cy="1588"/>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13381037" y="26197719"/>
            <a:ext cx="9677400" cy="3477875"/>
          </a:xfrm>
          <a:prstGeom prst="rect">
            <a:avLst/>
          </a:prstGeom>
          <a:noFill/>
        </p:spPr>
        <p:txBody>
          <a:bodyPr wrap="square" rtlCol="1">
            <a:spAutoFit/>
          </a:bodyPr>
          <a:lstStyle/>
          <a:p>
            <a:pPr algn="l"/>
            <a:r>
              <a:rPr lang="en-US" sz="4400" b="1" dirty="0" smtClean="0"/>
              <a:t>Day 6-7</a:t>
            </a:r>
          </a:p>
          <a:p>
            <a:pPr algn="l"/>
            <a:r>
              <a:rPr lang="en-US" sz="4400" dirty="0" smtClean="0"/>
              <a:t>Their working capacity had been improved, they feel very energetic after every day nap, and the stopped drinking coffee      </a:t>
            </a:r>
            <a:r>
              <a:rPr lang="en-US" sz="4400" b="1" dirty="0" smtClean="0"/>
              <a:t> </a:t>
            </a:r>
            <a:endParaRPr lang="ar-SA" sz="4400" b="1" dirty="0"/>
          </a:p>
        </p:txBody>
      </p:sp>
      <p:graphicFrame>
        <p:nvGraphicFramePr>
          <p:cNvPr id="79" name="Chart 78"/>
          <p:cNvGraphicFramePr/>
          <p:nvPr/>
        </p:nvGraphicFramePr>
        <p:xfrm>
          <a:off x="13381037" y="29169519"/>
          <a:ext cx="9144000" cy="4064000"/>
        </p:xfrm>
        <a:graphic>
          <a:graphicData uri="http://schemas.openxmlformats.org/drawingml/2006/chart">
            <c:chart xmlns:c="http://schemas.openxmlformats.org/drawingml/2006/chart" xmlns:r="http://schemas.openxmlformats.org/officeDocument/2006/relationships" r:id="rId12"/>
          </a:graphicData>
        </a:graphic>
      </p:graphicFrame>
      <p:cxnSp>
        <p:nvCxnSpPr>
          <p:cNvPr id="80" name="Straight Connector 79"/>
          <p:cNvCxnSpPr/>
          <p:nvPr/>
        </p:nvCxnSpPr>
        <p:spPr>
          <a:xfrm>
            <a:off x="13381037" y="33208119"/>
            <a:ext cx="9753600" cy="1588"/>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13457237" y="33360519"/>
            <a:ext cx="2667000" cy="1446550"/>
          </a:xfrm>
          <a:prstGeom prst="rect">
            <a:avLst/>
          </a:prstGeom>
          <a:noFill/>
        </p:spPr>
        <p:txBody>
          <a:bodyPr wrap="square" rtlCol="1">
            <a:spAutoFit/>
          </a:bodyPr>
          <a:lstStyle/>
          <a:p>
            <a:pPr algn="l"/>
            <a:r>
              <a:rPr lang="en-US" sz="4400" b="1" dirty="0" smtClean="0"/>
              <a:t>Day 8-10</a:t>
            </a:r>
          </a:p>
          <a:p>
            <a:pPr algn="l"/>
            <a:r>
              <a:rPr lang="en-US" sz="4400" b="1" dirty="0" smtClean="0"/>
              <a:t> </a:t>
            </a:r>
            <a:endParaRPr lang="ar-SA" sz="4400" b="1" dirty="0"/>
          </a:p>
        </p:txBody>
      </p:sp>
      <p:graphicFrame>
        <p:nvGraphicFramePr>
          <p:cNvPr id="82" name="Chart 81"/>
          <p:cNvGraphicFramePr/>
          <p:nvPr/>
        </p:nvGraphicFramePr>
        <p:xfrm>
          <a:off x="13914437" y="34427319"/>
          <a:ext cx="8686800" cy="4064000"/>
        </p:xfrm>
        <a:graphic>
          <a:graphicData uri="http://schemas.openxmlformats.org/drawingml/2006/chart">
            <c:chart xmlns:c="http://schemas.openxmlformats.org/drawingml/2006/chart" xmlns:r="http://schemas.openxmlformats.org/officeDocument/2006/relationships" r:id="rId13"/>
          </a:graphicData>
        </a:graphic>
      </p:graphicFrame>
      <p:sp>
        <p:nvSpPr>
          <p:cNvPr id="83" name="TextBox 82"/>
          <p:cNvSpPr txBox="1"/>
          <p:nvPr/>
        </p:nvSpPr>
        <p:spPr>
          <a:xfrm>
            <a:off x="23896637" y="28636119"/>
            <a:ext cx="11353800" cy="11741676"/>
          </a:xfrm>
          <a:prstGeom prst="rect">
            <a:avLst/>
          </a:prstGeom>
          <a:noFill/>
        </p:spPr>
        <p:txBody>
          <a:bodyPr wrap="square" rtlCol="1">
            <a:spAutoFit/>
          </a:bodyPr>
          <a:lstStyle/>
          <a:p>
            <a:pPr algn="l"/>
            <a:r>
              <a:rPr lang="en-US" b="1" dirty="0" smtClean="0"/>
              <a:t> </a:t>
            </a:r>
            <a:r>
              <a:rPr lang="en-US" sz="4000" b="1" dirty="0" smtClean="0"/>
              <a:t>1. </a:t>
            </a:r>
            <a:r>
              <a:rPr lang="en-US" sz="4000" dirty="0" smtClean="0"/>
              <a:t>scie</a:t>
            </a:r>
            <a:r>
              <a:rPr lang="en-US" sz="4000" i="1" dirty="0" smtClean="0"/>
              <a:t>ntific American</a:t>
            </a:r>
            <a:r>
              <a:rPr lang="en-US" sz="4000" dirty="0" smtClean="0"/>
              <a:t>. 2018. Available at: https://www.scientificamerican.com/article/what-is-the-function-of-t-1997-12-22/. Accessed March </a:t>
            </a:r>
          </a:p>
          <a:p>
            <a:pPr algn="l"/>
            <a:r>
              <a:rPr lang="en-US" sz="4000" dirty="0" smtClean="0"/>
              <a:t>6, 2018.</a:t>
            </a:r>
          </a:p>
          <a:p>
            <a:pPr algn="l"/>
            <a:endParaRPr lang="en-US" sz="4000" dirty="0" smtClean="0"/>
          </a:p>
          <a:p>
            <a:pPr algn="l"/>
            <a:r>
              <a:rPr lang="en-US" sz="4000" b="1" dirty="0" smtClean="0"/>
              <a:t>2.</a:t>
            </a:r>
            <a:r>
              <a:rPr lang="en-US" sz="4000" dirty="0" smtClean="0"/>
              <a:t>Hayashi, M., Watanabe, M. and Hori, T. (2018). </a:t>
            </a:r>
            <a:r>
              <a:rPr lang="en-US" sz="4000" i="1" dirty="0" smtClean="0"/>
              <a:t>The effects of a 20 min nap in the mid-afternoon on mood, performance and EEG activity</a:t>
            </a:r>
            <a:r>
              <a:rPr lang="en-US" sz="4000" dirty="0" smtClean="0"/>
              <a:t>. [online] neurophysiology. Available at: http://www.clinph-journal.com/articleAccessed 16 Mar. 2018].</a:t>
            </a:r>
          </a:p>
          <a:p>
            <a:pPr algn="l"/>
            <a:endParaRPr lang="en-US" sz="4000" dirty="0" smtClean="0"/>
          </a:p>
          <a:p>
            <a:pPr algn="l"/>
            <a:r>
              <a:rPr lang="en-US" sz="4000" b="1" dirty="0" smtClean="0"/>
              <a:t>3. </a:t>
            </a:r>
            <a:r>
              <a:rPr lang="en-US" sz="4000" dirty="0" smtClean="0"/>
              <a:t>Nugent P (Psychology Dictionary). </a:t>
            </a:r>
            <a:r>
              <a:rPr lang="en-US" sz="4000" i="1" dirty="0" smtClean="0"/>
              <a:t>Psychology Dictionary</a:t>
            </a:r>
            <a:r>
              <a:rPr lang="en-US" sz="4000" dirty="0" smtClean="0"/>
              <a:t>. 2018. Available at: https://psychologydictionary.org/polyphasic-sleep. Accessed March 16, 2018.</a:t>
            </a:r>
          </a:p>
          <a:p>
            <a:pPr algn="l"/>
            <a:endParaRPr lang="en-US" sz="4000" dirty="0" smtClean="0"/>
          </a:p>
          <a:p>
            <a:pPr algn="l"/>
            <a:endParaRPr lang="en-US" sz="4000" dirty="0" smtClean="0"/>
          </a:p>
          <a:p>
            <a:pPr algn="l"/>
            <a:endParaRPr lang="ar-SA" sz="4000" dirty="0"/>
          </a:p>
        </p:txBody>
      </p:sp>
      <p:sp>
        <p:nvSpPr>
          <p:cNvPr id="84" name="TextBox 83"/>
          <p:cNvSpPr txBox="1"/>
          <p:nvPr/>
        </p:nvSpPr>
        <p:spPr>
          <a:xfrm>
            <a:off x="23896637" y="20558919"/>
            <a:ext cx="11582400" cy="6186309"/>
          </a:xfrm>
          <a:prstGeom prst="rect">
            <a:avLst/>
          </a:prstGeom>
          <a:noFill/>
        </p:spPr>
        <p:txBody>
          <a:bodyPr wrap="square" rtlCol="1">
            <a:spAutoFit/>
          </a:bodyPr>
          <a:lstStyle/>
          <a:p>
            <a:pPr algn="l"/>
            <a:r>
              <a:rPr lang="en-US" sz="4400" dirty="0" smtClean="0"/>
              <a:t>Its  strategy employed by people who want to spend more time awake. The aim is to have shorter sleep periods throughout the 24-hour day, rather than one 8-hour sleep through the night. this allows the practitioner to sleep less total time, and therefore have more time for waking activities. The idea is that with more waking time, the person will be able to accomplish more productive work.</a:t>
            </a:r>
            <a:endParaRPr lang="ar-SA" sz="4400" dirty="0"/>
          </a:p>
        </p:txBody>
      </p:sp>
      <p:sp>
        <p:nvSpPr>
          <p:cNvPr id="85" name="TextBox 84"/>
          <p:cNvSpPr txBox="1"/>
          <p:nvPr/>
        </p:nvSpPr>
        <p:spPr>
          <a:xfrm>
            <a:off x="24125237" y="9662319"/>
            <a:ext cx="10439400" cy="11603176"/>
          </a:xfrm>
          <a:prstGeom prst="rect">
            <a:avLst/>
          </a:prstGeom>
          <a:noFill/>
        </p:spPr>
        <p:txBody>
          <a:bodyPr wrap="square" rtlCol="1">
            <a:spAutoFit/>
          </a:bodyPr>
          <a:lstStyle/>
          <a:p>
            <a:pPr algn="l"/>
            <a:r>
              <a:rPr lang="en-US" sz="4400" dirty="0" smtClean="0"/>
              <a:t>●According to the results polyphasic sleep had positive effects upon the maintenance of the daytime vigilance level. </a:t>
            </a:r>
          </a:p>
          <a:p>
            <a:pPr algn="l"/>
            <a:r>
              <a:rPr lang="en-US" sz="4400" dirty="0" smtClean="0"/>
              <a:t>● This way of sleeping could help in learning and approaching new levels by waking up in </a:t>
            </a:r>
            <a:endParaRPr lang="ar-SA" sz="4400" dirty="0" smtClean="0"/>
          </a:p>
          <a:p>
            <a:pPr algn="l"/>
            <a:r>
              <a:rPr lang="en-US" sz="4400" dirty="0" smtClean="0"/>
              <a:t>the (REM) phase</a:t>
            </a:r>
            <a:r>
              <a:rPr lang="en-US" sz="4400" dirty="0" smtClean="0">
                <a:latin typeface="Vani"/>
                <a:cs typeface="Vani"/>
              </a:rPr>
              <a:t>²</a:t>
            </a:r>
            <a:r>
              <a:rPr lang="en-US" sz="4400" dirty="0" smtClean="0"/>
              <a:t>.</a:t>
            </a:r>
          </a:p>
          <a:p>
            <a:pPr algn="l"/>
            <a:endParaRPr lang="en-US" sz="4400" dirty="0" smtClean="0"/>
          </a:p>
          <a:p>
            <a:pPr algn="l"/>
            <a:endParaRPr lang="en-US" sz="4400" dirty="0" smtClean="0"/>
          </a:p>
          <a:p>
            <a:pPr algn="l"/>
            <a:endParaRPr lang="en-US" sz="4400" dirty="0" smtClean="0"/>
          </a:p>
          <a:p>
            <a:pPr algn="l"/>
            <a:endParaRPr lang="en-US" sz="4400" dirty="0" smtClean="0"/>
          </a:p>
          <a:p>
            <a:pPr algn="l"/>
            <a:r>
              <a:rPr lang="en-US" sz="4400" dirty="0" smtClean="0"/>
              <a:t>●A lot of famous scientist where using this sleep pattern and they were very healthy and productive</a:t>
            </a:r>
            <a:r>
              <a:rPr lang="en-US" sz="4400" dirty="0" smtClean="0">
                <a:latin typeface="Vani"/>
                <a:cs typeface="Vani"/>
              </a:rPr>
              <a:t>³</a:t>
            </a:r>
            <a:r>
              <a:rPr lang="en-US" sz="4400" dirty="0" smtClean="0"/>
              <a:t>.</a:t>
            </a:r>
          </a:p>
          <a:p>
            <a:pPr algn="l"/>
            <a:r>
              <a:rPr lang="en-US" sz="4400" dirty="0" smtClean="0"/>
              <a:t> </a:t>
            </a:r>
          </a:p>
          <a:p>
            <a:pPr algn="l"/>
            <a:r>
              <a:rPr lang="en-US" sz="4400" dirty="0" smtClean="0"/>
              <a:t>   </a:t>
            </a:r>
          </a:p>
          <a:p>
            <a:pPr algn="l"/>
            <a:r>
              <a:rPr lang="en-US" sz="4400" dirty="0" smtClean="0"/>
              <a:t> </a:t>
            </a:r>
          </a:p>
          <a:p>
            <a:pPr algn="l"/>
            <a:r>
              <a:rPr lang="en-US" sz="4400" dirty="0" smtClean="0"/>
              <a:t> </a:t>
            </a:r>
            <a:endParaRPr lang="ar-SA" sz="4400" dirty="0"/>
          </a:p>
        </p:txBody>
      </p:sp>
      <p:pic>
        <p:nvPicPr>
          <p:cNvPr id="86" name="Picture 85" descr="hippocampus-02.jpg"/>
          <p:cNvPicPr>
            <a:picLocks noChangeAspect="1"/>
          </p:cNvPicPr>
          <p:nvPr/>
        </p:nvPicPr>
        <p:blipFill>
          <a:blip r:embed="rId14">
            <a:clrChange>
              <a:clrFrom>
                <a:srgbClr val="FFFFFF"/>
              </a:clrFrom>
              <a:clrTo>
                <a:srgbClr val="FFFFFF">
                  <a:alpha val="0"/>
                </a:srgbClr>
              </a:clrTo>
            </a:clrChange>
          </a:blip>
          <a:srcRect r="4225" b="12790"/>
          <a:stretch>
            <a:fillRect/>
          </a:stretch>
        </p:blipFill>
        <p:spPr>
          <a:xfrm>
            <a:off x="30678437" y="12938919"/>
            <a:ext cx="4103432" cy="3456237"/>
          </a:xfrm>
          <a:prstGeom prst="rect">
            <a:avLst/>
          </a:prstGeom>
        </p:spPr>
      </p:pic>
      <p:sp>
        <p:nvSpPr>
          <p:cNvPr id="87" name="Pentagon 86"/>
          <p:cNvSpPr/>
          <p:nvPr/>
        </p:nvSpPr>
        <p:spPr>
          <a:xfrm>
            <a:off x="24125237" y="14158119"/>
            <a:ext cx="6553200" cy="1447800"/>
          </a:xfrm>
          <a:prstGeom prst="homePlate">
            <a:avLst/>
          </a:prstGeom>
          <a:solidFill>
            <a:schemeClr val="bg1">
              <a:lumMod val="7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8" name="TextBox 87"/>
          <p:cNvSpPr txBox="1"/>
          <p:nvPr/>
        </p:nvSpPr>
        <p:spPr>
          <a:xfrm>
            <a:off x="23058437" y="14234319"/>
            <a:ext cx="6477000" cy="1446550"/>
          </a:xfrm>
          <a:prstGeom prst="rect">
            <a:avLst/>
          </a:prstGeom>
          <a:noFill/>
        </p:spPr>
        <p:txBody>
          <a:bodyPr wrap="square" rtlCol="1">
            <a:spAutoFit/>
          </a:bodyPr>
          <a:lstStyle/>
          <a:p>
            <a:r>
              <a:rPr lang="en-US" sz="4000" b="1" dirty="0" smtClean="0">
                <a:solidFill>
                  <a:schemeClr val="accent2">
                    <a:lumMod val="50000"/>
                  </a:schemeClr>
                </a:solidFill>
              </a:rPr>
              <a:t>Hippocampus and  the </a:t>
            </a:r>
          </a:p>
          <a:p>
            <a:r>
              <a:rPr lang="en-US" sz="4000" b="1" dirty="0" smtClean="0">
                <a:solidFill>
                  <a:schemeClr val="accent2">
                    <a:lumMod val="50000"/>
                  </a:schemeClr>
                </a:solidFill>
              </a:rPr>
              <a:t>long-term memory </a:t>
            </a:r>
            <a:r>
              <a:rPr lang="en-US" sz="4800" b="1" dirty="0" smtClean="0">
                <a:solidFill>
                  <a:schemeClr val="accent2">
                    <a:lumMod val="50000"/>
                  </a:schemeClr>
                </a:solidFill>
              </a:rPr>
              <a:t>  </a:t>
            </a:r>
            <a:endParaRPr lang="ar-SA" sz="4800" b="1" dirty="0">
              <a:solidFill>
                <a:schemeClr val="accent2">
                  <a:lumMod val="50000"/>
                </a:schemeClr>
              </a:solidFill>
            </a:endParaRPr>
          </a:p>
        </p:txBody>
      </p:sp>
      <p:pic>
        <p:nvPicPr>
          <p:cNvPr id="50" name="Picture 49"/>
          <p:cNvPicPr/>
          <p:nvPr/>
        </p:nvPicPr>
        <p:blipFill>
          <a:blip r:embed="rId15">
            <a:extLst>
              <a:ext uri="{28A0092B-C50C-407E-A947-70E740481C1C}">
                <a14:useLocalDpi xmlns:a14="http://schemas.microsoft.com/office/drawing/2010/main" val="0"/>
              </a:ext>
            </a:extLst>
          </a:blip>
          <a:srcRect/>
          <a:stretch>
            <a:fillRect/>
          </a:stretch>
        </p:blipFill>
        <p:spPr bwMode="auto">
          <a:xfrm>
            <a:off x="30678437" y="2105596"/>
            <a:ext cx="4648200" cy="471304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5550</TotalTime>
  <Words>367</Words>
  <Application>Microsoft Macintosh PowerPoint</Application>
  <PresentationFormat>Custom</PresentationFormat>
  <Paragraphs>70</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Times New Roman</vt:lpstr>
      <vt:lpstr>Vani</vt:lpstr>
      <vt:lpstr>Arial</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ecs</dc:creator>
  <cp:lastModifiedBy>Microsoft Office User</cp:lastModifiedBy>
  <cp:revision>23</cp:revision>
  <dcterms:created xsi:type="dcterms:W3CDTF">2017-03-06T21:35:03Z</dcterms:created>
  <dcterms:modified xsi:type="dcterms:W3CDTF">2020-07-05T07:29:30Z</dcterms:modified>
</cp:coreProperties>
</file>