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70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9851C-3ACD-4EB4-94D5-0FDFDA76674E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D134F-66AE-4727-AD1C-41B425BA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9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D134F-66AE-4727-AD1C-41B425BA15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6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CE512C-B25C-4F72-BA3D-330CB24B14BD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34-5345-4182-8457-E430051C3A91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8F79-AE4B-4497-9421-9E0ACF085E91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15A-3580-4AC4-AD5F-782E6D26F45D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AA47-5DB6-4784-821B-52E475557E9C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62B5D-82B1-475D-9E05-37EEBB514E9E}" type="datetime1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F76A-702D-44E0-BF02-646206011F3C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09F7-99FD-4284-920D-09AA5B9C2A9C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9C61-3942-4618-B374-723709FAACE5}" type="datetime1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7C9E-9777-4FF2-B66F-EE946DEB6678}" type="datetime1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9C7B-4EDF-40DC-B021-14ECDED256CD}" type="datetime1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BBD1BD-CC5F-4666-BED2-1A43F61D941F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allstreetmojo.com/public-sector-vs-private-sector/?fbclid=IwAR1d8upntFZ2k1ZQs7w7mnKWVFcX_fNe1M-bgNbq_yJpXuM2npCFcWRJ-2I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fferencebetween.com/difference-between-marxism-and-vs-liberalism/" TargetMode="External"/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differencebetween.com/difference-between-democracy-and-vs-communism/" TargetMode="External"/><Relationship Id="rId5" Type="http://schemas.openxmlformats.org/officeDocument/2006/relationships/hyperlink" Target="https://www.differencebetween.com/difference-between-aristocracy-and-vs-democracy/" TargetMode="External"/><Relationship Id="rId4" Type="http://schemas.openxmlformats.org/officeDocument/2006/relationships/hyperlink" Target="https://www.differencebetween.com/difference-between-nazism-and-vs-socialis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left and the right wing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724400"/>
            <a:ext cx="3886200" cy="1794738"/>
          </a:xfrm>
        </p:spPr>
        <p:txBody>
          <a:bodyPr/>
          <a:lstStyle/>
          <a:p>
            <a:r>
              <a:rPr lang="en-US" dirty="0" smtClean="0"/>
              <a:t>Name: </a:t>
            </a:r>
            <a:r>
              <a:rPr lang="en-US" dirty="0" err="1" smtClean="0"/>
              <a:t>Saad</a:t>
            </a:r>
            <a:r>
              <a:rPr lang="en-US" dirty="0" smtClean="0"/>
              <a:t> </a:t>
            </a:r>
            <a:r>
              <a:rPr lang="en-US" dirty="0" err="1" smtClean="0"/>
              <a:t>Bensoud</a:t>
            </a:r>
            <a:endParaRPr lang="en-US" dirty="0" smtClean="0"/>
          </a:p>
          <a:p>
            <a:r>
              <a:rPr lang="en-US" dirty="0" smtClean="0"/>
              <a:t>Student ID: 2732</a:t>
            </a:r>
            <a:endParaRPr lang="en-US" dirty="0"/>
          </a:p>
          <a:p>
            <a:r>
              <a:rPr lang="en-US" dirty="0" smtClean="0"/>
              <a:t>Email: saado_2732@limu.edu.ly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166360"/>
            <a:ext cx="1295400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5334000"/>
            <a:ext cx="1333500" cy="110394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29054" y="530494"/>
            <a:ext cx="4362092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/>
              <a:t>Libyan International Medical University </a:t>
            </a:r>
            <a:br>
              <a:rPr lang="en-US" dirty="0"/>
            </a:br>
            <a:r>
              <a:rPr lang="en-US" dirty="0"/>
              <a:t>Faculty of Business Administration 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23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90800" y="2667000"/>
            <a:ext cx="4495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 </a:t>
            </a:r>
            <a:r>
              <a:rPr lang="en-US" sz="4400" b="1" dirty="0" smtClean="0"/>
              <a:t>Government Involvement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695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86025" y="2743200"/>
            <a:ext cx="4648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Businesses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3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4600" y="2791777"/>
            <a:ext cx="4267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Income Equality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9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767469"/>
              </p:ext>
            </p:extLst>
          </p:nvPr>
        </p:nvGraphicFramePr>
        <p:xfrm>
          <a:off x="309562" y="284023"/>
          <a:ext cx="8229600" cy="6473213"/>
        </p:xfrm>
        <a:graphic>
          <a:graphicData uri="http://schemas.openxmlformats.org/drawingml/2006/table">
            <a:tbl>
              <a:tblPr/>
              <a:tblGrid>
                <a:gridCol w="4337510"/>
                <a:gridCol w="3892090"/>
              </a:tblGrid>
              <a:tr h="22979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>
                          <a:effectLst/>
                        </a:rPr>
                        <a:t>Left-Wing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>
                          <a:effectLst/>
                        </a:rPr>
                        <a:t>Right-Wing 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7769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Left-wing politics is more liberal in its approach and outlook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Right-wing politics are more conservative.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3716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Left-wing economics policies involve reducing income equality, increasing tax rates for the wealthy, and government spending on social programs and infrastructure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Its economic policies involve low taxes, less regulation on businesses by the government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6267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Those belonging to the left-spectrum of politics believe that society will benefit from an expanded role for the government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Right-wing ideologies believe that the best outcome for society is delivered when individual rights and civil liberties are paramount with limited involvement of the government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2964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Left-wing politics is characterized by an emphasis on equality, fraternity, progress, and reform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Right-wing politics is characterized by ideas of authority, hierarchy, tradition, and nationalism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61690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Left-wing nationalism is based on social equality, popular sovereignty, and national-determination. It associates itself closely with national liberation movements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Right-wing nationalism is influenced by Romantic Nationalism where the state derives its legitimacy from the culture it governs, including, language, race, and custom “born” within this culture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5743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Left-wing politics is traditionally against religious institutions and believe that state and religion must be separate from each other (Secularism)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Right-wing politics have always found supporters who believe that religion should play an expanded role in society.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3716"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Populist ideas in the left-wing do not include horizontal exclusion and will rely more on egalitarian ideals.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>
                          <a:effectLst/>
                        </a:rPr>
                        <a:t>Populism is a recurring theme in right-wing political circles. Populism is a political approach that appeals to ordinary people who feel that their rights are ignored.</a:t>
                      </a:r>
                      <a:endParaRPr lang="en-US" sz="140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3716"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effectLst/>
                        </a:rPr>
                        <a:t>The term ‘Left-wing’ has a similar origin during the French revolution where anti-monarchy revolutionaries were seated on the left side of the hall.</a:t>
                      </a:r>
                      <a:endParaRPr lang="en-US" sz="1400" dirty="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b="0" dirty="0">
                          <a:effectLst/>
                        </a:rPr>
                        <a:t>The term ‘Right-wing’ has its origins during the days of the French Revolution (1789-1799) where the supporters of the Monarchy were seated on the right hall of the National Assembly</a:t>
                      </a:r>
                      <a:endParaRPr lang="en-US" sz="1400" dirty="0">
                        <a:effectLst/>
                      </a:endParaRPr>
                    </a:p>
                  </a:txBody>
                  <a:tcPr marL="11193" marR="11193" marT="11193" marB="11193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2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29200"/>
            <a:ext cx="7767021" cy="644729"/>
          </a:xfrm>
        </p:spPr>
        <p:txBody>
          <a:bodyPr/>
          <a:lstStyle/>
          <a:p>
            <a:r>
              <a:rPr lang="en-US" sz="4400" b="1" dirty="0" smtClean="0"/>
              <a:t>Middle wing </a:t>
            </a:r>
            <a:endParaRPr lang="en-US" sz="4400" b="1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7" r="12707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2822197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40000"/>
                    <a:lumOff val="60000"/>
                  </a:schemeClr>
                </a:solidFill>
                <a:latin typeface="Algerian" pitchFamily="82" charset="0"/>
              </a:rPr>
              <a:t>Conclusion </a:t>
            </a:r>
          </a:p>
          <a:p>
            <a:pPr algn="ctr"/>
            <a:endParaRPr lang="en-US" sz="4800" dirty="0">
              <a:solidFill>
                <a:schemeClr val="accent1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8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75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err="1"/>
              <a:t>Bhosale</a:t>
            </a:r>
            <a:r>
              <a:rPr lang="en-US" dirty="0"/>
              <a:t>, T. (2020, July 20). </a:t>
            </a:r>
            <a:r>
              <a:rPr lang="en-US" i="1" dirty="0"/>
              <a:t>Public Sector </a:t>
            </a:r>
            <a:r>
              <a:rPr lang="en-US" i="1" dirty="0" err="1"/>
              <a:t>vs</a:t>
            </a:r>
            <a:r>
              <a:rPr lang="en-US" i="1" dirty="0"/>
              <a:t> Private Sector</a:t>
            </a:r>
            <a:r>
              <a:rPr lang="en-US" dirty="0"/>
              <a:t>. </a:t>
            </a:r>
            <a:r>
              <a:rPr lang="en-US" dirty="0" err="1"/>
              <a:t>WallStreetMojo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https://www.wallstreetmojo.com/public-sector-vs-private-sector/?</a:t>
            </a:r>
            <a:r>
              <a:rPr lang="en-US" dirty="0" smtClean="0">
                <a:hlinkClick r:id="rId2"/>
              </a:rPr>
              <a:t>fbclid=IwAR1d8upntFZ2k1ZQs7w7mnKWVFcX_fNe1M-bgNbq_yJpXuM2npCFcWRJ-2I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By Staff Writer. (2020, April 2). </a:t>
            </a:r>
            <a:r>
              <a:rPr lang="en-US" i="1" dirty="0"/>
              <a:t>What Is the Difference Between “Left Wing” and “Right Wing”?</a:t>
            </a:r>
            <a:r>
              <a:rPr lang="en-US" dirty="0"/>
              <a:t> </a:t>
            </a:r>
            <a:r>
              <a:rPr lang="en-US" dirty="0" err="1"/>
              <a:t>Reference.Com</a:t>
            </a:r>
            <a:r>
              <a:rPr lang="en-US" dirty="0"/>
              <a:t>. https://www.reference.com/world-view/difference-between-left-wing-right-wing-efb4493019ba1505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9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9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2098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What are Left and right wings and how did they start?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Left wing</a:t>
            </a:r>
            <a:endParaRPr lang="en-US" sz="2800" dirty="0"/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Right wing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/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Middle wing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/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Conclusion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/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/>
              <a:t>References 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Left and Right wings?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810000"/>
            <a:ext cx="41656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3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7767021" cy="1254329"/>
          </a:xfrm>
        </p:spPr>
        <p:txBody>
          <a:bodyPr/>
          <a:lstStyle/>
          <a:p>
            <a:r>
              <a:rPr lang="en-US" sz="2000" dirty="0"/>
              <a:t>delineate between political parties on the basis of their opposing ideologies. In fact, left and right wings are positions on a long political spectrum that help people to identify the policies of a political party. 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" r="3591"/>
          <a:stretch>
            <a:fillRect/>
          </a:stretch>
        </p:blipFill>
        <p:spPr>
          <a:xfrm rot="240000">
            <a:off x="2177080" y="619262"/>
            <a:ext cx="4772156" cy="359801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it start?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9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0"/>
            <a:ext cx="7767021" cy="644729"/>
          </a:xfrm>
        </p:spPr>
        <p:txBody>
          <a:bodyPr/>
          <a:lstStyle/>
          <a:p>
            <a:r>
              <a:rPr lang="en-US" sz="3600" dirty="0" smtClean="0"/>
              <a:t>The French revolution in the 18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</a:t>
            </a:r>
            <a:endParaRPr lang="en-US" sz="36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3" r="6353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4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48200"/>
            <a:ext cx="7767021" cy="990600"/>
          </a:xfrm>
        </p:spPr>
        <p:txBody>
          <a:bodyPr/>
          <a:lstStyle/>
          <a:p>
            <a:r>
              <a:rPr lang="en-US" sz="3600" b="1" dirty="0" smtClean="0"/>
              <a:t>Left wing 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166" r="-2244" b="3099"/>
          <a:stretch/>
        </p:blipFill>
        <p:spPr>
          <a:xfrm rot="240000">
            <a:off x="2180221" y="330608"/>
            <a:ext cx="4879231" cy="4376581"/>
          </a:xfrm>
        </p:spPr>
      </p:pic>
      <p:sp>
        <p:nvSpPr>
          <p:cNvPr id="9" name="TextBox 8"/>
          <p:cNvSpPr txBox="1"/>
          <p:nvPr/>
        </p:nvSpPr>
        <p:spPr>
          <a:xfrm>
            <a:off x="1447800" y="5657671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around the world, the left wing has come to connote the political ideology that represents </a:t>
            </a:r>
            <a:r>
              <a:rPr lang="en-US" dirty="0">
                <a:hlinkClick r:id="rId3" tooltip="http://www.differencebetween.com/difference-between-marxism-and-vs-liberalism/"/>
              </a:rPr>
              <a:t>liberalism</a:t>
            </a:r>
            <a:r>
              <a:rPr lang="en-US" dirty="0"/>
              <a:t>, progressiveness, </a:t>
            </a:r>
            <a:r>
              <a:rPr lang="en-US" dirty="0">
                <a:hlinkClick r:id="rId4" tooltip="Difference Between Nazism and Socialism"/>
              </a:rPr>
              <a:t>socialism</a:t>
            </a:r>
            <a:r>
              <a:rPr lang="en-US" dirty="0"/>
              <a:t>, </a:t>
            </a:r>
            <a:r>
              <a:rPr lang="en-US" dirty="0">
                <a:hlinkClick r:id="rId5" tooltip="Difference Between Aristocracy and Democracy"/>
              </a:rPr>
              <a:t>democracy</a:t>
            </a:r>
            <a:r>
              <a:rPr lang="en-US" dirty="0"/>
              <a:t>, </a:t>
            </a:r>
            <a:r>
              <a:rPr lang="en-US" dirty="0">
                <a:hlinkClick r:id="rId6" tooltip="http://www.differencebetween.com/difference-between-democracy-and-vs-communism/"/>
              </a:rPr>
              <a:t>communism</a:t>
            </a:r>
            <a:r>
              <a:rPr lang="en-US" dirty="0"/>
              <a:t>, and a few other isms. </a:t>
            </a:r>
          </a:p>
        </p:txBody>
      </p:sp>
    </p:spTree>
    <p:extLst>
      <p:ext uri="{BB962C8B-B14F-4D97-AF65-F5344CB8AC3E}">
        <p14:creationId xmlns:p14="http://schemas.microsoft.com/office/powerpoint/2010/main" val="741842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43400"/>
            <a:ext cx="7767021" cy="1219200"/>
          </a:xfrm>
        </p:spPr>
        <p:txBody>
          <a:bodyPr/>
          <a:lstStyle/>
          <a:p>
            <a:r>
              <a:rPr lang="en-US" sz="3600" b="1" dirty="0" smtClean="0"/>
              <a:t>Right wing</a:t>
            </a:r>
            <a:endParaRPr lang="en-US" sz="3600" b="1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" b="6702"/>
          <a:stretch/>
        </p:blipFill>
        <p:spPr>
          <a:xfrm rot="240000">
            <a:off x="2191320" y="184730"/>
            <a:ext cx="4772156" cy="434717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71600" y="55626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the right wing, in simple terms refers to those who are in favor of centralization of power. These are the parties and people who want a strong central government and are conservatives by nature.</a:t>
            </a:r>
          </a:p>
        </p:txBody>
      </p:sp>
    </p:spTree>
    <p:extLst>
      <p:ext uri="{BB962C8B-B14F-4D97-AF65-F5344CB8AC3E}">
        <p14:creationId xmlns:p14="http://schemas.microsoft.com/office/powerpoint/2010/main" val="2936538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Left wing and Right wing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162</TotalTime>
  <Words>519</Words>
  <Application>Microsoft Office PowerPoint</Application>
  <PresentationFormat>On-screen Show (4:3)</PresentationFormat>
  <Paragraphs>71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Algerian</vt:lpstr>
      <vt:lpstr>Arial</vt:lpstr>
      <vt:lpstr>Book Antiqua</vt:lpstr>
      <vt:lpstr>Calibri</vt:lpstr>
      <vt:lpstr>Times New Roman</vt:lpstr>
      <vt:lpstr>Wingdings</vt:lpstr>
      <vt:lpstr>Hardcover</vt:lpstr>
      <vt:lpstr>The left and the right wing </vt:lpstr>
      <vt:lpstr>Content </vt:lpstr>
      <vt:lpstr>What are the Left and Right wings? </vt:lpstr>
      <vt:lpstr>delineate between political parties on the basis of their opposing ideologies. In fact, left and right wings are positions on a long political spectrum that help people to identify the policies of a political party. </vt:lpstr>
      <vt:lpstr>How did it start?</vt:lpstr>
      <vt:lpstr>The French revolution in the 18th century</vt:lpstr>
      <vt:lpstr>Left wing </vt:lpstr>
      <vt:lpstr>Right wing</vt:lpstr>
      <vt:lpstr>Difference between Left wing and Right wing</vt:lpstr>
      <vt:lpstr>PowerPoint Presentation</vt:lpstr>
      <vt:lpstr>PowerPoint Presentation</vt:lpstr>
      <vt:lpstr>PowerPoint Presentation</vt:lpstr>
      <vt:lpstr>PowerPoint Presentation</vt:lpstr>
      <vt:lpstr>Middle wing </vt:lpstr>
      <vt:lpstr>PowerPoint Presentation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left and the right wing </dc:title>
  <dc:creator>ACER</dc:creator>
  <cp:lastModifiedBy>user</cp:lastModifiedBy>
  <cp:revision>14</cp:revision>
  <dcterms:created xsi:type="dcterms:W3CDTF">2006-08-16T00:00:00Z</dcterms:created>
  <dcterms:modified xsi:type="dcterms:W3CDTF">2021-01-04T10:12:21Z</dcterms:modified>
</cp:coreProperties>
</file>