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sldIdLst>
    <p:sldId id="258" r:id="rId2"/>
    <p:sldId id="257" r:id="rId3"/>
    <p:sldId id="259" r:id="rId4"/>
    <p:sldId id="261" r:id="rId5"/>
  </p:sldIdLst>
  <p:sldSz cx="9144000" cy="6858000" type="screen4x3"/>
  <p:notesSz cx="6858000" cy="9144000"/>
  <p:defaultTextStyle>
    <a:defPPr>
      <a:defRPr lang="ar-SY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4380"/>
    <p:restoredTop sz="94660"/>
  </p:normalViewPr>
  <p:slideViewPr>
    <p:cSldViewPr>
      <p:cViewPr>
        <p:scale>
          <a:sx n="60" d="100"/>
          <a:sy n="60" d="100"/>
        </p:scale>
        <p:origin x="-1656" y="-3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شريحة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ar-SY"/>
          </a:p>
        </p:txBody>
      </p:sp>
      <p:sp>
        <p:nvSpPr>
          <p:cNvPr id="3" name="عنوان فرعي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ar-SA" smtClean="0"/>
              <a:t>انقر لتحرير نمط العنوان الثانوي الرئيسي</a:t>
            </a:r>
            <a:endParaRPr lang="ar-SY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EC60B9-4054-4066-8F17-506D5261A7CC}" type="datetimeFigureOut">
              <a:rPr lang="ar-SY" smtClean="0"/>
              <a:t>15/09/1441</a:t>
            </a:fld>
            <a:endParaRPr lang="ar-SY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Y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DD1B4C-4391-480E-A704-F0629021F342}" type="slidenum">
              <a:rPr lang="ar-SY" smtClean="0"/>
              <a:t>‹#›</a:t>
            </a:fld>
            <a:endParaRPr lang="ar-SY"/>
          </a:p>
        </p:txBody>
      </p:sp>
    </p:spTree>
    <p:extLst>
      <p:ext uri="{BB962C8B-B14F-4D97-AF65-F5344CB8AC3E}">
        <p14:creationId xmlns:p14="http://schemas.microsoft.com/office/powerpoint/2010/main" val="20494547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عنوان ومحتو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ar-SY"/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Y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EC60B9-4054-4066-8F17-506D5261A7CC}" type="datetimeFigureOut">
              <a:rPr lang="ar-SY" smtClean="0"/>
              <a:t>15/09/1441</a:t>
            </a:fld>
            <a:endParaRPr lang="ar-SY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Y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DD1B4C-4391-480E-A704-F0629021F342}" type="slidenum">
              <a:rPr lang="ar-SY" smtClean="0"/>
              <a:t>‹#›</a:t>
            </a:fld>
            <a:endParaRPr lang="ar-SY"/>
          </a:p>
        </p:txBody>
      </p:sp>
    </p:spTree>
    <p:extLst>
      <p:ext uri="{BB962C8B-B14F-4D97-AF65-F5344CB8AC3E}">
        <p14:creationId xmlns:p14="http://schemas.microsoft.com/office/powerpoint/2010/main" val="26695908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عنوان المقط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ar-SA" smtClean="0"/>
              <a:t>انقر لتحرير نمط العنوان الرئيسي</a:t>
            </a:r>
            <a:endParaRPr lang="ar-SY"/>
          </a:p>
        </p:txBody>
      </p:sp>
      <p:sp>
        <p:nvSpPr>
          <p:cNvPr id="3" name="عنصر نائب للنص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EC60B9-4054-4066-8F17-506D5261A7CC}" type="datetimeFigureOut">
              <a:rPr lang="ar-SY" smtClean="0"/>
              <a:t>15/09/1441</a:t>
            </a:fld>
            <a:endParaRPr lang="ar-SY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Y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DD1B4C-4391-480E-A704-F0629021F342}" type="slidenum">
              <a:rPr lang="ar-SY" smtClean="0"/>
              <a:t>‹#›</a:t>
            </a:fld>
            <a:endParaRPr lang="ar-SY"/>
          </a:p>
        </p:txBody>
      </p:sp>
    </p:spTree>
    <p:extLst>
      <p:ext uri="{BB962C8B-B14F-4D97-AF65-F5344CB8AC3E}">
        <p14:creationId xmlns:p14="http://schemas.microsoft.com/office/powerpoint/2010/main" val="8892993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محتويي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ar-SY"/>
          </a:p>
        </p:txBody>
      </p:sp>
      <p:sp>
        <p:nvSpPr>
          <p:cNvPr id="3" name="عنصر نائب للمحتوى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Y"/>
          </a:p>
        </p:txBody>
      </p:sp>
      <p:sp>
        <p:nvSpPr>
          <p:cNvPr id="4" name="عنصر نائب للمحتوى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Y"/>
          </a:p>
        </p:txBody>
      </p:sp>
      <p:sp>
        <p:nvSpPr>
          <p:cNvPr id="5" name="عنصر نائب للتاريخ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EC60B9-4054-4066-8F17-506D5261A7CC}" type="datetimeFigureOut">
              <a:rPr lang="ar-SY" smtClean="0"/>
              <a:t>15/09/1441</a:t>
            </a:fld>
            <a:endParaRPr lang="ar-SY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Y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DD1B4C-4391-480E-A704-F0629021F342}" type="slidenum">
              <a:rPr lang="ar-SY" smtClean="0"/>
              <a:t>‹#›</a:t>
            </a:fld>
            <a:endParaRPr lang="ar-SY"/>
          </a:p>
        </p:txBody>
      </p:sp>
    </p:spTree>
    <p:extLst>
      <p:ext uri="{BB962C8B-B14F-4D97-AF65-F5344CB8AC3E}">
        <p14:creationId xmlns:p14="http://schemas.microsoft.com/office/powerpoint/2010/main" val="40718026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مقارن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ar-SA" smtClean="0"/>
              <a:t>انقر لتحرير نمط العنوان الرئيسي</a:t>
            </a:r>
            <a:endParaRPr lang="ar-SY"/>
          </a:p>
        </p:txBody>
      </p:sp>
      <p:sp>
        <p:nvSpPr>
          <p:cNvPr id="3" name="عنصر نائب للنص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4" name="عنصر نائب للمحتوى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Y"/>
          </a:p>
        </p:txBody>
      </p:sp>
      <p:sp>
        <p:nvSpPr>
          <p:cNvPr id="5" name="عنصر نائب للنص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6" name="عنصر نائب للمحتوى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Y"/>
          </a:p>
        </p:txBody>
      </p:sp>
      <p:sp>
        <p:nvSpPr>
          <p:cNvPr id="7" name="عنصر نائب للتاريخ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EC60B9-4054-4066-8F17-506D5261A7CC}" type="datetimeFigureOut">
              <a:rPr lang="ar-SY" smtClean="0"/>
              <a:t>15/09/1441</a:t>
            </a:fld>
            <a:endParaRPr lang="ar-SY"/>
          </a:p>
        </p:txBody>
      </p:sp>
      <p:sp>
        <p:nvSpPr>
          <p:cNvPr id="8" name="عنصر نائب للتذييل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Y"/>
          </a:p>
        </p:txBody>
      </p:sp>
      <p:sp>
        <p:nvSpPr>
          <p:cNvPr id="9" name="عنصر نائب لرقم الشريحة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DD1B4C-4391-480E-A704-F0629021F342}" type="slidenum">
              <a:rPr lang="ar-SY" smtClean="0"/>
              <a:t>‹#›</a:t>
            </a:fld>
            <a:endParaRPr lang="ar-SY"/>
          </a:p>
        </p:txBody>
      </p:sp>
    </p:spTree>
    <p:extLst>
      <p:ext uri="{BB962C8B-B14F-4D97-AF65-F5344CB8AC3E}">
        <p14:creationId xmlns:p14="http://schemas.microsoft.com/office/powerpoint/2010/main" val="22673945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ar-SY"/>
          </a:p>
        </p:txBody>
      </p:sp>
      <p:sp>
        <p:nvSpPr>
          <p:cNvPr id="3" name="عنصر نائب للتاريخ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EC60B9-4054-4066-8F17-506D5261A7CC}" type="datetimeFigureOut">
              <a:rPr lang="ar-SY" smtClean="0"/>
              <a:t>15/09/1441</a:t>
            </a:fld>
            <a:endParaRPr lang="ar-SY"/>
          </a:p>
        </p:txBody>
      </p:sp>
      <p:sp>
        <p:nvSpPr>
          <p:cNvPr id="4" name="عنصر نائب للتذييل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Y"/>
          </a:p>
        </p:txBody>
      </p:sp>
      <p:sp>
        <p:nvSpPr>
          <p:cNvPr id="5" name="عنصر نائب لرقم الشريحة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DD1B4C-4391-480E-A704-F0629021F342}" type="slidenum">
              <a:rPr lang="ar-SY" smtClean="0"/>
              <a:t>‹#›</a:t>
            </a:fld>
            <a:endParaRPr lang="ar-SY"/>
          </a:p>
        </p:txBody>
      </p:sp>
    </p:spTree>
    <p:extLst>
      <p:ext uri="{BB962C8B-B14F-4D97-AF65-F5344CB8AC3E}">
        <p14:creationId xmlns:p14="http://schemas.microsoft.com/office/powerpoint/2010/main" val="17364456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فار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تاريخ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EC60B9-4054-4066-8F17-506D5261A7CC}" type="datetimeFigureOut">
              <a:rPr lang="ar-SY" smtClean="0"/>
              <a:t>15/09/1441</a:t>
            </a:fld>
            <a:endParaRPr lang="ar-SY"/>
          </a:p>
        </p:txBody>
      </p:sp>
      <p:sp>
        <p:nvSpPr>
          <p:cNvPr id="3" name="عنصر نائب للتذييل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Y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DD1B4C-4391-480E-A704-F0629021F342}" type="slidenum">
              <a:rPr lang="ar-SY" smtClean="0"/>
              <a:t>‹#›</a:t>
            </a:fld>
            <a:endParaRPr lang="ar-SY"/>
          </a:p>
        </p:txBody>
      </p:sp>
    </p:spTree>
    <p:extLst>
      <p:ext uri="{BB962C8B-B14F-4D97-AF65-F5344CB8AC3E}">
        <p14:creationId xmlns:p14="http://schemas.microsoft.com/office/powerpoint/2010/main" val="33993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محتوى ذو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ar-SA" smtClean="0"/>
              <a:t>انقر لتحرير نمط العنوان الرئيسي</a:t>
            </a:r>
            <a:endParaRPr lang="ar-SY"/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Y"/>
          </a:p>
        </p:txBody>
      </p:sp>
      <p:sp>
        <p:nvSpPr>
          <p:cNvPr id="4" name="عنصر نائب للنص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5" name="عنصر نائب للتاريخ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EC60B9-4054-4066-8F17-506D5261A7CC}" type="datetimeFigureOut">
              <a:rPr lang="ar-SY" smtClean="0"/>
              <a:t>15/09/1441</a:t>
            </a:fld>
            <a:endParaRPr lang="ar-SY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Y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DD1B4C-4391-480E-A704-F0629021F342}" type="slidenum">
              <a:rPr lang="ar-SY" smtClean="0"/>
              <a:t>‹#›</a:t>
            </a:fld>
            <a:endParaRPr lang="ar-SY"/>
          </a:p>
        </p:txBody>
      </p:sp>
    </p:spTree>
    <p:extLst>
      <p:ext uri="{BB962C8B-B14F-4D97-AF65-F5344CB8AC3E}">
        <p14:creationId xmlns:p14="http://schemas.microsoft.com/office/powerpoint/2010/main" val="36290978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صورة ذو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ar-SA" smtClean="0"/>
              <a:t>انقر لتحرير نمط العنوان الرئيسي</a:t>
            </a:r>
            <a:endParaRPr lang="ar-SY"/>
          </a:p>
        </p:txBody>
      </p:sp>
      <p:sp>
        <p:nvSpPr>
          <p:cNvPr id="3" name="عنصر نائب للصورة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ar-SY"/>
          </a:p>
        </p:txBody>
      </p:sp>
      <p:sp>
        <p:nvSpPr>
          <p:cNvPr id="4" name="عنصر نائب للنص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5" name="عنصر نائب للتاريخ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EC60B9-4054-4066-8F17-506D5261A7CC}" type="datetimeFigureOut">
              <a:rPr lang="ar-SY" smtClean="0"/>
              <a:t>15/09/1441</a:t>
            </a:fld>
            <a:endParaRPr lang="ar-SY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Y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DD1B4C-4391-480E-A704-F0629021F342}" type="slidenum">
              <a:rPr lang="ar-SY" smtClean="0"/>
              <a:t>‹#›</a:t>
            </a:fld>
            <a:endParaRPr lang="ar-SY"/>
          </a:p>
        </p:txBody>
      </p:sp>
    </p:spTree>
    <p:extLst>
      <p:ext uri="{BB962C8B-B14F-4D97-AF65-F5344CB8AC3E}">
        <p14:creationId xmlns:p14="http://schemas.microsoft.com/office/powerpoint/2010/main" val="13769114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عنوان ونص عمود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ar-SY"/>
          </a:p>
        </p:txBody>
      </p:sp>
      <p:sp>
        <p:nvSpPr>
          <p:cNvPr id="3" name="عنصر نائب للعنوان العمودي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Y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EC60B9-4054-4066-8F17-506D5261A7CC}" type="datetimeFigureOut">
              <a:rPr lang="ar-SY" smtClean="0"/>
              <a:t>15/09/1441</a:t>
            </a:fld>
            <a:endParaRPr lang="ar-SY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Y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DD1B4C-4391-480E-A704-F0629021F342}" type="slidenum">
              <a:rPr lang="ar-SY" smtClean="0"/>
              <a:t>‹#›</a:t>
            </a:fld>
            <a:endParaRPr lang="ar-SY"/>
          </a:p>
        </p:txBody>
      </p:sp>
    </p:spTree>
    <p:extLst>
      <p:ext uri="{BB962C8B-B14F-4D97-AF65-F5344CB8AC3E}">
        <p14:creationId xmlns:p14="http://schemas.microsoft.com/office/powerpoint/2010/main" val="14607382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عنوان ونص عمود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عمودي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ar-SA" smtClean="0"/>
              <a:t>انقر لتحرير نمط العنوان الرئيسي</a:t>
            </a:r>
            <a:endParaRPr lang="ar-SY"/>
          </a:p>
        </p:txBody>
      </p:sp>
      <p:sp>
        <p:nvSpPr>
          <p:cNvPr id="3" name="عنصر نائب للعنوان العمودي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Y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EC60B9-4054-4066-8F17-506D5261A7CC}" type="datetimeFigureOut">
              <a:rPr lang="ar-SY" smtClean="0"/>
              <a:t>15/09/1441</a:t>
            </a:fld>
            <a:endParaRPr lang="ar-SY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Y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DD1B4C-4391-480E-A704-F0629021F342}" type="slidenum">
              <a:rPr lang="ar-SY" smtClean="0"/>
              <a:t>‹#›</a:t>
            </a:fld>
            <a:endParaRPr lang="ar-SY"/>
          </a:p>
        </p:txBody>
      </p:sp>
    </p:spTree>
    <p:extLst>
      <p:ext uri="{BB962C8B-B14F-4D97-AF65-F5344CB8AC3E}">
        <p14:creationId xmlns:p14="http://schemas.microsoft.com/office/powerpoint/2010/main" val="38512748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عنوان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ar-SA" smtClean="0"/>
              <a:t>انقر لتحرير نمط العنوان الرئيسي</a:t>
            </a:r>
            <a:endParaRPr lang="ar-SY"/>
          </a:p>
        </p:txBody>
      </p:sp>
      <p:sp>
        <p:nvSpPr>
          <p:cNvPr id="3" name="عنصر نائب للنص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Y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EC60B9-4054-4066-8F17-506D5261A7CC}" type="datetimeFigureOut">
              <a:rPr lang="ar-SY" smtClean="0"/>
              <a:t>15/09/1441</a:t>
            </a:fld>
            <a:endParaRPr lang="ar-SY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r-SY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DD1B4C-4391-480E-A704-F0629021F342}" type="slidenum">
              <a:rPr lang="ar-SY" smtClean="0"/>
              <a:t>‹#›</a:t>
            </a:fld>
            <a:endParaRPr lang="ar-SY"/>
          </a:p>
        </p:txBody>
      </p:sp>
    </p:spTree>
    <p:extLst>
      <p:ext uri="{BB962C8B-B14F-4D97-AF65-F5344CB8AC3E}">
        <p14:creationId xmlns:p14="http://schemas.microsoft.com/office/powerpoint/2010/main" val="41162993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SY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.png"/><Relationship Id="rId5" Type="http://schemas.microsoft.com/office/2007/relationships/hdphoto" Target="../media/hdphoto2.wdp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964" t="12285" r="11889" b="69612"/>
          <a:stretch/>
        </p:blipFill>
        <p:spPr bwMode="auto">
          <a:xfrm>
            <a:off x="5689069" y="685800"/>
            <a:ext cx="2834821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مستطيل 1"/>
          <p:cNvSpPr/>
          <p:nvPr/>
        </p:nvSpPr>
        <p:spPr>
          <a:xfrm>
            <a:off x="6122276" y="1303283"/>
            <a:ext cx="2427890" cy="30480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Y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669" t="19262" r="28800" b="25198"/>
          <a:stretch/>
        </p:blipFill>
        <p:spPr bwMode="auto">
          <a:xfrm>
            <a:off x="588526" y="1905000"/>
            <a:ext cx="5533750" cy="4062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مستطيل 5"/>
          <p:cNvSpPr/>
          <p:nvPr/>
        </p:nvSpPr>
        <p:spPr>
          <a:xfrm>
            <a:off x="3505200" y="3200400"/>
            <a:ext cx="2427890" cy="30480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Y"/>
          </a:p>
        </p:txBody>
      </p:sp>
      <p:sp>
        <p:nvSpPr>
          <p:cNvPr id="3" name="مربع نص 2"/>
          <p:cNvSpPr txBox="1"/>
          <p:nvPr/>
        </p:nvSpPr>
        <p:spPr>
          <a:xfrm>
            <a:off x="588526" y="533400"/>
            <a:ext cx="4288274" cy="95410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l"/>
            <a:r>
              <a:rPr lang="en-US" sz="2800" b="1" dirty="0" smtClean="0">
                <a:solidFill>
                  <a:schemeClr val="bg1"/>
                </a:solidFill>
              </a:rPr>
              <a:t>How to istall chemdraw software in your computer</a:t>
            </a:r>
            <a:endParaRPr lang="ar-SY" sz="2800" b="1" dirty="0">
              <a:solidFill>
                <a:schemeClr val="bg1"/>
              </a:solidFill>
            </a:endParaRPr>
          </a:p>
        </p:txBody>
      </p:sp>
      <p:sp>
        <p:nvSpPr>
          <p:cNvPr id="8" name="مستطيل 7"/>
          <p:cNvSpPr/>
          <p:nvPr/>
        </p:nvSpPr>
        <p:spPr>
          <a:xfrm>
            <a:off x="7278414" y="4724400"/>
            <a:ext cx="1103586" cy="76200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sz="3600" b="1" dirty="0" smtClean="0">
                <a:solidFill>
                  <a:schemeClr val="bg1"/>
                </a:solidFill>
              </a:rPr>
              <a:t>1</a:t>
            </a:r>
            <a:endParaRPr lang="ar-SY" sz="36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197964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Blur radius="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5509" t="9836" r="19583" b="50409"/>
          <a:stretch/>
        </p:blipFill>
        <p:spPr bwMode="auto">
          <a:xfrm>
            <a:off x="4419600" y="2590800"/>
            <a:ext cx="4542020" cy="29080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artisticBlur radius="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110" t="3484" r="62211" b="31967"/>
          <a:stretch/>
        </p:blipFill>
        <p:spPr bwMode="auto">
          <a:xfrm>
            <a:off x="381000" y="609600"/>
            <a:ext cx="4512041" cy="47219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964" t="12285" r="11889" b="69612"/>
          <a:stretch/>
        </p:blipFill>
        <p:spPr bwMode="auto">
          <a:xfrm>
            <a:off x="5689069" y="685800"/>
            <a:ext cx="2834821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مستطيل 4"/>
          <p:cNvSpPr/>
          <p:nvPr/>
        </p:nvSpPr>
        <p:spPr>
          <a:xfrm>
            <a:off x="6077607" y="1587063"/>
            <a:ext cx="2427890" cy="30480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Y"/>
          </a:p>
        </p:txBody>
      </p:sp>
      <p:sp>
        <p:nvSpPr>
          <p:cNvPr id="6" name="مستطيل 5"/>
          <p:cNvSpPr/>
          <p:nvPr/>
        </p:nvSpPr>
        <p:spPr>
          <a:xfrm>
            <a:off x="4341248" y="5791200"/>
            <a:ext cx="1103586" cy="76200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sz="3600" b="1" dirty="0" smtClean="0">
                <a:solidFill>
                  <a:schemeClr val="bg1"/>
                </a:solidFill>
              </a:rPr>
              <a:t>2</a:t>
            </a:r>
            <a:endParaRPr lang="ar-SY" sz="36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738295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793" t="25000" r="31796" b="25000"/>
          <a:stretch/>
        </p:blipFill>
        <p:spPr bwMode="auto">
          <a:xfrm>
            <a:off x="338891" y="228600"/>
            <a:ext cx="4342806" cy="335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مستطيل 3"/>
          <p:cNvSpPr/>
          <p:nvPr/>
        </p:nvSpPr>
        <p:spPr>
          <a:xfrm>
            <a:off x="3124200" y="3124200"/>
            <a:ext cx="762000" cy="45720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Y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996" t="24385" r="32018" b="24071"/>
          <a:stretch/>
        </p:blipFill>
        <p:spPr bwMode="auto">
          <a:xfrm>
            <a:off x="4683246" y="3200399"/>
            <a:ext cx="4279381" cy="34460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مستطيل 5"/>
          <p:cNvSpPr/>
          <p:nvPr/>
        </p:nvSpPr>
        <p:spPr>
          <a:xfrm>
            <a:off x="4695756" y="5588788"/>
            <a:ext cx="2015031" cy="27856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Y"/>
          </a:p>
        </p:txBody>
      </p:sp>
      <p:sp>
        <p:nvSpPr>
          <p:cNvPr id="7" name="مستطيل 6"/>
          <p:cNvSpPr/>
          <p:nvPr/>
        </p:nvSpPr>
        <p:spPr>
          <a:xfrm>
            <a:off x="7455666" y="6254925"/>
            <a:ext cx="634604" cy="27856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Y"/>
          </a:p>
        </p:txBody>
      </p:sp>
      <p:sp>
        <p:nvSpPr>
          <p:cNvPr id="8" name="مستطيل 7"/>
          <p:cNvSpPr/>
          <p:nvPr/>
        </p:nvSpPr>
        <p:spPr>
          <a:xfrm>
            <a:off x="5607201" y="1143000"/>
            <a:ext cx="1103586" cy="76200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sz="3600" b="1" dirty="0" smtClean="0">
                <a:solidFill>
                  <a:schemeClr val="bg1"/>
                </a:solidFill>
              </a:rPr>
              <a:t>3</a:t>
            </a:r>
            <a:endParaRPr lang="ar-SY" sz="36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764627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867" t="25431" r="31661" b="25431"/>
          <a:stretch/>
        </p:blipFill>
        <p:spPr bwMode="auto">
          <a:xfrm>
            <a:off x="2667000" y="1752600"/>
            <a:ext cx="4745422" cy="35945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مستطيل 5"/>
          <p:cNvSpPr/>
          <p:nvPr/>
        </p:nvSpPr>
        <p:spPr>
          <a:xfrm>
            <a:off x="5791200" y="5068571"/>
            <a:ext cx="634604" cy="27856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Y"/>
          </a:p>
        </p:txBody>
      </p:sp>
      <p:sp>
        <p:nvSpPr>
          <p:cNvPr id="7" name="مستطيل 6"/>
          <p:cNvSpPr/>
          <p:nvPr/>
        </p:nvSpPr>
        <p:spPr>
          <a:xfrm>
            <a:off x="6860629" y="838200"/>
            <a:ext cx="1103586" cy="76200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sz="3600" b="1" dirty="0" smtClean="0">
                <a:solidFill>
                  <a:schemeClr val="bg1"/>
                </a:solidFill>
              </a:rPr>
              <a:t>4</a:t>
            </a:r>
            <a:endParaRPr lang="ar-SY" sz="36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7655514"/>
      </p:ext>
    </p:extLst>
  </p:cSld>
  <p:clrMapOvr>
    <a:masterClrMapping/>
  </p:clrMapOvr>
</p:sld>
</file>

<file path=ppt/theme/theme1.xml><?xml version="1.0" encoding="utf-8"?>
<a:theme xmlns:a="http://schemas.openxmlformats.org/drawingml/2006/main" name="نسق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352</TotalTime>
  <Words>12</Words>
  <Application>Microsoft Office PowerPoint</Application>
  <PresentationFormat>عرض على الشاشة (3:4)‏</PresentationFormat>
  <Paragraphs>5</Paragraphs>
  <Slides>4</Slides>
  <Notes>0</Notes>
  <HiddenSlides>0</HiddenSlides>
  <MMClips>0</MMClips>
  <ScaleCrop>false</ScaleCrop>
  <HeadingPairs>
    <vt:vector size="4" baseType="variant">
      <vt:variant>
        <vt:lpstr>نسق</vt:lpstr>
      </vt:variant>
      <vt:variant>
        <vt:i4>1</vt:i4>
      </vt:variant>
      <vt:variant>
        <vt:lpstr>عناوين الشرائح</vt:lpstr>
      </vt:variant>
      <vt:variant>
        <vt:i4>4</vt:i4>
      </vt:variant>
    </vt:vector>
  </HeadingPairs>
  <TitlesOfParts>
    <vt:vector size="5" baseType="lpstr">
      <vt:lpstr>نسق Office</vt:lpstr>
      <vt:lpstr>عرض تقديمي في PowerPoint</vt:lpstr>
      <vt:lpstr>عرض تقديمي في PowerPoint</vt:lpstr>
      <vt:lpstr>عرض تقديمي في PowerPoint</vt:lpstr>
      <vt:lpstr>عرض تقديمي في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عرض تقديمي في PowerPoint</dc:title>
  <dc:creator>sony</dc:creator>
  <cp:lastModifiedBy>sony</cp:lastModifiedBy>
  <cp:revision>4</cp:revision>
  <dcterms:created xsi:type="dcterms:W3CDTF">2020-04-27T07:49:33Z</dcterms:created>
  <dcterms:modified xsi:type="dcterms:W3CDTF">2020-05-07T13:45:44Z</dcterms:modified>
</cp:coreProperties>
</file>