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embeddedFontLst>
    <p:embeddedFont>
      <p:font typeface="Monoton" panose="020B0604020202020204" charset="0"/>
      <p:regular r:id="rId13"/>
    </p:embeddedFont>
    <p:embeddedFont>
      <p:font typeface="Lora" panose="020B0604020202020204" charset="0"/>
      <p:regular r:id="rId14"/>
      <p:bold r:id="rId15"/>
      <p:italic r:id="rId16"/>
      <p:boldItalic r:id="rId17"/>
    </p:embeddedFont>
    <p:embeddedFont>
      <p:font typeface="Permanent Marker" panose="020B0604020202020204" charset="0"/>
      <p:regular r:id="rId18"/>
    </p:embeddedFont>
    <p:embeddedFont>
      <p:font typeface="Rock Salt" panose="020B0604020202020204" charset="0"/>
      <p:regular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201343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fa35f5c87a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fa35f5c87a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fa31dd9882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fa31dd9882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fa31dd9882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fa31dd9882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fa31dd9882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fa31dd9882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fa31dd9882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fa31dd9882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fa35f5c87a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fa35f5c87a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fa35f5c87a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fa35f5c87a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fa35f5c87a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fa35f5c87a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fa35f5c87a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fa35f5c87a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1365183" y="-58632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480" dirty="0">
                <a:solidFill>
                  <a:srgbClr val="FFFFFF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Libyan International Medical University </a:t>
            </a:r>
            <a:endParaRPr sz="2480" dirty="0">
              <a:solidFill>
                <a:srgbClr val="FFFFFF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480" dirty="0">
                <a:solidFill>
                  <a:srgbClr val="FFFFFF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Faculty of Business Administration</a:t>
            </a:r>
            <a:endParaRPr sz="2480" dirty="0">
              <a:solidFill>
                <a:srgbClr val="FFFFFF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1180572" y="1828447"/>
            <a:ext cx="8520600" cy="11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FFFFFF"/>
                </a:solidFill>
                <a:latin typeface="Lora"/>
                <a:ea typeface="Lora"/>
                <a:cs typeface="Lora"/>
                <a:sym typeface="Lora"/>
              </a:rPr>
              <a:t>The Concept of Feminism, Patriarchy and Environmentalism</a:t>
            </a:r>
            <a:endParaRPr sz="1800" dirty="0">
              <a:solidFill>
                <a:srgbClr val="FFFFFF"/>
              </a:solidFill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1045925" cy="87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98075" y="0"/>
            <a:ext cx="1045926" cy="74572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61975" y="4263525"/>
            <a:ext cx="27516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Name : Shatha wail werfalli</a:t>
            </a:r>
            <a:endParaRPr dirty="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Student Number : 3299</a:t>
            </a:r>
            <a:endParaRPr dirty="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Date : 8th of Nov 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 txBox="1"/>
          <p:nvPr/>
        </p:nvSpPr>
        <p:spPr>
          <a:xfrm>
            <a:off x="8712975" y="4808875"/>
            <a:ext cx="431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9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title"/>
          </p:nvPr>
        </p:nvSpPr>
        <p:spPr>
          <a:xfrm>
            <a:off x="623400" y="2715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00"/>
                </a:solidFill>
                <a:highlight>
                  <a:schemeClr val="dk2"/>
                </a:highlight>
                <a:latin typeface="Monoton"/>
                <a:ea typeface="Monoton"/>
                <a:cs typeface="Monoton"/>
                <a:sym typeface="Monoton"/>
              </a:rPr>
              <a:t>Objectives</a:t>
            </a:r>
            <a:r>
              <a:rPr lang="en">
                <a:solidFill>
                  <a:srgbClr val="FFFF00"/>
                </a:solidFill>
                <a:latin typeface="Monoton"/>
                <a:ea typeface="Monoton"/>
                <a:cs typeface="Monoton"/>
                <a:sym typeface="Monoton"/>
              </a:rPr>
              <a:t> </a:t>
            </a:r>
            <a:endParaRPr>
              <a:solidFill>
                <a:srgbClr val="FFFF00"/>
              </a:solidFill>
              <a:latin typeface="Monoton"/>
              <a:ea typeface="Monoton"/>
              <a:cs typeface="Monoton"/>
              <a:sym typeface="Monoton"/>
            </a:endParaRPr>
          </a:p>
        </p:txBody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187750" y="107810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ora"/>
              <a:buChar char="❏"/>
            </a:pPr>
            <a:r>
              <a:rPr lang="en" dirty="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Understand the Concept of Feminism, Patriarchy and Environmentalism.</a:t>
            </a:r>
            <a:endParaRPr dirty="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Lora"/>
              <a:buChar char="❏"/>
            </a:pPr>
            <a:r>
              <a:rPr lang="en" dirty="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Get to know more Information about them  .</a:t>
            </a:r>
            <a:r>
              <a:rPr lang="en" sz="1900" dirty="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 </a:t>
            </a:r>
            <a:endParaRPr sz="1900" dirty="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8638600" y="4784075"/>
            <a:ext cx="433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>
            <a:spLocks noGrp="1"/>
          </p:cNvSpPr>
          <p:nvPr>
            <p:ph type="title"/>
          </p:nvPr>
        </p:nvSpPr>
        <p:spPr>
          <a:xfrm>
            <a:off x="311700" y="3334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620">
                <a:solidFill>
                  <a:schemeClr val="lt1"/>
                </a:solidFill>
                <a:highlight>
                  <a:schemeClr val="dk2"/>
                </a:highlight>
                <a:latin typeface="Monoton"/>
                <a:ea typeface="Monoton"/>
                <a:cs typeface="Monoton"/>
                <a:sym typeface="Monoton"/>
              </a:rPr>
              <a:t>Table of Content </a:t>
            </a:r>
            <a:endParaRPr sz="2620">
              <a:solidFill>
                <a:schemeClr val="lt1"/>
              </a:solidFill>
              <a:highlight>
                <a:schemeClr val="dk2"/>
              </a:highlight>
              <a:latin typeface="Monoton"/>
              <a:ea typeface="Monoton"/>
              <a:cs typeface="Monoton"/>
              <a:sym typeface="Monoton"/>
            </a:endParaRPr>
          </a:p>
        </p:txBody>
      </p:sp>
      <p:sp>
        <p:nvSpPr>
          <p:cNvPr id="71" name="Google Shape;71;p15"/>
          <p:cNvSpPr txBox="1">
            <a:spLocks noGrp="1"/>
          </p:cNvSpPr>
          <p:nvPr>
            <p:ph type="body" idx="1"/>
          </p:nvPr>
        </p:nvSpPr>
        <p:spPr>
          <a:xfrm>
            <a:off x="311700" y="117725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</a:rPr>
              <a:t>1. What is Feminism and the goal of Feminism </a:t>
            </a:r>
            <a:endParaRPr b="1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</a:rPr>
              <a:t>2. What is Patriarchy explained with an example </a:t>
            </a:r>
            <a:endParaRPr b="1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</a:rPr>
              <a:t>3. What is Environmentalism  </a:t>
            </a:r>
            <a:endParaRPr b="1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</a:rPr>
              <a:t>4. Conclusion </a:t>
            </a:r>
            <a:endParaRPr b="1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</a:rPr>
              <a:t>5. Reference </a:t>
            </a:r>
            <a:endParaRPr b="1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72" name="Google Shape;72;p15"/>
          <p:cNvSpPr txBox="1"/>
          <p:nvPr/>
        </p:nvSpPr>
        <p:spPr>
          <a:xfrm>
            <a:off x="8539450" y="4743300"/>
            <a:ext cx="408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62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What is Feminism ?</a:t>
            </a:r>
            <a:endParaRPr sz="262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78" name="Google Shape;78;p16"/>
          <p:cNvSpPr txBox="1">
            <a:spLocks noGrp="1"/>
          </p:cNvSpPr>
          <p:nvPr>
            <p:ph type="body" idx="1"/>
          </p:nvPr>
        </p:nvSpPr>
        <p:spPr>
          <a:xfrm>
            <a:off x="311700" y="11276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-Belief in and desire for equality between the sexes .</a:t>
            </a:r>
            <a:endParaRPr sz="15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-The belief that men and women should have equal rights and opportunities .</a:t>
            </a:r>
            <a:endParaRPr sz="15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-It also contains social, political and economic equality.</a:t>
            </a:r>
            <a:endParaRPr sz="15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-There are also types of Feminist groups .</a:t>
            </a:r>
            <a:endParaRPr sz="15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15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30775" y="2630275"/>
            <a:ext cx="2513225" cy="251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3432500"/>
            <a:ext cx="2751475" cy="17110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5143500" y="4511400"/>
            <a:ext cx="371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6"/>
          <p:cNvSpPr txBox="1"/>
          <p:nvPr/>
        </p:nvSpPr>
        <p:spPr>
          <a:xfrm>
            <a:off x="8772300" y="4743300"/>
            <a:ext cx="371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3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>
            <a:spLocks noGrp="1"/>
          </p:cNvSpPr>
          <p:nvPr>
            <p:ph type="title"/>
          </p:nvPr>
        </p:nvSpPr>
        <p:spPr>
          <a:xfrm>
            <a:off x="162950" y="3566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What’s Patriarchy ?</a:t>
            </a:r>
            <a:r>
              <a:rPr lang="en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 </a:t>
            </a:r>
            <a:endParaRPr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88" name="Google Shape;88;p17"/>
          <p:cNvSpPr txBox="1">
            <a:spLocks noGrp="1"/>
          </p:cNvSpPr>
          <p:nvPr>
            <p:ph type="body" idx="1"/>
          </p:nvPr>
        </p:nvSpPr>
        <p:spPr>
          <a:xfrm>
            <a:off x="311700" y="11152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lt1"/>
                </a:solidFill>
              </a:rPr>
              <a:t>-It’s a social system in which men hold primary power in roles of political leadership, moral authority, social privilege and control of property.</a:t>
            </a:r>
            <a:endParaRPr sz="1900">
              <a:solidFill>
                <a:schemeClr val="lt1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lt1"/>
                </a:solidFill>
              </a:rPr>
              <a:t>-Patriarchy refers to the male domination both in public and private spheres.</a:t>
            </a:r>
            <a:endParaRPr sz="1900">
              <a:solidFill>
                <a:schemeClr val="lt1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900">
                <a:solidFill>
                  <a:schemeClr val="lt1"/>
                </a:solidFill>
              </a:rPr>
              <a:t>-A social system which the father is head of the household, having authority over women and children .</a:t>
            </a:r>
            <a:endParaRPr sz="1900">
              <a:solidFill>
                <a:schemeClr val="lt1"/>
              </a:solidFill>
            </a:endParaRPr>
          </a:p>
        </p:txBody>
      </p:sp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00863" y="3000363"/>
            <a:ext cx="2143125" cy="214312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8832300" y="4743300"/>
            <a:ext cx="282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62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What’s Environmentalism ?</a:t>
            </a:r>
            <a:endParaRPr sz="262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96" name="Google Shape;96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-It’s a movement and ideology that aims to reduce the impact of human activities on the earth and its various inhabitants.</a:t>
            </a:r>
            <a:endParaRPr sz="19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-It seeks to preserve the air and water we all depend upon.</a:t>
            </a:r>
            <a:endParaRPr sz="19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- To keep the environment clean and healthy.</a:t>
            </a:r>
            <a:endParaRPr sz="19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97" name="Google Shape;9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0150" y="2799500"/>
            <a:ext cx="3516001" cy="23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8706600" y="4743300"/>
            <a:ext cx="301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05" name="Google Shape;10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38550"/>
            <a:ext cx="9144000" cy="5282051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8750150" y="4703625"/>
            <a:ext cx="247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6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>
            <a:spLocks noGrp="1"/>
          </p:cNvSpPr>
          <p:nvPr>
            <p:ph type="title"/>
          </p:nvPr>
        </p:nvSpPr>
        <p:spPr>
          <a:xfrm>
            <a:off x="2826000" y="3588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>
                <a:latin typeface="Rock Salt"/>
                <a:ea typeface="Rock Salt"/>
                <a:cs typeface="Rock Salt"/>
                <a:sym typeface="Rock Salt"/>
              </a:rPr>
              <a:t>Conclusion </a:t>
            </a:r>
            <a:endParaRPr sz="2720">
              <a:latin typeface="Rock Salt"/>
              <a:ea typeface="Rock Salt"/>
              <a:cs typeface="Rock Salt"/>
              <a:sym typeface="Rock Salt"/>
            </a:endParaRPr>
          </a:p>
        </p:txBody>
      </p:sp>
      <p:sp>
        <p:nvSpPr>
          <p:cNvPr id="112" name="Google Shape;112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-Feminism is about all genders having equal rights and opprotunities .</a:t>
            </a:r>
            <a:endParaRPr sz="20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-Patriarchy is about inequality between men and women, and it supports men and gives them the power and control over women .</a:t>
            </a:r>
            <a:endParaRPr sz="20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- Environmentalism is about protecting our universe and environment we live in from any negatively-effect activity that humans could possibly do. </a:t>
            </a:r>
            <a:endParaRPr sz="20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13" name="Google Shape;113;p20"/>
          <p:cNvSpPr txBox="1"/>
          <p:nvPr/>
        </p:nvSpPr>
        <p:spPr>
          <a:xfrm>
            <a:off x="8638600" y="4784075"/>
            <a:ext cx="272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1"/>
          <p:cNvSpPr txBox="1">
            <a:spLocks noGrp="1"/>
          </p:cNvSpPr>
          <p:nvPr>
            <p:ph type="title"/>
          </p:nvPr>
        </p:nvSpPr>
        <p:spPr>
          <a:xfrm>
            <a:off x="2964025" y="3706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33">
                <a:latin typeface="Lora"/>
                <a:ea typeface="Lora"/>
                <a:cs typeface="Lora"/>
                <a:sym typeface="Lora"/>
              </a:rPr>
              <a:t>Reference</a:t>
            </a:r>
            <a:r>
              <a:rPr lang="en"/>
              <a:t> </a:t>
            </a:r>
            <a:endParaRPr/>
          </a:p>
        </p:txBody>
      </p:sp>
      <p:sp>
        <p:nvSpPr>
          <p:cNvPr id="119" name="Google Shape;119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feminist glossary because we didn't all major in Gender Studies. USA Today. Retrieved November 8, 2021 .</a:t>
            </a:r>
            <a:endParaRPr/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Patriarchy meaning. Patriarchy Meaning | Definitions of Patriarchy. (n.d.). Retrieved November 8, 2021</a:t>
            </a:r>
            <a:endParaRPr/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Encyclopædia Britannica, inc. (n.d.). Environmentalism. Encyclopædia Britannica. Retrieved November 8, 2021</a:t>
            </a:r>
            <a:endParaRPr/>
          </a:p>
        </p:txBody>
      </p:sp>
      <p:sp>
        <p:nvSpPr>
          <p:cNvPr id="120" name="Google Shape;120;p21"/>
          <p:cNvSpPr txBox="1"/>
          <p:nvPr/>
        </p:nvSpPr>
        <p:spPr>
          <a:xfrm>
            <a:off x="8663375" y="4777975"/>
            <a:ext cx="347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8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370</Words>
  <Application>Microsoft Office PowerPoint</Application>
  <PresentationFormat>On-screen Show (16:9)</PresentationFormat>
  <Paragraphs>45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Monoton</vt:lpstr>
      <vt:lpstr>Lora</vt:lpstr>
      <vt:lpstr>Permanent Marker</vt:lpstr>
      <vt:lpstr>Rock Salt</vt:lpstr>
      <vt:lpstr>Simple Light</vt:lpstr>
      <vt:lpstr>Libyan International Medical University  Faculty of Business Administration</vt:lpstr>
      <vt:lpstr>Objectives </vt:lpstr>
      <vt:lpstr>Table of Content </vt:lpstr>
      <vt:lpstr>What is Feminism ?</vt:lpstr>
      <vt:lpstr>What’s Patriarchy ? </vt:lpstr>
      <vt:lpstr>What’s Environmentalism ?</vt:lpstr>
      <vt:lpstr>PowerPoint Presentation</vt:lpstr>
      <vt:lpstr>Conclusion </vt:lpstr>
      <vt:lpstr>Reference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 Faculty of Business Administration</dc:title>
  <dc:creator>pc</dc:creator>
  <cp:lastModifiedBy>Maher Fattouh</cp:lastModifiedBy>
  <cp:revision>2</cp:revision>
  <dcterms:modified xsi:type="dcterms:W3CDTF">2021-12-26T08:40:00Z</dcterms:modified>
</cp:coreProperties>
</file>