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Montserrat ExtraBold" panose="020B0604020202020204" charset="0"/>
      <p:bold r:id="rId12"/>
      <p:boldItalic r:id="rId13"/>
    </p:embeddedFont>
    <p:embeddedFont>
      <p:font typeface="Helvetica Neue" panose="020B0604020202020204" charset="0"/>
      <p:regular r:id="rId14"/>
      <p:bold r:id="rId15"/>
      <p:italic r:id="rId16"/>
      <p:boldItalic r:id="rId17"/>
    </p:embeddedFont>
    <p:embeddedFont>
      <p:font typeface="Montserrat Alternates ExtraBold" panose="020B0604020202020204" charset="0"/>
      <p:bold r:id="rId18"/>
      <p:boldItalic r:id="rId19"/>
    </p:embeddedFont>
    <p:embeddedFont>
      <p:font typeface="Saira" panose="020B0604020202020204" charset="0"/>
      <p:regular r:id="rId20"/>
      <p:bold r:id="rId21"/>
      <p:italic r:id="rId22"/>
      <p:boldItalic r:id="rId23"/>
    </p:embeddedFont>
    <p:embeddedFont>
      <p:font typeface="Arial Black" panose="020B0A04020102020204" pitchFamily="34" charset="0"/>
      <p:regular r:id="rId24"/>
      <p:bold r:id="rId25"/>
    </p:embeddedFont>
    <p:embeddedFont>
      <p:font typeface="Pacifico" panose="020B0604020202020204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iK2cQUo8khk2algwUukmfpitX1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6" name="Google Shape;4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>
            <a:spLocks noGrp="1"/>
          </p:cNvSpPr>
          <p:nvPr>
            <p:ph type="ctrTitle"/>
          </p:nvPr>
        </p:nvSpPr>
        <p:spPr>
          <a:xfrm>
            <a:off x="940050" y="1612600"/>
            <a:ext cx="7263900" cy="14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6000" b="0">
                <a:solidFill>
                  <a:schemeClr val="lt1"/>
                </a:solidFill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ubTitle" idx="1"/>
          </p:nvPr>
        </p:nvSpPr>
        <p:spPr>
          <a:xfrm>
            <a:off x="2516550" y="3134600"/>
            <a:ext cx="41109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Dosi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11" name="Google Shape;11;p11"/>
          <p:cNvPicPr preferRelativeResize="0"/>
          <p:nvPr/>
        </p:nvPicPr>
        <p:blipFill rotWithShape="1">
          <a:blip r:embed="rId2">
            <a:alphaModFix/>
          </a:blip>
          <a:srcRect l="63306" b="30166"/>
          <a:stretch/>
        </p:blipFill>
        <p:spPr>
          <a:xfrm>
            <a:off x="7000" y="1420525"/>
            <a:ext cx="1243401" cy="372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1"/>
          <p:cNvPicPr preferRelativeResize="0"/>
          <p:nvPr/>
        </p:nvPicPr>
        <p:blipFill rotWithShape="1">
          <a:blip r:embed="rId2">
            <a:alphaModFix/>
          </a:blip>
          <a:srcRect l="63306" b="23059"/>
          <a:stretch/>
        </p:blipFill>
        <p:spPr>
          <a:xfrm rot="10800000">
            <a:off x="7758350" y="17011"/>
            <a:ext cx="1402650" cy="462730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/>
          <p:nvPr/>
        </p:nvSpPr>
        <p:spPr>
          <a:xfrm rot="2700000">
            <a:off x="1043641" y="57135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1"/>
          <p:cNvSpPr/>
          <p:nvPr/>
        </p:nvSpPr>
        <p:spPr>
          <a:xfrm rot="2700000">
            <a:off x="1375079" y="68193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" name="Google Shape;15;p11"/>
          <p:cNvGrpSpPr/>
          <p:nvPr/>
        </p:nvGrpSpPr>
        <p:grpSpPr>
          <a:xfrm>
            <a:off x="2713425" y="737525"/>
            <a:ext cx="586800" cy="586800"/>
            <a:chOff x="3589550" y="-1003725"/>
            <a:chExt cx="586800" cy="586800"/>
          </a:xfrm>
        </p:grpSpPr>
        <p:sp>
          <p:nvSpPr>
            <p:cNvPr id="16" name="Google Shape;16;p11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1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" name="Google Shape;18;p11"/>
          <p:cNvSpPr/>
          <p:nvPr/>
        </p:nvSpPr>
        <p:spPr>
          <a:xfrm rot="2700000">
            <a:off x="6328650" y="-387989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1"/>
          <p:cNvSpPr/>
          <p:nvPr/>
        </p:nvSpPr>
        <p:spPr>
          <a:xfrm rot="2700000">
            <a:off x="7016764" y="71741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/>
          <p:nvPr/>
        </p:nvSpPr>
        <p:spPr>
          <a:xfrm rot="2700000">
            <a:off x="7049774" y="-112234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1"/>
          <p:cNvSpPr/>
          <p:nvPr/>
        </p:nvSpPr>
        <p:spPr>
          <a:xfrm>
            <a:off x="4032850" y="174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1"/>
          <p:cNvSpPr/>
          <p:nvPr/>
        </p:nvSpPr>
        <p:spPr>
          <a:xfrm rot="2700000">
            <a:off x="6230400" y="3805136"/>
            <a:ext cx="305046" cy="132497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oogle Shape;23;p11"/>
          <p:cNvGrpSpPr/>
          <p:nvPr/>
        </p:nvGrpSpPr>
        <p:grpSpPr>
          <a:xfrm>
            <a:off x="8538902" y="4644303"/>
            <a:ext cx="425313" cy="425313"/>
            <a:chOff x="3589550" y="-1003725"/>
            <a:chExt cx="586800" cy="586800"/>
          </a:xfrm>
        </p:grpSpPr>
        <p:sp>
          <p:nvSpPr>
            <p:cNvPr id="24" name="Google Shape;24;p11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1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" name="Google Shape;26;p11"/>
          <p:cNvSpPr/>
          <p:nvPr/>
        </p:nvSpPr>
        <p:spPr>
          <a:xfrm rot="2700000">
            <a:off x="5604684" y="3814216"/>
            <a:ext cx="94187" cy="16211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1"/>
          <p:cNvSpPr/>
          <p:nvPr/>
        </p:nvSpPr>
        <p:spPr>
          <a:xfrm rot="2700000">
            <a:off x="3763625" y="43574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1"/>
          <p:cNvSpPr/>
          <p:nvPr/>
        </p:nvSpPr>
        <p:spPr>
          <a:xfrm>
            <a:off x="2305050" y="41847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1"/>
          <p:cNvSpPr/>
          <p:nvPr/>
        </p:nvSpPr>
        <p:spPr>
          <a:xfrm>
            <a:off x="7744350" y="4909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/>
          <p:nvPr/>
        </p:nvSpPr>
        <p:spPr>
          <a:xfrm rot="2700000">
            <a:off x="6230400" y="3805136"/>
            <a:ext cx="305046" cy="132497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5" name="Google Shape;195;p21"/>
          <p:cNvGrpSpPr/>
          <p:nvPr/>
        </p:nvGrpSpPr>
        <p:grpSpPr>
          <a:xfrm>
            <a:off x="7595977" y="4018328"/>
            <a:ext cx="425313" cy="425313"/>
            <a:chOff x="3589550" y="-1003725"/>
            <a:chExt cx="586800" cy="586800"/>
          </a:xfrm>
        </p:grpSpPr>
        <p:sp>
          <p:nvSpPr>
            <p:cNvPr id="196" name="Google Shape;196;p21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1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" name="Google Shape;198;p21"/>
          <p:cNvSpPr/>
          <p:nvPr/>
        </p:nvSpPr>
        <p:spPr>
          <a:xfrm rot="2700000">
            <a:off x="5604684" y="3814216"/>
            <a:ext cx="94187" cy="16211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1"/>
          <p:cNvSpPr/>
          <p:nvPr/>
        </p:nvSpPr>
        <p:spPr>
          <a:xfrm rot="2700000">
            <a:off x="3763625" y="43574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1"/>
          <p:cNvSpPr/>
          <p:nvPr/>
        </p:nvSpPr>
        <p:spPr>
          <a:xfrm>
            <a:off x="2305050" y="41847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1"/>
          <p:cNvSpPr/>
          <p:nvPr/>
        </p:nvSpPr>
        <p:spPr>
          <a:xfrm rot="2700000">
            <a:off x="1043641" y="57135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1"/>
          <p:cNvSpPr/>
          <p:nvPr/>
        </p:nvSpPr>
        <p:spPr>
          <a:xfrm rot="2700000">
            <a:off x="1375079" y="68193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3" name="Google Shape;203;p21"/>
          <p:cNvGrpSpPr/>
          <p:nvPr/>
        </p:nvGrpSpPr>
        <p:grpSpPr>
          <a:xfrm>
            <a:off x="2713425" y="737525"/>
            <a:ext cx="586800" cy="586800"/>
            <a:chOff x="3589550" y="-1003725"/>
            <a:chExt cx="586800" cy="586800"/>
          </a:xfrm>
        </p:grpSpPr>
        <p:sp>
          <p:nvSpPr>
            <p:cNvPr id="204" name="Google Shape;204;p21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1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6" name="Google Shape;206;p21"/>
          <p:cNvSpPr/>
          <p:nvPr/>
        </p:nvSpPr>
        <p:spPr>
          <a:xfrm rot="2700000">
            <a:off x="6328650" y="-387989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1"/>
          <p:cNvSpPr/>
          <p:nvPr/>
        </p:nvSpPr>
        <p:spPr>
          <a:xfrm rot="2700000">
            <a:off x="7016764" y="71741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1"/>
          <p:cNvSpPr/>
          <p:nvPr/>
        </p:nvSpPr>
        <p:spPr>
          <a:xfrm rot="2700000">
            <a:off x="7049774" y="-112234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4032850" y="174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1"/>
          <p:cNvSpPr/>
          <p:nvPr/>
        </p:nvSpPr>
        <p:spPr>
          <a:xfrm>
            <a:off x="7417175" y="343172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21"/>
          <p:cNvPicPr preferRelativeResize="0"/>
          <p:nvPr/>
        </p:nvPicPr>
        <p:blipFill rotWithShape="1">
          <a:blip r:embed="rId2">
            <a:alphaModFix/>
          </a:blip>
          <a:srcRect l="63306" b="30166"/>
          <a:stretch/>
        </p:blipFill>
        <p:spPr>
          <a:xfrm>
            <a:off x="7000" y="1420525"/>
            <a:ext cx="1243401" cy="372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1"/>
          <p:cNvPicPr preferRelativeResize="0"/>
          <p:nvPr/>
        </p:nvPicPr>
        <p:blipFill rotWithShape="1">
          <a:blip r:embed="rId2">
            <a:alphaModFix/>
          </a:blip>
          <a:srcRect l="63306" b="23059"/>
          <a:stretch/>
        </p:blipFill>
        <p:spPr>
          <a:xfrm rot="10800000">
            <a:off x="7758350" y="17011"/>
            <a:ext cx="1402650" cy="462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22"/>
          <p:cNvPicPr preferRelativeResize="0"/>
          <p:nvPr/>
        </p:nvPicPr>
        <p:blipFill rotWithShape="1">
          <a:blip r:embed="rId2">
            <a:alphaModFix/>
          </a:blip>
          <a:srcRect l="63306" b="30166"/>
          <a:stretch/>
        </p:blipFill>
        <p:spPr>
          <a:xfrm rot="10800000" flipH="1">
            <a:off x="7000" y="17011"/>
            <a:ext cx="1243401" cy="3722974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2"/>
          <p:cNvSpPr/>
          <p:nvPr/>
        </p:nvSpPr>
        <p:spPr>
          <a:xfrm rot="2700000">
            <a:off x="622675" y="4098511"/>
            <a:ext cx="305046" cy="132497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2"/>
          <p:cNvSpPr/>
          <p:nvPr/>
        </p:nvSpPr>
        <p:spPr>
          <a:xfrm rot="2700000">
            <a:off x="-3041" y="4107591"/>
            <a:ext cx="94187" cy="16211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2"/>
          <p:cNvSpPr/>
          <p:nvPr/>
        </p:nvSpPr>
        <p:spPr>
          <a:xfrm>
            <a:off x="253625" y="355872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2"/>
          <p:cNvSpPr/>
          <p:nvPr/>
        </p:nvSpPr>
        <p:spPr>
          <a:xfrm rot="2700000">
            <a:off x="7426641" y="-198347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2"/>
          <p:cNvSpPr/>
          <p:nvPr/>
        </p:nvSpPr>
        <p:spPr>
          <a:xfrm rot="2700000">
            <a:off x="1464629" y="4739156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0" name="Google Shape;220;p22"/>
          <p:cNvGrpSpPr/>
          <p:nvPr/>
        </p:nvGrpSpPr>
        <p:grpSpPr>
          <a:xfrm>
            <a:off x="7758350" y="152400"/>
            <a:ext cx="586800" cy="586800"/>
            <a:chOff x="3589550" y="-1003725"/>
            <a:chExt cx="586800" cy="586800"/>
          </a:xfrm>
        </p:grpSpPr>
        <p:sp>
          <p:nvSpPr>
            <p:cNvPr id="221" name="Google Shape;221;p22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2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3" name="Google Shape;223;p22"/>
          <p:cNvSpPr/>
          <p:nvPr/>
        </p:nvSpPr>
        <p:spPr>
          <a:xfrm rot="2700000">
            <a:off x="2399925" y="-743514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2"/>
          <p:cNvSpPr/>
          <p:nvPr/>
        </p:nvSpPr>
        <p:spPr>
          <a:xfrm rot="2700000">
            <a:off x="3088039" y="36188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2"/>
          <p:cNvSpPr/>
          <p:nvPr/>
        </p:nvSpPr>
        <p:spPr>
          <a:xfrm rot="2700000">
            <a:off x="3121049" y="-467759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2"/>
          <p:cNvSpPr/>
          <p:nvPr/>
        </p:nvSpPr>
        <p:spPr>
          <a:xfrm>
            <a:off x="4032850" y="174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2"/>
          <p:cNvSpPr/>
          <p:nvPr/>
        </p:nvSpPr>
        <p:spPr>
          <a:xfrm>
            <a:off x="8603700" y="3912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p22"/>
          <p:cNvPicPr preferRelativeResize="0"/>
          <p:nvPr/>
        </p:nvPicPr>
        <p:blipFill rotWithShape="1">
          <a:blip r:embed="rId2">
            <a:alphaModFix/>
          </a:blip>
          <a:srcRect l="63306" b="23059"/>
          <a:stretch/>
        </p:blipFill>
        <p:spPr>
          <a:xfrm flipH="1">
            <a:off x="7758350" y="516197"/>
            <a:ext cx="1402650" cy="462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subTitle" idx="1"/>
          </p:nvPr>
        </p:nvSpPr>
        <p:spPr>
          <a:xfrm>
            <a:off x="1423531" y="1867350"/>
            <a:ext cx="29991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2"/>
          </p:nvPr>
        </p:nvSpPr>
        <p:spPr>
          <a:xfrm>
            <a:off x="1423531" y="2235246"/>
            <a:ext cx="2909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subTitle" idx="3"/>
          </p:nvPr>
        </p:nvSpPr>
        <p:spPr>
          <a:xfrm>
            <a:off x="1423531" y="3350114"/>
            <a:ext cx="2999100" cy="2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ubTitle" idx="4"/>
          </p:nvPr>
        </p:nvSpPr>
        <p:spPr>
          <a:xfrm>
            <a:off x="1423531" y="3714550"/>
            <a:ext cx="29091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title"/>
          </p:nvPr>
        </p:nvSpPr>
        <p:spPr>
          <a:xfrm>
            <a:off x="749156" y="1978599"/>
            <a:ext cx="581100" cy="5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title" idx="5"/>
          </p:nvPr>
        </p:nvSpPr>
        <p:spPr>
          <a:xfrm>
            <a:off x="747056" y="3460746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 idx="6"/>
          </p:nvPr>
        </p:nvSpPr>
        <p:spPr>
          <a:xfrm>
            <a:off x="713225" y="544407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7"/>
          </p:nvPr>
        </p:nvSpPr>
        <p:spPr>
          <a:xfrm>
            <a:off x="5438062" y="1867350"/>
            <a:ext cx="2999100" cy="2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ubTitle" idx="8"/>
          </p:nvPr>
        </p:nvSpPr>
        <p:spPr>
          <a:xfrm>
            <a:off x="5438063" y="2235246"/>
            <a:ext cx="29055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ubTitle" idx="9"/>
          </p:nvPr>
        </p:nvSpPr>
        <p:spPr>
          <a:xfrm>
            <a:off x="5444494" y="3350100"/>
            <a:ext cx="2998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3"/>
          </p:nvPr>
        </p:nvSpPr>
        <p:spPr>
          <a:xfrm>
            <a:off x="5444501" y="3714552"/>
            <a:ext cx="2905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title" idx="14"/>
          </p:nvPr>
        </p:nvSpPr>
        <p:spPr>
          <a:xfrm>
            <a:off x="4765732" y="1976499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title" idx="15"/>
          </p:nvPr>
        </p:nvSpPr>
        <p:spPr>
          <a:xfrm>
            <a:off x="4765732" y="3460746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pic>
        <p:nvPicPr>
          <p:cNvPr id="44" name="Google Shape;44;p12"/>
          <p:cNvPicPr preferRelativeResize="0"/>
          <p:nvPr/>
        </p:nvPicPr>
        <p:blipFill rotWithShape="1">
          <a:blip r:embed="rId2">
            <a:alphaModFix/>
          </a:blip>
          <a:srcRect l="75267" b="21971"/>
          <a:stretch/>
        </p:blipFill>
        <p:spPr>
          <a:xfrm flipH="1">
            <a:off x="8504325" y="1227325"/>
            <a:ext cx="789050" cy="391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2"/>
          <p:cNvPicPr preferRelativeResize="0"/>
          <p:nvPr/>
        </p:nvPicPr>
        <p:blipFill rotWithShape="1">
          <a:blip r:embed="rId2">
            <a:alphaModFix/>
          </a:blip>
          <a:srcRect l="82436" b="10856"/>
          <a:stretch/>
        </p:blipFill>
        <p:spPr>
          <a:xfrm rot="10800000" flipH="1">
            <a:off x="125" y="620574"/>
            <a:ext cx="560324" cy="447420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2"/>
          <p:cNvSpPr/>
          <p:nvPr/>
        </p:nvSpPr>
        <p:spPr>
          <a:xfrm rot="2700000">
            <a:off x="3857962" y="4514111"/>
            <a:ext cx="305046" cy="132497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" name="Google Shape;47;p12"/>
          <p:cNvGrpSpPr/>
          <p:nvPr/>
        </p:nvGrpSpPr>
        <p:grpSpPr>
          <a:xfrm>
            <a:off x="7775652" y="4447853"/>
            <a:ext cx="425313" cy="425313"/>
            <a:chOff x="3589550" y="-1003725"/>
            <a:chExt cx="586800" cy="586800"/>
          </a:xfrm>
        </p:grpSpPr>
        <p:sp>
          <p:nvSpPr>
            <p:cNvPr id="48" name="Google Shape;48;p12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2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" name="Google Shape;50;p12"/>
          <p:cNvSpPr/>
          <p:nvPr/>
        </p:nvSpPr>
        <p:spPr>
          <a:xfrm rot="2700000">
            <a:off x="4402697" y="4523191"/>
            <a:ext cx="94187" cy="16211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2"/>
          <p:cNvSpPr/>
          <p:nvPr/>
        </p:nvSpPr>
        <p:spPr>
          <a:xfrm rot="2700000">
            <a:off x="866325" y="-760539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2"/>
          <p:cNvSpPr/>
          <p:nvPr/>
        </p:nvSpPr>
        <p:spPr>
          <a:xfrm rot="2700000">
            <a:off x="940791" y="458230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2"/>
          <p:cNvSpPr/>
          <p:nvPr/>
        </p:nvSpPr>
        <p:spPr>
          <a:xfrm rot="2700000">
            <a:off x="1272229" y="469288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/>
          <p:nvPr/>
        </p:nvSpPr>
        <p:spPr>
          <a:xfrm rot="2700000">
            <a:off x="5223514" y="469226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2"/>
          <p:cNvSpPr/>
          <p:nvPr/>
        </p:nvSpPr>
        <p:spPr>
          <a:xfrm>
            <a:off x="8200975" y="3097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889427" y="2916936"/>
            <a:ext cx="2011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2"/>
          </p:nvPr>
        </p:nvSpPr>
        <p:spPr>
          <a:xfrm>
            <a:off x="889427" y="3273555"/>
            <a:ext cx="2011800" cy="4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3"/>
          </p:nvPr>
        </p:nvSpPr>
        <p:spPr>
          <a:xfrm>
            <a:off x="3567200" y="2916936"/>
            <a:ext cx="2011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4"/>
          </p:nvPr>
        </p:nvSpPr>
        <p:spPr>
          <a:xfrm>
            <a:off x="3565928" y="3273552"/>
            <a:ext cx="2011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5"/>
          </p:nvPr>
        </p:nvSpPr>
        <p:spPr>
          <a:xfrm>
            <a:off x="6242773" y="2916936"/>
            <a:ext cx="2011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6"/>
          </p:nvPr>
        </p:nvSpPr>
        <p:spPr>
          <a:xfrm>
            <a:off x="6242773" y="3273552"/>
            <a:ext cx="2011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64" name="Google Shape;64;p13"/>
          <p:cNvPicPr preferRelativeResize="0"/>
          <p:nvPr/>
        </p:nvPicPr>
        <p:blipFill rotWithShape="1">
          <a:blip r:embed="rId2">
            <a:alphaModFix/>
          </a:blip>
          <a:srcRect l="63306" t="49702" b="8998"/>
          <a:stretch/>
        </p:blipFill>
        <p:spPr>
          <a:xfrm flipH="1">
            <a:off x="7758350" y="1"/>
            <a:ext cx="1402650" cy="248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2">
            <a:alphaModFix/>
          </a:blip>
          <a:srcRect l="71962" b="30166"/>
          <a:stretch/>
        </p:blipFill>
        <p:spPr>
          <a:xfrm rot="5400000" flipH="1">
            <a:off x="1384601" y="2818450"/>
            <a:ext cx="950074" cy="37229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/>
          <p:nvPr/>
        </p:nvSpPr>
        <p:spPr>
          <a:xfrm rot="2700000">
            <a:off x="211416" y="171310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3"/>
          <p:cNvSpPr/>
          <p:nvPr/>
        </p:nvSpPr>
        <p:spPr>
          <a:xfrm rot="2700000">
            <a:off x="542854" y="182368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3"/>
          <p:cNvSpPr/>
          <p:nvPr/>
        </p:nvSpPr>
        <p:spPr>
          <a:xfrm>
            <a:off x="193400" y="100585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3"/>
          <p:cNvSpPr/>
          <p:nvPr/>
        </p:nvSpPr>
        <p:spPr>
          <a:xfrm rot="2700000">
            <a:off x="-87000" y="-19264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3"/>
          <p:cNvSpPr/>
          <p:nvPr/>
        </p:nvSpPr>
        <p:spPr>
          <a:xfrm rot="2700000">
            <a:off x="7678100" y="43574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3"/>
          <p:cNvSpPr/>
          <p:nvPr/>
        </p:nvSpPr>
        <p:spPr>
          <a:xfrm rot="2700000">
            <a:off x="7147789" y="473058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3"/>
          <p:cNvSpPr/>
          <p:nvPr/>
        </p:nvSpPr>
        <p:spPr>
          <a:xfrm rot="2700000">
            <a:off x="8399224" y="4633216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3656100" y="4800825"/>
            <a:ext cx="586800" cy="586800"/>
            <a:chOff x="3589550" y="-1003725"/>
            <a:chExt cx="586800" cy="586800"/>
          </a:xfrm>
        </p:grpSpPr>
        <p:sp>
          <p:nvSpPr>
            <p:cNvPr id="74" name="Google Shape;74;p13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13"/>
          <p:cNvSpPr/>
          <p:nvPr/>
        </p:nvSpPr>
        <p:spPr>
          <a:xfrm rot="2700000">
            <a:off x="8670139" y="343211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>
            <a:spLocks noGrp="1"/>
          </p:cNvSpPr>
          <p:nvPr>
            <p:ph type="title"/>
          </p:nvPr>
        </p:nvSpPr>
        <p:spPr>
          <a:xfrm>
            <a:off x="3185550" y="1635643"/>
            <a:ext cx="27729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ubTitle" idx="1"/>
          </p:nvPr>
        </p:nvSpPr>
        <p:spPr>
          <a:xfrm>
            <a:off x="2332800" y="2593457"/>
            <a:ext cx="4478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80" name="Google Shape;80;p14"/>
          <p:cNvPicPr preferRelativeResize="0"/>
          <p:nvPr/>
        </p:nvPicPr>
        <p:blipFill rotWithShape="1">
          <a:blip r:embed="rId2">
            <a:alphaModFix/>
          </a:blip>
          <a:srcRect l="63306" b="23059"/>
          <a:stretch/>
        </p:blipFill>
        <p:spPr>
          <a:xfrm flipH="1">
            <a:off x="7758350" y="516197"/>
            <a:ext cx="1402650" cy="4627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 rotWithShape="1">
          <a:blip r:embed="rId2">
            <a:alphaModFix/>
          </a:blip>
          <a:srcRect l="63306" b="30166"/>
          <a:stretch/>
        </p:blipFill>
        <p:spPr>
          <a:xfrm rot="10800000" flipH="1">
            <a:off x="7000" y="17011"/>
            <a:ext cx="1243401" cy="37229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" name="Google Shape;82;p14"/>
          <p:cNvGrpSpPr/>
          <p:nvPr/>
        </p:nvGrpSpPr>
        <p:grpSpPr>
          <a:xfrm>
            <a:off x="2120150" y="246100"/>
            <a:ext cx="586800" cy="586800"/>
            <a:chOff x="3589550" y="-1003725"/>
            <a:chExt cx="586800" cy="586800"/>
          </a:xfrm>
        </p:grpSpPr>
        <p:sp>
          <p:nvSpPr>
            <p:cNvPr id="83" name="Google Shape;83;p14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4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" name="Google Shape;85;p14"/>
          <p:cNvSpPr/>
          <p:nvPr/>
        </p:nvSpPr>
        <p:spPr>
          <a:xfrm rot="2700000">
            <a:off x="6328650" y="-387989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/>
          <p:nvPr/>
        </p:nvSpPr>
        <p:spPr>
          <a:xfrm rot="2700000">
            <a:off x="7016764" y="71741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4"/>
          <p:cNvSpPr/>
          <p:nvPr/>
        </p:nvSpPr>
        <p:spPr>
          <a:xfrm rot="2700000">
            <a:off x="7049774" y="-112234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4"/>
          <p:cNvSpPr/>
          <p:nvPr/>
        </p:nvSpPr>
        <p:spPr>
          <a:xfrm>
            <a:off x="4032850" y="174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4"/>
          <p:cNvSpPr/>
          <p:nvPr/>
        </p:nvSpPr>
        <p:spPr>
          <a:xfrm>
            <a:off x="8872350" y="17430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4845460" y="6081846"/>
            <a:ext cx="9318" cy="32256"/>
          </a:xfrm>
          <a:custGeom>
            <a:avLst/>
            <a:gdLst/>
            <a:ahLst/>
            <a:cxnLst/>
            <a:rect l="l" t="t" r="r" b="b"/>
            <a:pathLst>
              <a:path w="130" h="450" extrusionOk="0">
                <a:moveTo>
                  <a:pt x="129" y="0"/>
                </a:moveTo>
                <a:lnTo>
                  <a:pt x="108" y="43"/>
                </a:lnTo>
                <a:lnTo>
                  <a:pt x="65" y="43"/>
                </a:lnTo>
                <a:lnTo>
                  <a:pt x="22" y="64"/>
                </a:lnTo>
                <a:lnTo>
                  <a:pt x="1" y="107"/>
                </a:lnTo>
                <a:lnTo>
                  <a:pt x="1" y="171"/>
                </a:lnTo>
                <a:lnTo>
                  <a:pt x="22" y="236"/>
                </a:lnTo>
                <a:lnTo>
                  <a:pt x="65" y="343"/>
                </a:lnTo>
                <a:lnTo>
                  <a:pt x="65" y="385"/>
                </a:lnTo>
                <a:lnTo>
                  <a:pt x="87" y="407"/>
                </a:lnTo>
                <a:lnTo>
                  <a:pt x="129" y="450"/>
                </a:lnTo>
                <a:lnTo>
                  <a:pt x="129" y="0"/>
                </a:lnTo>
                <a:close/>
              </a:path>
            </a:pathLst>
          </a:custGeom>
          <a:solidFill>
            <a:srgbClr val="D6F0A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4"/>
          <p:cNvSpPr/>
          <p:nvPr/>
        </p:nvSpPr>
        <p:spPr>
          <a:xfrm rot="2700000">
            <a:off x="4913125" y="4513236"/>
            <a:ext cx="305046" cy="132497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" name="Google Shape;92;p14"/>
          <p:cNvGrpSpPr/>
          <p:nvPr/>
        </p:nvGrpSpPr>
        <p:grpSpPr>
          <a:xfrm>
            <a:off x="7208377" y="4544428"/>
            <a:ext cx="425313" cy="425313"/>
            <a:chOff x="3589550" y="-1003725"/>
            <a:chExt cx="586800" cy="586800"/>
          </a:xfrm>
        </p:grpSpPr>
        <p:sp>
          <p:nvSpPr>
            <p:cNvPr id="93" name="Google Shape;93;p14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4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" name="Google Shape;95;p14"/>
          <p:cNvSpPr/>
          <p:nvPr/>
        </p:nvSpPr>
        <p:spPr>
          <a:xfrm rot="2700000">
            <a:off x="4287409" y="4522316"/>
            <a:ext cx="94187" cy="16211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4"/>
          <p:cNvSpPr/>
          <p:nvPr/>
        </p:nvSpPr>
        <p:spPr>
          <a:xfrm rot="2700000">
            <a:off x="3763625" y="43574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-179950" y="370037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4"/>
          <p:cNvSpPr/>
          <p:nvPr/>
        </p:nvSpPr>
        <p:spPr>
          <a:xfrm rot="2700000">
            <a:off x="316066" y="414285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/>
          <p:nvPr/>
        </p:nvSpPr>
        <p:spPr>
          <a:xfrm rot="2700000">
            <a:off x="647504" y="425343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subTitle" idx="1"/>
          </p:nvPr>
        </p:nvSpPr>
        <p:spPr>
          <a:xfrm>
            <a:off x="6826229" y="2840736"/>
            <a:ext cx="14355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ubTitle" idx="2"/>
          </p:nvPr>
        </p:nvSpPr>
        <p:spPr>
          <a:xfrm>
            <a:off x="6721079" y="3197352"/>
            <a:ext cx="1645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subTitle" idx="3"/>
          </p:nvPr>
        </p:nvSpPr>
        <p:spPr>
          <a:xfrm>
            <a:off x="4844914" y="2840736"/>
            <a:ext cx="14355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subTitle" idx="4"/>
          </p:nvPr>
        </p:nvSpPr>
        <p:spPr>
          <a:xfrm>
            <a:off x="4739760" y="3197352"/>
            <a:ext cx="1645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5"/>
          </p:nvPr>
        </p:nvSpPr>
        <p:spPr>
          <a:xfrm>
            <a:off x="2863599" y="2840736"/>
            <a:ext cx="14355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subTitle" idx="6"/>
          </p:nvPr>
        </p:nvSpPr>
        <p:spPr>
          <a:xfrm>
            <a:off x="777121" y="3197352"/>
            <a:ext cx="1645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subTitle" idx="7"/>
          </p:nvPr>
        </p:nvSpPr>
        <p:spPr>
          <a:xfrm>
            <a:off x="882283" y="2840736"/>
            <a:ext cx="14355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subTitle" idx="8"/>
          </p:nvPr>
        </p:nvSpPr>
        <p:spPr>
          <a:xfrm>
            <a:off x="2758440" y="3197352"/>
            <a:ext cx="1645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110" name="Google Shape;110;p15"/>
          <p:cNvPicPr preferRelativeResize="0"/>
          <p:nvPr/>
        </p:nvPicPr>
        <p:blipFill rotWithShape="1">
          <a:blip r:embed="rId2">
            <a:alphaModFix/>
          </a:blip>
          <a:srcRect l="75295" t="9594" b="10115"/>
          <a:stretch/>
        </p:blipFill>
        <p:spPr>
          <a:xfrm rot="5400000" flipH="1">
            <a:off x="6268937" y="2268337"/>
            <a:ext cx="944350" cy="482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5"/>
          <p:cNvPicPr preferRelativeResize="0"/>
          <p:nvPr/>
        </p:nvPicPr>
        <p:blipFill rotWithShape="1">
          <a:blip r:embed="rId2">
            <a:alphaModFix/>
          </a:blip>
          <a:srcRect l="63306" b="52614"/>
          <a:stretch/>
        </p:blipFill>
        <p:spPr>
          <a:xfrm rot="10800000" flipH="1">
            <a:off x="7000" y="-5396"/>
            <a:ext cx="1243401" cy="252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/>
          <p:nvPr/>
        </p:nvSpPr>
        <p:spPr>
          <a:xfrm rot="2700000">
            <a:off x="3763625" y="45098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5"/>
          <p:cNvSpPr/>
          <p:nvPr/>
        </p:nvSpPr>
        <p:spPr>
          <a:xfrm rot="2700000">
            <a:off x="1916741" y="-198997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5"/>
          <p:cNvSpPr/>
          <p:nvPr/>
        </p:nvSpPr>
        <p:spPr>
          <a:xfrm rot="2700000">
            <a:off x="2326554" y="-392669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5"/>
          <p:cNvSpPr/>
          <p:nvPr/>
        </p:nvSpPr>
        <p:spPr>
          <a:xfrm rot="2700000">
            <a:off x="8894375" y="54771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5"/>
          <p:cNvSpPr/>
          <p:nvPr/>
        </p:nvSpPr>
        <p:spPr>
          <a:xfrm rot="2700000">
            <a:off x="9031664" y="206523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5"/>
          <p:cNvSpPr/>
          <p:nvPr/>
        </p:nvSpPr>
        <p:spPr>
          <a:xfrm rot="2700000">
            <a:off x="9082099" y="1280666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5"/>
          <p:cNvSpPr/>
          <p:nvPr/>
        </p:nvSpPr>
        <p:spPr>
          <a:xfrm>
            <a:off x="432300" y="444365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" name="Google Shape;119;p15"/>
          <p:cNvGrpSpPr/>
          <p:nvPr/>
        </p:nvGrpSpPr>
        <p:grpSpPr>
          <a:xfrm>
            <a:off x="126425" y="3558350"/>
            <a:ext cx="586800" cy="586800"/>
            <a:chOff x="3589550" y="-1003725"/>
            <a:chExt cx="586800" cy="586800"/>
          </a:xfrm>
        </p:grpSpPr>
        <p:sp>
          <p:nvSpPr>
            <p:cNvPr id="120" name="Google Shape;120;p15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subTitle" idx="1"/>
          </p:nvPr>
        </p:nvSpPr>
        <p:spPr>
          <a:xfrm>
            <a:off x="794120" y="1973906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subTitle" idx="2"/>
          </p:nvPr>
        </p:nvSpPr>
        <p:spPr>
          <a:xfrm>
            <a:off x="748370" y="2330746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3"/>
          </p:nvPr>
        </p:nvSpPr>
        <p:spPr>
          <a:xfrm>
            <a:off x="3520500" y="1973906"/>
            <a:ext cx="2103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4"/>
          </p:nvPr>
        </p:nvSpPr>
        <p:spPr>
          <a:xfrm>
            <a:off x="3474750" y="2330746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5"/>
          </p:nvPr>
        </p:nvSpPr>
        <p:spPr>
          <a:xfrm>
            <a:off x="6246880" y="1973906"/>
            <a:ext cx="2103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subTitle" idx="6"/>
          </p:nvPr>
        </p:nvSpPr>
        <p:spPr>
          <a:xfrm>
            <a:off x="6201130" y="2330746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ubTitle" idx="7"/>
          </p:nvPr>
        </p:nvSpPr>
        <p:spPr>
          <a:xfrm>
            <a:off x="794120" y="3749681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subTitle" idx="8"/>
          </p:nvPr>
        </p:nvSpPr>
        <p:spPr>
          <a:xfrm>
            <a:off x="748370" y="4105049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subTitle" idx="9"/>
          </p:nvPr>
        </p:nvSpPr>
        <p:spPr>
          <a:xfrm>
            <a:off x="3520500" y="3749681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subTitle" idx="13"/>
          </p:nvPr>
        </p:nvSpPr>
        <p:spPr>
          <a:xfrm>
            <a:off x="3474750" y="4105047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subTitle" idx="14"/>
          </p:nvPr>
        </p:nvSpPr>
        <p:spPr>
          <a:xfrm>
            <a:off x="6246880" y="3749681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000"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subTitle" idx="15"/>
          </p:nvPr>
        </p:nvSpPr>
        <p:spPr>
          <a:xfrm>
            <a:off x="6201130" y="4105049"/>
            <a:ext cx="2194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136" name="Google Shape;136;p16"/>
          <p:cNvPicPr preferRelativeResize="0"/>
          <p:nvPr/>
        </p:nvPicPr>
        <p:blipFill rotWithShape="1">
          <a:blip r:embed="rId2">
            <a:alphaModFix/>
          </a:blip>
          <a:srcRect l="77300" t="2543" b="8535"/>
          <a:stretch/>
        </p:blipFill>
        <p:spPr>
          <a:xfrm flipH="1">
            <a:off x="8374800" y="0"/>
            <a:ext cx="769200" cy="474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6"/>
          <p:cNvPicPr preferRelativeResize="0"/>
          <p:nvPr/>
        </p:nvPicPr>
        <p:blipFill rotWithShape="1">
          <a:blip r:embed="rId2">
            <a:alphaModFix/>
          </a:blip>
          <a:srcRect l="63306" t="54770" b="8964"/>
          <a:stretch/>
        </p:blipFill>
        <p:spPr>
          <a:xfrm>
            <a:off x="7000" y="0"/>
            <a:ext cx="1402650" cy="2180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6"/>
          <p:cNvSpPr/>
          <p:nvPr/>
        </p:nvSpPr>
        <p:spPr>
          <a:xfrm rot="2700000">
            <a:off x="-193025" y="2085136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6"/>
          <p:cNvSpPr/>
          <p:nvPr/>
        </p:nvSpPr>
        <p:spPr>
          <a:xfrm rot="2700000">
            <a:off x="227941" y="4563378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6"/>
          <p:cNvSpPr/>
          <p:nvPr/>
        </p:nvSpPr>
        <p:spPr>
          <a:xfrm rot="2700000">
            <a:off x="559379" y="4673956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6"/>
          <p:cNvSpPr/>
          <p:nvPr/>
        </p:nvSpPr>
        <p:spPr>
          <a:xfrm rot="2700000">
            <a:off x="6920075" y="-910764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6"/>
          <p:cNvSpPr/>
          <p:nvPr/>
        </p:nvSpPr>
        <p:spPr>
          <a:xfrm rot="2700000">
            <a:off x="6210814" y="-273186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6"/>
          <p:cNvSpPr/>
          <p:nvPr/>
        </p:nvSpPr>
        <p:spPr>
          <a:xfrm rot="2700000">
            <a:off x="7641199" y="-635009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6"/>
          <p:cNvSpPr/>
          <p:nvPr/>
        </p:nvSpPr>
        <p:spPr>
          <a:xfrm>
            <a:off x="8503200" y="444017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>
            <a:spLocks noGrp="1"/>
          </p:cNvSpPr>
          <p:nvPr>
            <p:ph type="title"/>
          </p:nvPr>
        </p:nvSpPr>
        <p:spPr>
          <a:xfrm>
            <a:off x="927300" y="2380502"/>
            <a:ext cx="7289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7" name="Google Shape;147;p17"/>
          <p:cNvSpPr txBox="1">
            <a:spLocks noGrp="1"/>
          </p:cNvSpPr>
          <p:nvPr>
            <p:ph type="subTitle" idx="1"/>
          </p:nvPr>
        </p:nvSpPr>
        <p:spPr>
          <a:xfrm>
            <a:off x="2340000" y="3391898"/>
            <a:ext cx="4464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7"/>
          <p:cNvSpPr txBox="1">
            <a:spLocks noGrp="1"/>
          </p:cNvSpPr>
          <p:nvPr>
            <p:ph type="title" idx="2"/>
          </p:nvPr>
        </p:nvSpPr>
        <p:spPr>
          <a:xfrm>
            <a:off x="4059900" y="1322593"/>
            <a:ext cx="1024200" cy="10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149" name="Google Shape;149;p17"/>
          <p:cNvPicPr preferRelativeResize="0"/>
          <p:nvPr/>
        </p:nvPicPr>
        <p:blipFill rotWithShape="1">
          <a:blip r:embed="rId2">
            <a:alphaModFix/>
          </a:blip>
          <a:srcRect l="63306" t="3911" b="7396"/>
          <a:stretch/>
        </p:blipFill>
        <p:spPr>
          <a:xfrm rot="-5400000" flipH="1">
            <a:off x="1752774" y="-1742524"/>
            <a:ext cx="1243401" cy="472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7"/>
          <p:cNvPicPr preferRelativeResize="0"/>
          <p:nvPr/>
        </p:nvPicPr>
        <p:blipFill rotWithShape="1">
          <a:blip r:embed="rId2">
            <a:alphaModFix/>
          </a:blip>
          <a:srcRect l="63306" t="36921" b="8497"/>
          <a:stretch/>
        </p:blipFill>
        <p:spPr>
          <a:xfrm rot="5400000" flipH="1">
            <a:off x="6801774" y="2800975"/>
            <a:ext cx="1402650" cy="328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7"/>
          <p:cNvSpPr/>
          <p:nvPr/>
        </p:nvSpPr>
        <p:spPr>
          <a:xfrm rot="2700000">
            <a:off x="304775" y="435746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7"/>
          <p:cNvSpPr/>
          <p:nvPr/>
        </p:nvSpPr>
        <p:spPr>
          <a:xfrm rot="2700000">
            <a:off x="427404" y="110865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7"/>
          <p:cNvSpPr/>
          <p:nvPr/>
        </p:nvSpPr>
        <p:spPr>
          <a:xfrm rot="2700000">
            <a:off x="758842" y="121923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7"/>
          <p:cNvSpPr/>
          <p:nvPr/>
        </p:nvSpPr>
        <p:spPr>
          <a:xfrm rot="2700000">
            <a:off x="7750250" y="21436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7"/>
          <p:cNvSpPr/>
          <p:nvPr/>
        </p:nvSpPr>
        <p:spPr>
          <a:xfrm rot="2700000">
            <a:off x="8438364" y="112683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7"/>
          <p:cNvSpPr/>
          <p:nvPr/>
        </p:nvSpPr>
        <p:spPr>
          <a:xfrm rot="2700000">
            <a:off x="8471374" y="297191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7"/>
          <p:cNvSpPr/>
          <p:nvPr/>
        </p:nvSpPr>
        <p:spPr>
          <a:xfrm>
            <a:off x="8479075" y="209297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7"/>
          <p:cNvSpPr/>
          <p:nvPr/>
        </p:nvSpPr>
        <p:spPr>
          <a:xfrm rot="2700000">
            <a:off x="913089" y="4787164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" name="Google Shape;159;p17"/>
          <p:cNvGrpSpPr/>
          <p:nvPr/>
        </p:nvGrpSpPr>
        <p:grpSpPr>
          <a:xfrm>
            <a:off x="7609375" y="4457775"/>
            <a:ext cx="586800" cy="586800"/>
            <a:chOff x="3589550" y="-1003725"/>
            <a:chExt cx="586800" cy="586800"/>
          </a:xfrm>
        </p:grpSpPr>
        <p:sp>
          <p:nvSpPr>
            <p:cNvPr id="160" name="Google Shape;160;p17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6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 txBox="1">
            <a:spLocks noGrp="1"/>
          </p:cNvSpPr>
          <p:nvPr>
            <p:ph type="subTitle" idx="1"/>
          </p:nvPr>
        </p:nvSpPr>
        <p:spPr>
          <a:xfrm>
            <a:off x="713225" y="2214066"/>
            <a:ext cx="39699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18"/>
          <p:cNvSpPr txBox="1">
            <a:spLocks noGrp="1"/>
          </p:cNvSpPr>
          <p:nvPr>
            <p:ph type="title"/>
          </p:nvPr>
        </p:nvSpPr>
        <p:spPr>
          <a:xfrm>
            <a:off x="713975" y="1623234"/>
            <a:ext cx="39684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18"/>
          <p:cNvPicPr preferRelativeResize="0"/>
          <p:nvPr/>
        </p:nvPicPr>
        <p:blipFill rotWithShape="1">
          <a:blip r:embed="rId2">
            <a:alphaModFix/>
          </a:blip>
          <a:srcRect l="63306" b="9526"/>
          <a:stretch/>
        </p:blipFill>
        <p:spPr>
          <a:xfrm rot="-5400000" flipH="1">
            <a:off x="1790016" y="-1788763"/>
            <a:ext cx="1243401" cy="482342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8"/>
          <p:cNvSpPr/>
          <p:nvPr/>
        </p:nvSpPr>
        <p:spPr>
          <a:xfrm rot="2700000">
            <a:off x="-120575" y="2724911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8"/>
          <p:cNvSpPr/>
          <p:nvPr/>
        </p:nvSpPr>
        <p:spPr>
          <a:xfrm rot="2700000">
            <a:off x="249316" y="784003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8"/>
          <p:cNvSpPr/>
          <p:nvPr/>
        </p:nvSpPr>
        <p:spPr>
          <a:xfrm rot="2700000">
            <a:off x="580754" y="894581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" name="Google Shape;169;p18"/>
          <p:cNvGrpSpPr/>
          <p:nvPr/>
        </p:nvGrpSpPr>
        <p:grpSpPr>
          <a:xfrm>
            <a:off x="97575" y="1971075"/>
            <a:ext cx="586800" cy="586800"/>
            <a:chOff x="3589550" y="-1003725"/>
            <a:chExt cx="586800" cy="586800"/>
          </a:xfrm>
        </p:grpSpPr>
        <p:sp>
          <p:nvSpPr>
            <p:cNvPr id="170" name="Google Shape;170;p18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8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2" name="Google Shape;172;p18"/>
          <p:cNvSpPr/>
          <p:nvPr/>
        </p:nvSpPr>
        <p:spPr>
          <a:xfrm rot="2700000">
            <a:off x="8384964" y="440068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8"/>
          <p:cNvSpPr/>
          <p:nvPr/>
        </p:nvSpPr>
        <p:spPr>
          <a:xfrm rot="2700000">
            <a:off x="8417974" y="3571041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8"/>
          <p:cNvSpPr/>
          <p:nvPr/>
        </p:nvSpPr>
        <p:spPr>
          <a:xfrm>
            <a:off x="8745650" y="490962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!">
  <p:cSld name="CUSTOM_6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 txBox="1">
            <a:spLocks noGrp="1"/>
          </p:cNvSpPr>
          <p:nvPr>
            <p:ph type="title"/>
          </p:nvPr>
        </p:nvSpPr>
        <p:spPr>
          <a:xfrm>
            <a:off x="2642550" y="613950"/>
            <a:ext cx="38589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Font typeface="Dosis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19"/>
          <p:cNvSpPr txBox="1">
            <a:spLocks noGrp="1"/>
          </p:cNvSpPr>
          <p:nvPr>
            <p:ph type="subTitle" idx="1"/>
          </p:nvPr>
        </p:nvSpPr>
        <p:spPr>
          <a:xfrm>
            <a:off x="2642550" y="1408956"/>
            <a:ext cx="38589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19"/>
          <p:cNvSpPr txBox="1"/>
          <p:nvPr/>
        </p:nvSpPr>
        <p:spPr>
          <a:xfrm>
            <a:off x="2792250" y="3172706"/>
            <a:ext cx="35595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rPr>
              <a:t>CREDITS: This presentation template was created by </a:t>
            </a:r>
            <a:r>
              <a:rPr lang="en-US" sz="1200" b="1" i="0" u="none" strike="noStrike" cap="none">
                <a:solidFill>
                  <a:schemeClr val="lt1"/>
                </a:solidFill>
                <a:uFill>
                  <a:noFill/>
                </a:uFill>
                <a:latin typeface="Saira"/>
                <a:ea typeface="Saira"/>
                <a:cs typeface="Saira"/>
                <a:sym typeface="Saira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-US" sz="12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rPr>
              <a:t>, including icons by </a:t>
            </a:r>
            <a:r>
              <a:rPr lang="en-US" sz="1200" b="1" i="0" u="none" strike="noStrike" cap="none">
                <a:solidFill>
                  <a:schemeClr val="lt1"/>
                </a:solidFill>
                <a:uFill>
                  <a:noFill/>
                </a:uFill>
                <a:latin typeface="Saira"/>
                <a:ea typeface="Saira"/>
                <a:cs typeface="Saira"/>
                <a:sym typeface="Saira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-US" sz="12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rPr>
              <a:t>, and infographics &amp; images by </a:t>
            </a:r>
            <a:r>
              <a:rPr lang="en-US" sz="1200" b="1" i="0" u="none" strike="noStrike" cap="none">
                <a:solidFill>
                  <a:schemeClr val="lt1"/>
                </a:solidFill>
                <a:uFill>
                  <a:noFill/>
                </a:uFill>
                <a:latin typeface="Saira"/>
                <a:ea typeface="Saira"/>
                <a:cs typeface="Saira"/>
                <a:sym typeface="Saira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 b="1" i="0" u="none" strike="noStrike" cap="none">
              <a:solidFill>
                <a:schemeClr val="lt1"/>
              </a:solidFill>
              <a:latin typeface="Saira"/>
              <a:ea typeface="Saira"/>
              <a:cs typeface="Saira"/>
              <a:sym typeface="Saira"/>
            </a:endParaRPr>
          </a:p>
        </p:txBody>
      </p:sp>
      <p:pic>
        <p:nvPicPr>
          <p:cNvPr id="179" name="Google Shape;179;p19"/>
          <p:cNvPicPr preferRelativeResize="0"/>
          <p:nvPr/>
        </p:nvPicPr>
        <p:blipFill rotWithShape="1">
          <a:blip r:embed="rId5">
            <a:alphaModFix/>
          </a:blip>
          <a:srcRect l="63306" b="30166"/>
          <a:stretch/>
        </p:blipFill>
        <p:spPr>
          <a:xfrm>
            <a:off x="7000" y="1420525"/>
            <a:ext cx="1243401" cy="372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9"/>
          <p:cNvPicPr preferRelativeResize="0"/>
          <p:nvPr/>
        </p:nvPicPr>
        <p:blipFill rotWithShape="1">
          <a:blip r:embed="rId5">
            <a:alphaModFix/>
          </a:blip>
          <a:srcRect l="63306" b="23059"/>
          <a:stretch/>
        </p:blipFill>
        <p:spPr>
          <a:xfrm rot="10800000">
            <a:off x="7758350" y="17011"/>
            <a:ext cx="1402650" cy="46273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9"/>
          <p:cNvSpPr/>
          <p:nvPr/>
        </p:nvSpPr>
        <p:spPr>
          <a:xfrm rot="2700000">
            <a:off x="2571400" y="-688439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9"/>
          <p:cNvSpPr/>
          <p:nvPr/>
        </p:nvSpPr>
        <p:spPr>
          <a:xfrm rot="2700000">
            <a:off x="427404" y="82928"/>
            <a:ext cx="156129" cy="493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9"/>
          <p:cNvSpPr/>
          <p:nvPr/>
        </p:nvSpPr>
        <p:spPr>
          <a:xfrm rot="2700000">
            <a:off x="758842" y="193506"/>
            <a:ext cx="94187" cy="881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9"/>
          <p:cNvSpPr/>
          <p:nvPr/>
        </p:nvSpPr>
        <p:spPr>
          <a:xfrm>
            <a:off x="1491875" y="-105550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9"/>
          <p:cNvSpPr/>
          <p:nvPr/>
        </p:nvSpPr>
        <p:spPr>
          <a:xfrm rot="2700000">
            <a:off x="7537575" y="4190236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9"/>
          <p:cNvSpPr/>
          <p:nvPr/>
        </p:nvSpPr>
        <p:spPr>
          <a:xfrm rot="2700000">
            <a:off x="6753114" y="4730589"/>
            <a:ext cx="182858" cy="5786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9"/>
          <p:cNvSpPr/>
          <p:nvPr/>
        </p:nvSpPr>
        <p:spPr>
          <a:xfrm rot="2700000">
            <a:off x="8258699" y="4465991"/>
            <a:ext cx="110309" cy="10326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0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9"/>
          <p:cNvSpPr/>
          <p:nvPr/>
        </p:nvSpPr>
        <p:spPr>
          <a:xfrm>
            <a:off x="6040350" y="4926825"/>
            <a:ext cx="459600" cy="459600"/>
          </a:xfrm>
          <a:prstGeom prst="ellipse">
            <a:avLst/>
          </a:prstGeom>
          <a:gradFill>
            <a:gsLst>
              <a:gs pos="0">
                <a:schemeClr val="dk2"/>
              </a:gs>
              <a:gs pos="29000">
                <a:schemeClr val="dk2"/>
              </a:gs>
              <a:gs pos="81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  <a:effectLst>
            <a:outerShdw blurRad="142875" dist="114300" dir="2460000" algn="bl" rotWithShape="0">
              <a:srgbClr val="000000">
                <a:alpha val="2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p19"/>
          <p:cNvGrpSpPr/>
          <p:nvPr/>
        </p:nvGrpSpPr>
        <p:grpSpPr>
          <a:xfrm>
            <a:off x="655925" y="1160700"/>
            <a:ext cx="586800" cy="586800"/>
            <a:chOff x="3589550" y="-1003725"/>
            <a:chExt cx="586800" cy="586800"/>
          </a:xfrm>
        </p:grpSpPr>
        <p:sp>
          <p:nvSpPr>
            <p:cNvPr id="190" name="Google Shape;190;p19"/>
            <p:cNvSpPr/>
            <p:nvPr/>
          </p:nvSpPr>
          <p:spPr>
            <a:xfrm>
              <a:off x="3589550" y="-1003725"/>
              <a:ext cx="586800" cy="5868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3778700" y="-814575"/>
              <a:ext cx="208500" cy="2085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dk2"/>
            </a:gs>
            <a:gs pos="29000">
              <a:schemeClr val="dk2"/>
            </a:gs>
            <a:gs pos="81000">
              <a:schemeClr val="accent1"/>
            </a:gs>
            <a:gs pos="100000">
              <a:schemeClr val="lt2"/>
            </a:gs>
          </a:gsLst>
          <a:lin ang="2700006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Alternates ExtraBold"/>
              <a:buNone/>
              <a:defRPr sz="2800" b="0" i="0" u="none" strike="noStrike" cap="none">
                <a:solidFill>
                  <a:schemeClr val="lt1"/>
                </a:solidFill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●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○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■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●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○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■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●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○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aira"/>
              <a:buChar char="■"/>
              <a:defRPr sz="1600" b="0" i="0" u="none" strike="noStrike" cap="none">
                <a:solidFill>
                  <a:schemeClr val="lt1"/>
                </a:solidFill>
                <a:latin typeface="Saira"/>
                <a:ea typeface="Saira"/>
                <a:cs typeface="Saira"/>
                <a:sym typeface="Sai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"/>
          <p:cNvSpPr/>
          <p:nvPr/>
        </p:nvSpPr>
        <p:spPr>
          <a:xfrm>
            <a:off x="2383650" y="3330222"/>
            <a:ext cx="4376700" cy="1335415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"/>
          <p:cNvSpPr txBox="1">
            <a:spLocks noGrp="1"/>
          </p:cNvSpPr>
          <p:nvPr>
            <p:ph type="ctrTitle"/>
          </p:nvPr>
        </p:nvSpPr>
        <p:spPr>
          <a:xfrm>
            <a:off x="940050" y="1612600"/>
            <a:ext cx="7263900" cy="14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4000" dirty="0" smtClean="0">
                <a:solidFill>
                  <a:schemeClr val="lt1"/>
                </a:solidFill>
              </a:rPr>
              <a:t>Improving Verbal </a:t>
            </a:r>
            <a:r>
              <a:rPr lang="en-US" sz="4000" dirty="0"/>
              <a:t>C</a:t>
            </a:r>
            <a:r>
              <a:rPr lang="en-US" sz="4000" dirty="0">
                <a:solidFill>
                  <a:schemeClr val="lt1"/>
                </a:solidFill>
              </a:rPr>
              <a:t>ommunication </a:t>
            </a:r>
            <a:endParaRPr sz="4000" dirty="0">
              <a:solidFill>
                <a:schemeClr val="lt1"/>
              </a:solidFill>
            </a:endParaRPr>
          </a:p>
        </p:txBody>
      </p:sp>
      <p:sp>
        <p:nvSpPr>
          <p:cNvPr id="235" name="Google Shape;235;p1"/>
          <p:cNvSpPr txBox="1">
            <a:spLocks noGrp="1"/>
          </p:cNvSpPr>
          <p:nvPr>
            <p:ph type="subTitle" idx="1"/>
          </p:nvPr>
        </p:nvSpPr>
        <p:spPr>
          <a:xfrm>
            <a:off x="2516550" y="3134599"/>
            <a:ext cx="4110900" cy="183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6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NAME:ZAKARIYA RASHWAN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6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ID:2991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6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DATE:2021-11-09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6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E-mail:zakariya_2991@limu.edu.ly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pic>
        <p:nvPicPr>
          <p:cNvPr id="236" name="Google Shape;23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420" y="108301"/>
            <a:ext cx="2143125" cy="1302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5034" y="93154"/>
            <a:ext cx="1827302" cy="111653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"/>
          <p:cNvSpPr txBox="1"/>
          <p:nvPr/>
        </p:nvSpPr>
        <p:spPr>
          <a:xfrm>
            <a:off x="2532944" y="406900"/>
            <a:ext cx="40781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Libyan International Medical University Faculty of Business Administration</a:t>
            </a:r>
            <a:endParaRPr dirty="0"/>
          </a:p>
        </p:txBody>
      </p:sp>
      <p:sp>
        <p:nvSpPr>
          <p:cNvPr id="239" name="Google Shape;239;p1"/>
          <p:cNvSpPr txBox="1"/>
          <p:nvPr/>
        </p:nvSpPr>
        <p:spPr>
          <a:xfrm>
            <a:off x="8071556" y="4572000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"/>
          <p:cNvSpPr/>
          <p:nvPr/>
        </p:nvSpPr>
        <p:spPr>
          <a:xfrm>
            <a:off x="1745400" y="529000"/>
            <a:ext cx="5653200" cy="4965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"/>
          <p:cNvSpPr/>
          <p:nvPr/>
        </p:nvSpPr>
        <p:spPr>
          <a:xfrm>
            <a:off x="713231" y="1900699"/>
            <a:ext cx="678000" cy="6780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"/>
          <p:cNvSpPr/>
          <p:nvPr/>
        </p:nvSpPr>
        <p:spPr>
          <a:xfrm>
            <a:off x="713231" y="3105146"/>
            <a:ext cx="676800" cy="6768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"/>
          <p:cNvSpPr/>
          <p:nvPr/>
        </p:nvSpPr>
        <p:spPr>
          <a:xfrm>
            <a:off x="4719982" y="1821599"/>
            <a:ext cx="676800" cy="6768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"/>
          <p:cNvSpPr/>
          <p:nvPr/>
        </p:nvSpPr>
        <p:spPr>
          <a:xfrm>
            <a:off x="4719982" y="3005996"/>
            <a:ext cx="676800" cy="6768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"/>
          <p:cNvSpPr txBox="1">
            <a:spLocks noGrp="1"/>
          </p:cNvSpPr>
          <p:nvPr>
            <p:ph type="subTitle" idx="1"/>
          </p:nvPr>
        </p:nvSpPr>
        <p:spPr>
          <a:xfrm>
            <a:off x="1436056" y="1837899"/>
            <a:ext cx="2999100" cy="7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250" name="Google Shape;250;p2"/>
          <p:cNvSpPr txBox="1">
            <a:spLocks noGrp="1"/>
          </p:cNvSpPr>
          <p:nvPr>
            <p:ph type="subTitle" idx="3"/>
          </p:nvPr>
        </p:nvSpPr>
        <p:spPr>
          <a:xfrm>
            <a:off x="1435456" y="3139539"/>
            <a:ext cx="2999100" cy="7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Principles of Verbal Messages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51" name="Google Shape;251;p2"/>
          <p:cNvSpPr txBox="1">
            <a:spLocks noGrp="1"/>
          </p:cNvSpPr>
          <p:nvPr>
            <p:ph type="title"/>
          </p:nvPr>
        </p:nvSpPr>
        <p:spPr>
          <a:xfrm>
            <a:off x="761081" y="1917399"/>
            <a:ext cx="581100" cy="5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01</a:t>
            </a:r>
            <a:endParaRPr dirty="0"/>
          </a:p>
        </p:txBody>
      </p:sp>
      <p:sp>
        <p:nvSpPr>
          <p:cNvPr id="252" name="Google Shape;252;p2"/>
          <p:cNvSpPr txBox="1">
            <a:spLocks noGrp="1"/>
          </p:cNvSpPr>
          <p:nvPr>
            <p:ph type="title" idx="5"/>
          </p:nvPr>
        </p:nvSpPr>
        <p:spPr>
          <a:xfrm>
            <a:off x="758981" y="3150896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253" name="Google Shape;253;p2"/>
          <p:cNvSpPr txBox="1">
            <a:spLocks noGrp="1"/>
          </p:cNvSpPr>
          <p:nvPr>
            <p:ph type="subTitle" idx="7"/>
          </p:nvPr>
        </p:nvSpPr>
        <p:spPr>
          <a:xfrm>
            <a:off x="5438062" y="1867350"/>
            <a:ext cx="2999100" cy="740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How to Improve Verbal Messages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54" name="Google Shape;254;p2"/>
          <p:cNvSpPr txBox="1">
            <a:spLocks noGrp="1"/>
          </p:cNvSpPr>
          <p:nvPr>
            <p:ph type="title" idx="14"/>
          </p:nvPr>
        </p:nvSpPr>
        <p:spPr>
          <a:xfrm>
            <a:off x="4765732" y="1867349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255" name="Google Shape;255;p2"/>
          <p:cNvSpPr txBox="1">
            <a:spLocks noGrp="1"/>
          </p:cNvSpPr>
          <p:nvPr>
            <p:ph type="title" idx="15"/>
          </p:nvPr>
        </p:nvSpPr>
        <p:spPr>
          <a:xfrm>
            <a:off x="4765732" y="3051746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256" name="Google Shape;256;p2"/>
          <p:cNvSpPr txBox="1">
            <a:spLocks noGrp="1"/>
          </p:cNvSpPr>
          <p:nvPr>
            <p:ph type="title" idx="6"/>
          </p:nvPr>
        </p:nvSpPr>
        <p:spPr>
          <a:xfrm>
            <a:off x="713225" y="544407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257" name="Google Shape;257;p2"/>
          <p:cNvSpPr txBox="1">
            <a:spLocks noGrp="1"/>
          </p:cNvSpPr>
          <p:nvPr>
            <p:ph type="subTitle" idx="9"/>
          </p:nvPr>
        </p:nvSpPr>
        <p:spPr>
          <a:xfrm>
            <a:off x="5444494" y="2941099"/>
            <a:ext cx="2998800" cy="7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Conclusion </a:t>
            </a:r>
            <a:endParaRPr/>
          </a:p>
        </p:txBody>
      </p:sp>
      <p:sp>
        <p:nvSpPr>
          <p:cNvPr id="258" name="Google Shape;258;p2"/>
          <p:cNvSpPr txBox="1"/>
          <p:nvPr/>
        </p:nvSpPr>
        <p:spPr>
          <a:xfrm>
            <a:off x="8229600" y="4436533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"/>
          <p:cNvSpPr/>
          <p:nvPr/>
        </p:nvSpPr>
        <p:spPr>
          <a:xfrm>
            <a:off x="2976107" y="4079646"/>
            <a:ext cx="676800" cy="6768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"/>
          <p:cNvSpPr txBox="1">
            <a:spLocks noGrp="1"/>
          </p:cNvSpPr>
          <p:nvPr>
            <p:ph type="title" idx="15"/>
          </p:nvPr>
        </p:nvSpPr>
        <p:spPr>
          <a:xfrm>
            <a:off x="3021857" y="4125396"/>
            <a:ext cx="585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05</a:t>
            </a:r>
            <a:endParaRPr/>
          </a:p>
        </p:txBody>
      </p:sp>
      <p:sp>
        <p:nvSpPr>
          <p:cNvPr id="261" name="Google Shape;261;p2"/>
          <p:cNvSpPr txBox="1">
            <a:spLocks noGrp="1"/>
          </p:cNvSpPr>
          <p:nvPr>
            <p:ph type="subTitle" idx="9"/>
          </p:nvPr>
        </p:nvSpPr>
        <p:spPr>
          <a:xfrm>
            <a:off x="3750194" y="4014749"/>
            <a:ext cx="2998800" cy="7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References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"/>
          <p:cNvSpPr/>
          <p:nvPr/>
        </p:nvSpPr>
        <p:spPr>
          <a:xfrm>
            <a:off x="1745400" y="529000"/>
            <a:ext cx="5653200" cy="4965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268" name="Google Shape;268;p3"/>
          <p:cNvSpPr txBox="1">
            <a:spLocks noGrp="1"/>
          </p:cNvSpPr>
          <p:nvPr>
            <p:ph type="subTitle" idx="1"/>
          </p:nvPr>
        </p:nvSpPr>
        <p:spPr>
          <a:xfrm>
            <a:off x="575732" y="2916936"/>
            <a:ext cx="2427111" cy="109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To Understand Verbal Messages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69" name="Google Shape;269;p3"/>
          <p:cNvSpPr txBox="1">
            <a:spLocks noGrp="1"/>
          </p:cNvSpPr>
          <p:nvPr>
            <p:ph type="subTitle" idx="3"/>
          </p:nvPr>
        </p:nvSpPr>
        <p:spPr>
          <a:xfrm>
            <a:off x="3567199" y="2916935"/>
            <a:ext cx="2133689" cy="1576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To Understand Principles of Verbal Messages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70" name="Google Shape;270;p3"/>
          <p:cNvSpPr txBox="1">
            <a:spLocks noGrp="1"/>
          </p:cNvSpPr>
          <p:nvPr>
            <p:ph type="subTitle" idx="5"/>
          </p:nvPr>
        </p:nvSpPr>
        <p:spPr>
          <a:xfrm>
            <a:off x="6242773" y="2916936"/>
            <a:ext cx="2011800" cy="1880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To understand how Improving Verbal Messages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71" name="Google Shape;271;p3"/>
          <p:cNvSpPr/>
          <p:nvPr/>
        </p:nvSpPr>
        <p:spPr>
          <a:xfrm>
            <a:off x="4094678" y="1800981"/>
            <a:ext cx="954300" cy="9543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"/>
          <p:cNvSpPr/>
          <p:nvPr/>
        </p:nvSpPr>
        <p:spPr>
          <a:xfrm>
            <a:off x="1418177" y="1800981"/>
            <a:ext cx="954300" cy="9543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"/>
          <p:cNvSpPr/>
          <p:nvPr/>
        </p:nvSpPr>
        <p:spPr>
          <a:xfrm>
            <a:off x="6771523" y="1800981"/>
            <a:ext cx="954300" cy="9543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" name="Google Shape;274;p3"/>
          <p:cNvGrpSpPr/>
          <p:nvPr/>
        </p:nvGrpSpPr>
        <p:grpSpPr>
          <a:xfrm>
            <a:off x="1685020" y="2067807"/>
            <a:ext cx="420614" cy="420634"/>
            <a:chOff x="1732300" y="1249275"/>
            <a:chExt cx="419900" cy="419250"/>
          </a:xfrm>
        </p:grpSpPr>
        <p:sp>
          <p:nvSpPr>
            <p:cNvPr id="275" name="Google Shape;275;p3"/>
            <p:cNvSpPr/>
            <p:nvPr/>
          </p:nvSpPr>
          <p:spPr>
            <a:xfrm>
              <a:off x="1732300" y="1252500"/>
              <a:ext cx="419900" cy="416025"/>
            </a:xfrm>
            <a:custGeom>
              <a:avLst/>
              <a:gdLst/>
              <a:ahLst/>
              <a:cxnLst/>
              <a:rect l="l" t="t" r="r" b="b"/>
              <a:pathLst>
                <a:path w="16796" h="16641" extrusionOk="0">
                  <a:moveTo>
                    <a:pt x="6869" y="1"/>
                  </a:moveTo>
                  <a:lnTo>
                    <a:pt x="6480" y="78"/>
                  </a:lnTo>
                  <a:lnTo>
                    <a:pt x="6143" y="182"/>
                  </a:lnTo>
                  <a:lnTo>
                    <a:pt x="5781" y="286"/>
                  </a:lnTo>
                  <a:lnTo>
                    <a:pt x="5418" y="415"/>
                  </a:lnTo>
                  <a:lnTo>
                    <a:pt x="5081" y="545"/>
                  </a:lnTo>
                  <a:lnTo>
                    <a:pt x="4744" y="700"/>
                  </a:lnTo>
                  <a:lnTo>
                    <a:pt x="4433" y="856"/>
                  </a:lnTo>
                  <a:lnTo>
                    <a:pt x="4122" y="1037"/>
                  </a:lnTo>
                  <a:lnTo>
                    <a:pt x="3811" y="1219"/>
                  </a:lnTo>
                  <a:lnTo>
                    <a:pt x="3500" y="1426"/>
                  </a:lnTo>
                  <a:lnTo>
                    <a:pt x="2955" y="1867"/>
                  </a:lnTo>
                  <a:lnTo>
                    <a:pt x="2437" y="2359"/>
                  </a:lnTo>
                  <a:lnTo>
                    <a:pt x="1945" y="2878"/>
                  </a:lnTo>
                  <a:lnTo>
                    <a:pt x="1504" y="3448"/>
                  </a:lnTo>
                  <a:lnTo>
                    <a:pt x="1141" y="4070"/>
                  </a:lnTo>
                  <a:lnTo>
                    <a:pt x="804" y="4692"/>
                  </a:lnTo>
                  <a:lnTo>
                    <a:pt x="649" y="5029"/>
                  </a:lnTo>
                  <a:lnTo>
                    <a:pt x="519" y="5366"/>
                  </a:lnTo>
                  <a:lnTo>
                    <a:pt x="390" y="5703"/>
                  </a:lnTo>
                  <a:lnTo>
                    <a:pt x="312" y="6040"/>
                  </a:lnTo>
                  <a:lnTo>
                    <a:pt x="208" y="6402"/>
                  </a:lnTo>
                  <a:lnTo>
                    <a:pt x="130" y="6765"/>
                  </a:lnTo>
                  <a:lnTo>
                    <a:pt x="79" y="7128"/>
                  </a:lnTo>
                  <a:lnTo>
                    <a:pt x="53" y="7491"/>
                  </a:lnTo>
                  <a:lnTo>
                    <a:pt x="27" y="7880"/>
                  </a:lnTo>
                  <a:lnTo>
                    <a:pt x="1" y="8243"/>
                  </a:lnTo>
                  <a:lnTo>
                    <a:pt x="27" y="8683"/>
                  </a:lnTo>
                  <a:lnTo>
                    <a:pt x="53" y="9098"/>
                  </a:lnTo>
                  <a:lnTo>
                    <a:pt x="104" y="9487"/>
                  </a:lnTo>
                  <a:lnTo>
                    <a:pt x="156" y="9901"/>
                  </a:lnTo>
                  <a:lnTo>
                    <a:pt x="260" y="10290"/>
                  </a:lnTo>
                  <a:lnTo>
                    <a:pt x="364" y="10705"/>
                  </a:lnTo>
                  <a:lnTo>
                    <a:pt x="493" y="11094"/>
                  </a:lnTo>
                  <a:lnTo>
                    <a:pt x="649" y="11456"/>
                  </a:lnTo>
                  <a:lnTo>
                    <a:pt x="804" y="11845"/>
                  </a:lnTo>
                  <a:lnTo>
                    <a:pt x="986" y="12208"/>
                  </a:lnTo>
                  <a:lnTo>
                    <a:pt x="1193" y="12571"/>
                  </a:lnTo>
                  <a:lnTo>
                    <a:pt x="1400" y="12908"/>
                  </a:lnTo>
                  <a:lnTo>
                    <a:pt x="1660" y="13245"/>
                  </a:lnTo>
                  <a:lnTo>
                    <a:pt x="1893" y="13556"/>
                  </a:lnTo>
                  <a:lnTo>
                    <a:pt x="2178" y="13893"/>
                  </a:lnTo>
                  <a:lnTo>
                    <a:pt x="2463" y="14178"/>
                  </a:lnTo>
                  <a:lnTo>
                    <a:pt x="2774" y="14463"/>
                  </a:lnTo>
                  <a:lnTo>
                    <a:pt x="3085" y="14748"/>
                  </a:lnTo>
                  <a:lnTo>
                    <a:pt x="3396" y="15007"/>
                  </a:lnTo>
                  <a:lnTo>
                    <a:pt x="3733" y="15241"/>
                  </a:lnTo>
                  <a:lnTo>
                    <a:pt x="4096" y="15448"/>
                  </a:lnTo>
                  <a:lnTo>
                    <a:pt x="4459" y="15655"/>
                  </a:lnTo>
                  <a:lnTo>
                    <a:pt x="4822" y="15837"/>
                  </a:lnTo>
                  <a:lnTo>
                    <a:pt x="5184" y="16018"/>
                  </a:lnTo>
                  <a:lnTo>
                    <a:pt x="5573" y="16148"/>
                  </a:lnTo>
                  <a:lnTo>
                    <a:pt x="5962" y="16277"/>
                  </a:lnTo>
                  <a:lnTo>
                    <a:pt x="6351" y="16381"/>
                  </a:lnTo>
                  <a:lnTo>
                    <a:pt x="6740" y="16485"/>
                  </a:lnTo>
                  <a:lnTo>
                    <a:pt x="7154" y="16562"/>
                  </a:lnTo>
                  <a:lnTo>
                    <a:pt x="7569" y="16614"/>
                  </a:lnTo>
                  <a:lnTo>
                    <a:pt x="7984" y="16640"/>
                  </a:lnTo>
                  <a:lnTo>
                    <a:pt x="8813" y="16640"/>
                  </a:lnTo>
                  <a:lnTo>
                    <a:pt x="9228" y="16614"/>
                  </a:lnTo>
                  <a:lnTo>
                    <a:pt x="9642" y="16562"/>
                  </a:lnTo>
                  <a:lnTo>
                    <a:pt x="10057" y="16485"/>
                  </a:lnTo>
                  <a:lnTo>
                    <a:pt x="10446" y="16381"/>
                  </a:lnTo>
                  <a:lnTo>
                    <a:pt x="10835" y="16277"/>
                  </a:lnTo>
                  <a:lnTo>
                    <a:pt x="11223" y="16148"/>
                  </a:lnTo>
                  <a:lnTo>
                    <a:pt x="11612" y="16018"/>
                  </a:lnTo>
                  <a:lnTo>
                    <a:pt x="11975" y="15837"/>
                  </a:lnTo>
                  <a:lnTo>
                    <a:pt x="12338" y="15655"/>
                  </a:lnTo>
                  <a:lnTo>
                    <a:pt x="12701" y="15448"/>
                  </a:lnTo>
                  <a:lnTo>
                    <a:pt x="13038" y="15241"/>
                  </a:lnTo>
                  <a:lnTo>
                    <a:pt x="13375" y="15007"/>
                  </a:lnTo>
                  <a:lnTo>
                    <a:pt x="13712" y="14748"/>
                  </a:lnTo>
                  <a:lnTo>
                    <a:pt x="14023" y="14463"/>
                  </a:lnTo>
                  <a:lnTo>
                    <a:pt x="14334" y="14178"/>
                  </a:lnTo>
                  <a:lnTo>
                    <a:pt x="14619" y="13893"/>
                  </a:lnTo>
                  <a:lnTo>
                    <a:pt x="14878" y="13556"/>
                  </a:lnTo>
                  <a:lnTo>
                    <a:pt x="15137" y="13245"/>
                  </a:lnTo>
                  <a:lnTo>
                    <a:pt x="15370" y="12908"/>
                  </a:lnTo>
                  <a:lnTo>
                    <a:pt x="15604" y="12571"/>
                  </a:lnTo>
                  <a:lnTo>
                    <a:pt x="15811" y="12208"/>
                  </a:lnTo>
                  <a:lnTo>
                    <a:pt x="15992" y="11845"/>
                  </a:lnTo>
                  <a:lnTo>
                    <a:pt x="16148" y="11456"/>
                  </a:lnTo>
                  <a:lnTo>
                    <a:pt x="16303" y="11094"/>
                  </a:lnTo>
                  <a:lnTo>
                    <a:pt x="16433" y="10705"/>
                  </a:lnTo>
                  <a:lnTo>
                    <a:pt x="16537" y="10290"/>
                  </a:lnTo>
                  <a:lnTo>
                    <a:pt x="16614" y="9901"/>
                  </a:lnTo>
                  <a:lnTo>
                    <a:pt x="16692" y="9487"/>
                  </a:lnTo>
                  <a:lnTo>
                    <a:pt x="16744" y="9098"/>
                  </a:lnTo>
                  <a:lnTo>
                    <a:pt x="16770" y="8683"/>
                  </a:lnTo>
                  <a:lnTo>
                    <a:pt x="16796" y="8243"/>
                  </a:lnTo>
                  <a:lnTo>
                    <a:pt x="16770" y="7880"/>
                  </a:lnTo>
                  <a:lnTo>
                    <a:pt x="16744" y="7491"/>
                  </a:lnTo>
                  <a:lnTo>
                    <a:pt x="16718" y="7128"/>
                  </a:lnTo>
                  <a:lnTo>
                    <a:pt x="16666" y="6765"/>
                  </a:lnTo>
                  <a:lnTo>
                    <a:pt x="16589" y="6402"/>
                  </a:lnTo>
                  <a:lnTo>
                    <a:pt x="16485" y="6040"/>
                  </a:lnTo>
                  <a:lnTo>
                    <a:pt x="16381" y="5703"/>
                  </a:lnTo>
                  <a:lnTo>
                    <a:pt x="16277" y="5366"/>
                  </a:lnTo>
                  <a:lnTo>
                    <a:pt x="16148" y="5029"/>
                  </a:lnTo>
                  <a:lnTo>
                    <a:pt x="15992" y="4692"/>
                  </a:lnTo>
                  <a:lnTo>
                    <a:pt x="15655" y="4070"/>
                  </a:lnTo>
                  <a:lnTo>
                    <a:pt x="15293" y="3448"/>
                  </a:lnTo>
                  <a:lnTo>
                    <a:pt x="14852" y="2878"/>
                  </a:lnTo>
                  <a:lnTo>
                    <a:pt x="14360" y="2359"/>
                  </a:lnTo>
                  <a:lnTo>
                    <a:pt x="13841" y="1867"/>
                  </a:lnTo>
                  <a:lnTo>
                    <a:pt x="13271" y="1426"/>
                  </a:lnTo>
                  <a:lnTo>
                    <a:pt x="12986" y="1219"/>
                  </a:lnTo>
                  <a:lnTo>
                    <a:pt x="12675" y="1037"/>
                  </a:lnTo>
                  <a:lnTo>
                    <a:pt x="12364" y="856"/>
                  </a:lnTo>
                  <a:lnTo>
                    <a:pt x="12027" y="700"/>
                  </a:lnTo>
                  <a:lnTo>
                    <a:pt x="11716" y="545"/>
                  </a:lnTo>
                  <a:lnTo>
                    <a:pt x="11353" y="415"/>
                  </a:lnTo>
                  <a:lnTo>
                    <a:pt x="11016" y="286"/>
                  </a:lnTo>
                  <a:lnTo>
                    <a:pt x="10653" y="182"/>
                  </a:lnTo>
                  <a:lnTo>
                    <a:pt x="10290" y="78"/>
                  </a:lnTo>
                  <a:lnTo>
                    <a:pt x="9927" y="1"/>
                  </a:lnTo>
                  <a:lnTo>
                    <a:pt x="9798" y="1"/>
                  </a:lnTo>
                  <a:lnTo>
                    <a:pt x="9694" y="52"/>
                  </a:lnTo>
                  <a:lnTo>
                    <a:pt x="9591" y="156"/>
                  </a:lnTo>
                  <a:lnTo>
                    <a:pt x="9539" y="260"/>
                  </a:lnTo>
                  <a:lnTo>
                    <a:pt x="9539" y="389"/>
                  </a:lnTo>
                  <a:lnTo>
                    <a:pt x="9591" y="519"/>
                  </a:lnTo>
                  <a:lnTo>
                    <a:pt x="9694" y="597"/>
                  </a:lnTo>
                  <a:lnTo>
                    <a:pt x="9824" y="649"/>
                  </a:lnTo>
                  <a:lnTo>
                    <a:pt x="10498" y="804"/>
                  </a:lnTo>
                  <a:lnTo>
                    <a:pt x="11146" y="1011"/>
                  </a:lnTo>
                  <a:lnTo>
                    <a:pt x="11742" y="1271"/>
                  </a:lnTo>
                  <a:lnTo>
                    <a:pt x="12338" y="1608"/>
                  </a:lnTo>
                  <a:lnTo>
                    <a:pt x="12908" y="1970"/>
                  </a:lnTo>
                  <a:lnTo>
                    <a:pt x="13426" y="2359"/>
                  </a:lnTo>
                  <a:lnTo>
                    <a:pt x="13893" y="2826"/>
                  </a:lnTo>
                  <a:lnTo>
                    <a:pt x="14334" y="3318"/>
                  </a:lnTo>
                  <a:lnTo>
                    <a:pt x="14748" y="3836"/>
                  </a:lnTo>
                  <a:lnTo>
                    <a:pt x="15085" y="4381"/>
                  </a:lnTo>
                  <a:lnTo>
                    <a:pt x="15396" y="4977"/>
                  </a:lnTo>
                  <a:lnTo>
                    <a:pt x="15655" y="5599"/>
                  </a:lnTo>
                  <a:lnTo>
                    <a:pt x="15863" y="6221"/>
                  </a:lnTo>
                  <a:lnTo>
                    <a:pt x="16018" y="6895"/>
                  </a:lnTo>
                  <a:lnTo>
                    <a:pt x="16096" y="7569"/>
                  </a:lnTo>
                  <a:lnTo>
                    <a:pt x="16122" y="8243"/>
                  </a:lnTo>
                  <a:lnTo>
                    <a:pt x="16122" y="8657"/>
                  </a:lnTo>
                  <a:lnTo>
                    <a:pt x="16096" y="9046"/>
                  </a:lnTo>
                  <a:lnTo>
                    <a:pt x="16044" y="9435"/>
                  </a:lnTo>
                  <a:lnTo>
                    <a:pt x="15966" y="9798"/>
                  </a:lnTo>
                  <a:lnTo>
                    <a:pt x="15889" y="10186"/>
                  </a:lnTo>
                  <a:lnTo>
                    <a:pt x="15785" y="10549"/>
                  </a:lnTo>
                  <a:lnTo>
                    <a:pt x="15655" y="10912"/>
                  </a:lnTo>
                  <a:lnTo>
                    <a:pt x="15526" y="11249"/>
                  </a:lnTo>
                  <a:lnTo>
                    <a:pt x="15370" y="11612"/>
                  </a:lnTo>
                  <a:lnTo>
                    <a:pt x="15189" y="11949"/>
                  </a:lnTo>
                  <a:lnTo>
                    <a:pt x="15007" y="12260"/>
                  </a:lnTo>
                  <a:lnTo>
                    <a:pt x="14800" y="12571"/>
                  </a:lnTo>
                  <a:lnTo>
                    <a:pt x="14593" y="12882"/>
                  </a:lnTo>
                  <a:lnTo>
                    <a:pt x="14360" y="13167"/>
                  </a:lnTo>
                  <a:lnTo>
                    <a:pt x="14126" y="13452"/>
                  </a:lnTo>
                  <a:lnTo>
                    <a:pt x="13867" y="13711"/>
                  </a:lnTo>
                  <a:lnTo>
                    <a:pt x="13582" y="13971"/>
                  </a:lnTo>
                  <a:lnTo>
                    <a:pt x="13323" y="14230"/>
                  </a:lnTo>
                  <a:lnTo>
                    <a:pt x="13012" y="14437"/>
                  </a:lnTo>
                  <a:lnTo>
                    <a:pt x="12727" y="14670"/>
                  </a:lnTo>
                  <a:lnTo>
                    <a:pt x="12416" y="14878"/>
                  </a:lnTo>
                  <a:lnTo>
                    <a:pt x="12079" y="15059"/>
                  </a:lnTo>
                  <a:lnTo>
                    <a:pt x="11742" y="15215"/>
                  </a:lnTo>
                  <a:lnTo>
                    <a:pt x="11405" y="15370"/>
                  </a:lnTo>
                  <a:lnTo>
                    <a:pt x="11042" y="15526"/>
                  </a:lnTo>
                  <a:lnTo>
                    <a:pt x="10705" y="15629"/>
                  </a:lnTo>
                  <a:lnTo>
                    <a:pt x="10316" y="15733"/>
                  </a:lnTo>
                  <a:lnTo>
                    <a:pt x="9953" y="15837"/>
                  </a:lnTo>
                  <a:lnTo>
                    <a:pt x="9565" y="15888"/>
                  </a:lnTo>
                  <a:lnTo>
                    <a:pt x="9176" y="15940"/>
                  </a:lnTo>
                  <a:lnTo>
                    <a:pt x="8787" y="15966"/>
                  </a:lnTo>
                  <a:lnTo>
                    <a:pt x="8398" y="15992"/>
                  </a:lnTo>
                  <a:lnTo>
                    <a:pt x="8010" y="15966"/>
                  </a:lnTo>
                  <a:lnTo>
                    <a:pt x="7595" y="15940"/>
                  </a:lnTo>
                  <a:lnTo>
                    <a:pt x="7232" y="15888"/>
                  </a:lnTo>
                  <a:lnTo>
                    <a:pt x="6843" y="15837"/>
                  </a:lnTo>
                  <a:lnTo>
                    <a:pt x="6454" y="15733"/>
                  </a:lnTo>
                  <a:lnTo>
                    <a:pt x="6092" y="15629"/>
                  </a:lnTo>
                  <a:lnTo>
                    <a:pt x="5729" y="15526"/>
                  </a:lnTo>
                  <a:lnTo>
                    <a:pt x="5392" y="15370"/>
                  </a:lnTo>
                  <a:lnTo>
                    <a:pt x="5055" y="15215"/>
                  </a:lnTo>
                  <a:lnTo>
                    <a:pt x="4718" y="15059"/>
                  </a:lnTo>
                  <a:lnTo>
                    <a:pt x="4381" y="14878"/>
                  </a:lnTo>
                  <a:lnTo>
                    <a:pt x="4070" y="14670"/>
                  </a:lnTo>
                  <a:lnTo>
                    <a:pt x="3759" y="14437"/>
                  </a:lnTo>
                  <a:lnTo>
                    <a:pt x="3474" y="14230"/>
                  </a:lnTo>
                  <a:lnTo>
                    <a:pt x="3189" y="13971"/>
                  </a:lnTo>
                  <a:lnTo>
                    <a:pt x="2930" y="13711"/>
                  </a:lnTo>
                  <a:lnTo>
                    <a:pt x="2670" y="13452"/>
                  </a:lnTo>
                  <a:lnTo>
                    <a:pt x="2437" y="13167"/>
                  </a:lnTo>
                  <a:lnTo>
                    <a:pt x="2204" y="12882"/>
                  </a:lnTo>
                  <a:lnTo>
                    <a:pt x="1996" y="12571"/>
                  </a:lnTo>
                  <a:lnTo>
                    <a:pt x="1789" y="12260"/>
                  </a:lnTo>
                  <a:lnTo>
                    <a:pt x="1608" y="11949"/>
                  </a:lnTo>
                  <a:lnTo>
                    <a:pt x="1426" y="11612"/>
                  </a:lnTo>
                  <a:lnTo>
                    <a:pt x="1271" y="11249"/>
                  </a:lnTo>
                  <a:lnTo>
                    <a:pt x="1141" y="10912"/>
                  </a:lnTo>
                  <a:lnTo>
                    <a:pt x="1012" y="10549"/>
                  </a:lnTo>
                  <a:lnTo>
                    <a:pt x="908" y="10186"/>
                  </a:lnTo>
                  <a:lnTo>
                    <a:pt x="830" y="9798"/>
                  </a:lnTo>
                  <a:lnTo>
                    <a:pt x="752" y="9435"/>
                  </a:lnTo>
                  <a:lnTo>
                    <a:pt x="701" y="9046"/>
                  </a:lnTo>
                  <a:lnTo>
                    <a:pt x="675" y="8657"/>
                  </a:lnTo>
                  <a:lnTo>
                    <a:pt x="675" y="8243"/>
                  </a:lnTo>
                  <a:lnTo>
                    <a:pt x="701" y="7569"/>
                  </a:lnTo>
                  <a:lnTo>
                    <a:pt x="778" y="6895"/>
                  </a:lnTo>
                  <a:lnTo>
                    <a:pt x="934" y="6221"/>
                  </a:lnTo>
                  <a:lnTo>
                    <a:pt x="1141" y="5599"/>
                  </a:lnTo>
                  <a:lnTo>
                    <a:pt x="1400" y="4977"/>
                  </a:lnTo>
                  <a:lnTo>
                    <a:pt x="1685" y="4381"/>
                  </a:lnTo>
                  <a:lnTo>
                    <a:pt x="2048" y="3836"/>
                  </a:lnTo>
                  <a:lnTo>
                    <a:pt x="2437" y="3318"/>
                  </a:lnTo>
                  <a:lnTo>
                    <a:pt x="2878" y="2826"/>
                  </a:lnTo>
                  <a:lnTo>
                    <a:pt x="3370" y="2359"/>
                  </a:lnTo>
                  <a:lnTo>
                    <a:pt x="3889" y="1970"/>
                  </a:lnTo>
                  <a:lnTo>
                    <a:pt x="4459" y="1608"/>
                  </a:lnTo>
                  <a:lnTo>
                    <a:pt x="5029" y="1271"/>
                  </a:lnTo>
                  <a:lnTo>
                    <a:pt x="5651" y="1011"/>
                  </a:lnTo>
                  <a:lnTo>
                    <a:pt x="6299" y="804"/>
                  </a:lnTo>
                  <a:lnTo>
                    <a:pt x="6973" y="649"/>
                  </a:lnTo>
                  <a:lnTo>
                    <a:pt x="7102" y="597"/>
                  </a:lnTo>
                  <a:lnTo>
                    <a:pt x="7180" y="519"/>
                  </a:lnTo>
                  <a:lnTo>
                    <a:pt x="7232" y="389"/>
                  </a:lnTo>
                  <a:lnTo>
                    <a:pt x="7232" y="260"/>
                  </a:lnTo>
                  <a:lnTo>
                    <a:pt x="7206" y="156"/>
                  </a:lnTo>
                  <a:lnTo>
                    <a:pt x="7102" y="52"/>
                  </a:lnTo>
                  <a:lnTo>
                    <a:pt x="69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1765350" y="1343225"/>
              <a:ext cx="292250" cy="292900"/>
            </a:xfrm>
            <a:custGeom>
              <a:avLst/>
              <a:gdLst/>
              <a:ahLst/>
              <a:cxnLst/>
              <a:rect l="l" t="t" r="r" b="b"/>
              <a:pathLst>
                <a:path w="11690" h="11716" extrusionOk="0">
                  <a:moveTo>
                    <a:pt x="5158" y="4121"/>
                  </a:moveTo>
                  <a:lnTo>
                    <a:pt x="7595" y="6532"/>
                  </a:lnTo>
                  <a:lnTo>
                    <a:pt x="7050" y="7050"/>
                  </a:lnTo>
                  <a:lnTo>
                    <a:pt x="6895" y="6946"/>
                  </a:lnTo>
                  <a:lnTo>
                    <a:pt x="6713" y="6843"/>
                  </a:lnTo>
                  <a:lnTo>
                    <a:pt x="6532" y="6765"/>
                  </a:lnTo>
                  <a:lnTo>
                    <a:pt x="6351" y="6687"/>
                  </a:lnTo>
                  <a:lnTo>
                    <a:pt x="6143" y="6635"/>
                  </a:lnTo>
                  <a:lnTo>
                    <a:pt x="5962" y="6609"/>
                  </a:lnTo>
                  <a:lnTo>
                    <a:pt x="5754" y="6583"/>
                  </a:lnTo>
                  <a:lnTo>
                    <a:pt x="5547" y="6583"/>
                  </a:lnTo>
                  <a:lnTo>
                    <a:pt x="5107" y="6143"/>
                  </a:lnTo>
                  <a:lnTo>
                    <a:pt x="5107" y="6065"/>
                  </a:lnTo>
                  <a:lnTo>
                    <a:pt x="5107" y="5884"/>
                  </a:lnTo>
                  <a:lnTo>
                    <a:pt x="5081" y="5676"/>
                  </a:lnTo>
                  <a:lnTo>
                    <a:pt x="5003" y="5313"/>
                  </a:lnTo>
                  <a:lnTo>
                    <a:pt x="4847" y="4951"/>
                  </a:lnTo>
                  <a:lnTo>
                    <a:pt x="4640" y="4640"/>
                  </a:lnTo>
                  <a:lnTo>
                    <a:pt x="5158" y="4121"/>
                  </a:lnTo>
                  <a:close/>
                  <a:moveTo>
                    <a:pt x="4173" y="5106"/>
                  </a:moveTo>
                  <a:lnTo>
                    <a:pt x="4303" y="5339"/>
                  </a:lnTo>
                  <a:lnTo>
                    <a:pt x="4381" y="5573"/>
                  </a:lnTo>
                  <a:lnTo>
                    <a:pt x="4433" y="5806"/>
                  </a:lnTo>
                  <a:lnTo>
                    <a:pt x="4459" y="6065"/>
                  </a:lnTo>
                  <a:lnTo>
                    <a:pt x="4459" y="6246"/>
                  </a:lnTo>
                  <a:lnTo>
                    <a:pt x="4459" y="6324"/>
                  </a:lnTo>
                  <a:lnTo>
                    <a:pt x="4459" y="6376"/>
                  </a:lnTo>
                  <a:lnTo>
                    <a:pt x="4510" y="6454"/>
                  </a:lnTo>
                  <a:lnTo>
                    <a:pt x="4536" y="6506"/>
                  </a:lnTo>
                  <a:lnTo>
                    <a:pt x="5184" y="7154"/>
                  </a:lnTo>
                  <a:lnTo>
                    <a:pt x="5236" y="7205"/>
                  </a:lnTo>
                  <a:lnTo>
                    <a:pt x="5314" y="7231"/>
                  </a:lnTo>
                  <a:lnTo>
                    <a:pt x="5392" y="7257"/>
                  </a:lnTo>
                  <a:lnTo>
                    <a:pt x="5443" y="7257"/>
                  </a:lnTo>
                  <a:lnTo>
                    <a:pt x="5754" y="7231"/>
                  </a:lnTo>
                  <a:lnTo>
                    <a:pt x="6040" y="7283"/>
                  </a:lnTo>
                  <a:lnTo>
                    <a:pt x="6325" y="7387"/>
                  </a:lnTo>
                  <a:lnTo>
                    <a:pt x="6584" y="7542"/>
                  </a:lnTo>
                  <a:lnTo>
                    <a:pt x="5625" y="8475"/>
                  </a:lnTo>
                  <a:lnTo>
                    <a:pt x="3214" y="6065"/>
                  </a:lnTo>
                  <a:lnTo>
                    <a:pt x="4173" y="5106"/>
                  </a:lnTo>
                  <a:close/>
                  <a:moveTo>
                    <a:pt x="1893" y="830"/>
                  </a:moveTo>
                  <a:lnTo>
                    <a:pt x="4718" y="3655"/>
                  </a:lnTo>
                  <a:lnTo>
                    <a:pt x="2515" y="5832"/>
                  </a:lnTo>
                  <a:lnTo>
                    <a:pt x="2437" y="5935"/>
                  </a:lnTo>
                  <a:lnTo>
                    <a:pt x="2411" y="6065"/>
                  </a:lnTo>
                  <a:lnTo>
                    <a:pt x="2437" y="6195"/>
                  </a:lnTo>
                  <a:lnTo>
                    <a:pt x="2515" y="6298"/>
                  </a:lnTo>
                  <a:lnTo>
                    <a:pt x="5392" y="9175"/>
                  </a:lnTo>
                  <a:lnTo>
                    <a:pt x="5495" y="9253"/>
                  </a:lnTo>
                  <a:lnTo>
                    <a:pt x="5625" y="9279"/>
                  </a:lnTo>
                  <a:lnTo>
                    <a:pt x="5754" y="9253"/>
                  </a:lnTo>
                  <a:lnTo>
                    <a:pt x="5858" y="9175"/>
                  </a:lnTo>
                  <a:lnTo>
                    <a:pt x="8061" y="6998"/>
                  </a:lnTo>
                  <a:lnTo>
                    <a:pt x="10860" y="9797"/>
                  </a:lnTo>
                  <a:lnTo>
                    <a:pt x="10446" y="10082"/>
                  </a:lnTo>
                  <a:lnTo>
                    <a:pt x="10005" y="10342"/>
                  </a:lnTo>
                  <a:lnTo>
                    <a:pt x="9539" y="10549"/>
                  </a:lnTo>
                  <a:lnTo>
                    <a:pt x="9072" y="10730"/>
                  </a:lnTo>
                  <a:lnTo>
                    <a:pt x="8580" y="10860"/>
                  </a:lnTo>
                  <a:lnTo>
                    <a:pt x="8087" y="10964"/>
                  </a:lnTo>
                  <a:lnTo>
                    <a:pt x="7595" y="11015"/>
                  </a:lnTo>
                  <a:lnTo>
                    <a:pt x="7076" y="11041"/>
                  </a:lnTo>
                  <a:lnTo>
                    <a:pt x="6739" y="11041"/>
                  </a:lnTo>
                  <a:lnTo>
                    <a:pt x="6428" y="11015"/>
                  </a:lnTo>
                  <a:lnTo>
                    <a:pt x="6091" y="10964"/>
                  </a:lnTo>
                  <a:lnTo>
                    <a:pt x="5780" y="10912"/>
                  </a:lnTo>
                  <a:lnTo>
                    <a:pt x="5469" y="10834"/>
                  </a:lnTo>
                  <a:lnTo>
                    <a:pt x="5158" y="10756"/>
                  </a:lnTo>
                  <a:lnTo>
                    <a:pt x="4873" y="10653"/>
                  </a:lnTo>
                  <a:lnTo>
                    <a:pt x="4588" y="10549"/>
                  </a:lnTo>
                  <a:lnTo>
                    <a:pt x="4018" y="10264"/>
                  </a:lnTo>
                  <a:lnTo>
                    <a:pt x="3474" y="9953"/>
                  </a:lnTo>
                  <a:lnTo>
                    <a:pt x="2981" y="9590"/>
                  </a:lnTo>
                  <a:lnTo>
                    <a:pt x="2541" y="9175"/>
                  </a:lnTo>
                  <a:lnTo>
                    <a:pt x="2126" y="8709"/>
                  </a:lnTo>
                  <a:lnTo>
                    <a:pt x="1737" y="8216"/>
                  </a:lnTo>
                  <a:lnTo>
                    <a:pt x="1426" y="7672"/>
                  </a:lnTo>
                  <a:lnTo>
                    <a:pt x="1167" y="7128"/>
                  </a:lnTo>
                  <a:lnTo>
                    <a:pt x="1037" y="6843"/>
                  </a:lnTo>
                  <a:lnTo>
                    <a:pt x="934" y="6532"/>
                  </a:lnTo>
                  <a:lnTo>
                    <a:pt x="856" y="6221"/>
                  </a:lnTo>
                  <a:lnTo>
                    <a:pt x="778" y="5909"/>
                  </a:lnTo>
                  <a:lnTo>
                    <a:pt x="726" y="5598"/>
                  </a:lnTo>
                  <a:lnTo>
                    <a:pt x="674" y="5287"/>
                  </a:lnTo>
                  <a:lnTo>
                    <a:pt x="649" y="4951"/>
                  </a:lnTo>
                  <a:lnTo>
                    <a:pt x="649" y="4614"/>
                  </a:lnTo>
                  <a:lnTo>
                    <a:pt x="674" y="4121"/>
                  </a:lnTo>
                  <a:lnTo>
                    <a:pt x="726" y="3603"/>
                  </a:lnTo>
                  <a:lnTo>
                    <a:pt x="830" y="3110"/>
                  </a:lnTo>
                  <a:lnTo>
                    <a:pt x="960" y="2618"/>
                  </a:lnTo>
                  <a:lnTo>
                    <a:pt x="1141" y="2151"/>
                  </a:lnTo>
                  <a:lnTo>
                    <a:pt x="1348" y="1685"/>
                  </a:lnTo>
                  <a:lnTo>
                    <a:pt x="1608" y="1244"/>
                  </a:lnTo>
                  <a:lnTo>
                    <a:pt x="1893" y="830"/>
                  </a:lnTo>
                  <a:close/>
                  <a:moveTo>
                    <a:pt x="1841" y="0"/>
                  </a:moveTo>
                  <a:lnTo>
                    <a:pt x="1711" y="52"/>
                  </a:lnTo>
                  <a:lnTo>
                    <a:pt x="1608" y="130"/>
                  </a:lnTo>
                  <a:lnTo>
                    <a:pt x="1245" y="622"/>
                  </a:lnTo>
                  <a:lnTo>
                    <a:pt x="908" y="1141"/>
                  </a:lnTo>
                  <a:lnTo>
                    <a:pt x="649" y="1685"/>
                  </a:lnTo>
                  <a:lnTo>
                    <a:pt x="415" y="2229"/>
                  </a:lnTo>
                  <a:lnTo>
                    <a:pt x="234" y="2825"/>
                  </a:lnTo>
                  <a:lnTo>
                    <a:pt x="104" y="3421"/>
                  </a:lnTo>
                  <a:lnTo>
                    <a:pt x="27" y="4017"/>
                  </a:lnTo>
                  <a:lnTo>
                    <a:pt x="1" y="4614"/>
                  </a:lnTo>
                  <a:lnTo>
                    <a:pt x="1" y="4976"/>
                  </a:lnTo>
                  <a:lnTo>
                    <a:pt x="27" y="5339"/>
                  </a:lnTo>
                  <a:lnTo>
                    <a:pt x="78" y="5702"/>
                  </a:lnTo>
                  <a:lnTo>
                    <a:pt x="130" y="6039"/>
                  </a:lnTo>
                  <a:lnTo>
                    <a:pt x="208" y="6402"/>
                  </a:lnTo>
                  <a:lnTo>
                    <a:pt x="312" y="6739"/>
                  </a:lnTo>
                  <a:lnTo>
                    <a:pt x="415" y="7050"/>
                  </a:lnTo>
                  <a:lnTo>
                    <a:pt x="545" y="7387"/>
                  </a:lnTo>
                  <a:lnTo>
                    <a:pt x="700" y="7698"/>
                  </a:lnTo>
                  <a:lnTo>
                    <a:pt x="856" y="7983"/>
                  </a:lnTo>
                  <a:lnTo>
                    <a:pt x="1011" y="8294"/>
                  </a:lnTo>
                  <a:lnTo>
                    <a:pt x="1219" y="8579"/>
                  </a:lnTo>
                  <a:lnTo>
                    <a:pt x="1400" y="8864"/>
                  </a:lnTo>
                  <a:lnTo>
                    <a:pt x="1608" y="9123"/>
                  </a:lnTo>
                  <a:lnTo>
                    <a:pt x="1841" y="9383"/>
                  </a:lnTo>
                  <a:lnTo>
                    <a:pt x="2074" y="9616"/>
                  </a:lnTo>
                  <a:lnTo>
                    <a:pt x="2307" y="9849"/>
                  </a:lnTo>
                  <a:lnTo>
                    <a:pt x="2567" y="10082"/>
                  </a:lnTo>
                  <a:lnTo>
                    <a:pt x="2852" y="10290"/>
                  </a:lnTo>
                  <a:lnTo>
                    <a:pt x="3111" y="10497"/>
                  </a:lnTo>
                  <a:lnTo>
                    <a:pt x="3396" y="10678"/>
                  </a:lnTo>
                  <a:lnTo>
                    <a:pt x="3707" y="10834"/>
                  </a:lnTo>
                  <a:lnTo>
                    <a:pt x="4018" y="11015"/>
                  </a:lnTo>
                  <a:lnTo>
                    <a:pt x="4329" y="11145"/>
                  </a:lnTo>
                  <a:lnTo>
                    <a:pt x="4640" y="11275"/>
                  </a:lnTo>
                  <a:lnTo>
                    <a:pt x="4977" y="11378"/>
                  </a:lnTo>
                  <a:lnTo>
                    <a:pt x="5314" y="11482"/>
                  </a:lnTo>
                  <a:lnTo>
                    <a:pt x="5651" y="11560"/>
                  </a:lnTo>
                  <a:lnTo>
                    <a:pt x="5988" y="11612"/>
                  </a:lnTo>
                  <a:lnTo>
                    <a:pt x="6351" y="11663"/>
                  </a:lnTo>
                  <a:lnTo>
                    <a:pt x="6713" y="11689"/>
                  </a:lnTo>
                  <a:lnTo>
                    <a:pt x="7076" y="11715"/>
                  </a:lnTo>
                  <a:lnTo>
                    <a:pt x="7672" y="11663"/>
                  </a:lnTo>
                  <a:lnTo>
                    <a:pt x="8294" y="11586"/>
                  </a:lnTo>
                  <a:lnTo>
                    <a:pt x="8891" y="11456"/>
                  </a:lnTo>
                  <a:lnTo>
                    <a:pt x="9461" y="11275"/>
                  </a:lnTo>
                  <a:lnTo>
                    <a:pt x="10031" y="11067"/>
                  </a:lnTo>
                  <a:lnTo>
                    <a:pt x="10575" y="10782"/>
                  </a:lnTo>
                  <a:lnTo>
                    <a:pt x="11068" y="10445"/>
                  </a:lnTo>
                  <a:lnTo>
                    <a:pt x="11560" y="10082"/>
                  </a:lnTo>
                  <a:lnTo>
                    <a:pt x="11664" y="9979"/>
                  </a:lnTo>
                  <a:lnTo>
                    <a:pt x="11690" y="9849"/>
                  </a:lnTo>
                  <a:lnTo>
                    <a:pt x="11664" y="9719"/>
                  </a:lnTo>
                  <a:lnTo>
                    <a:pt x="11586" y="9616"/>
                  </a:lnTo>
                  <a:lnTo>
                    <a:pt x="2100" y="104"/>
                  </a:lnTo>
                  <a:lnTo>
                    <a:pt x="1970" y="26"/>
                  </a:lnTo>
                  <a:lnTo>
                    <a:pt x="18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1826900" y="1281650"/>
              <a:ext cx="292275" cy="292275"/>
            </a:xfrm>
            <a:custGeom>
              <a:avLst/>
              <a:gdLst/>
              <a:ahLst/>
              <a:cxnLst/>
              <a:rect l="l" t="t" r="r" b="b"/>
              <a:pathLst>
                <a:path w="11691" h="11691" extrusionOk="0">
                  <a:moveTo>
                    <a:pt x="6066" y="3215"/>
                  </a:moveTo>
                  <a:lnTo>
                    <a:pt x="8476" y="5651"/>
                  </a:lnTo>
                  <a:lnTo>
                    <a:pt x="7517" y="6610"/>
                  </a:lnTo>
                  <a:lnTo>
                    <a:pt x="7388" y="6377"/>
                  </a:lnTo>
                  <a:lnTo>
                    <a:pt x="7310" y="6144"/>
                  </a:lnTo>
                  <a:lnTo>
                    <a:pt x="7258" y="5910"/>
                  </a:lnTo>
                  <a:lnTo>
                    <a:pt x="7232" y="5651"/>
                  </a:lnTo>
                  <a:lnTo>
                    <a:pt x="7232" y="5470"/>
                  </a:lnTo>
                  <a:lnTo>
                    <a:pt x="7232" y="5392"/>
                  </a:lnTo>
                  <a:lnTo>
                    <a:pt x="7206" y="5314"/>
                  </a:lnTo>
                  <a:lnTo>
                    <a:pt x="7180" y="5262"/>
                  </a:lnTo>
                  <a:lnTo>
                    <a:pt x="7154" y="5210"/>
                  </a:lnTo>
                  <a:lnTo>
                    <a:pt x="6506" y="4563"/>
                  </a:lnTo>
                  <a:lnTo>
                    <a:pt x="6429" y="4511"/>
                  </a:lnTo>
                  <a:lnTo>
                    <a:pt x="6377" y="4485"/>
                  </a:lnTo>
                  <a:lnTo>
                    <a:pt x="6299" y="4459"/>
                  </a:lnTo>
                  <a:lnTo>
                    <a:pt x="5936" y="4459"/>
                  </a:lnTo>
                  <a:lnTo>
                    <a:pt x="5625" y="4433"/>
                  </a:lnTo>
                  <a:lnTo>
                    <a:pt x="5366" y="4329"/>
                  </a:lnTo>
                  <a:lnTo>
                    <a:pt x="5107" y="4174"/>
                  </a:lnTo>
                  <a:lnTo>
                    <a:pt x="6066" y="3215"/>
                  </a:lnTo>
                  <a:close/>
                  <a:moveTo>
                    <a:pt x="4640" y="4640"/>
                  </a:moveTo>
                  <a:lnTo>
                    <a:pt x="4796" y="4770"/>
                  </a:lnTo>
                  <a:lnTo>
                    <a:pt x="4977" y="4874"/>
                  </a:lnTo>
                  <a:lnTo>
                    <a:pt x="5159" y="4951"/>
                  </a:lnTo>
                  <a:lnTo>
                    <a:pt x="5340" y="5029"/>
                  </a:lnTo>
                  <a:lnTo>
                    <a:pt x="5547" y="5081"/>
                  </a:lnTo>
                  <a:lnTo>
                    <a:pt x="5729" y="5107"/>
                  </a:lnTo>
                  <a:lnTo>
                    <a:pt x="5936" y="5133"/>
                  </a:lnTo>
                  <a:lnTo>
                    <a:pt x="6143" y="5133"/>
                  </a:lnTo>
                  <a:lnTo>
                    <a:pt x="6584" y="5547"/>
                  </a:lnTo>
                  <a:lnTo>
                    <a:pt x="6584" y="5651"/>
                  </a:lnTo>
                  <a:lnTo>
                    <a:pt x="6584" y="5833"/>
                  </a:lnTo>
                  <a:lnTo>
                    <a:pt x="6610" y="6040"/>
                  </a:lnTo>
                  <a:lnTo>
                    <a:pt x="6688" y="6403"/>
                  </a:lnTo>
                  <a:lnTo>
                    <a:pt x="6843" y="6740"/>
                  </a:lnTo>
                  <a:lnTo>
                    <a:pt x="7051" y="7077"/>
                  </a:lnTo>
                  <a:lnTo>
                    <a:pt x="6506" y="7595"/>
                  </a:lnTo>
                  <a:lnTo>
                    <a:pt x="4096" y="5185"/>
                  </a:lnTo>
                  <a:lnTo>
                    <a:pt x="4640" y="4640"/>
                  </a:lnTo>
                  <a:close/>
                  <a:moveTo>
                    <a:pt x="4951" y="675"/>
                  </a:moveTo>
                  <a:lnTo>
                    <a:pt x="5262" y="701"/>
                  </a:lnTo>
                  <a:lnTo>
                    <a:pt x="5599" y="727"/>
                  </a:lnTo>
                  <a:lnTo>
                    <a:pt x="5910" y="804"/>
                  </a:lnTo>
                  <a:lnTo>
                    <a:pt x="6221" y="856"/>
                  </a:lnTo>
                  <a:lnTo>
                    <a:pt x="6532" y="960"/>
                  </a:lnTo>
                  <a:lnTo>
                    <a:pt x="6817" y="1064"/>
                  </a:lnTo>
                  <a:lnTo>
                    <a:pt x="7102" y="1167"/>
                  </a:lnTo>
                  <a:lnTo>
                    <a:pt x="7673" y="1452"/>
                  </a:lnTo>
                  <a:lnTo>
                    <a:pt x="8191" y="1763"/>
                  </a:lnTo>
                  <a:lnTo>
                    <a:pt x="8683" y="2126"/>
                  </a:lnTo>
                  <a:lnTo>
                    <a:pt x="9150" y="2541"/>
                  </a:lnTo>
                  <a:lnTo>
                    <a:pt x="9565" y="3007"/>
                  </a:lnTo>
                  <a:lnTo>
                    <a:pt x="9928" y="3500"/>
                  </a:lnTo>
                  <a:lnTo>
                    <a:pt x="10265" y="4018"/>
                  </a:lnTo>
                  <a:lnTo>
                    <a:pt x="10524" y="4588"/>
                  </a:lnTo>
                  <a:lnTo>
                    <a:pt x="10653" y="4874"/>
                  </a:lnTo>
                  <a:lnTo>
                    <a:pt x="10757" y="5185"/>
                  </a:lnTo>
                  <a:lnTo>
                    <a:pt x="10835" y="5496"/>
                  </a:lnTo>
                  <a:lnTo>
                    <a:pt x="10912" y="5807"/>
                  </a:lnTo>
                  <a:lnTo>
                    <a:pt x="10964" y="6118"/>
                  </a:lnTo>
                  <a:lnTo>
                    <a:pt x="10990" y="6429"/>
                  </a:lnTo>
                  <a:lnTo>
                    <a:pt x="11016" y="6766"/>
                  </a:lnTo>
                  <a:lnTo>
                    <a:pt x="11042" y="7077"/>
                  </a:lnTo>
                  <a:lnTo>
                    <a:pt x="11016" y="7595"/>
                  </a:lnTo>
                  <a:lnTo>
                    <a:pt x="10964" y="8087"/>
                  </a:lnTo>
                  <a:lnTo>
                    <a:pt x="10861" y="8606"/>
                  </a:lnTo>
                  <a:lnTo>
                    <a:pt x="10705" y="9072"/>
                  </a:lnTo>
                  <a:lnTo>
                    <a:pt x="10550" y="9565"/>
                  </a:lnTo>
                  <a:lnTo>
                    <a:pt x="10316" y="10005"/>
                  </a:lnTo>
                  <a:lnTo>
                    <a:pt x="10083" y="10446"/>
                  </a:lnTo>
                  <a:lnTo>
                    <a:pt x="9798" y="10887"/>
                  </a:lnTo>
                  <a:lnTo>
                    <a:pt x="6973" y="8061"/>
                  </a:lnTo>
                  <a:lnTo>
                    <a:pt x="9176" y="5884"/>
                  </a:lnTo>
                  <a:lnTo>
                    <a:pt x="9228" y="5781"/>
                  </a:lnTo>
                  <a:lnTo>
                    <a:pt x="9254" y="5651"/>
                  </a:lnTo>
                  <a:lnTo>
                    <a:pt x="9228" y="5521"/>
                  </a:lnTo>
                  <a:lnTo>
                    <a:pt x="9176" y="5418"/>
                  </a:lnTo>
                  <a:lnTo>
                    <a:pt x="6299" y="2541"/>
                  </a:lnTo>
                  <a:lnTo>
                    <a:pt x="6169" y="2463"/>
                  </a:lnTo>
                  <a:lnTo>
                    <a:pt x="6066" y="2437"/>
                  </a:lnTo>
                  <a:lnTo>
                    <a:pt x="5936" y="2463"/>
                  </a:lnTo>
                  <a:lnTo>
                    <a:pt x="5832" y="2541"/>
                  </a:lnTo>
                  <a:lnTo>
                    <a:pt x="3629" y="4718"/>
                  </a:lnTo>
                  <a:lnTo>
                    <a:pt x="830" y="1893"/>
                  </a:lnTo>
                  <a:lnTo>
                    <a:pt x="1245" y="1634"/>
                  </a:lnTo>
                  <a:lnTo>
                    <a:pt x="1686" y="1375"/>
                  </a:lnTo>
                  <a:lnTo>
                    <a:pt x="2152" y="1167"/>
                  </a:lnTo>
                  <a:lnTo>
                    <a:pt x="2619" y="986"/>
                  </a:lnTo>
                  <a:lnTo>
                    <a:pt x="3111" y="856"/>
                  </a:lnTo>
                  <a:lnTo>
                    <a:pt x="3603" y="753"/>
                  </a:lnTo>
                  <a:lnTo>
                    <a:pt x="4096" y="675"/>
                  </a:lnTo>
                  <a:close/>
                  <a:moveTo>
                    <a:pt x="4614" y="1"/>
                  </a:moveTo>
                  <a:lnTo>
                    <a:pt x="3992" y="27"/>
                  </a:lnTo>
                  <a:lnTo>
                    <a:pt x="3396" y="105"/>
                  </a:lnTo>
                  <a:lnTo>
                    <a:pt x="2800" y="234"/>
                  </a:lnTo>
                  <a:lnTo>
                    <a:pt x="2230" y="416"/>
                  </a:lnTo>
                  <a:lnTo>
                    <a:pt x="1660" y="649"/>
                  </a:lnTo>
                  <a:lnTo>
                    <a:pt x="1115" y="934"/>
                  </a:lnTo>
                  <a:lnTo>
                    <a:pt x="597" y="1245"/>
                  </a:lnTo>
                  <a:lnTo>
                    <a:pt x="130" y="1634"/>
                  </a:lnTo>
                  <a:lnTo>
                    <a:pt x="27" y="1737"/>
                  </a:lnTo>
                  <a:lnTo>
                    <a:pt x="1" y="1867"/>
                  </a:lnTo>
                  <a:lnTo>
                    <a:pt x="27" y="1997"/>
                  </a:lnTo>
                  <a:lnTo>
                    <a:pt x="105" y="2100"/>
                  </a:lnTo>
                  <a:lnTo>
                    <a:pt x="9591" y="11612"/>
                  </a:lnTo>
                  <a:lnTo>
                    <a:pt x="9694" y="11664"/>
                  </a:lnTo>
                  <a:lnTo>
                    <a:pt x="9824" y="11690"/>
                  </a:lnTo>
                  <a:lnTo>
                    <a:pt x="9850" y="11690"/>
                  </a:lnTo>
                  <a:lnTo>
                    <a:pt x="9979" y="11664"/>
                  </a:lnTo>
                  <a:lnTo>
                    <a:pt x="10083" y="11586"/>
                  </a:lnTo>
                  <a:lnTo>
                    <a:pt x="10446" y="11094"/>
                  </a:lnTo>
                  <a:lnTo>
                    <a:pt x="10757" y="10576"/>
                  </a:lnTo>
                  <a:lnTo>
                    <a:pt x="11042" y="10031"/>
                  </a:lnTo>
                  <a:lnTo>
                    <a:pt x="11275" y="9461"/>
                  </a:lnTo>
                  <a:lnTo>
                    <a:pt x="11457" y="8891"/>
                  </a:lnTo>
                  <a:lnTo>
                    <a:pt x="11586" y="8295"/>
                  </a:lnTo>
                  <a:lnTo>
                    <a:pt x="11664" y="7699"/>
                  </a:lnTo>
                  <a:lnTo>
                    <a:pt x="11690" y="7077"/>
                  </a:lnTo>
                  <a:lnTo>
                    <a:pt x="11690" y="6714"/>
                  </a:lnTo>
                  <a:lnTo>
                    <a:pt x="11664" y="6377"/>
                  </a:lnTo>
                  <a:lnTo>
                    <a:pt x="11612" y="6014"/>
                  </a:lnTo>
                  <a:lnTo>
                    <a:pt x="11535" y="5651"/>
                  </a:lnTo>
                  <a:lnTo>
                    <a:pt x="11457" y="5314"/>
                  </a:lnTo>
                  <a:lnTo>
                    <a:pt x="11379" y="4977"/>
                  </a:lnTo>
                  <a:lnTo>
                    <a:pt x="11249" y="4666"/>
                  </a:lnTo>
                  <a:lnTo>
                    <a:pt x="11146" y="4329"/>
                  </a:lnTo>
                  <a:lnTo>
                    <a:pt x="10990" y="4018"/>
                  </a:lnTo>
                  <a:lnTo>
                    <a:pt x="10835" y="3707"/>
                  </a:lnTo>
                  <a:lnTo>
                    <a:pt x="10653" y="3422"/>
                  </a:lnTo>
                  <a:lnTo>
                    <a:pt x="10472" y="3137"/>
                  </a:lnTo>
                  <a:lnTo>
                    <a:pt x="10290" y="2852"/>
                  </a:lnTo>
                  <a:lnTo>
                    <a:pt x="10083" y="2593"/>
                  </a:lnTo>
                  <a:lnTo>
                    <a:pt x="9850" y="2334"/>
                  </a:lnTo>
                  <a:lnTo>
                    <a:pt x="9617" y="2074"/>
                  </a:lnTo>
                  <a:lnTo>
                    <a:pt x="9357" y="1841"/>
                  </a:lnTo>
                  <a:lnTo>
                    <a:pt x="9124" y="1634"/>
                  </a:lnTo>
                  <a:lnTo>
                    <a:pt x="8839" y="1426"/>
                  </a:lnTo>
                  <a:lnTo>
                    <a:pt x="8580" y="1219"/>
                  </a:lnTo>
                  <a:lnTo>
                    <a:pt x="8269" y="1038"/>
                  </a:lnTo>
                  <a:lnTo>
                    <a:pt x="7984" y="856"/>
                  </a:lnTo>
                  <a:lnTo>
                    <a:pt x="7673" y="701"/>
                  </a:lnTo>
                  <a:lnTo>
                    <a:pt x="7362" y="571"/>
                  </a:lnTo>
                  <a:lnTo>
                    <a:pt x="7051" y="442"/>
                  </a:lnTo>
                  <a:lnTo>
                    <a:pt x="6714" y="338"/>
                  </a:lnTo>
                  <a:lnTo>
                    <a:pt x="6377" y="234"/>
                  </a:lnTo>
                  <a:lnTo>
                    <a:pt x="6040" y="156"/>
                  </a:lnTo>
                  <a:lnTo>
                    <a:pt x="5677" y="79"/>
                  </a:lnTo>
                  <a:lnTo>
                    <a:pt x="5340" y="53"/>
                  </a:lnTo>
                  <a:lnTo>
                    <a:pt x="4977" y="27"/>
                  </a:lnTo>
                  <a:lnTo>
                    <a:pt x="46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1933825" y="1249275"/>
              <a:ext cx="16875" cy="16200"/>
            </a:xfrm>
            <a:custGeom>
              <a:avLst/>
              <a:gdLst/>
              <a:ahLst/>
              <a:cxnLst/>
              <a:rect l="l" t="t" r="r" b="b"/>
              <a:pathLst>
                <a:path w="675" h="648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181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467" y="622"/>
                  </a:lnTo>
                  <a:lnTo>
                    <a:pt x="571" y="544"/>
                  </a:lnTo>
                  <a:lnTo>
                    <a:pt x="648" y="441"/>
                  </a:lnTo>
                  <a:lnTo>
                    <a:pt x="674" y="311"/>
                  </a:lnTo>
                  <a:lnTo>
                    <a:pt x="648" y="181"/>
                  </a:lnTo>
                  <a:lnTo>
                    <a:pt x="571" y="78"/>
                  </a:lnTo>
                  <a:lnTo>
                    <a:pt x="467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" name="Google Shape;279;p3"/>
          <p:cNvGrpSpPr/>
          <p:nvPr/>
        </p:nvGrpSpPr>
        <p:grpSpPr>
          <a:xfrm>
            <a:off x="4442130" y="2067807"/>
            <a:ext cx="259371" cy="420634"/>
            <a:chOff x="2561050" y="1249275"/>
            <a:chExt cx="256625" cy="419250"/>
          </a:xfrm>
        </p:grpSpPr>
        <p:sp>
          <p:nvSpPr>
            <p:cNvPr id="280" name="Google Shape;280;p3"/>
            <p:cNvSpPr/>
            <p:nvPr/>
          </p:nvSpPr>
          <p:spPr>
            <a:xfrm>
              <a:off x="2561050" y="1249275"/>
              <a:ext cx="256625" cy="419250"/>
            </a:xfrm>
            <a:custGeom>
              <a:avLst/>
              <a:gdLst/>
              <a:ahLst/>
              <a:cxnLst/>
              <a:rect l="l" t="t" r="r" b="b"/>
              <a:pathLst>
                <a:path w="10265" h="16770" extrusionOk="0">
                  <a:moveTo>
                    <a:pt x="9072" y="648"/>
                  </a:moveTo>
                  <a:lnTo>
                    <a:pt x="9201" y="700"/>
                  </a:lnTo>
                  <a:lnTo>
                    <a:pt x="9305" y="752"/>
                  </a:lnTo>
                  <a:lnTo>
                    <a:pt x="9409" y="829"/>
                  </a:lnTo>
                  <a:lnTo>
                    <a:pt x="9486" y="933"/>
                  </a:lnTo>
                  <a:lnTo>
                    <a:pt x="9538" y="1037"/>
                  </a:lnTo>
                  <a:lnTo>
                    <a:pt x="9590" y="1166"/>
                  </a:lnTo>
                  <a:lnTo>
                    <a:pt x="9590" y="1296"/>
                  </a:lnTo>
                  <a:lnTo>
                    <a:pt x="9590" y="15473"/>
                  </a:lnTo>
                  <a:lnTo>
                    <a:pt x="9590" y="15603"/>
                  </a:lnTo>
                  <a:lnTo>
                    <a:pt x="9538" y="15706"/>
                  </a:lnTo>
                  <a:lnTo>
                    <a:pt x="9486" y="15836"/>
                  </a:lnTo>
                  <a:lnTo>
                    <a:pt x="9409" y="15914"/>
                  </a:lnTo>
                  <a:lnTo>
                    <a:pt x="9305" y="15992"/>
                  </a:lnTo>
                  <a:lnTo>
                    <a:pt x="9201" y="16069"/>
                  </a:lnTo>
                  <a:lnTo>
                    <a:pt x="9072" y="16095"/>
                  </a:lnTo>
                  <a:lnTo>
                    <a:pt x="8942" y="16121"/>
                  </a:lnTo>
                  <a:lnTo>
                    <a:pt x="1322" y="16121"/>
                  </a:lnTo>
                  <a:lnTo>
                    <a:pt x="1193" y="16095"/>
                  </a:lnTo>
                  <a:lnTo>
                    <a:pt x="1063" y="16069"/>
                  </a:lnTo>
                  <a:lnTo>
                    <a:pt x="959" y="15992"/>
                  </a:lnTo>
                  <a:lnTo>
                    <a:pt x="856" y="15914"/>
                  </a:lnTo>
                  <a:lnTo>
                    <a:pt x="778" y="15836"/>
                  </a:lnTo>
                  <a:lnTo>
                    <a:pt x="726" y="15706"/>
                  </a:lnTo>
                  <a:lnTo>
                    <a:pt x="674" y="15603"/>
                  </a:lnTo>
                  <a:lnTo>
                    <a:pt x="674" y="15473"/>
                  </a:lnTo>
                  <a:lnTo>
                    <a:pt x="674" y="1296"/>
                  </a:lnTo>
                  <a:lnTo>
                    <a:pt x="674" y="1166"/>
                  </a:lnTo>
                  <a:lnTo>
                    <a:pt x="726" y="1037"/>
                  </a:lnTo>
                  <a:lnTo>
                    <a:pt x="778" y="933"/>
                  </a:lnTo>
                  <a:lnTo>
                    <a:pt x="856" y="829"/>
                  </a:lnTo>
                  <a:lnTo>
                    <a:pt x="959" y="752"/>
                  </a:lnTo>
                  <a:lnTo>
                    <a:pt x="1063" y="700"/>
                  </a:lnTo>
                  <a:lnTo>
                    <a:pt x="1193" y="648"/>
                  </a:lnTo>
                  <a:lnTo>
                    <a:pt x="2100" y="648"/>
                  </a:lnTo>
                  <a:lnTo>
                    <a:pt x="2981" y="1840"/>
                  </a:lnTo>
                  <a:lnTo>
                    <a:pt x="3033" y="1892"/>
                  </a:lnTo>
                  <a:lnTo>
                    <a:pt x="3111" y="1918"/>
                  </a:lnTo>
                  <a:lnTo>
                    <a:pt x="3162" y="1944"/>
                  </a:lnTo>
                  <a:lnTo>
                    <a:pt x="3240" y="1970"/>
                  </a:lnTo>
                  <a:lnTo>
                    <a:pt x="6998" y="1970"/>
                  </a:lnTo>
                  <a:lnTo>
                    <a:pt x="7076" y="1944"/>
                  </a:lnTo>
                  <a:lnTo>
                    <a:pt x="7154" y="1918"/>
                  </a:lnTo>
                  <a:lnTo>
                    <a:pt x="7232" y="1892"/>
                  </a:lnTo>
                  <a:lnTo>
                    <a:pt x="7283" y="1840"/>
                  </a:lnTo>
                  <a:lnTo>
                    <a:pt x="8165" y="648"/>
                  </a:lnTo>
                  <a:close/>
                  <a:moveTo>
                    <a:pt x="1322" y="0"/>
                  </a:moveTo>
                  <a:lnTo>
                    <a:pt x="1063" y="26"/>
                  </a:lnTo>
                  <a:lnTo>
                    <a:pt x="804" y="104"/>
                  </a:lnTo>
                  <a:lnTo>
                    <a:pt x="596" y="207"/>
                  </a:lnTo>
                  <a:lnTo>
                    <a:pt x="389" y="389"/>
                  </a:lnTo>
                  <a:lnTo>
                    <a:pt x="234" y="570"/>
                  </a:lnTo>
                  <a:lnTo>
                    <a:pt x="104" y="803"/>
                  </a:lnTo>
                  <a:lnTo>
                    <a:pt x="26" y="1037"/>
                  </a:lnTo>
                  <a:lnTo>
                    <a:pt x="0" y="1296"/>
                  </a:lnTo>
                  <a:lnTo>
                    <a:pt x="0" y="15473"/>
                  </a:lnTo>
                  <a:lnTo>
                    <a:pt x="26" y="15732"/>
                  </a:lnTo>
                  <a:lnTo>
                    <a:pt x="104" y="15966"/>
                  </a:lnTo>
                  <a:lnTo>
                    <a:pt x="234" y="16199"/>
                  </a:lnTo>
                  <a:lnTo>
                    <a:pt x="389" y="16380"/>
                  </a:lnTo>
                  <a:lnTo>
                    <a:pt x="596" y="16536"/>
                  </a:lnTo>
                  <a:lnTo>
                    <a:pt x="804" y="16665"/>
                  </a:lnTo>
                  <a:lnTo>
                    <a:pt x="1063" y="16743"/>
                  </a:lnTo>
                  <a:lnTo>
                    <a:pt x="1322" y="16769"/>
                  </a:lnTo>
                  <a:lnTo>
                    <a:pt x="8942" y="16769"/>
                  </a:lnTo>
                  <a:lnTo>
                    <a:pt x="9201" y="16743"/>
                  </a:lnTo>
                  <a:lnTo>
                    <a:pt x="9461" y="16665"/>
                  </a:lnTo>
                  <a:lnTo>
                    <a:pt x="9668" y="16536"/>
                  </a:lnTo>
                  <a:lnTo>
                    <a:pt x="9875" y="16380"/>
                  </a:lnTo>
                  <a:lnTo>
                    <a:pt x="10031" y="16199"/>
                  </a:lnTo>
                  <a:lnTo>
                    <a:pt x="10160" y="15966"/>
                  </a:lnTo>
                  <a:lnTo>
                    <a:pt x="10238" y="15732"/>
                  </a:lnTo>
                  <a:lnTo>
                    <a:pt x="10264" y="15473"/>
                  </a:lnTo>
                  <a:lnTo>
                    <a:pt x="10264" y="1296"/>
                  </a:lnTo>
                  <a:lnTo>
                    <a:pt x="10238" y="1037"/>
                  </a:lnTo>
                  <a:lnTo>
                    <a:pt x="10160" y="803"/>
                  </a:lnTo>
                  <a:lnTo>
                    <a:pt x="10031" y="570"/>
                  </a:lnTo>
                  <a:lnTo>
                    <a:pt x="9875" y="389"/>
                  </a:lnTo>
                  <a:lnTo>
                    <a:pt x="9668" y="207"/>
                  </a:lnTo>
                  <a:lnTo>
                    <a:pt x="9461" y="104"/>
                  </a:lnTo>
                  <a:lnTo>
                    <a:pt x="9201" y="26"/>
                  </a:lnTo>
                  <a:lnTo>
                    <a:pt x="8942" y="0"/>
                  </a:lnTo>
                  <a:lnTo>
                    <a:pt x="6610" y="0"/>
                  </a:lnTo>
                  <a:lnTo>
                    <a:pt x="6480" y="26"/>
                  </a:lnTo>
                  <a:lnTo>
                    <a:pt x="6376" y="78"/>
                  </a:lnTo>
                  <a:lnTo>
                    <a:pt x="6299" y="181"/>
                  </a:lnTo>
                  <a:lnTo>
                    <a:pt x="6273" y="311"/>
                  </a:lnTo>
                  <a:lnTo>
                    <a:pt x="6299" y="441"/>
                  </a:lnTo>
                  <a:lnTo>
                    <a:pt x="6376" y="544"/>
                  </a:lnTo>
                  <a:lnTo>
                    <a:pt x="6480" y="622"/>
                  </a:lnTo>
                  <a:lnTo>
                    <a:pt x="6610" y="648"/>
                  </a:lnTo>
                  <a:lnTo>
                    <a:pt x="7335" y="648"/>
                  </a:lnTo>
                  <a:lnTo>
                    <a:pt x="6843" y="1296"/>
                  </a:lnTo>
                  <a:lnTo>
                    <a:pt x="3422" y="1296"/>
                  </a:lnTo>
                  <a:lnTo>
                    <a:pt x="2929" y="648"/>
                  </a:lnTo>
                  <a:lnTo>
                    <a:pt x="3655" y="648"/>
                  </a:lnTo>
                  <a:lnTo>
                    <a:pt x="3784" y="622"/>
                  </a:lnTo>
                  <a:lnTo>
                    <a:pt x="3888" y="544"/>
                  </a:lnTo>
                  <a:lnTo>
                    <a:pt x="3966" y="441"/>
                  </a:lnTo>
                  <a:lnTo>
                    <a:pt x="3992" y="311"/>
                  </a:lnTo>
                  <a:lnTo>
                    <a:pt x="3966" y="181"/>
                  </a:lnTo>
                  <a:lnTo>
                    <a:pt x="3888" y="78"/>
                  </a:lnTo>
                  <a:lnTo>
                    <a:pt x="3784" y="26"/>
                  </a:lnTo>
                  <a:lnTo>
                    <a:pt x="36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2680925" y="1249275"/>
              <a:ext cx="16875" cy="16200"/>
            </a:xfrm>
            <a:custGeom>
              <a:avLst/>
              <a:gdLst/>
              <a:ahLst/>
              <a:cxnLst/>
              <a:rect l="l" t="t" r="r" b="b"/>
              <a:pathLst>
                <a:path w="675" h="648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181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467" y="622"/>
                  </a:lnTo>
                  <a:lnTo>
                    <a:pt x="570" y="544"/>
                  </a:lnTo>
                  <a:lnTo>
                    <a:pt x="648" y="441"/>
                  </a:lnTo>
                  <a:lnTo>
                    <a:pt x="674" y="311"/>
                  </a:lnTo>
                  <a:lnTo>
                    <a:pt x="648" y="181"/>
                  </a:lnTo>
                  <a:lnTo>
                    <a:pt x="570" y="78"/>
                  </a:lnTo>
                  <a:lnTo>
                    <a:pt x="467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2620650" y="1619250"/>
              <a:ext cx="137400" cy="16875"/>
            </a:xfrm>
            <a:custGeom>
              <a:avLst/>
              <a:gdLst/>
              <a:ahLst/>
              <a:cxnLst/>
              <a:rect l="l" t="t" r="r" b="b"/>
              <a:pathLst>
                <a:path w="5496" h="675" extrusionOk="0">
                  <a:moveTo>
                    <a:pt x="312" y="0"/>
                  </a:moveTo>
                  <a:lnTo>
                    <a:pt x="182" y="26"/>
                  </a:lnTo>
                  <a:lnTo>
                    <a:pt x="79" y="104"/>
                  </a:lnTo>
                  <a:lnTo>
                    <a:pt x="1" y="208"/>
                  </a:lnTo>
                  <a:lnTo>
                    <a:pt x="1" y="337"/>
                  </a:lnTo>
                  <a:lnTo>
                    <a:pt x="1" y="467"/>
                  </a:lnTo>
                  <a:lnTo>
                    <a:pt x="79" y="571"/>
                  </a:lnTo>
                  <a:lnTo>
                    <a:pt x="182" y="648"/>
                  </a:lnTo>
                  <a:lnTo>
                    <a:pt x="312" y="674"/>
                  </a:lnTo>
                  <a:lnTo>
                    <a:pt x="5185" y="674"/>
                  </a:lnTo>
                  <a:lnTo>
                    <a:pt x="5314" y="648"/>
                  </a:lnTo>
                  <a:lnTo>
                    <a:pt x="5418" y="571"/>
                  </a:lnTo>
                  <a:lnTo>
                    <a:pt x="5470" y="467"/>
                  </a:lnTo>
                  <a:lnTo>
                    <a:pt x="5496" y="337"/>
                  </a:lnTo>
                  <a:lnTo>
                    <a:pt x="5470" y="208"/>
                  </a:lnTo>
                  <a:lnTo>
                    <a:pt x="5418" y="104"/>
                  </a:lnTo>
                  <a:lnTo>
                    <a:pt x="5314" y="26"/>
                  </a:lnTo>
                  <a:lnTo>
                    <a:pt x="51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2602525" y="1365900"/>
              <a:ext cx="173675" cy="185975"/>
            </a:xfrm>
            <a:custGeom>
              <a:avLst/>
              <a:gdLst/>
              <a:ahLst/>
              <a:cxnLst/>
              <a:rect l="l" t="t" r="r" b="b"/>
              <a:pathLst>
                <a:path w="6947" h="7439" extrusionOk="0">
                  <a:moveTo>
                    <a:pt x="3473" y="752"/>
                  </a:moveTo>
                  <a:lnTo>
                    <a:pt x="5702" y="2592"/>
                  </a:lnTo>
                  <a:lnTo>
                    <a:pt x="1244" y="2592"/>
                  </a:lnTo>
                  <a:lnTo>
                    <a:pt x="3473" y="752"/>
                  </a:lnTo>
                  <a:close/>
                  <a:moveTo>
                    <a:pt x="1944" y="3240"/>
                  </a:moveTo>
                  <a:lnTo>
                    <a:pt x="1944" y="5469"/>
                  </a:lnTo>
                  <a:lnTo>
                    <a:pt x="1296" y="5469"/>
                  </a:lnTo>
                  <a:lnTo>
                    <a:pt x="1296" y="3240"/>
                  </a:lnTo>
                  <a:close/>
                  <a:moveTo>
                    <a:pt x="4328" y="3240"/>
                  </a:moveTo>
                  <a:lnTo>
                    <a:pt x="4328" y="5469"/>
                  </a:lnTo>
                  <a:lnTo>
                    <a:pt x="2618" y="5469"/>
                  </a:lnTo>
                  <a:lnTo>
                    <a:pt x="2618" y="3240"/>
                  </a:lnTo>
                  <a:close/>
                  <a:moveTo>
                    <a:pt x="5650" y="3240"/>
                  </a:moveTo>
                  <a:lnTo>
                    <a:pt x="5650" y="5469"/>
                  </a:lnTo>
                  <a:lnTo>
                    <a:pt x="5002" y="5469"/>
                  </a:lnTo>
                  <a:lnTo>
                    <a:pt x="5002" y="3240"/>
                  </a:lnTo>
                  <a:close/>
                  <a:moveTo>
                    <a:pt x="6298" y="6117"/>
                  </a:moveTo>
                  <a:lnTo>
                    <a:pt x="6298" y="6791"/>
                  </a:lnTo>
                  <a:lnTo>
                    <a:pt x="648" y="6791"/>
                  </a:lnTo>
                  <a:lnTo>
                    <a:pt x="648" y="6117"/>
                  </a:lnTo>
                  <a:close/>
                  <a:moveTo>
                    <a:pt x="3473" y="0"/>
                  </a:moveTo>
                  <a:lnTo>
                    <a:pt x="3370" y="26"/>
                  </a:lnTo>
                  <a:lnTo>
                    <a:pt x="3266" y="78"/>
                  </a:lnTo>
                  <a:lnTo>
                    <a:pt x="104" y="2644"/>
                  </a:lnTo>
                  <a:lnTo>
                    <a:pt x="52" y="2722"/>
                  </a:lnTo>
                  <a:lnTo>
                    <a:pt x="0" y="2825"/>
                  </a:lnTo>
                  <a:lnTo>
                    <a:pt x="0" y="2929"/>
                  </a:lnTo>
                  <a:lnTo>
                    <a:pt x="0" y="3007"/>
                  </a:lnTo>
                  <a:lnTo>
                    <a:pt x="52" y="3110"/>
                  </a:lnTo>
                  <a:lnTo>
                    <a:pt x="130" y="3162"/>
                  </a:lnTo>
                  <a:lnTo>
                    <a:pt x="207" y="3214"/>
                  </a:lnTo>
                  <a:lnTo>
                    <a:pt x="311" y="3240"/>
                  </a:lnTo>
                  <a:lnTo>
                    <a:pt x="648" y="3240"/>
                  </a:lnTo>
                  <a:lnTo>
                    <a:pt x="648" y="5469"/>
                  </a:lnTo>
                  <a:lnTo>
                    <a:pt x="311" y="5469"/>
                  </a:lnTo>
                  <a:lnTo>
                    <a:pt x="182" y="5495"/>
                  </a:lnTo>
                  <a:lnTo>
                    <a:pt x="78" y="5573"/>
                  </a:lnTo>
                  <a:lnTo>
                    <a:pt x="0" y="5676"/>
                  </a:lnTo>
                  <a:lnTo>
                    <a:pt x="0" y="5806"/>
                  </a:lnTo>
                  <a:lnTo>
                    <a:pt x="0" y="7102"/>
                  </a:lnTo>
                  <a:lnTo>
                    <a:pt x="0" y="7231"/>
                  </a:lnTo>
                  <a:lnTo>
                    <a:pt x="78" y="7335"/>
                  </a:lnTo>
                  <a:lnTo>
                    <a:pt x="182" y="7413"/>
                  </a:lnTo>
                  <a:lnTo>
                    <a:pt x="311" y="7439"/>
                  </a:lnTo>
                  <a:lnTo>
                    <a:pt x="6635" y="7439"/>
                  </a:lnTo>
                  <a:lnTo>
                    <a:pt x="6765" y="7413"/>
                  </a:lnTo>
                  <a:lnTo>
                    <a:pt x="6868" y="7335"/>
                  </a:lnTo>
                  <a:lnTo>
                    <a:pt x="6920" y="7231"/>
                  </a:lnTo>
                  <a:lnTo>
                    <a:pt x="6946" y="7102"/>
                  </a:lnTo>
                  <a:lnTo>
                    <a:pt x="6946" y="5806"/>
                  </a:lnTo>
                  <a:lnTo>
                    <a:pt x="6920" y="5676"/>
                  </a:lnTo>
                  <a:lnTo>
                    <a:pt x="6868" y="5573"/>
                  </a:lnTo>
                  <a:lnTo>
                    <a:pt x="6765" y="5495"/>
                  </a:lnTo>
                  <a:lnTo>
                    <a:pt x="6635" y="5469"/>
                  </a:lnTo>
                  <a:lnTo>
                    <a:pt x="6298" y="5469"/>
                  </a:lnTo>
                  <a:lnTo>
                    <a:pt x="6298" y="3240"/>
                  </a:lnTo>
                  <a:lnTo>
                    <a:pt x="6635" y="3240"/>
                  </a:lnTo>
                  <a:lnTo>
                    <a:pt x="6739" y="3214"/>
                  </a:lnTo>
                  <a:lnTo>
                    <a:pt x="6817" y="3162"/>
                  </a:lnTo>
                  <a:lnTo>
                    <a:pt x="6894" y="3110"/>
                  </a:lnTo>
                  <a:lnTo>
                    <a:pt x="6946" y="3007"/>
                  </a:lnTo>
                  <a:lnTo>
                    <a:pt x="6946" y="2929"/>
                  </a:lnTo>
                  <a:lnTo>
                    <a:pt x="6946" y="2825"/>
                  </a:lnTo>
                  <a:lnTo>
                    <a:pt x="6894" y="2722"/>
                  </a:lnTo>
                  <a:lnTo>
                    <a:pt x="6843" y="2644"/>
                  </a:lnTo>
                  <a:lnTo>
                    <a:pt x="3681" y="78"/>
                  </a:lnTo>
                  <a:lnTo>
                    <a:pt x="3577" y="26"/>
                  </a:lnTo>
                  <a:lnTo>
                    <a:pt x="34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4" name="Google Shape;284;p3"/>
          <p:cNvGrpSpPr/>
          <p:nvPr/>
        </p:nvGrpSpPr>
        <p:grpSpPr>
          <a:xfrm>
            <a:off x="7079051" y="2067807"/>
            <a:ext cx="339241" cy="420634"/>
            <a:chOff x="3268625" y="1249275"/>
            <a:chExt cx="335650" cy="419250"/>
          </a:xfrm>
        </p:grpSpPr>
        <p:sp>
          <p:nvSpPr>
            <p:cNvPr id="285" name="Google Shape;285;p3"/>
            <p:cNvSpPr/>
            <p:nvPr/>
          </p:nvSpPr>
          <p:spPr>
            <a:xfrm>
              <a:off x="3268625" y="1249275"/>
              <a:ext cx="335650" cy="419250"/>
            </a:xfrm>
            <a:custGeom>
              <a:avLst/>
              <a:gdLst/>
              <a:ahLst/>
              <a:cxnLst/>
              <a:rect l="l" t="t" r="r" b="b"/>
              <a:pathLst>
                <a:path w="13426" h="16770" extrusionOk="0">
                  <a:moveTo>
                    <a:pt x="6713" y="0"/>
                  </a:moveTo>
                  <a:lnTo>
                    <a:pt x="6583" y="26"/>
                  </a:lnTo>
                  <a:lnTo>
                    <a:pt x="6480" y="104"/>
                  </a:lnTo>
                  <a:lnTo>
                    <a:pt x="6195" y="389"/>
                  </a:lnTo>
                  <a:lnTo>
                    <a:pt x="5910" y="648"/>
                  </a:lnTo>
                  <a:lnTo>
                    <a:pt x="5624" y="907"/>
                  </a:lnTo>
                  <a:lnTo>
                    <a:pt x="5313" y="1166"/>
                  </a:lnTo>
                  <a:lnTo>
                    <a:pt x="5002" y="1400"/>
                  </a:lnTo>
                  <a:lnTo>
                    <a:pt x="4691" y="1633"/>
                  </a:lnTo>
                  <a:lnTo>
                    <a:pt x="4354" y="1840"/>
                  </a:lnTo>
                  <a:lnTo>
                    <a:pt x="3992" y="2048"/>
                  </a:lnTo>
                  <a:lnTo>
                    <a:pt x="3577" y="2281"/>
                  </a:lnTo>
                  <a:lnTo>
                    <a:pt x="3136" y="2462"/>
                  </a:lnTo>
                  <a:lnTo>
                    <a:pt x="2696" y="2670"/>
                  </a:lnTo>
                  <a:lnTo>
                    <a:pt x="2229" y="2825"/>
                  </a:lnTo>
                  <a:lnTo>
                    <a:pt x="1763" y="2981"/>
                  </a:lnTo>
                  <a:lnTo>
                    <a:pt x="1296" y="3110"/>
                  </a:lnTo>
                  <a:lnTo>
                    <a:pt x="830" y="3214"/>
                  </a:lnTo>
                  <a:lnTo>
                    <a:pt x="337" y="3292"/>
                  </a:lnTo>
                  <a:lnTo>
                    <a:pt x="182" y="3343"/>
                  </a:lnTo>
                  <a:lnTo>
                    <a:pt x="78" y="3421"/>
                  </a:lnTo>
                  <a:lnTo>
                    <a:pt x="26" y="3551"/>
                  </a:lnTo>
                  <a:lnTo>
                    <a:pt x="0" y="3680"/>
                  </a:lnTo>
                  <a:lnTo>
                    <a:pt x="0" y="9953"/>
                  </a:lnTo>
                  <a:lnTo>
                    <a:pt x="0" y="10264"/>
                  </a:lnTo>
                  <a:lnTo>
                    <a:pt x="52" y="10549"/>
                  </a:lnTo>
                  <a:lnTo>
                    <a:pt x="104" y="10860"/>
                  </a:lnTo>
                  <a:lnTo>
                    <a:pt x="182" y="11145"/>
                  </a:lnTo>
                  <a:lnTo>
                    <a:pt x="311" y="11482"/>
                  </a:lnTo>
                  <a:lnTo>
                    <a:pt x="493" y="11871"/>
                  </a:lnTo>
                  <a:lnTo>
                    <a:pt x="674" y="12259"/>
                  </a:lnTo>
                  <a:lnTo>
                    <a:pt x="933" y="12700"/>
                  </a:lnTo>
                  <a:lnTo>
                    <a:pt x="1218" y="13141"/>
                  </a:lnTo>
                  <a:lnTo>
                    <a:pt x="1555" y="13581"/>
                  </a:lnTo>
                  <a:lnTo>
                    <a:pt x="1944" y="14048"/>
                  </a:lnTo>
                  <a:lnTo>
                    <a:pt x="2385" y="14488"/>
                  </a:lnTo>
                  <a:lnTo>
                    <a:pt x="2955" y="14955"/>
                  </a:lnTo>
                  <a:lnTo>
                    <a:pt x="3499" y="15370"/>
                  </a:lnTo>
                  <a:lnTo>
                    <a:pt x="4069" y="15732"/>
                  </a:lnTo>
                  <a:lnTo>
                    <a:pt x="4640" y="16043"/>
                  </a:lnTo>
                  <a:lnTo>
                    <a:pt x="5184" y="16277"/>
                  </a:lnTo>
                  <a:lnTo>
                    <a:pt x="5702" y="16484"/>
                  </a:lnTo>
                  <a:lnTo>
                    <a:pt x="6195" y="16639"/>
                  </a:lnTo>
                  <a:lnTo>
                    <a:pt x="6635" y="16769"/>
                  </a:lnTo>
                  <a:lnTo>
                    <a:pt x="6791" y="16769"/>
                  </a:lnTo>
                  <a:lnTo>
                    <a:pt x="7231" y="16639"/>
                  </a:lnTo>
                  <a:lnTo>
                    <a:pt x="7724" y="16484"/>
                  </a:lnTo>
                  <a:lnTo>
                    <a:pt x="8242" y="16277"/>
                  </a:lnTo>
                  <a:lnTo>
                    <a:pt x="8787" y="16043"/>
                  </a:lnTo>
                  <a:lnTo>
                    <a:pt x="9357" y="15732"/>
                  </a:lnTo>
                  <a:lnTo>
                    <a:pt x="9927" y="15370"/>
                  </a:lnTo>
                  <a:lnTo>
                    <a:pt x="10471" y="14955"/>
                  </a:lnTo>
                  <a:lnTo>
                    <a:pt x="11041" y="14488"/>
                  </a:lnTo>
                  <a:lnTo>
                    <a:pt x="11482" y="14048"/>
                  </a:lnTo>
                  <a:lnTo>
                    <a:pt x="11871" y="13581"/>
                  </a:lnTo>
                  <a:lnTo>
                    <a:pt x="12208" y="13141"/>
                  </a:lnTo>
                  <a:lnTo>
                    <a:pt x="12493" y="12700"/>
                  </a:lnTo>
                  <a:lnTo>
                    <a:pt x="12752" y="12259"/>
                  </a:lnTo>
                  <a:lnTo>
                    <a:pt x="12933" y="11871"/>
                  </a:lnTo>
                  <a:lnTo>
                    <a:pt x="13115" y="11482"/>
                  </a:lnTo>
                  <a:lnTo>
                    <a:pt x="13244" y="11145"/>
                  </a:lnTo>
                  <a:lnTo>
                    <a:pt x="13322" y="10860"/>
                  </a:lnTo>
                  <a:lnTo>
                    <a:pt x="13374" y="10549"/>
                  </a:lnTo>
                  <a:lnTo>
                    <a:pt x="13426" y="10264"/>
                  </a:lnTo>
                  <a:lnTo>
                    <a:pt x="13426" y="9953"/>
                  </a:lnTo>
                  <a:lnTo>
                    <a:pt x="13426" y="8657"/>
                  </a:lnTo>
                  <a:lnTo>
                    <a:pt x="13400" y="8527"/>
                  </a:lnTo>
                  <a:lnTo>
                    <a:pt x="13322" y="8423"/>
                  </a:lnTo>
                  <a:lnTo>
                    <a:pt x="13219" y="8346"/>
                  </a:lnTo>
                  <a:lnTo>
                    <a:pt x="13115" y="8320"/>
                  </a:lnTo>
                  <a:lnTo>
                    <a:pt x="12985" y="8346"/>
                  </a:lnTo>
                  <a:lnTo>
                    <a:pt x="12882" y="8423"/>
                  </a:lnTo>
                  <a:lnTo>
                    <a:pt x="12804" y="8527"/>
                  </a:lnTo>
                  <a:lnTo>
                    <a:pt x="12778" y="8657"/>
                  </a:lnTo>
                  <a:lnTo>
                    <a:pt x="12778" y="9953"/>
                  </a:lnTo>
                  <a:lnTo>
                    <a:pt x="12778" y="10212"/>
                  </a:lnTo>
                  <a:lnTo>
                    <a:pt x="12726" y="10445"/>
                  </a:lnTo>
                  <a:lnTo>
                    <a:pt x="12674" y="10678"/>
                  </a:lnTo>
                  <a:lnTo>
                    <a:pt x="12622" y="10937"/>
                  </a:lnTo>
                  <a:lnTo>
                    <a:pt x="12493" y="11249"/>
                  </a:lnTo>
                  <a:lnTo>
                    <a:pt x="12337" y="11585"/>
                  </a:lnTo>
                  <a:lnTo>
                    <a:pt x="12156" y="11974"/>
                  </a:lnTo>
                  <a:lnTo>
                    <a:pt x="11949" y="12363"/>
                  </a:lnTo>
                  <a:lnTo>
                    <a:pt x="11663" y="12752"/>
                  </a:lnTo>
                  <a:lnTo>
                    <a:pt x="11352" y="13166"/>
                  </a:lnTo>
                  <a:lnTo>
                    <a:pt x="11016" y="13607"/>
                  </a:lnTo>
                  <a:lnTo>
                    <a:pt x="10601" y="13996"/>
                  </a:lnTo>
                  <a:lnTo>
                    <a:pt x="10082" y="14436"/>
                  </a:lnTo>
                  <a:lnTo>
                    <a:pt x="9564" y="14825"/>
                  </a:lnTo>
                  <a:lnTo>
                    <a:pt x="9046" y="15136"/>
                  </a:lnTo>
                  <a:lnTo>
                    <a:pt x="8553" y="15421"/>
                  </a:lnTo>
                  <a:lnTo>
                    <a:pt x="8061" y="15655"/>
                  </a:lnTo>
                  <a:lnTo>
                    <a:pt x="7568" y="15836"/>
                  </a:lnTo>
                  <a:lnTo>
                    <a:pt x="7128" y="15992"/>
                  </a:lnTo>
                  <a:lnTo>
                    <a:pt x="6713" y="16095"/>
                  </a:lnTo>
                  <a:lnTo>
                    <a:pt x="6298" y="15992"/>
                  </a:lnTo>
                  <a:lnTo>
                    <a:pt x="5858" y="15836"/>
                  </a:lnTo>
                  <a:lnTo>
                    <a:pt x="5365" y="15655"/>
                  </a:lnTo>
                  <a:lnTo>
                    <a:pt x="4873" y="15421"/>
                  </a:lnTo>
                  <a:lnTo>
                    <a:pt x="4380" y="15136"/>
                  </a:lnTo>
                  <a:lnTo>
                    <a:pt x="3862" y="14825"/>
                  </a:lnTo>
                  <a:lnTo>
                    <a:pt x="3344" y="14436"/>
                  </a:lnTo>
                  <a:lnTo>
                    <a:pt x="2825" y="13996"/>
                  </a:lnTo>
                  <a:lnTo>
                    <a:pt x="2411" y="13607"/>
                  </a:lnTo>
                  <a:lnTo>
                    <a:pt x="2074" y="13166"/>
                  </a:lnTo>
                  <a:lnTo>
                    <a:pt x="1763" y="12752"/>
                  </a:lnTo>
                  <a:lnTo>
                    <a:pt x="1478" y="12363"/>
                  </a:lnTo>
                  <a:lnTo>
                    <a:pt x="1270" y="11974"/>
                  </a:lnTo>
                  <a:lnTo>
                    <a:pt x="1089" y="11585"/>
                  </a:lnTo>
                  <a:lnTo>
                    <a:pt x="933" y="11249"/>
                  </a:lnTo>
                  <a:lnTo>
                    <a:pt x="804" y="10937"/>
                  </a:lnTo>
                  <a:lnTo>
                    <a:pt x="752" y="10678"/>
                  </a:lnTo>
                  <a:lnTo>
                    <a:pt x="700" y="10445"/>
                  </a:lnTo>
                  <a:lnTo>
                    <a:pt x="648" y="10212"/>
                  </a:lnTo>
                  <a:lnTo>
                    <a:pt x="648" y="9953"/>
                  </a:lnTo>
                  <a:lnTo>
                    <a:pt x="648" y="3914"/>
                  </a:lnTo>
                  <a:lnTo>
                    <a:pt x="1141" y="3810"/>
                  </a:lnTo>
                  <a:lnTo>
                    <a:pt x="1607" y="3706"/>
                  </a:lnTo>
                  <a:lnTo>
                    <a:pt x="2100" y="3551"/>
                  </a:lnTo>
                  <a:lnTo>
                    <a:pt x="2540" y="3421"/>
                  </a:lnTo>
                  <a:lnTo>
                    <a:pt x="3007" y="3240"/>
                  </a:lnTo>
                  <a:lnTo>
                    <a:pt x="3447" y="3058"/>
                  </a:lnTo>
                  <a:lnTo>
                    <a:pt x="3888" y="2851"/>
                  </a:lnTo>
                  <a:lnTo>
                    <a:pt x="4329" y="2618"/>
                  </a:lnTo>
                  <a:lnTo>
                    <a:pt x="4977" y="2229"/>
                  </a:lnTo>
                  <a:lnTo>
                    <a:pt x="5599" y="1788"/>
                  </a:lnTo>
                  <a:lnTo>
                    <a:pt x="6169" y="1322"/>
                  </a:lnTo>
                  <a:lnTo>
                    <a:pt x="6713" y="803"/>
                  </a:lnTo>
                  <a:lnTo>
                    <a:pt x="7257" y="1322"/>
                  </a:lnTo>
                  <a:lnTo>
                    <a:pt x="7828" y="1788"/>
                  </a:lnTo>
                  <a:lnTo>
                    <a:pt x="8450" y="2229"/>
                  </a:lnTo>
                  <a:lnTo>
                    <a:pt x="9098" y="2618"/>
                  </a:lnTo>
                  <a:lnTo>
                    <a:pt x="9538" y="2851"/>
                  </a:lnTo>
                  <a:lnTo>
                    <a:pt x="9979" y="3058"/>
                  </a:lnTo>
                  <a:lnTo>
                    <a:pt x="10419" y="3240"/>
                  </a:lnTo>
                  <a:lnTo>
                    <a:pt x="10860" y="3421"/>
                  </a:lnTo>
                  <a:lnTo>
                    <a:pt x="11327" y="3551"/>
                  </a:lnTo>
                  <a:lnTo>
                    <a:pt x="11819" y="3706"/>
                  </a:lnTo>
                  <a:lnTo>
                    <a:pt x="12286" y="3810"/>
                  </a:lnTo>
                  <a:lnTo>
                    <a:pt x="12778" y="3914"/>
                  </a:lnTo>
                  <a:lnTo>
                    <a:pt x="12778" y="5702"/>
                  </a:lnTo>
                  <a:lnTo>
                    <a:pt x="12804" y="5832"/>
                  </a:lnTo>
                  <a:lnTo>
                    <a:pt x="12882" y="5935"/>
                  </a:lnTo>
                  <a:lnTo>
                    <a:pt x="12985" y="6013"/>
                  </a:lnTo>
                  <a:lnTo>
                    <a:pt x="13115" y="6039"/>
                  </a:lnTo>
                  <a:lnTo>
                    <a:pt x="13219" y="6013"/>
                  </a:lnTo>
                  <a:lnTo>
                    <a:pt x="13322" y="5935"/>
                  </a:lnTo>
                  <a:lnTo>
                    <a:pt x="13400" y="5832"/>
                  </a:lnTo>
                  <a:lnTo>
                    <a:pt x="13426" y="5702"/>
                  </a:lnTo>
                  <a:lnTo>
                    <a:pt x="13426" y="3680"/>
                  </a:lnTo>
                  <a:lnTo>
                    <a:pt x="13400" y="3551"/>
                  </a:lnTo>
                  <a:lnTo>
                    <a:pt x="13348" y="3421"/>
                  </a:lnTo>
                  <a:lnTo>
                    <a:pt x="13219" y="3343"/>
                  </a:lnTo>
                  <a:lnTo>
                    <a:pt x="13089" y="3292"/>
                  </a:lnTo>
                  <a:lnTo>
                    <a:pt x="12597" y="3214"/>
                  </a:lnTo>
                  <a:lnTo>
                    <a:pt x="12130" y="3110"/>
                  </a:lnTo>
                  <a:lnTo>
                    <a:pt x="11663" y="2981"/>
                  </a:lnTo>
                  <a:lnTo>
                    <a:pt x="11197" y="2825"/>
                  </a:lnTo>
                  <a:lnTo>
                    <a:pt x="10730" y="2670"/>
                  </a:lnTo>
                  <a:lnTo>
                    <a:pt x="10290" y="2462"/>
                  </a:lnTo>
                  <a:lnTo>
                    <a:pt x="9849" y="2281"/>
                  </a:lnTo>
                  <a:lnTo>
                    <a:pt x="9434" y="2048"/>
                  </a:lnTo>
                  <a:lnTo>
                    <a:pt x="9072" y="1840"/>
                  </a:lnTo>
                  <a:lnTo>
                    <a:pt x="8735" y="1633"/>
                  </a:lnTo>
                  <a:lnTo>
                    <a:pt x="8424" y="1400"/>
                  </a:lnTo>
                  <a:lnTo>
                    <a:pt x="8113" y="1166"/>
                  </a:lnTo>
                  <a:lnTo>
                    <a:pt x="7802" y="907"/>
                  </a:lnTo>
                  <a:lnTo>
                    <a:pt x="7517" y="648"/>
                  </a:lnTo>
                  <a:lnTo>
                    <a:pt x="7231" y="389"/>
                  </a:lnTo>
                  <a:lnTo>
                    <a:pt x="6946" y="104"/>
                  </a:lnTo>
                  <a:lnTo>
                    <a:pt x="6843" y="26"/>
                  </a:lnTo>
                  <a:lnTo>
                    <a:pt x="67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3588050" y="1420325"/>
              <a:ext cx="16225" cy="16875"/>
            </a:xfrm>
            <a:custGeom>
              <a:avLst/>
              <a:gdLst/>
              <a:ahLst/>
              <a:cxnLst/>
              <a:rect l="l" t="t" r="r" b="b"/>
              <a:pathLst>
                <a:path w="649" h="675" extrusionOk="0">
                  <a:moveTo>
                    <a:pt x="338" y="0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105" y="571"/>
                  </a:lnTo>
                  <a:lnTo>
                    <a:pt x="208" y="648"/>
                  </a:lnTo>
                  <a:lnTo>
                    <a:pt x="338" y="674"/>
                  </a:lnTo>
                  <a:lnTo>
                    <a:pt x="442" y="648"/>
                  </a:lnTo>
                  <a:lnTo>
                    <a:pt x="545" y="571"/>
                  </a:lnTo>
                  <a:lnTo>
                    <a:pt x="623" y="467"/>
                  </a:lnTo>
                  <a:lnTo>
                    <a:pt x="649" y="337"/>
                  </a:lnTo>
                  <a:lnTo>
                    <a:pt x="623" y="208"/>
                  </a:lnTo>
                  <a:lnTo>
                    <a:pt x="545" y="104"/>
                  </a:lnTo>
                  <a:lnTo>
                    <a:pt x="442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"/>
            <p:cNvSpPr/>
            <p:nvPr/>
          </p:nvSpPr>
          <p:spPr>
            <a:xfrm>
              <a:off x="3301025" y="1294625"/>
              <a:ext cx="270850" cy="340200"/>
            </a:xfrm>
            <a:custGeom>
              <a:avLst/>
              <a:gdLst/>
              <a:ahLst/>
              <a:cxnLst/>
              <a:rect l="l" t="t" r="r" b="b"/>
              <a:pathLst>
                <a:path w="10834" h="13608" extrusionOk="0">
                  <a:moveTo>
                    <a:pt x="5417" y="752"/>
                  </a:moveTo>
                  <a:lnTo>
                    <a:pt x="5832" y="1089"/>
                  </a:lnTo>
                  <a:lnTo>
                    <a:pt x="6272" y="1400"/>
                  </a:lnTo>
                  <a:lnTo>
                    <a:pt x="6713" y="1685"/>
                  </a:lnTo>
                  <a:lnTo>
                    <a:pt x="7180" y="1944"/>
                  </a:lnTo>
                  <a:lnTo>
                    <a:pt x="7879" y="2307"/>
                  </a:lnTo>
                  <a:lnTo>
                    <a:pt x="8631" y="2644"/>
                  </a:lnTo>
                  <a:lnTo>
                    <a:pt x="9383" y="2929"/>
                  </a:lnTo>
                  <a:lnTo>
                    <a:pt x="10160" y="3136"/>
                  </a:lnTo>
                  <a:lnTo>
                    <a:pt x="10160" y="8139"/>
                  </a:lnTo>
                  <a:lnTo>
                    <a:pt x="10134" y="8424"/>
                  </a:lnTo>
                  <a:lnTo>
                    <a:pt x="10082" y="8683"/>
                  </a:lnTo>
                  <a:lnTo>
                    <a:pt x="9979" y="8942"/>
                  </a:lnTo>
                  <a:lnTo>
                    <a:pt x="9849" y="9227"/>
                  </a:lnTo>
                  <a:lnTo>
                    <a:pt x="9694" y="9538"/>
                  </a:lnTo>
                  <a:lnTo>
                    <a:pt x="9512" y="9875"/>
                  </a:lnTo>
                  <a:lnTo>
                    <a:pt x="9305" y="10212"/>
                  </a:lnTo>
                  <a:lnTo>
                    <a:pt x="9046" y="10549"/>
                  </a:lnTo>
                  <a:lnTo>
                    <a:pt x="8735" y="10886"/>
                  </a:lnTo>
                  <a:lnTo>
                    <a:pt x="8398" y="11223"/>
                  </a:lnTo>
                  <a:lnTo>
                    <a:pt x="8009" y="11560"/>
                  </a:lnTo>
                  <a:lnTo>
                    <a:pt x="7620" y="11871"/>
                  </a:lnTo>
                  <a:lnTo>
                    <a:pt x="7231" y="12130"/>
                  </a:lnTo>
                  <a:lnTo>
                    <a:pt x="6843" y="12337"/>
                  </a:lnTo>
                  <a:lnTo>
                    <a:pt x="6454" y="12545"/>
                  </a:lnTo>
                  <a:lnTo>
                    <a:pt x="6091" y="12700"/>
                  </a:lnTo>
                  <a:lnTo>
                    <a:pt x="5728" y="12830"/>
                  </a:lnTo>
                  <a:lnTo>
                    <a:pt x="5417" y="12933"/>
                  </a:lnTo>
                  <a:lnTo>
                    <a:pt x="5106" y="12830"/>
                  </a:lnTo>
                  <a:lnTo>
                    <a:pt x="4743" y="12700"/>
                  </a:lnTo>
                  <a:lnTo>
                    <a:pt x="4380" y="12545"/>
                  </a:lnTo>
                  <a:lnTo>
                    <a:pt x="3992" y="12337"/>
                  </a:lnTo>
                  <a:lnTo>
                    <a:pt x="3603" y="12130"/>
                  </a:lnTo>
                  <a:lnTo>
                    <a:pt x="3214" y="11871"/>
                  </a:lnTo>
                  <a:lnTo>
                    <a:pt x="2825" y="11560"/>
                  </a:lnTo>
                  <a:lnTo>
                    <a:pt x="2436" y="11223"/>
                  </a:lnTo>
                  <a:lnTo>
                    <a:pt x="2100" y="10886"/>
                  </a:lnTo>
                  <a:lnTo>
                    <a:pt x="1788" y="10549"/>
                  </a:lnTo>
                  <a:lnTo>
                    <a:pt x="1529" y="10212"/>
                  </a:lnTo>
                  <a:lnTo>
                    <a:pt x="1322" y="9875"/>
                  </a:lnTo>
                  <a:lnTo>
                    <a:pt x="1141" y="9538"/>
                  </a:lnTo>
                  <a:lnTo>
                    <a:pt x="985" y="9227"/>
                  </a:lnTo>
                  <a:lnTo>
                    <a:pt x="855" y="8942"/>
                  </a:lnTo>
                  <a:lnTo>
                    <a:pt x="752" y="8683"/>
                  </a:lnTo>
                  <a:lnTo>
                    <a:pt x="700" y="8424"/>
                  </a:lnTo>
                  <a:lnTo>
                    <a:pt x="674" y="8139"/>
                  </a:lnTo>
                  <a:lnTo>
                    <a:pt x="674" y="3136"/>
                  </a:lnTo>
                  <a:lnTo>
                    <a:pt x="1452" y="2929"/>
                  </a:lnTo>
                  <a:lnTo>
                    <a:pt x="2203" y="2644"/>
                  </a:lnTo>
                  <a:lnTo>
                    <a:pt x="2955" y="2307"/>
                  </a:lnTo>
                  <a:lnTo>
                    <a:pt x="3655" y="1944"/>
                  </a:lnTo>
                  <a:lnTo>
                    <a:pt x="4121" y="1685"/>
                  </a:lnTo>
                  <a:lnTo>
                    <a:pt x="4562" y="1400"/>
                  </a:lnTo>
                  <a:lnTo>
                    <a:pt x="5002" y="1089"/>
                  </a:lnTo>
                  <a:lnTo>
                    <a:pt x="5417" y="752"/>
                  </a:lnTo>
                  <a:close/>
                  <a:moveTo>
                    <a:pt x="5417" y="0"/>
                  </a:moveTo>
                  <a:lnTo>
                    <a:pt x="5313" y="26"/>
                  </a:lnTo>
                  <a:lnTo>
                    <a:pt x="5210" y="78"/>
                  </a:lnTo>
                  <a:lnTo>
                    <a:pt x="4769" y="441"/>
                  </a:lnTo>
                  <a:lnTo>
                    <a:pt x="4303" y="778"/>
                  </a:lnTo>
                  <a:lnTo>
                    <a:pt x="3836" y="1089"/>
                  </a:lnTo>
                  <a:lnTo>
                    <a:pt x="3344" y="1374"/>
                  </a:lnTo>
                  <a:lnTo>
                    <a:pt x="2618" y="1737"/>
                  </a:lnTo>
                  <a:lnTo>
                    <a:pt x="1866" y="2074"/>
                  </a:lnTo>
                  <a:lnTo>
                    <a:pt x="1115" y="2333"/>
                  </a:lnTo>
                  <a:lnTo>
                    <a:pt x="311" y="2566"/>
                  </a:lnTo>
                  <a:lnTo>
                    <a:pt x="182" y="2618"/>
                  </a:lnTo>
                  <a:lnTo>
                    <a:pt x="104" y="2696"/>
                  </a:lnTo>
                  <a:lnTo>
                    <a:pt x="26" y="2825"/>
                  </a:lnTo>
                  <a:lnTo>
                    <a:pt x="0" y="2955"/>
                  </a:lnTo>
                  <a:lnTo>
                    <a:pt x="0" y="8139"/>
                  </a:lnTo>
                  <a:lnTo>
                    <a:pt x="26" y="8320"/>
                  </a:lnTo>
                  <a:lnTo>
                    <a:pt x="52" y="8527"/>
                  </a:lnTo>
                  <a:lnTo>
                    <a:pt x="78" y="8709"/>
                  </a:lnTo>
                  <a:lnTo>
                    <a:pt x="130" y="8890"/>
                  </a:lnTo>
                  <a:lnTo>
                    <a:pt x="233" y="9201"/>
                  </a:lnTo>
                  <a:lnTo>
                    <a:pt x="389" y="9512"/>
                  </a:lnTo>
                  <a:lnTo>
                    <a:pt x="544" y="9849"/>
                  </a:lnTo>
                  <a:lnTo>
                    <a:pt x="752" y="10212"/>
                  </a:lnTo>
                  <a:lnTo>
                    <a:pt x="985" y="10575"/>
                  </a:lnTo>
                  <a:lnTo>
                    <a:pt x="1270" y="10964"/>
                  </a:lnTo>
                  <a:lnTo>
                    <a:pt x="1607" y="11327"/>
                  </a:lnTo>
                  <a:lnTo>
                    <a:pt x="1996" y="11715"/>
                  </a:lnTo>
                  <a:lnTo>
                    <a:pt x="2411" y="12104"/>
                  </a:lnTo>
                  <a:lnTo>
                    <a:pt x="2877" y="12415"/>
                  </a:lnTo>
                  <a:lnTo>
                    <a:pt x="3318" y="12700"/>
                  </a:lnTo>
                  <a:lnTo>
                    <a:pt x="3758" y="12959"/>
                  </a:lnTo>
                  <a:lnTo>
                    <a:pt x="4173" y="13167"/>
                  </a:lnTo>
                  <a:lnTo>
                    <a:pt x="4588" y="13348"/>
                  </a:lnTo>
                  <a:lnTo>
                    <a:pt x="4976" y="13478"/>
                  </a:lnTo>
                  <a:lnTo>
                    <a:pt x="5313" y="13581"/>
                  </a:lnTo>
                  <a:lnTo>
                    <a:pt x="5417" y="13607"/>
                  </a:lnTo>
                  <a:lnTo>
                    <a:pt x="5521" y="13581"/>
                  </a:lnTo>
                  <a:lnTo>
                    <a:pt x="5858" y="13478"/>
                  </a:lnTo>
                  <a:lnTo>
                    <a:pt x="6246" y="13348"/>
                  </a:lnTo>
                  <a:lnTo>
                    <a:pt x="6661" y="13167"/>
                  </a:lnTo>
                  <a:lnTo>
                    <a:pt x="7076" y="12959"/>
                  </a:lnTo>
                  <a:lnTo>
                    <a:pt x="7516" y="12700"/>
                  </a:lnTo>
                  <a:lnTo>
                    <a:pt x="7957" y="12415"/>
                  </a:lnTo>
                  <a:lnTo>
                    <a:pt x="8398" y="12104"/>
                  </a:lnTo>
                  <a:lnTo>
                    <a:pt x="8838" y="11715"/>
                  </a:lnTo>
                  <a:lnTo>
                    <a:pt x="9227" y="11327"/>
                  </a:lnTo>
                  <a:lnTo>
                    <a:pt x="9564" y="10964"/>
                  </a:lnTo>
                  <a:lnTo>
                    <a:pt x="9849" y="10575"/>
                  </a:lnTo>
                  <a:lnTo>
                    <a:pt x="10082" y="10212"/>
                  </a:lnTo>
                  <a:lnTo>
                    <a:pt x="10290" y="9849"/>
                  </a:lnTo>
                  <a:lnTo>
                    <a:pt x="10445" y="9512"/>
                  </a:lnTo>
                  <a:lnTo>
                    <a:pt x="10601" y="9201"/>
                  </a:lnTo>
                  <a:lnTo>
                    <a:pt x="10704" y="8890"/>
                  </a:lnTo>
                  <a:lnTo>
                    <a:pt x="10756" y="8709"/>
                  </a:lnTo>
                  <a:lnTo>
                    <a:pt x="10782" y="8527"/>
                  </a:lnTo>
                  <a:lnTo>
                    <a:pt x="10808" y="8320"/>
                  </a:lnTo>
                  <a:lnTo>
                    <a:pt x="10834" y="8139"/>
                  </a:lnTo>
                  <a:lnTo>
                    <a:pt x="10834" y="2955"/>
                  </a:lnTo>
                  <a:lnTo>
                    <a:pt x="10808" y="2825"/>
                  </a:lnTo>
                  <a:lnTo>
                    <a:pt x="10730" y="2696"/>
                  </a:lnTo>
                  <a:lnTo>
                    <a:pt x="10653" y="2618"/>
                  </a:lnTo>
                  <a:lnTo>
                    <a:pt x="10523" y="2566"/>
                  </a:lnTo>
                  <a:lnTo>
                    <a:pt x="9720" y="2333"/>
                  </a:lnTo>
                  <a:lnTo>
                    <a:pt x="8968" y="2074"/>
                  </a:lnTo>
                  <a:lnTo>
                    <a:pt x="8216" y="1737"/>
                  </a:lnTo>
                  <a:lnTo>
                    <a:pt x="7491" y="1374"/>
                  </a:lnTo>
                  <a:lnTo>
                    <a:pt x="6998" y="1089"/>
                  </a:lnTo>
                  <a:lnTo>
                    <a:pt x="6532" y="778"/>
                  </a:lnTo>
                  <a:lnTo>
                    <a:pt x="6065" y="441"/>
                  </a:lnTo>
                  <a:lnTo>
                    <a:pt x="5624" y="78"/>
                  </a:lnTo>
                  <a:lnTo>
                    <a:pt x="5521" y="26"/>
                  </a:lnTo>
                  <a:lnTo>
                    <a:pt x="541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"/>
            <p:cNvSpPr/>
            <p:nvPr/>
          </p:nvSpPr>
          <p:spPr>
            <a:xfrm>
              <a:off x="3401450" y="1383400"/>
              <a:ext cx="70000" cy="163950"/>
            </a:xfrm>
            <a:custGeom>
              <a:avLst/>
              <a:gdLst/>
              <a:ahLst/>
              <a:cxnLst/>
              <a:rect l="l" t="t" r="r" b="b"/>
              <a:pathLst>
                <a:path w="2800" h="6558" extrusionOk="0">
                  <a:moveTo>
                    <a:pt x="1400" y="0"/>
                  </a:moveTo>
                  <a:lnTo>
                    <a:pt x="1270" y="26"/>
                  </a:lnTo>
                  <a:lnTo>
                    <a:pt x="1167" y="104"/>
                  </a:lnTo>
                  <a:lnTo>
                    <a:pt x="1089" y="207"/>
                  </a:lnTo>
                  <a:lnTo>
                    <a:pt x="1063" y="337"/>
                  </a:lnTo>
                  <a:lnTo>
                    <a:pt x="1063" y="829"/>
                  </a:lnTo>
                  <a:lnTo>
                    <a:pt x="856" y="907"/>
                  </a:lnTo>
                  <a:lnTo>
                    <a:pt x="648" y="1011"/>
                  </a:lnTo>
                  <a:lnTo>
                    <a:pt x="467" y="1166"/>
                  </a:lnTo>
                  <a:lnTo>
                    <a:pt x="311" y="1322"/>
                  </a:lnTo>
                  <a:lnTo>
                    <a:pt x="182" y="1529"/>
                  </a:lnTo>
                  <a:lnTo>
                    <a:pt x="78" y="1737"/>
                  </a:lnTo>
                  <a:lnTo>
                    <a:pt x="26" y="1970"/>
                  </a:lnTo>
                  <a:lnTo>
                    <a:pt x="0" y="2203"/>
                  </a:lnTo>
                  <a:lnTo>
                    <a:pt x="26" y="2488"/>
                  </a:lnTo>
                  <a:lnTo>
                    <a:pt x="104" y="2747"/>
                  </a:lnTo>
                  <a:lnTo>
                    <a:pt x="234" y="3007"/>
                  </a:lnTo>
                  <a:lnTo>
                    <a:pt x="415" y="3214"/>
                  </a:lnTo>
                  <a:lnTo>
                    <a:pt x="623" y="3369"/>
                  </a:lnTo>
                  <a:lnTo>
                    <a:pt x="856" y="3499"/>
                  </a:lnTo>
                  <a:lnTo>
                    <a:pt x="1115" y="3577"/>
                  </a:lnTo>
                  <a:lnTo>
                    <a:pt x="1400" y="3603"/>
                  </a:lnTo>
                  <a:lnTo>
                    <a:pt x="1556" y="3629"/>
                  </a:lnTo>
                  <a:lnTo>
                    <a:pt x="1685" y="3680"/>
                  </a:lnTo>
                  <a:lnTo>
                    <a:pt x="1815" y="3732"/>
                  </a:lnTo>
                  <a:lnTo>
                    <a:pt x="1918" y="3836"/>
                  </a:lnTo>
                  <a:lnTo>
                    <a:pt x="2022" y="3940"/>
                  </a:lnTo>
                  <a:lnTo>
                    <a:pt x="2100" y="4069"/>
                  </a:lnTo>
                  <a:lnTo>
                    <a:pt x="2126" y="4225"/>
                  </a:lnTo>
                  <a:lnTo>
                    <a:pt x="2152" y="4354"/>
                  </a:lnTo>
                  <a:lnTo>
                    <a:pt x="2126" y="4510"/>
                  </a:lnTo>
                  <a:lnTo>
                    <a:pt x="2100" y="4665"/>
                  </a:lnTo>
                  <a:lnTo>
                    <a:pt x="2022" y="4795"/>
                  </a:lnTo>
                  <a:lnTo>
                    <a:pt x="1918" y="4899"/>
                  </a:lnTo>
                  <a:lnTo>
                    <a:pt x="1815" y="5002"/>
                  </a:lnTo>
                  <a:lnTo>
                    <a:pt x="1685" y="5054"/>
                  </a:lnTo>
                  <a:lnTo>
                    <a:pt x="1556" y="5106"/>
                  </a:lnTo>
                  <a:lnTo>
                    <a:pt x="1400" y="5106"/>
                  </a:lnTo>
                  <a:lnTo>
                    <a:pt x="1193" y="5080"/>
                  </a:lnTo>
                  <a:lnTo>
                    <a:pt x="1011" y="5002"/>
                  </a:lnTo>
                  <a:lnTo>
                    <a:pt x="856" y="4873"/>
                  </a:lnTo>
                  <a:lnTo>
                    <a:pt x="726" y="4717"/>
                  </a:lnTo>
                  <a:lnTo>
                    <a:pt x="648" y="4614"/>
                  </a:lnTo>
                  <a:lnTo>
                    <a:pt x="545" y="4562"/>
                  </a:lnTo>
                  <a:lnTo>
                    <a:pt x="415" y="4536"/>
                  </a:lnTo>
                  <a:lnTo>
                    <a:pt x="286" y="4562"/>
                  </a:lnTo>
                  <a:lnTo>
                    <a:pt x="182" y="4665"/>
                  </a:lnTo>
                  <a:lnTo>
                    <a:pt x="130" y="4769"/>
                  </a:lnTo>
                  <a:lnTo>
                    <a:pt x="104" y="4899"/>
                  </a:lnTo>
                  <a:lnTo>
                    <a:pt x="156" y="5002"/>
                  </a:lnTo>
                  <a:lnTo>
                    <a:pt x="234" y="5158"/>
                  </a:lnTo>
                  <a:lnTo>
                    <a:pt x="311" y="5261"/>
                  </a:lnTo>
                  <a:lnTo>
                    <a:pt x="415" y="5391"/>
                  </a:lnTo>
                  <a:lnTo>
                    <a:pt x="545" y="5469"/>
                  </a:lnTo>
                  <a:lnTo>
                    <a:pt x="648" y="5572"/>
                  </a:lnTo>
                  <a:lnTo>
                    <a:pt x="778" y="5624"/>
                  </a:lnTo>
                  <a:lnTo>
                    <a:pt x="934" y="5702"/>
                  </a:lnTo>
                  <a:lnTo>
                    <a:pt x="1063" y="5728"/>
                  </a:lnTo>
                  <a:lnTo>
                    <a:pt x="1063" y="6246"/>
                  </a:lnTo>
                  <a:lnTo>
                    <a:pt x="1089" y="6376"/>
                  </a:lnTo>
                  <a:lnTo>
                    <a:pt x="1167" y="6480"/>
                  </a:lnTo>
                  <a:lnTo>
                    <a:pt x="1270" y="6531"/>
                  </a:lnTo>
                  <a:lnTo>
                    <a:pt x="1400" y="6557"/>
                  </a:lnTo>
                  <a:lnTo>
                    <a:pt x="1530" y="6531"/>
                  </a:lnTo>
                  <a:lnTo>
                    <a:pt x="1633" y="6480"/>
                  </a:lnTo>
                  <a:lnTo>
                    <a:pt x="1711" y="6376"/>
                  </a:lnTo>
                  <a:lnTo>
                    <a:pt x="1737" y="6246"/>
                  </a:lnTo>
                  <a:lnTo>
                    <a:pt x="1737" y="5728"/>
                  </a:lnTo>
                  <a:lnTo>
                    <a:pt x="1944" y="5650"/>
                  </a:lnTo>
                  <a:lnTo>
                    <a:pt x="2152" y="5547"/>
                  </a:lnTo>
                  <a:lnTo>
                    <a:pt x="2333" y="5417"/>
                  </a:lnTo>
                  <a:lnTo>
                    <a:pt x="2489" y="5236"/>
                  </a:lnTo>
                  <a:lnTo>
                    <a:pt x="2618" y="5054"/>
                  </a:lnTo>
                  <a:lnTo>
                    <a:pt x="2722" y="4847"/>
                  </a:lnTo>
                  <a:lnTo>
                    <a:pt x="2774" y="4614"/>
                  </a:lnTo>
                  <a:lnTo>
                    <a:pt x="2800" y="4354"/>
                  </a:lnTo>
                  <a:lnTo>
                    <a:pt x="2774" y="4095"/>
                  </a:lnTo>
                  <a:lnTo>
                    <a:pt x="2696" y="3810"/>
                  </a:lnTo>
                  <a:lnTo>
                    <a:pt x="2566" y="3577"/>
                  </a:lnTo>
                  <a:lnTo>
                    <a:pt x="2385" y="3369"/>
                  </a:lnTo>
                  <a:lnTo>
                    <a:pt x="2178" y="3188"/>
                  </a:lnTo>
                  <a:lnTo>
                    <a:pt x="1944" y="3058"/>
                  </a:lnTo>
                  <a:lnTo>
                    <a:pt x="1685" y="2981"/>
                  </a:lnTo>
                  <a:lnTo>
                    <a:pt x="1400" y="2955"/>
                  </a:lnTo>
                  <a:lnTo>
                    <a:pt x="1245" y="2955"/>
                  </a:lnTo>
                  <a:lnTo>
                    <a:pt x="1115" y="2903"/>
                  </a:lnTo>
                  <a:lnTo>
                    <a:pt x="985" y="2825"/>
                  </a:lnTo>
                  <a:lnTo>
                    <a:pt x="856" y="2747"/>
                  </a:lnTo>
                  <a:lnTo>
                    <a:pt x="778" y="2618"/>
                  </a:lnTo>
                  <a:lnTo>
                    <a:pt x="700" y="2488"/>
                  </a:lnTo>
                  <a:lnTo>
                    <a:pt x="674" y="2359"/>
                  </a:lnTo>
                  <a:lnTo>
                    <a:pt x="648" y="2203"/>
                  </a:lnTo>
                  <a:lnTo>
                    <a:pt x="674" y="2048"/>
                  </a:lnTo>
                  <a:lnTo>
                    <a:pt x="700" y="1918"/>
                  </a:lnTo>
                  <a:lnTo>
                    <a:pt x="778" y="1788"/>
                  </a:lnTo>
                  <a:lnTo>
                    <a:pt x="856" y="1685"/>
                  </a:lnTo>
                  <a:lnTo>
                    <a:pt x="985" y="1581"/>
                  </a:lnTo>
                  <a:lnTo>
                    <a:pt x="1115" y="1503"/>
                  </a:lnTo>
                  <a:lnTo>
                    <a:pt x="1245" y="1477"/>
                  </a:lnTo>
                  <a:lnTo>
                    <a:pt x="1400" y="1451"/>
                  </a:lnTo>
                  <a:lnTo>
                    <a:pt x="1607" y="1477"/>
                  </a:lnTo>
                  <a:lnTo>
                    <a:pt x="1789" y="1555"/>
                  </a:lnTo>
                  <a:lnTo>
                    <a:pt x="1944" y="1685"/>
                  </a:lnTo>
                  <a:lnTo>
                    <a:pt x="2074" y="1866"/>
                  </a:lnTo>
                  <a:lnTo>
                    <a:pt x="2152" y="1970"/>
                  </a:lnTo>
                  <a:lnTo>
                    <a:pt x="2255" y="2022"/>
                  </a:lnTo>
                  <a:lnTo>
                    <a:pt x="2385" y="2048"/>
                  </a:lnTo>
                  <a:lnTo>
                    <a:pt x="2515" y="1996"/>
                  </a:lnTo>
                  <a:lnTo>
                    <a:pt x="2618" y="1918"/>
                  </a:lnTo>
                  <a:lnTo>
                    <a:pt x="2670" y="1814"/>
                  </a:lnTo>
                  <a:lnTo>
                    <a:pt x="2696" y="1685"/>
                  </a:lnTo>
                  <a:lnTo>
                    <a:pt x="2644" y="1555"/>
                  </a:lnTo>
                  <a:lnTo>
                    <a:pt x="2566" y="1426"/>
                  </a:lnTo>
                  <a:lnTo>
                    <a:pt x="2489" y="1296"/>
                  </a:lnTo>
                  <a:lnTo>
                    <a:pt x="2385" y="1192"/>
                  </a:lnTo>
                  <a:lnTo>
                    <a:pt x="2255" y="1089"/>
                  </a:lnTo>
                  <a:lnTo>
                    <a:pt x="2152" y="1011"/>
                  </a:lnTo>
                  <a:lnTo>
                    <a:pt x="2022" y="933"/>
                  </a:lnTo>
                  <a:lnTo>
                    <a:pt x="1867" y="881"/>
                  </a:lnTo>
                  <a:lnTo>
                    <a:pt x="1737" y="829"/>
                  </a:lnTo>
                  <a:lnTo>
                    <a:pt x="1737" y="337"/>
                  </a:lnTo>
                  <a:lnTo>
                    <a:pt x="1711" y="207"/>
                  </a:lnTo>
                  <a:lnTo>
                    <a:pt x="1633" y="104"/>
                  </a:lnTo>
                  <a:lnTo>
                    <a:pt x="1530" y="26"/>
                  </a:lnTo>
                  <a:lnTo>
                    <a:pt x="14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" name="Google Shape;289;p3"/>
          <p:cNvSpPr txBox="1"/>
          <p:nvPr/>
        </p:nvSpPr>
        <p:spPr>
          <a:xfrm>
            <a:off x="8523111" y="4617156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"/>
          <p:cNvSpPr txBox="1">
            <a:spLocks noGrp="1"/>
          </p:cNvSpPr>
          <p:nvPr>
            <p:ph type="title"/>
          </p:nvPr>
        </p:nvSpPr>
        <p:spPr>
          <a:xfrm>
            <a:off x="695911" y="132102"/>
            <a:ext cx="7752178" cy="872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US" sz="3600"/>
              <a:t>Introduction</a:t>
            </a:r>
            <a:endParaRPr sz="3600"/>
          </a:p>
        </p:txBody>
      </p:sp>
      <p:sp>
        <p:nvSpPr>
          <p:cNvPr id="295" name="Google Shape;295;p4"/>
          <p:cNvSpPr txBox="1">
            <a:spLocks noGrp="1"/>
          </p:cNvSpPr>
          <p:nvPr>
            <p:ph type="subTitle" idx="1"/>
          </p:nvPr>
        </p:nvSpPr>
        <p:spPr>
          <a:xfrm>
            <a:off x="117621" y="764064"/>
            <a:ext cx="4933243" cy="3754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400" dirty="0">
                <a:latin typeface="Arial Black"/>
                <a:ea typeface="Arial Black"/>
                <a:cs typeface="Arial Black"/>
                <a:sym typeface="Arial Black"/>
              </a:rPr>
              <a:t>Verbal communication is a type of oral communication wherein the message is transmitted through spoken words.</a:t>
            </a:r>
            <a:endParaRPr sz="2400" dirty="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96" name="Google Shape;296;p4"/>
          <p:cNvSpPr/>
          <p:nvPr/>
        </p:nvSpPr>
        <p:spPr>
          <a:xfrm>
            <a:off x="3569145" y="7283046"/>
            <a:ext cx="4659" cy="72"/>
          </a:xfrm>
          <a:custGeom>
            <a:avLst/>
            <a:gdLst/>
            <a:ahLst/>
            <a:cxnLst/>
            <a:rect l="l" t="t" r="r" b="b"/>
            <a:pathLst>
              <a:path w="65" h="1" extrusionOk="0">
                <a:moveTo>
                  <a:pt x="64" y="0"/>
                </a:moveTo>
                <a:lnTo>
                  <a:pt x="64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64" y="0"/>
                </a:lnTo>
                <a:lnTo>
                  <a:pt x="64" y="0"/>
                </a:lnTo>
                <a:close/>
              </a:path>
            </a:pathLst>
          </a:custGeom>
          <a:solidFill>
            <a:srgbClr val="D6F0A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4"/>
          <p:cNvSpPr/>
          <p:nvPr/>
        </p:nvSpPr>
        <p:spPr>
          <a:xfrm>
            <a:off x="3518468" y="7275376"/>
            <a:ext cx="72" cy="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D6F0A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8" name="Google Shape;298;p4" descr="Tell Me More About Verbal Communication - Willy Wonka Sarcasm Meme | Make a  Mem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0864" y="1219128"/>
            <a:ext cx="4093136" cy="375496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"/>
          <p:cNvSpPr txBox="1"/>
          <p:nvPr/>
        </p:nvSpPr>
        <p:spPr>
          <a:xfrm>
            <a:off x="8906933" y="4910667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"/>
          <p:cNvSpPr/>
          <p:nvPr/>
        </p:nvSpPr>
        <p:spPr>
          <a:xfrm>
            <a:off x="1122883" y="225778"/>
            <a:ext cx="7138845" cy="799722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"/>
          <p:cNvSpPr txBox="1">
            <a:spLocks noGrp="1"/>
          </p:cNvSpPr>
          <p:nvPr>
            <p:ph type="title"/>
          </p:nvPr>
        </p:nvSpPr>
        <p:spPr>
          <a:xfrm>
            <a:off x="293511" y="460607"/>
            <a:ext cx="8556978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Principles of Verbal Messages</a:t>
            </a:r>
            <a:endParaRPr/>
          </a:p>
        </p:txBody>
      </p:sp>
      <p:sp>
        <p:nvSpPr>
          <p:cNvPr id="306" name="Google Shape;306;p5"/>
          <p:cNvSpPr txBox="1">
            <a:spLocks noGrp="1"/>
          </p:cNvSpPr>
          <p:nvPr>
            <p:ph type="subTitle" idx="3"/>
          </p:nvPr>
        </p:nvSpPr>
        <p:spPr>
          <a:xfrm>
            <a:off x="6389511" y="3086880"/>
            <a:ext cx="2152801" cy="74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>
                <a:latin typeface="Arial Black"/>
                <a:ea typeface="Arial Black"/>
                <a:cs typeface="Arial Black"/>
                <a:sym typeface="Arial Black"/>
              </a:rPr>
              <a:t>Contextual Rules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07" name="Google Shape;307;p5"/>
          <p:cNvSpPr txBox="1">
            <a:spLocks noGrp="1"/>
          </p:cNvSpPr>
          <p:nvPr>
            <p:ph type="subTitle" idx="5"/>
          </p:nvPr>
        </p:nvSpPr>
        <p:spPr>
          <a:xfrm>
            <a:off x="3835759" y="3135820"/>
            <a:ext cx="1819974" cy="544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>
                <a:latin typeface="Arial Black"/>
                <a:ea typeface="Arial Black"/>
                <a:cs typeface="Arial Black"/>
                <a:sym typeface="Arial Black"/>
              </a:rPr>
              <a:t>Semantic Rules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08" name="Google Shape;308;p5"/>
          <p:cNvSpPr txBox="1">
            <a:spLocks noGrp="1"/>
          </p:cNvSpPr>
          <p:nvPr>
            <p:ph type="subTitle" idx="7"/>
          </p:nvPr>
        </p:nvSpPr>
        <p:spPr>
          <a:xfrm>
            <a:off x="601688" y="3145991"/>
            <a:ext cx="1935197" cy="420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>
                <a:latin typeface="Arial Black"/>
                <a:ea typeface="Arial Black"/>
                <a:cs typeface="Arial Black"/>
                <a:sym typeface="Arial Black"/>
              </a:rPr>
              <a:t>Syntactic Rules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09" name="Google Shape;309;p5"/>
          <p:cNvSpPr/>
          <p:nvPr/>
        </p:nvSpPr>
        <p:spPr>
          <a:xfrm>
            <a:off x="4078029" y="1952461"/>
            <a:ext cx="954300" cy="954299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"/>
          <p:cNvSpPr/>
          <p:nvPr/>
        </p:nvSpPr>
        <p:spPr>
          <a:xfrm>
            <a:off x="1080438" y="1952460"/>
            <a:ext cx="954300" cy="9543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5"/>
          <p:cNvSpPr/>
          <p:nvPr/>
        </p:nvSpPr>
        <p:spPr>
          <a:xfrm>
            <a:off x="7068656" y="1952461"/>
            <a:ext cx="904523" cy="9543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2" name="Google Shape;312;p5"/>
          <p:cNvGrpSpPr/>
          <p:nvPr/>
        </p:nvGrpSpPr>
        <p:grpSpPr>
          <a:xfrm>
            <a:off x="1435184" y="2290775"/>
            <a:ext cx="314378" cy="420634"/>
            <a:chOff x="4028025" y="1249275"/>
            <a:chExt cx="311050" cy="419250"/>
          </a:xfrm>
        </p:grpSpPr>
        <p:sp>
          <p:nvSpPr>
            <p:cNvPr id="313" name="Google Shape;313;p5"/>
            <p:cNvSpPr/>
            <p:nvPr/>
          </p:nvSpPr>
          <p:spPr>
            <a:xfrm>
              <a:off x="4028025" y="1249275"/>
              <a:ext cx="311050" cy="419250"/>
            </a:xfrm>
            <a:custGeom>
              <a:avLst/>
              <a:gdLst/>
              <a:ahLst/>
              <a:cxnLst/>
              <a:rect l="l" t="t" r="r" b="b"/>
              <a:pathLst>
                <a:path w="12442" h="16770" extrusionOk="0">
                  <a:moveTo>
                    <a:pt x="1296" y="0"/>
                  </a:moveTo>
                  <a:lnTo>
                    <a:pt x="1037" y="26"/>
                  </a:lnTo>
                  <a:lnTo>
                    <a:pt x="804" y="104"/>
                  </a:lnTo>
                  <a:lnTo>
                    <a:pt x="571" y="207"/>
                  </a:lnTo>
                  <a:lnTo>
                    <a:pt x="389" y="389"/>
                  </a:lnTo>
                  <a:lnTo>
                    <a:pt x="234" y="570"/>
                  </a:lnTo>
                  <a:lnTo>
                    <a:pt x="104" y="803"/>
                  </a:lnTo>
                  <a:lnTo>
                    <a:pt x="26" y="1037"/>
                  </a:lnTo>
                  <a:lnTo>
                    <a:pt x="1" y="1296"/>
                  </a:lnTo>
                  <a:lnTo>
                    <a:pt x="1" y="15473"/>
                  </a:lnTo>
                  <a:lnTo>
                    <a:pt x="26" y="15732"/>
                  </a:lnTo>
                  <a:lnTo>
                    <a:pt x="104" y="15966"/>
                  </a:lnTo>
                  <a:lnTo>
                    <a:pt x="234" y="16199"/>
                  </a:lnTo>
                  <a:lnTo>
                    <a:pt x="389" y="16380"/>
                  </a:lnTo>
                  <a:lnTo>
                    <a:pt x="571" y="16536"/>
                  </a:lnTo>
                  <a:lnTo>
                    <a:pt x="804" y="16665"/>
                  </a:lnTo>
                  <a:lnTo>
                    <a:pt x="1037" y="16743"/>
                  </a:lnTo>
                  <a:lnTo>
                    <a:pt x="1296" y="16769"/>
                  </a:lnTo>
                  <a:lnTo>
                    <a:pt x="11145" y="16769"/>
                  </a:lnTo>
                  <a:lnTo>
                    <a:pt x="11405" y="16743"/>
                  </a:lnTo>
                  <a:lnTo>
                    <a:pt x="11638" y="16665"/>
                  </a:lnTo>
                  <a:lnTo>
                    <a:pt x="11871" y="16536"/>
                  </a:lnTo>
                  <a:lnTo>
                    <a:pt x="12053" y="16380"/>
                  </a:lnTo>
                  <a:lnTo>
                    <a:pt x="12208" y="16199"/>
                  </a:lnTo>
                  <a:lnTo>
                    <a:pt x="12338" y="15966"/>
                  </a:lnTo>
                  <a:lnTo>
                    <a:pt x="12415" y="15732"/>
                  </a:lnTo>
                  <a:lnTo>
                    <a:pt x="12441" y="15473"/>
                  </a:lnTo>
                  <a:lnTo>
                    <a:pt x="12441" y="1296"/>
                  </a:lnTo>
                  <a:lnTo>
                    <a:pt x="12415" y="1037"/>
                  </a:lnTo>
                  <a:lnTo>
                    <a:pt x="12338" y="803"/>
                  </a:lnTo>
                  <a:lnTo>
                    <a:pt x="12208" y="570"/>
                  </a:lnTo>
                  <a:lnTo>
                    <a:pt x="12053" y="389"/>
                  </a:lnTo>
                  <a:lnTo>
                    <a:pt x="11871" y="207"/>
                  </a:lnTo>
                  <a:lnTo>
                    <a:pt x="11638" y="104"/>
                  </a:lnTo>
                  <a:lnTo>
                    <a:pt x="11405" y="26"/>
                  </a:lnTo>
                  <a:lnTo>
                    <a:pt x="11145" y="0"/>
                  </a:lnTo>
                  <a:lnTo>
                    <a:pt x="7698" y="0"/>
                  </a:lnTo>
                  <a:lnTo>
                    <a:pt x="7569" y="26"/>
                  </a:lnTo>
                  <a:lnTo>
                    <a:pt x="7465" y="78"/>
                  </a:lnTo>
                  <a:lnTo>
                    <a:pt x="7387" y="181"/>
                  </a:lnTo>
                  <a:lnTo>
                    <a:pt x="7361" y="311"/>
                  </a:lnTo>
                  <a:lnTo>
                    <a:pt x="7387" y="441"/>
                  </a:lnTo>
                  <a:lnTo>
                    <a:pt x="7465" y="544"/>
                  </a:lnTo>
                  <a:lnTo>
                    <a:pt x="7569" y="622"/>
                  </a:lnTo>
                  <a:lnTo>
                    <a:pt x="7698" y="648"/>
                  </a:lnTo>
                  <a:lnTo>
                    <a:pt x="11275" y="648"/>
                  </a:lnTo>
                  <a:lnTo>
                    <a:pt x="11379" y="700"/>
                  </a:lnTo>
                  <a:lnTo>
                    <a:pt x="11508" y="752"/>
                  </a:lnTo>
                  <a:lnTo>
                    <a:pt x="11586" y="829"/>
                  </a:lnTo>
                  <a:lnTo>
                    <a:pt x="11690" y="933"/>
                  </a:lnTo>
                  <a:lnTo>
                    <a:pt x="11742" y="1037"/>
                  </a:lnTo>
                  <a:lnTo>
                    <a:pt x="11767" y="1166"/>
                  </a:lnTo>
                  <a:lnTo>
                    <a:pt x="11793" y="1296"/>
                  </a:lnTo>
                  <a:lnTo>
                    <a:pt x="11793" y="15473"/>
                  </a:lnTo>
                  <a:lnTo>
                    <a:pt x="11767" y="15603"/>
                  </a:lnTo>
                  <a:lnTo>
                    <a:pt x="11742" y="15706"/>
                  </a:lnTo>
                  <a:lnTo>
                    <a:pt x="11690" y="15836"/>
                  </a:lnTo>
                  <a:lnTo>
                    <a:pt x="11586" y="15914"/>
                  </a:lnTo>
                  <a:lnTo>
                    <a:pt x="11508" y="15992"/>
                  </a:lnTo>
                  <a:lnTo>
                    <a:pt x="11379" y="16069"/>
                  </a:lnTo>
                  <a:lnTo>
                    <a:pt x="11275" y="16095"/>
                  </a:lnTo>
                  <a:lnTo>
                    <a:pt x="11145" y="16121"/>
                  </a:lnTo>
                  <a:lnTo>
                    <a:pt x="1296" y="16121"/>
                  </a:lnTo>
                  <a:lnTo>
                    <a:pt x="1167" y="16095"/>
                  </a:lnTo>
                  <a:lnTo>
                    <a:pt x="1063" y="16069"/>
                  </a:lnTo>
                  <a:lnTo>
                    <a:pt x="934" y="15992"/>
                  </a:lnTo>
                  <a:lnTo>
                    <a:pt x="856" y="15914"/>
                  </a:lnTo>
                  <a:lnTo>
                    <a:pt x="778" y="15836"/>
                  </a:lnTo>
                  <a:lnTo>
                    <a:pt x="700" y="15706"/>
                  </a:lnTo>
                  <a:lnTo>
                    <a:pt x="674" y="15603"/>
                  </a:lnTo>
                  <a:lnTo>
                    <a:pt x="648" y="15473"/>
                  </a:lnTo>
                  <a:lnTo>
                    <a:pt x="648" y="1296"/>
                  </a:lnTo>
                  <a:lnTo>
                    <a:pt x="674" y="1166"/>
                  </a:lnTo>
                  <a:lnTo>
                    <a:pt x="700" y="1037"/>
                  </a:lnTo>
                  <a:lnTo>
                    <a:pt x="778" y="933"/>
                  </a:lnTo>
                  <a:lnTo>
                    <a:pt x="856" y="829"/>
                  </a:lnTo>
                  <a:lnTo>
                    <a:pt x="934" y="752"/>
                  </a:lnTo>
                  <a:lnTo>
                    <a:pt x="1063" y="700"/>
                  </a:lnTo>
                  <a:lnTo>
                    <a:pt x="1167" y="648"/>
                  </a:lnTo>
                  <a:lnTo>
                    <a:pt x="4744" y="648"/>
                  </a:lnTo>
                  <a:lnTo>
                    <a:pt x="4873" y="622"/>
                  </a:lnTo>
                  <a:lnTo>
                    <a:pt x="4977" y="544"/>
                  </a:lnTo>
                  <a:lnTo>
                    <a:pt x="5055" y="441"/>
                  </a:lnTo>
                  <a:lnTo>
                    <a:pt x="5081" y="311"/>
                  </a:lnTo>
                  <a:lnTo>
                    <a:pt x="5055" y="181"/>
                  </a:lnTo>
                  <a:lnTo>
                    <a:pt x="4977" y="78"/>
                  </a:lnTo>
                  <a:lnTo>
                    <a:pt x="4873" y="26"/>
                  </a:lnTo>
                  <a:lnTo>
                    <a:pt x="47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4175125" y="1249275"/>
              <a:ext cx="16850" cy="16200"/>
            </a:xfrm>
            <a:custGeom>
              <a:avLst/>
              <a:gdLst/>
              <a:ahLst/>
              <a:cxnLst/>
              <a:rect l="l" t="t" r="r" b="b"/>
              <a:pathLst>
                <a:path w="674" h="648" extrusionOk="0">
                  <a:moveTo>
                    <a:pt x="337" y="0"/>
                  </a:moveTo>
                  <a:lnTo>
                    <a:pt x="207" y="26"/>
                  </a:lnTo>
                  <a:lnTo>
                    <a:pt x="104" y="78"/>
                  </a:lnTo>
                  <a:lnTo>
                    <a:pt x="26" y="181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7" y="622"/>
                  </a:lnTo>
                  <a:lnTo>
                    <a:pt x="337" y="648"/>
                  </a:lnTo>
                  <a:lnTo>
                    <a:pt x="467" y="622"/>
                  </a:lnTo>
                  <a:lnTo>
                    <a:pt x="570" y="544"/>
                  </a:lnTo>
                  <a:lnTo>
                    <a:pt x="648" y="441"/>
                  </a:lnTo>
                  <a:lnTo>
                    <a:pt x="674" y="311"/>
                  </a:lnTo>
                  <a:lnTo>
                    <a:pt x="648" y="181"/>
                  </a:lnTo>
                  <a:lnTo>
                    <a:pt x="570" y="78"/>
                  </a:lnTo>
                  <a:lnTo>
                    <a:pt x="467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4072725" y="1296575"/>
              <a:ext cx="221625" cy="92025"/>
            </a:xfrm>
            <a:custGeom>
              <a:avLst/>
              <a:gdLst/>
              <a:ahLst/>
              <a:cxnLst/>
              <a:rect l="l" t="t" r="r" b="b"/>
              <a:pathLst>
                <a:path w="8865" h="3681" extrusionOk="0">
                  <a:moveTo>
                    <a:pt x="8217" y="648"/>
                  </a:moveTo>
                  <a:lnTo>
                    <a:pt x="8217" y="3032"/>
                  </a:lnTo>
                  <a:lnTo>
                    <a:pt x="649" y="3032"/>
                  </a:lnTo>
                  <a:lnTo>
                    <a:pt x="649" y="648"/>
                  </a:lnTo>
                  <a:close/>
                  <a:moveTo>
                    <a:pt x="312" y="0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1" y="3343"/>
                  </a:lnTo>
                  <a:lnTo>
                    <a:pt x="27" y="3473"/>
                  </a:lnTo>
                  <a:lnTo>
                    <a:pt x="105" y="3577"/>
                  </a:lnTo>
                  <a:lnTo>
                    <a:pt x="208" y="3654"/>
                  </a:lnTo>
                  <a:lnTo>
                    <a:pt x="312" y="3680"/>
                  </a:lnTo>
                  <a:lnTo>
                    <a:pt x="8554" y="3680"/>
                  </a:lnTo>
                  <a:lnTo>
                    <a:pt x="8658" y="3654"/>
                  </a:lnTo>
                  <a:lnTo>
                    <a:pt x="8787" y="3577"/>
                  </a:lnTo>
                  <a:lnTo>
                    <a:pt x="8839" y="3473"/>
                  </a:lnTo>
                  <a:lnTo>
                    <a:pt x="8865" y="3343"/>
                  </a:lnTo>
                  <a:lnTo>
                    <a:pt x="8865" y="337"/>
                  </a:lnTo>
                  <a:lnTo>
                    <a:pt x="8839" y="207"/>
                  </a:lnTo>
                  <a:lnTo>
                    <a:pt x="8787" y="104"/>
                  </a:lnTo>
                  <a:lnTo>
                    <a:pt x="8658" y="26"/>
                  </a:lnTo>
                  <a:lnTo>
                    <a:pt x="85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4072725" y="1404775"/>
              <a:ext cx="60950" cy="61575"/>
            </a:xfrm>
            <a:custGeom>
              <a:avLst/>
              <a:gdLst/>
              <a:ahLst/>
              <a:cxnLst/>
              <a:rect l="l" t="t" r="r" b="b"/>
              <a:pathLst>
                <a:path w="2438" h="2463" extrusionOk="0">
                  <a:moveTo>
                    <a:pt x="1789" y="674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74"/>
                  </a:lnTo>
                  <a:close/>
                  <a:moveTo>
                    <a:pt x="312" y="0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1" y="2126"/>
                  </a:lnTo>
                  <a:lnTo>
                    <a:pt x="27" y="2255"/>
                  </a:lnTo>
                  <a:lnTo>
                    <a:pt x="105" y="2359"/>
                  </a:lnTo>
                  <a:lnTo>
                    <a:pt x="208" y="2437"/>
                  </a:lnTo>
                  <a:lnTo>
                    <a:pt x="312" y="2463"/>
                  </a:lnTo>
                  <a:lnTo>
                    <a:pt x="2100" y="2463"/>
                  </a:lnTo>
                  <a:lnTo>
                    <a:pt x="2230" y="2437"/>
                  </a:lnTo>
                  <a:lnTo>
                    <a:pt x="2334" y="2359"/>
                  </a:lnTo>
                  <a:lnTo>
                    <a:pt x="2411" y="2255"/>
                  </a:lnTo>
                  <a:lnTo>
                    <a:pt x="2437" y="2126"/>
                  </a:lnTo>
                  <a:lnTo>
                    <a:pt x="2437" y="337"/>
                  </a:lnTo>
                  <a:lnTo>
                    <a:pt x="2411" y="208"/>
                  </a:lnTo>
                  <a:lnTo>
                    <a:pt x="2334" y="104"/>
                  </a:lnTo>
                  <a:lnTo>
                    <a:pt x="2230" y="26"/>
                  </a:lnTo>
                  <a:lnTo>
                    <a:pt x="2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4153075" y="1404775"/>
              <a:ext cx="60950" cy="61575"/>
            </a:xfrm>
            <a:custGeom>
              <a:avLst/>
              <a:gdLst/>
              <a:ahLst/>
              <a:cxnLst/>
              <a:rect l="l" t="t" r="r" b="b"/>
              <a:pathLst>
                <a:path w="2438" h="2463" extrusionOk="0">
                  <a:moveTo>
                    <a:pt x="1789" y="674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74"/>
                  </a:lnTo>
                  <a:close/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1" y="2126"/>
                  </a:lnTo>
                  <a:lnTo>
                    <a:pt x="27" y="2255"/>
                  </a:lnTo>
                  <a:lnTo>
                    <a:pt x="104" y="2359"/>
                  </a:lnTo>
                  <a:lnTo>
                    <a:pt x="208" y="2437"/>
                  </a:lnTo>
                  <a:lnTo>
                    <a:pt x="338" y="2463"/>
                  </a:lnTo>
                  <a:lnTo>
                    <a:pt x="2100" y="2463"/>
                  </a:lnTo>
                  <a:lnTo>
                    <a:pt x="2230" y="2437"/>
                  </a:lnTo>
                  <a:lnTo>
                    <a:pt x="2333" y="2359"/>
                  </a:lnTo>
                  <a:lnTo>
                    <a:pt x="2411" y="2255"/>
                  </a:lnTo>
                  <a:lnTo>
                    <a:pt x="2437" y="2126"/>
                  </a:lnTo>
                  <a:lnTo>
                    <a:pt x="2437" y="337"/>
                  </a:lnTo>
                  <a:lnTo>
                    <a:pt x="2411" y="208"/>
                  </a:lnTo>
                  <a:lnTo>
                    <a:pt x="2333" y="104"/>
                  </a:lnTo>
                  <a:lnTo>
                    <a:pt x="2230" y="26"/>
                  </a:lnTo>
                  <a:lnTo>
                    <a:pt x="2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4233425" y="1404775"/>
              <a:ext cx="60925" cy="61575"/>
            </a:xfrm>
            <a:custGeom>
              <a:avLst/>
              <a:gdLst/>
              <a:ahLst/>
              <a:cxnLst/>
              <a:rect l="l" t="t" r="r" b="b"/>
              <a:pathLst>
                <a:path w="2437" h="2463" extrusionOk="0">
                  <a:moveTo>
                    <a:pt x="1789" y="674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74"/>
                  </a:lnTo>
                  <a:close/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1" y="2126"/>
                  </a:lnTo>
                  <a:lnTo>
                    <a:pt x="27" y="2255"/>
                  </a:lnTo>
                  <a:lnTo>
                    <a:pt x="104" y="2359"/>
                  </a:lnTo>
                  <a:lnTo>
                    <a:pt x="208" y="2437"/>
                  </a:lnTo>
                  <a:lnTo>
                    <a:pt x="338" y="2463"/>
                  </a:lnTo>
                  <a:lnTo>
                    <a:pt x="2126" y="2463"/>
                  </a:lnTo>
                  <a:lnTo>
                    <a:pt x="2230" y="2437"/>
                  </a:lnTo>
                  <a:lnTo>
                    <a:pt x="2359" y="2359"/>
                  </a:lnTo>
                  <a:lnTo>
                    <a:pt x="2411" y="2255"/>
                  </a:lnTo>
                  <a:lnTo>
                    <a:pt x="2437" y="2126"/>
                  </a:lnTo>
                  <a:lnTo>
                    <a:pt x="2437" y="337"/>
                  </a:lnTo>
                  <a:lnTo>
                    <a:pt x="2411" y="208"/>
                  </a:lnTo>
                  <a:lnTo>
                    <a:pt x="2359" y="104"/>
                  </a:lnTo>
                  <a:lnTo>
                    <a:pt x="2230" y="26"/>
                  </a:lnTo>
                  <a:lnTo>
                    <a:pt x="21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4072725" y="1482525"/>
              <a:ext cx="60950" cy="60925"/>
            </a:xfrm>
            <a:custGeom>
              <a:avLst/>
              <a:gdLst/>
              <a:ahLst/>
              <a:cxnLst/>
              <a:rect l="l" t="t" r="r" b="b"/>
              <a:pathLst>
                <a:path w="2438" h="2437" extrusionOk="0">
                  <a:moveTo>
                    <a:pt x="1789" y="649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49"/>
                  </a:lnTo>
                  <a:close/>
                  <a:moveTo>
                    <a:pt x="312" y="1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12"/>
                  </a:lnTo>
                  <a:lnTo>
                    <a:pt x="1" y="2100"/>
                  </a:lnTo>
                  <a:lnTo>
                    <a:pt x="27" y="2230"/>
                  </a:lnTo>
                  <a:lnTo>
                    <a:pt x="105" y="2333"/>
                  </a:lnTo>
                  <a:lnTo>
                    <a:pt x="208" y="2411"/>
                  </a:lnTo>
                  <a:lnTo>
                    <a:pt x="312" y="2437"/>
                  </a:lnTo>
                  <a:lnTo>
                    <a:pt x="2100" y="2437"/>
                  </a:lnTo>
                  <a:lnTo>
                    <a:pt x="2230" y="2411"/>
                  </a:lnTo>
                  <a:lnTo>
                    <a:pt x="2334" y="2333"/>
                  </a:lnTo>
                  <a:lnTo>
                    <a:pt x="2411" y="2230"/>
                  </a:lnTo>
                  <a:lnTo>
                    <a:pt x="2437" y="2100"/>
                  </a:lnTo>
                  <a:lnTo>
                    <a:pt x="2437" y="312"/>
                  </a:lnTo>
                  <a:lnTo>
                    <a:pt x="2411" y="208"/>
                  </a:lnTo>
                  <a:lnTo>
                    <a:pt x="2334" y="104"/>
                  </a:lnTo>
                  <a:lnTo>
                    <a:pt x="2230" y="26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4153075" y="1482525"/>
              <a:ext cx="60950" cy="60925"/>
            </a:xfrm>
            <a:custGeom>
              <a:avLst/>
              <a:gdLst/>
              <a:ahLst/>
              <a:cxnLst/>
              <a:rect l="l" t="t" r="r" b="b"/>
              <a:pathLst>
                <a:path w="2438" h="2437" extrusionOk="0">
                  <a:moveTo>
                    <a:pt x="1789" y="649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49"/>
                  </a:lnTo>
                  <a:close/>
                  <a:moveTo>
                    <a:pt x="338" y="1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12"/>
                  </a:lnTo>
                  <a:lnTo>
                    <a:pt x="1" y="2100"/>
                  </a:lnTo>
                  <a:lnTo>
                    <a:pt x="27" y="2230"/>
                  </a:lnTo>
                  <a:lnTo>
                    <a:pt x="104" y="2333"/>
                  </a:lnTo>
                  <a:lnTo>
                    <a:pt x="208" y="2411"/>
                  </a:lnTo>
                  <a:lnTo>
                    <a:pt x="338" y="2437"/>
                  </a:lnTo>
                  <a:lnTo>
                    <a:pt x="2100" y="2437"/>
                  </a:lnTo>
                  <a:lnTo>
                    <a:pt x="2230" y="2411"/>
                  </a:lnTo>
                  <a:lnTo>
                    <a:pt x="2333" y="2333"/>
                  </a:lnTo>
                  <a:lnTo>
                    <a:pt x="2411" y="2230"/>
                  </a:lnTo>
                  <a:lnTo>
                    <a:pt x="2437" y="2100"/>
                  </a:lnTo>
                  <a:lnTo>
                    <a:pt x="2437" y="312"/>
                  </a:lnTo>
                  <a:lnTo>
                    <a:pt x="2411" y="208"/>
                  </a:lnTo>
                  <a:lnTo>
                    <a:pt x="2333" y="104"/>
                  </a:lnTo>
                  <a:lnTo>
                    <a:pt x="2230" y="26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4072725" y="1559625"/>
              <a:ext cx="60950" cy="61600"/>
            </a:xfrm>
            <a:custGeom>
              <a:avLst/>
              <a:gdLst/>
              <a:ahLst/>
              <a:cxnLst/>
              <a:rect l="l" t="t" r="r" b="b"/>
              <a:pathLst>
                <a:path w="2438" h="2464" extrusionOk="0">
                  <a:moveTo>
                    <a:pt x="1789" y="675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75"/>
                  </a:lnTo>
                  <a:close/>
                  <a:moveTo>
                    <a:pt x="312" y="1"/>
                  </a:moveTo>
                  <a:lnTo>
                    <a:pt x="208" y="27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2126"/>
                  </a:lnTo>
                  <a:lnTo>
                    <a:pt x="27" y="2256"/>
                  </a:lnTo>
                  <a:lnTo>
                    <a:pt x="105" y="2359"/>
                  </a:lnTo>
                  <a:lnTo>
                    <a:pt x="208" y="2437"/>
                  </a:lnTo>
                  <a:lnTo>
                    <a:pt x="312" y="2463"/>
                  </a:lnTo>
                  <a:lnTo>
                    <a:pt x="2100" y="2463"/>
                  </a:lnTo>
                  <a:lnTo>
                    <a:pt x="2230" y="2437"/>
                  </a:lnTo>
                  <a:lnTo>
                    <a:pt x="2334" y="2359"/>
                  </a:lnTo>
                  <a:lnTo>
                    <a:pt x="2411" y="2256"/>
                  </a:lnTo>
                  <a:lnTo>
                    <a:pt x="2437" y="2126"/>
                  </a:lnTo>
                  <a:lnTo>
                    <a:pt x="2437" y="338"/>
                  </a:lnTo>
                  <a:lnTo>
                    <a:pt x="2411" y="208"/>
                  </a:lnTo>
                  <a:lnTo>
                    <a:pt x="2334" y="104"/>
                  </a:lnTo>
                  <a:lnTo>
                    <a:pt x="2230" y="27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4153075" y="1559625"/>
              <a:ext cx="60950" cy="61600"/>
            </a:xfrm>
            <a:custGeom>
              <a:avLst/>
              <a:gdLst/>
              <a:ahLst/>
              <a:cxnLst/>
              <a:rect l="l" t="t" r="r" b="b"/>
              <a:pathLst>
                <a:path w="2438" h="2464" extrusionOk="0">
                  <a:moveTo>
                    <a:pt x="1789" y="675"/>
                  </a:moveTo>
                  <a:lnTo>
                    <a:pt x="1789" y="1789"/>
                  </a:lnTo>
                  <a:lnTo>
                    <a:pt x="649" y="1789"/>
                  </a:lnTo>
                  <a:lnTo>
                    <a:pt x="649" y="675"/>
                  </a:lnTo>
                  <a:close/>
                  <a:moveTo>
                    <a:pt x="338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2126"/>
                  </a:lnTo>
                  <a:lnTo>
                    <a:pt x="27" y="2256"/>
                  </a:lnTo>
                  <a:lnTo>
                    <a:pt x="104" y="2359"/>
                  </a:lnTo>
                  <a:lnTo>
                    <a:pt x="208" y="2437"/>
                  </a:lnTo>
                  <a:lnTo>
                    <a:pt x="338" y="2463"/>
                  </a:lnTo>
                  <a:lnTo>
                    <a:pt x="2100" y="2463"/>
                  </a:lnTo>
                  <a:lnTo>
                    <a:pt x="2230" y="2437"/>
                  </a:lnTo>
                  <a:lnTo>
                    <a:pt x="2333" y="2359"/>
                  </a:lnTo>
                  <a:lnTo>
                    <a:pt x="2411" y="2256"/>
                  </a:lnTo>
                  <a:lnTo>
                    <a:pt x="2437" y="2126"/>
                  </a:lnTo>
                  <a:lnTo>
                    <a:pt x="2437" y="338"/>
                  </a:lnTo>
                  <a:lnTo>
                    <a:pt x="2411" y="208"/>
                  </a:lnTo>
                  <a:lnTo>
                    <a:pt x="2333" y="104"/>
                  </a:lnTo>
                  <a:lnTo>
                    <a:pt x="2230" y="27"/>
                  </a:lnTo>
                  <a:lnTo>
                    <a:pt x="2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4233425" y="1482525"/>
              <a:ext cx="60925" cy="138700"/>
            </a:xfrm>
            <a:custGeom>
              <a:avLst/>
              <a:gdLst/>
              <a:ahLst/>
              <a:cxnLst/>
              <a:rect l="l" t="t" r="r" b="b"/>
              <a:pathLst>
                <a:path w="2437" h="5548" extrusionOk="0">
                  <a:moveTo>
                    <a:pt x="1789" y="649"/>
                  </a:moveTo>
                  <a:lnTo>
                    <a:pt x="1789" y="4873"/>
                  </a:lnTo>
                  <a:lnTo>
                    <a:pt x="649" y="4873"/>
                  </a:lnTo>
                  <a:lnTo>
                    <a:pt x="649" y="649"/>
                  </a:lnTo>
                  <a:close/>
                  <a:moveTo>
                    <a:pt x="338" y="1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12"/>
                  </a:lnTo>
                  <a:lnTo>
                    <a:pt x="1" y="5210"/>
                  </a:lnTo>
                  <a:lnTo>
                    <a:pt x="27" y="5340"/>
                  </a:lnTo>
                  <a:lnTo>
                    <a:pt x="104" y="5443"/>
                  </a:lnTo>
                  <a:lnTo>
                    <a:pt x="208" y="5521"/>
                  </a:lnTo>
                  <a:lnTo>
                    <a:pt x="338" y="5547"/>
                  </a:lnTo>
                  <a:lnTo>
                    <a:pt x="2126" y="5547"/>
                  </a:lnTo>
                  <a:lnTo>
                    <a:pt x="2230" y="5521"/>
                  </a:lnTo>
                  <a:lnTo>
                    <a:pt x="2359" y="5443"/>
                  </a:lnTo>
                  <a:lnTo>
                    <a:pt x="2411" y="5340"/>
                  </a:lnTo>
                  <a:lnTo>
                    <a:pt x="2437" y="5210"/>
                  </a:lnTo>
                  <a:lnTo>
                    <a:pt x="2437" y="312"/>
                  </a:lnTo>
                  <a:lnTo>
                    <a:pt x="2411" y="208"/>
                  </a:lnTo>
                  <a:lnTo>
                    <a:pt x="2359" y="104"/>
                  </a:lnTo>
                  <a:lnTo>
                    <a:pt x="2230" y="26"/>
                  </a:lnTo>
                  <a:lnTo>
                    <a:pt x="21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" name="Google Shape;324;p5"/>
          <p:cNvGrpSpPr/>
          <p:nvPr/>
        </p:nvGrpSpPr>
        <p:grpSpPr>
          <a:xfrm>
            <a:off x="4360723" y="2290775"/>
            <a:ext cx="424393" cy="385543"/>
            <a:chOff x="4720700" y="1266750"/>
            <a:chExt cx="419900" cy="384275"/>
          </a:xfrm>
        </p:grpSpPr>
        <p:sp>
          <p:nvSpPr>
            <p:cNvPr id="325" name="Google Shape;325;p5"/>
            <p:cNvSpPr/>
            <p:nvPr/>
          </p:nvSpPr>
          <p:spPr>
            <a:xfrm>
              <a:off x="4964975" y="1311475"/>
              <a:ext cx="16875" cy="16225"/>
            </a:xfrm>
            <a:custGeom>
              <a:avLst/>
              <a:gdLst/>
              <a:ahLst/>
              <a:cxnLst/>
              <a:rect l="l" t="t" r="r" b="b"/>
              <a:pathLst>
                <a:path w="675" h="649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182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467" y="622"/>
                  </a:lnTo>
                  <a:lnTo>
                    <a:pt x="571" y="544"/>
                  </a:lnTo>
                  <a:lnTo>
                    <a:pt x="648" y="441"/>
                  </a:lnTo>
                  <a:lnTo>
                    <a:pt x="674" y="311"/>
                  </a:lnTo>
                  <a:lnTo>
                    <a:pt x="648" y="182"/>
                  </a:lnTo>
                  <a:lnTo>
                    <a:pt x="571" y="78"/>
                  </a:lnTo>
                  <a:lnTo>
                    <a:pt x="467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4755675" y="1266750"/>
              <a:ext cx="384925" cy="384275"/>
            </a:xfrm>
            <a:custGeom>
              <a:avLst/>
              <a:gdLst/>
              <a:ahLst/>
              <a:cxnLst/>
              <a:rect l="l" t="t" r="r" b="b"/>
              <a:pathLst>
                <a:path w="15397" h="15371" extrusionOk="0">
                  <a:moveTo>
                    <a:pt x="7465" y="6999"/>
                  </a:moveTo>
                  <a:lnTo>
                    <a:pt x="7958" y="7465"/>
                  </a:lnTo>
                  <a:lnTo>
                    <a:pt x="7491" y="7932"/>
                  </a:lnTo>
                  <a:lnTo>
                    <a:pt x="6999" y="7465"/>
                  </a:lnTo>
                  <a:lnTo>
                    <a:pt x="7465" y="6999"/>
                  </a:lnTo>
                  <a:close/>
                  <a:moveTo>
                    <a:pt x="6195" y="1919"/>
                  </a:moveTo>
                  <a:lnTo>
                    <a:pt x="8917" y="4614"/>
                  </a:lnTo>
                  <a:lnTo>
                    <a:pt x="4640" y="8891"/>
                  </a:lnTo>
                  <a:lnTo>
                    <a:pt x="1919" y="6169"/>
                  </a:lnTo>
                  <a:lnTo>
                    <a:pt x="6195" y="1919"/>
                  </a:lnTo>
                  <a:close/>
                  <a:moveTo>
                    <a:pt x="8761" y="7569"/>
                  </a:moveTo>
                  <a:lnTo>
                    <a:pt x="9228" y="8035"/>
                  </a:lnTo>
                  <a:lnTo>
                    <a:pt x="8036" y="9228"/>
                  </a:lnTo>
                  <a:lnTo>
                    <a:pt x="7595" y="8761"/>
                  </a:lnTo>
                  <a:lnTo>
                    <a:pt x="8761" y="7569"/>
                  </a:lnTo>
                  <a:close/>
                  <a:moveTo>
                    <a:pt x="9331" y="8865"/>
                  </a:moveTo>
                  <a:lnTo>
                    <a:pt x="9798" y="9331"/>
                  </a:lnTo>
                  <a:lnTo>
                    <a:pt x="9331" y="9772"/>
                  </a:lnTo>
                  <a:lnTo>
                    <a:pt x="8865" y="9331"/>
                  </a:lnTo>
                  <a:lnTo>
                    <a:pt x="9331" y="8865"/>
                  </a:lnTo>
                  <a:close/>
                  <a:moveTo>
                    <a:pt x="986" y="6299"/>
                  </a:moveTo>
                  <a:lnTo>
                    <a:pt x="1115" y="6325"/>
                  </a:lnTo>
                  <a:lnTo>
                    <a:pt x="1219" y="6403"/>
                  </a:lnTo>
                  <a:lnTo>
                    <a:pt x="4433" y="9591"/>
                  </a:lnTo>
                  <a:lnTo>
                    <a:pt x="4485" y="9720"/>
                  </a:lnTo>
                  <a:lnTo>
                    <a:pt x="4511" y="9824"/>
                  </a:lnTo>
                  <a:lnTo>
                    <a:pt x="4485" y="9953"/>
                  </a:lnTo>
                  <a:lnTo>
                    <a:pt x="4433" y="10057"/>
                  </a:lnTo>
                  <a:lnTo>
                    <a:pt x="4303" y="10135"/>
                  </a:lnTo>
                  <a:lnTo>
                    <a:pt x="4200" y="10161"/>
                  </a:lnTo>
                  <a:lnTo>
                    <a:pt x="4070" y="10135"/>
                  </a:lnTo>
                  <a:lnTo>
                    <a:pt x="3966" y="10057"/>
                  </a:lnTo>
                  <a:lnTo>
                    <a:pt x="752" y="6869"/>
                  </a:lnTo>
                  <a:lnTo>
                    <a:pt x="675" y="6765"/>
                  </a:lnTo>
                  <a:lnTo>
                    <a:pt x="675" y="6636"/>
                  </a:lnTo>
                  <a:lnTo>
                    <a:pt x="675" y="6506"/>
                  </a:lnTo>
                  <a:lnTo>
                    <a:pt x="752" y="6403"/>
                  </a:lnTo>
                  <a:lnTo>
                    <a:pt x="856" y="6325"/>
                  </a:lnTo>
                  <a:lnTo>
                    <a:pt x="986" y="6299"/>
                  </a:lnTo>
                  <a:close/>
                  <a:moveTo>
                    <a:pt x="10627" y="9435"/>
                  </a:moveTo>
                  <a:lnTo>
                    <a:pt x="14593" y="13401"/>
                  </a:lnTo>
                  <a:lnTo>
                    <a:pt x="13427" y="14593"/>
                  </a:lnTo>
                  <a:lnTo>
                    <a:pt x="9435" y="10601"/>
                  </a:lnTo>
                  <a:lnTo>
                    <a:pt x="10627" y="9435"/>
                  </a:lnTo>
                  <a:close/>
                  <a:moveTo>
                    <a:pt x="6455" y="1"/>
                  </a:moveTo>
                  <a:lnTo>
                    <a:pt x="6273" y="53"/>
                  </a:lnTo>
                  <a:lnTo>
                    <a:pt x="6118" y="156"/>
                  </a:lnTo>
                  <a:lnTo>
                    <a:pt x="5962" y="286"/>
                  </a:lnTo>
                  <a:lnTo>
                    <a:pt x="5858" y="390"/>
                  </a:lnTo>
                  <a:lnTo>
                    <a:pt x="5781" y="545"/>
                  </a:lnTo>
                  <a:lnTo>
                    <a:pt x="5703" y="675"/>
                  </a:lnTo>
                  <a:lnTo>
                    <a:pt x="5677" y="830"/>
                  </a:lnTo>
                  <a:lnTo>
                    <a:pt x="5677" y="960"/>
                  </a:lnTo>
                  <a:lnTo>
                    <a:pt x="5677" y="1115"/>
                  </a:lnTo>
                  <a:lnTo>
                    <a:pt x="5703" y="1271"/>
                  </a:lnTo>
                  <a:lnTo>
                    <a:pt x="5781" y="1400"/>
                  </a:lnTo>
                  <a:lnTo>
                    <a:pt x="1426" y="5755"/>
                  </a:lnTo>
                  <a:lnTo>
                    <a:pt x="1297" y="5703"/>
                  </a:lnTo>
                  <a:lnTo>
                    <a:pt x="1141" y="5651"/>
                  </a:lnTo>
                  <a:lnTo>
                    <a:pt x="830" y="5651"/>
                  </a:lnTo>
                  <a:lnTo>
                    <a:pt x="701" y="5703"/>
                  </a:lnTo>
                  <a:lnTo>
                    <a:pt x="545" y="5755"/>
                  </a:lnTo>
                  <a:lnTo>
                    <a:pt x="416" y="5832"/>
                  </a:lnTo>
                  <a:lnTo>
                    <a:pt x="286" y="5936"/>
                  </a:lnTo>
                  <a:lnTo>
                    <a:pt x="182" y="6092"/>
                  </a:lnTo>
                  <a:lnTo>
                    <a:pt x="79" y="6273"/>
                  </a:lnTo>
                  <a:lnTo>
                    <a:pt x="27" y="6454"/>
                  </a:lnTo>
                  <a:lnTo>
                    <a:pt x="1" y="6636"/>
                  </a:lnTo>
                  <a:lnTo>
                    <a:pt x="27" y="6817"/>
                  </a:lnTo>
                  <a:lnTo>
                    <a:pt x="79" y="6999"/>
                  </a:lnTo>
                  <a:lnTo>
                    <a:pt x="182" y="7180"/>
                  </a:lnTo>
                  <a:lnTo>
                    <a:pt x="286" y="7336"/>
                  </a:lnTo>
                  <a:lnTo>
                    <a:pt x="3500" y="10524"/>
                  </a:lnTo>
                  <a:lnTo>
                    <a:pt x="3655" y="10653"/>
                  </a:lnTo>
                  <a:lnTo>
                    <a:pt x="3811" y="10731"/>
                  </a:lnTo>
                  <a:lnTo>
                    <a:pt x="3992" y="10809"/>
                  </a:lnTo>
                  <a:lnTo>
                    <a:pt x="4381" y="10809"/>
                  </a:lnTo>
                  <a:lnTo>
                    <a:pt x="4562" y="10731"/>
                  </a:lnTo>
                  <a:lnTo>
                    <a:pt x="4718" y="10653"/>
                  </a:lnTo>
                  <a:lnTo>
                    <a:pt x="4874" y="10524"/>
                  </a:lnTo>
                  <a:lnTo>
                    <a:pt x="4977" y="10394"/>
                  </a:lnTo>
                  <a:lnTo>
                    <a:pt x="5055" y="10264"/>
                  </a:lnTo>
                  <a:lnTo>
                    <a:pt x="5133" y="10135"/>
                  </a:lnTo>
                  <a:lnTo>
                    <a:pt x="5159" y="9979"/>
                  </a:lnTo>
                  <a:lnTo>
                    <a:pt x="5159" y="9824"/>
                  </a:lnTo>
                  <a:lnTo>
                    <a:pt x="5159" y="9694"/>
                  </a:lnTo>
                  <a:lnTo>
                    <a:pt x="5133" y="9539"/>
                  </a:lnTo>
                  <a:lnTo>
                    <a:pt x="5081" y="9383"/>
                  </a:lnTo>
                  <a:lnTo>
                    <a:pt x="6532" y="7932"/>
                  </a:lnTo>
                  <a:lnTo>
                    <a:pt x="7025" y="8398"/>
                  </a:lnTo>
                  <a:lnTo>
                    <a:pt x="6895" y="8528"/>
                  </a:lnTo>
                  <a:lnTo>
                    <a:pt x="6817" y="8632"/>
                  </a:lnTo>
                  <a:lnTo>
                    <a:pt x="6791" y="8761"/>
                  </a:lnTo>
                  <a:lnTo>
                    <a:pt x="6817" y="8865"/>
                  </a:lnTo>
                  <a:lnTo>
                    <a:pt x="6895" y="8994"/>
                  </a:lnTo>
                  <a:lnTo>
                    <a:pt x="7828" y="9902"/>
                  </a:lnTo>
                  <a:lnTo>
                    <a:pt x="7932" y="9979"/>
                  </a:lnTo>
                  <a:lnTo>
                    <a:pt x="8036" y="10005"/>
                  </a:lnTo>
                  <a:lnTo>
                    <a:pt x="8165" y="9979"/>
                  </a:lnTo>
                  <a:lnTo>
                    <a:pt x="8269" y="9902"/>
                  </a:lnTo>
                  <a:lnTo>
                    <a:pt x="8398" y="9772"/>
                  </a:lnTo>
                  <a:lnTo>
                    <a:pt x="8865" y="10238"/>
                  </a:lnTo>
                  <a:lnTo>
                    <a:pt x="8735" y="10368"/>
                  </a:lnTo>
                  <a:lnTo>
                    <a:pt x="8684" y="10472"/>
                  </a:lnTo>
                  <a:lnTo>
                    <a:pt x="8658" y="10601"/>
                  </a:lnTo>
                  <a:lnTo>
                    <a:pt x="8684" y="10731"/>
                  </a:lnTo>
                  <a:lnTo>
                    <a:pt x="8735" y="10835"/>
                  </a:lnTo>
                  <a:lnTo>
                    <a:pt x="13193" y="15267"/>
                  </a:lnTo>
                  <a:lnTo>
                    <a:pt x="13297" y="15344"/>
                  </a:lnTo>
                  <a:lnTo>
                    <a:pt x="13427" y="15370"/>
                  </a:lnTo>
                  <a:lnTo>
                    <a:pt x="13530" y="15344"/>
                  </a:lnTo>
                  <a:lnTo>
                    <a:pt x="13634" y="15267"/>
                  </a:lnTo>
                  <a:lnTo>
                    <a:pt x="15293" y="13634"/>
                  </a:lnTo>
                  <a:lnTo>
                    <a:pt x="15370" y="13530"/>
                  </a:lnTo>
                  <a:lnTo>
                    <a:pt x="15396" y="13401"/>
                  </a:lnTo>
                  <a:lnTo>
                    <a:pt x="15370" y="13271"/>
                  </a:lnTo>
                  <a:lnTo>
                    <a:pt x="15293" y="13167"/>
                  </a:lnTo>
                  <a:lnTo>
                    <a:pt x="10861" y="8735"/>
                  </a:lnTo>
                  <a:lnTo>
                    <a:pt x="10757" y="8657"/>
                  </a:lnTo>
                  <a:lnTo>
                    <a:pt x="10627" y="8632"/>
                  </a:lnTo>
                  <a:lnTo>
                    <a:pt x="10498" y="8657"/>
                  </a:lnTo>
                  <a:lnTo>
                    <a:pt x="10394" y="8735"/>
                  </a:lnTo>
                  <a:lnTo>
                    <a:pt x="10265" y="8865"/>
                  </a:lnTo>
                  <a:lnTo>
                    <a:pt x="9798" y="8398"/>
                  </a:lnTo>
                  <a:lnTo>
                    <a:pt x="9928" y="8269"/>
                  </a:lnTo>
                  <a:lnTo>
                    <a:pt x="10005" y="8165"/>
                  </a:lnTo>
                  <a:lnTo>
                    <a:pt x="10031" y="8035"/>
                  </a:lnTo>
                  <a:lnTo>
                    <a:pt x="10005" y="7906"/>
                  </a:lnTo>
                  <a:lnTo>
                    <a:pt x="9928" y="7802"/>
                  </a:lnTo>
                  <a:lnTo>
                    <a:pt x="8995" y="6869"/>
                  </a:lnTo>
                  <a:lnTo>
                    <a:pt x="8891" y="6791"/>
                  </a:lnTo>
                  <a:lnTo>
                    <a:pt x="8761" y="6765"/>
                  </a:lnTo>
                  <a:lnTo>
                    <a:pt x="8658" y="6791"/>
                  </a:lnTo>
                  <a:lnTo>
                    <a:pt x="8528" y="6869"/>
                  </a:lnTo>
                  <a:lnTo>
                    <a:pt x="8398" y="6999"/>
                  </a:lnTo>
                  <a:lnTo>
                    <a:pt x="7932" y="6532"/>
                  </a:lnTo>
                  <a:lnTo>
                    <a:pt x="9409" y="5055"/>
                  </a:lnTo>
                  <a:lnTo>
                    <a:pt x="9617" y="5133"/>
                  </a:lnTo>
                  <a:lnTo>
                    <a:pt x="9850" y="5159"/>
                  </a:lnTo>
                  <a:lnTo>
                    <a:pt x="10031" y="5133"/>
                  </a:lnTo>
                  <a:lnTo>
                    <a:pt x="10213" y="5081"/>
                  </a:lnTo>
                  <a:lnTo>
                    <a:pt x="10394" y="5003"/>
                  </a:lnTo>
                  <a:lnTo>
                    <a:pt x="10550" y="4873"/>
                  </a:lnTo>
                  <a:lnTo>
                    <a:pt x="10679" y="4718"/>
                  </a:lnTo>
                  <a:lnTo>
                    <a:pt x="10757" y="4536"/>
                  </a:lnTo>
                  <a:lnTo>
                    <a:pt x="10809" y="4355"/>
                  </a:lnTo>
                  <a:lnTo>
                    <a:pt x="10835" y="4174"/>
                  </a:lnTo>
                  <a:lnTo>
                    <a:pt x="10809" y="3992"/>
                  </a:lnTo>
                  <a:lnTo>
                    <a:pt x="10757" y="3811"/>
                  </a:lnTo>
                  <a:lnTo>
                    <a:pt x="10679" y="3629"/>
                  </a:lnTo>
                  <a:lnTo>
                    <a:pt x="10550" y="3474"/>
                  </a:lnTo>
                  <a:lnTo>
                    <a:pt x="9979" y="2930"/>
                  </a:lnTo>
                  <a:lnTo>
                    <a:pt x="9876" y="2852"/>
                  </a:lnTo>
                  <a:lnTo>
                    <a:pt x="9746" y="2826"/>
                  </a:lnTo>
                  <a:lnTo>
                    <a:pt x="9642" y="2852"/>
                  </a:lnTo>
                  <a:lnTo>
                    <a:pt x="9513" y="2930"/>
                  </a:lnTo>
                  <a:lnTo>
                    <a:pt x="9461" y="3033"/>
                  </a:lnTo>
                  <a:lnTo>
                    <a:pt x="9435" y="3163"/>
                  </a:lnTo>
                  <a:lnTo>
                    <a:pt x="9461" y="3266"/>
                  </a:lnTo>
                  <a:lnTo>
                    <a:pt x="9513" y="3396"/>
                  </a:lnTo>
                  <a:lnTo>
                    <a:pt x="10083" y="3940"/>
                  </a:lnTo>
                  <a:lnTo>
                    <a:pt x="10161" y="4044"/>
                  </a:lnTo>
                  <a:lnTo>
                    <a:pt x="10187" y="4174"/>
                  </a:lnTo>
                  <a:lnTo>
                    <a:pt x="10161" y="4303"/>
                  </a:lnTo>
                  <a:lnTo>
                    <a:pt x="10083" y="4407"/>
                  </a:lnTo>
                  <a:lnTo>
                    <a:pt x="9979" y="4485"/>
                  </a:lnTo>
                  <a:lnTo>
                    <a:pt x="9850" y="4511"/>
                  </a:lnTo>
                  <a:lnTo>
                    <a:pt x="9720" y="4485"/>
                  </a:lnTo>
                  <a:lnTo>
                    <a:pt x="9617" y="4407"/>
                  </a:lnTo>
                  <a:lnTo>
                    <a:pt x="6429" y="1219"/>
                  </a:lnTo>
                  <a:lnTo>
                    <a:pt x="6351" y="1089"/>
                  </a:lnTo>
                  <a:lnTo>
                    <a:pt x="6325" y="986"/>
                  </a:lnTo>
                  <a:lnTo>
                    <a:pt x="6351" y="856"/>
                  </a:lnTo>
                  <a:lnTo>
                    <a:pt x="6429" y="752"/>
                  </a:lnTo>
                  <a:lnTo>
                    <a:pt x="6532" y="675"/>
                  </a:lnTo>
                  <a:lnTo>
                    <a:pt x="6662" y="649"/>
                  </a:lnTo>
                  <a:lnTo>
                    <a:pt x="6766" y="675"/>
                  </a:lnTo>
                  <a:lnTo>
                    <a:pt x="6895" y="752"/>
                  </a:lnTo>
                  <a:lnTo>
                    <a:pt x="7439" y="1297"/>
                  </a:lnTo>
                  <a:lnTo>
                    <a:pt x="7543" y="1374"/>
                  </a:lnTo>
                  <a:lnTo>
                    <a:pt x="7673" y="1400"/>
                  </a:lnTo>
                  <a:lnTo>
                    <a:pt x="7802" y="1374"/>
                  </a:lnTo>
                  <a:lnTo>
                    <a:pt x="7906" y="1297"/>
                  </a:lnTo>
                  <a:lnTo>
                    <a:pt x="7984" y="1193"/>
                  </a:lnTo>
                  <a:lnTo>
                    <a:pt x="8010" y="1063"/>
                  </a:lnTo>
                  <a:lnTo>
                    <a:pt x="7984" y="934"/>
                  </a:lnTo>
                  <a:lnTo>
                    <a:pt x="7906" y="830"/>
                  </a:lnTo>
                  <a:lnTo>
                    <a:pt x="7336" y="286"/>
                  </a:lnTo>
                  <a:lnTo>
                    <a:pt x="7180" y="156"/>
                  </a:lnTo>
                  <a:lnTo>
                    <a:pt x="7025" y="53"/>
                  </a:lnTo>
                  <a:lnTo>
                    <a:pt x="68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4720700" y="1564825"/>
              <a:ext cx="237825" cy="86200"/>
            </a:xfrm>
            <a:custGeom>
              <a:avLst/>
              <a:gdLst/>
              <a:ahLst/>
              <a:cxnLst/>
              <a:rect l="l" t="t" r="r" b="b"/>
              <a:pathLst>
                <a:path w="9513" h="3448" extrusionOk="0">
                  <a:moveTo>
                    <a:pt x="7698" y="674"/>
                  </a:moveTo>
                  <a:lnTo>
                    <a:pt x="8242" y="1478"/>
                  </a:lnTo>
                  <a:lnTo>
                    <a:pt x="1270" y="1478"/>
                  </a:lnTo>
                  <a:lnTo>
                    <a:pt x="1815" y="674"/>
                  </a:lnTo>
                  <a:close/>
                  <a:moveTo>
                    <a:pt x="8864" y="2151"/>
                  </a:moveTo>
                  <a:lnTo>
                    <a:pt x="8864" y="2799"/>
                  </a:lnTo>
                  <a:lnTo>
                    <a:pt x="674" y="2799"/>
                  </a:lnTo>
                  <a:lnTo>
                    <a:pt x="674" y="2151"/>
                  </a:lnTo>
                  <a:close/>
                  <a:moveTo>
                    <a:pt x="1659" y="0"/>
                  </a:moveTo>
                  <a:lnTo>
                    <a:pt x="1555" y="26"/>
                  </a:lnTo>
                  <a:lnTo>
                    <a:pt x="1504" y="52"/>
                  </a:lnTo>
                  <a:lnTo>
                    <a:pt x="1426" y="104"/>
                  </a:lnTo>
                  <a:lnTo>
                    <a:pt x="1374" y="156"/>
                  </a:lnTo>
                  <a:lnTo>
                    <a:pt x="493" y="1478"/>
                  </a:lnTo>
                  <a:lnTo>
                    <a:pt x="337" y="1478"/>
                  </a:lnTo>
                  <a:lnTo>
                    <a:pt x="208" y="1503"/>
                  </a:lnTo>
                  <a:lnTo>
                    <a:pt x="104" y="1581"/>
                  </a:lnTo>
                  <a:lnTo>
                    <a:pt x="26" y="1685"/>
                  </a:lnTo>
                  <a:lnTo>
                    <a:pt x="0" y="1814"/>
                  </a:lnTo>
                  <a:lnTo>
                    <a:pt x="0" y="3110"/>
                  </a:lnTo>
                  <a:lnTo>
                    <a:pt x="26" y="3240"/>
                  </a:lnTo>
                  <a:lnTo>
                    <a:pt x="104" y="3344"/>
                  </a:lnTo>
                  <a:lnTo>
                    <a:pt x="208" y="3421"/>
                  </a:lnTo>
                  <a:lnTo>
                    <a:pt x="337" y="3447"/>
                  </a:lnTo>
                  <a:lnTo>
                    <a:pt x="9175" y="3447"/>
                  </a:lnTo>
                  <a:lnTo>
                    <a:pt x="9305" y="3421"/>
                  </a:lnTo>
                  <a:lnTo>
                    <a:pt x="9409" y="3344"/>
                  </a:lnTo>
                  <a:lnTo>
                    <a:pt x="9486" y="3240"/>
                  </a:lnTo>
                  <a:lnTo>
                    <a:pt x="9512" y="3110"/>
                  </a:lnTo>
                  <a:lnTo>
                    <a:pt x="9512" y="1814"/>
                  </a:lnTo>
                  <a:lnTo>
                    <a:pt x="9486" y="1685"/>
                  </a:lnTo>
                  <a:lnTo>
                    <a:pt x="9409" y="1581"/>
                  </a:lnTo>
                  <a:lnTo>
                    <a:pt x="9305" y="1503"/>
                  </a:lnTo>
                  <a:lnTo>
                    <a:pt x="9175" y="1478"/>
                  </a:lnTo>
                  <a:lnTo>
                    <a:pt x="9046" y="1478"/>
                  </a:lnTo>
                  <a:lnTo>
                    <a:pt x="8139" y="156"/>
                  </a:lnTo>
                  <a:lnTo>
                    <a:pt x="8087" y="104"/>
                  </a:lnTo>
                  <a:lnTo>
                    <a:pt x="8035" y="52"/>
                  </a:lnTo>
                  <a:lnTo>
                    <a:pt x="7957" y="26"/>
                  </a:lnTo>
                  <a:lnTo>
                    <a:pt x="78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8" name="Google Shape;328;p5"/>
          <p:cNvGrpSpPr/>
          <p:nvPr/>
        </p:nvGrpSpPr>
        <p:grpSpPr>
          <a:xfrm>
            <a:off x="7364361" y="2214387"/>
            <a:ext cx="339267" cy="420634"/>
            <a:chOff x="5509900" y="1249275"/>
            <a:chExt cx="335675" cy="419250"/>
          </a:xfrm>
        </p:grpSpPr>
        <p:sp>
          <p:nvSpPr>
            <p:cNvPr id="329" name="Google Shape;329;p5"/>
            <p:cNvSpPr/>
            <p:nvPr/>
          </p:nvSpPr>
          <p:spPr>
            <a:xfrm>
              <a:off x="5615525" y="1403475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115" y="674"/>
                  </a:moveTo>
                  <a:lnTo>
                    <a:pt x="1219" y="752"/>
                  </a:lnTo>
                  <a:lnTo>
                    <a:pt x="1296" y="856"/>
                  </a:lnTo>
                  <a:lnTo>
                    <a:pt x="1322" y="985"/>
                  </a:lnTo>
                  <a:lnTo>
                    <a:pt x="1296" y="1115"/>
                  </a:lnTo>
                  <a:lnTo>
                    <a:pt x="1219" y="1219"/>
                  </a:lnTo>
                  <a:lnTo>
                    <a:pt x="1115" y="1296"/>
                  </a:lnTo>
                  <a:lnTo>
                    <a:pt x="985" y="1322"/>
                  </a:lnTo>
                  <a:lnTo>
                    <a:pt x="882" y="1296"/>
                  </a:lnTo>
                  <a:lnTo>
                    <a:pt x="752" y="1219"/>
                  </a:lnTo>
                  <a:lnTo>
                    <a:pt x="700" y="1115"/>
                  </a:lnTo>
                  <a:lnTo>
                    <a:pt x="674" y="985"/>
                  </a:lnTo>
                  <a:lnTo>
                    <a:pt x="700" y="856"/>
                  </a:lnTo>
                  <a:lnTo>
                    <a:pt x="752" y="752"/>
                  </a:lnTo>
                  <a:lnTo>
                    <a:pt x="882" y="674"/>
                  </a:lnTo>
                  <a:close/>
                  <a:moveTo>
                    <a:pt x="985" y="1"/>
                  </a:moveTo>
                  <a:lnTo>
                    <a:pt x="804" y="26"/>
                  </a:lnTo>
                  <a:lnTo>
                    <a:pt x="623" y="78"/>
                  </a:lnTo>
                  <a:lnTo>
                    <a:pt x="467" y="156"/>
                  </a:lnTo>
                  <a:lnTo>
                    <a:pt x="312" y="286"/>
                  </a:lnTo>
                  <a:lnTo>
                    <a:pt x="182" y="441"/>
                  </a:lnTo>
                  <a:lnTo>
                    <a:pt x="78" y="623"/>
                  </a:lnTo>
                  <a:lnTo>
                    <a:pt x="26" y="804"/>
                  </a:lnTo>
                  <a:lnTo>
                    <a:pt x="1" y="985"/>
                  </a:lnTo>
                  <a:lnTo>
                    <a:pt x="26" y="1167"/>
                  </a:lnTo>
                  <a:lnTo>
                    <a:pt x="78" y="1348"/>
                  </a:lnTo>
                  <a:lnTo>
                    <a:pt x="182" y="1530"/>
                  </a:lnTo>
                  <a:lnTo>
                    <a:pt x="312" y="1685"/>
                  </a:lnTo>
                  <a:lnTo>
                    <a:pt x="467" y="1815"/>
                  </a:lnTo>
                  <a:lnTo>
                    <a:pt x="623" y="1893"/>
                  </a:lnTo>
                  <a:lnTo>
                    <a:pt x="804" y="1944"/>
                  </a:lnTo>
                  <a:lnTo>
                    <a:pt x="985" y="1970"/>
                  </a:lnTo>
                  <a:lnTo>
                    <a:pt x="1193" y="1944"/>
                  </a:lnTo>
                  <a:lnTo>
                    <a:pt x="1374" y="1893"/>
                  </a:lnTo>
                  <a:lnTo>
                    <a:pt x="1530" y="1815"/>
                  </a:lnTo>
                  <a:lnTo>
                    <a:pt x="1685" y="1685"/>
                  </a:lnTo>
                  <a:lnTo>
                    <a:pt x="1815" y="1530"/>
                  </a:lnTo>
                  <a:lnTo>
                    <a:pt x="1918" y="1348"/>
                  </a:lnTo>
                  <a:lnTo>
                    <a:pt x="1970" y="1167"/>
                  </a:lnTo>
                  <a:lnTo>
                    <a:pt x="1970" y="985"/>
                  </a:lnTo>
                  <a:lnTo>
                    <a:pt x="1970" y="804"/>
                  </a:lnTo>
                  <a:lnTo>
                    <a:pt x="1918" y="623"/>
                  </a:lnTo>
                  <a:lnTo>
                    <a:pt x="1815" y="441"/>
                  </a:lnTo>
                  <a:lnTo>
                    <a:pt x="1685" y="286"/>
                  </a:lnTo>
                  <a:lnTo>
                    <a:pt x="1530" y="156"/>
                  </a:lnTo>
                  <a:lnTo>
                    <a:pt x="1374" y="78"/>
                  </a:lnTo>
                  <a:lnTo>
                    <a:pt x="1193" y="26"/>
                  </a:lnTo>
                  <a:lnTo>
                    <a:pt x="9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5690700" y="1478650"/>
              <a:ext cx="49250" cy="48600"/>
            </a:xfrm>
            <a:custGeom>
              <a:avLst/>
              <a:gdLst/>
              <a:ahLst/>
              <a:cxnLst/>
              <a:rect l="l" t="t" r="r" b="b"/>
              <a:pathLst>
                <a:path w="1970" h="1944" extrusionOk="0">
                  <a:moveTo>
                    <a:pt x="985" y="648"/>
                  </a:moveTo>
                  <a:lnTo>
                    <a:pt x="1115" y="674"/>
                  </a:lnTo>
                  <a:lnTo>
                    <a:pt x="1218" y="752"/>
                  </a:lnTo>
                  <a:lnTo>
                    <a:pt x="1270" y="855"/>
                  </a:lnTo>
                  <a:lnTo>
                    <a:pt x="1296" y="985"/>
                  </a:lnTo>
                  <a:lnTo>
                    <a:pt x="1270" y="1089"/>
                  </a:lnTo>
                  <a:lnTo>
                    <a:pt x="1218" y="1192"/>
                  </a:lnTo>
                  <a:lnTo>
                    <a:pt x="1115" y="1270"/>
                  </a:lnTo>
                  <a:lnTo>
                    <a:pt x="985" y="1296"/>
                  </a:lnTo>
                  <a:lnTo>
                    <a:pt x="855" y="1270"/>
                  </a:lnTo>
                  <a:lnTo>
                    <a:pt x="752" y="1192"/>
                  </a:lnTo>
                  <a:lnTo>
                    <a:pt x="674" y="1089"/>
                  </a:lnTo>
                  <a:lnTo>
                    <a:pt x="648" y="985"/>
                  </a:lnTo>
                  <a:lnTo>
                    <a:pt x="674" y="855"/>
                  </a:lnTo>
                  <a:lnTo>
                    <a:pt x="752" y="752"/>
                  </a:lnTo>
                  <a:lnTo>
                    <a:pt x="855" y="674"/>
                  </a:lnTo>
                  <a:lnTo>
                    <a:pt x="985" y="648"/>
                  </a:lnTo>
                  <a:close/>
                  <a:moveTo>
                    <a:pt x="804" y="0"/>
                  </a:moveTo>
                  <a:lnTo>
                    <a:pt x="596" y="52"/>
                  </a:lnTo>
                  <a:lnTo>
                    <a:pt x="441" y="156"/>
                  </a:lnTo>
                  <a:lnTo>
                    <a:pt x="285" y="285"/>
                  </a:lnTo>
                  <a:lnTo>
                    <a:pt x="156" y="441"/>
                  </a:lnTo>
                  <a:lnTo>
                    <a:pt x="78" y="596"/>
                  </a:lnTo>
                  <a:lnTo>
                    <a:pt x="26" y="778"/>
                  </a:lnTo>
                  <a:lnTo>
                    <a:pt x="0" y="985"/>
                  </a:lnTo>
                  <a:lnTo>
                    <a:pt x="26" y="1166"/>
                  </a:lnTo>
                  <a:lnTo>
                    <a:pt x="78" y="1348"/>
                  </a:lnTo>
                  <a:lnTo>
                    <a:pt x="156" y="1503"/>
                  </a:lnTo>
                  <a:lnTo>
                    <a:pt x="285" y="1659"/>
                  </a:lnTo>
                  <a:lnTo>
                    <a:pt x="441" y="1788"/>
                  </a:lnTo>
                  <a:lnTo>
                    <a:pt x="596" y="1892"/>
                  </a:lnTo>
                  <a:lnTo>
                    <a:pt x="804" y="1944"/>
                  </a:lnTo>
                  <a:lnTo>
                    <a:pt x="1166" y="1944"/>
                  </a:lnTo>
                  <a:lnTo>
                    <a:pt x="1348" y="1892"/>
                  </a:lnTo>
                  <a:lnTo>
                    <a:pt x="1529" y="1788"/>
                  </a:lnTo>
                  <a:lnTo>
                    <a:pt x="1685" y="1659"/>
                  </a:lnTo>
                  <a:lnTo>
                    <a:pt x="1788" y="1503"/>
                  </a:lnTo>
                  <a:lnTo>
                    <a:pt x="1892" y="1348"/>
                  </a:lnTo>
                  <a:lnTo>
                    <a:pt x="1944" y="1166"/>
                  </a:lnTo>
                  <a:lnTo>
                    <a:pt x="1970" y="985"/>
                  </a:lnTo>
                  <a:lnTo>
                    <a:pt x="1944" y="778"/>
                  </a:lnTo>
                  <a:lnTo>
                    <a:pt x="1892" y="596"/>
                  </a:lnTo>
                  <a:lnTo>
                    <a:pt x="1788" y="441"/>
                  </a:lnTo>
                  <a:lnTo>
                    <a:pt x="1685" y="285"/>
                  </a:lnTo>
                  <a:lnTo>
                    <a:pt x="1529" y="156"/>
                  </a:lnTo>
                  <a:lnTo>
                    <a:pt x="1348" y="52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5625900" y="1413850"/>
              <a:ext cx="103700" cy="103700"/>
            </a:xfrm>
            <a:custGeom>
              <a:avLst/>
              <a:gdLst/>
              <a:ahLst/>
              <a:cxnLst/>
              <a:rect l="l" t="t" r="r" b="b"/>
              <a:pathLst>
                <a:path w="4148" h="4148" extrusionOk="0">
                  <a:moveTo>
                    <a:pt x="3810" y="0"/>
                  </a:moveTo>
                  <a:lnTo>
                    <a:pt x="3681" y="26"/>
                  </a:lnTo>
                  <a:lnTo>
                    <a:pt x="3577" y="104"/>
                  </a:lnTo>
                  <a:lnTo>
                    <a:pt x="104" y="3577"/>
                  </a:lnTo>
                  <a:lnTo>
                    <a:pt x="26" y="3681"/>
                  </a:lnTo>
                  <a:lnTo>
                    <a:pt x="0" y="3810"/>
                  </a:lnTo>
                  <a:lnTo>
                    <a:pt x="26" y="3940"/>
                  </a:lnTo>
                  <a:lnTo>
                    <a:pt x="104" y="4043"/>
                  </a:lnTo>
                  <a:lnTo>
                    <a:pt x="208" y="4121"/>
                  </a:lnTo>
                  <a:lnTo>
                    <a:pt x="337" y="4147"/>
                  </a:lnTo>
                  <a:lnTo>
                    <a:pt x="467" y="4121"/>
                  </a:lnTo>
                  <a:lnTo>
                    <a:pt x="570" y="4043"/>
                  </a:lnTo>
                  <a:lnTo>
                    <a:pt x="4043" y="570"/>
                  </a:lnTo>
                  <a:lnTo>
                    <a:pt x="4121" y="467"/>
                  </a:lnTo>
                  <a:lnTo>
                    <a:pt x="4147" y="337"/>
                  </a:lnTo>
                  <a:lnTo>
                    <a:pt x="4121" y="208"/>
                  </a:lnTo>
                  <a:lnTo>
                    <a:pt x="4043" y="104"/>
                  </a:lnTo>
                  <a:lnTo>
                    <a:pt x="3940" y="26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5509900" y="1249275"/>
              <a:ext cx="335675" cy="419250"/>
            </a:xfrm>
            <a:custGeom>
              <a:avLst/>
              <a:gdLst/>
              <a:ahLst/>
              <a:cxnLst/>
              <a:rect l="l" t="t" r="r" b="b"/>
              <a:pathLst>
                <a:path w="13427" h="16770" extrusionOk="0">
                  <a:moveTo>
                    <a:pt x="6714" y="0"/>
                  </a:moveTo>
                  <a:lnTo>
                    <a:pt x="6584" y="26"/>
                  </a:lnTo>
                  <a:lnTo>
                    <a:pt x="6480" y="104"/>
                  </a:lnTo>
                  <a:lnTo>
                    <a:pt x="6195" y="389"/>
                  </a:lnTo>
                  <a:lnTo>
                    <a:pt x="5936" y="648"/>
                  </a:lnTo>
                  <a:lnTo>
                    <a:pt x="5625" y="907"/>
                  </a:lnTo>
                  <a:lnTo>
                    <a:pt x="5340" y="1166"/>
                  </a:lnTo>
                  <a:lnTo>
                    <a:pt x="5003" y="1400"/>
                  </a:lnTo>
                  <a:lnTo>
                    <a:pt x="4692" y="1633"/>
                  </a:lnTo>
                  <a:lnTo>
                    <a:pt x="4355" y="1840"/>
                  </a:lnTo>
                  <a:lnTo>
                    <a:pt x="3992" y="2048"/>
                  </a:lnTo>
                  <a:lnTo>
                    <a:pt x="3578" y="2281"/>
                  </a:lnTo>
                  <a:lnTo>
                    <a:pt x="3137" y="2462"/>
                  </a:lnTo>
                  <a:lnTo>
                    <a:pt x="2696" y="2670"/>
                  </a:lnTo>
                  <a:lnTo>
                    <a:pt x="2230" y="2825"/>
                  </a:lnTo>
                  <a:lnTo>
                    <a:pt x="1763" y="2981"/>
                  </a:lnTo>
                  <a:lnTo>
                    <a:pt x="1297" y="3110"/>
                  </a:lnTo>
                  <a:lnTo>
                    <a:pt x="830" y="3214"/>
                  </a:lnTo>
                  <a:lnTo>
                    <a:pt x="338" y="3292"/>
                  </a:lnTo>
                  <a:lnTo>
                    <a:pt x="208" y="3343"/>
                  </a:lnTo>
                  <a:lnTo>
                    <a:pt x="105" y="3421"/>
                  </a:lnTo>
                  <a:lnTo>
                    <a:pt x="27" y="3551"/>
                  </a:lnTo>
                  <a:lnTo>
                    <a:pt x="1" y="3680"/>
                  </a:lnTo>
                  <a:lnTo>
                    <a:pt x="1" y="9953"/>
                  </a:lnTo>
                  <a:lnTo>
                    <a:pt x="1" y="10264"/>
                  </a:lnTo>
                  <a:lnTo>
                    <a:pt x="53" y="10549"/>
                  </a:lnTo>
                  <a:lnTo>
                    <a:pt x="105" y="10860"/>
                  </a:lnTo>
                  <a:lnTo>
                    <a:pt x="182" y="11145"/>
                  </a:lnTo>
                  <a:lnTo>
                    <a:pt x="312" y="11482"/>
                  </a:lnTo>
                  <a:lnTo>
                    <a:pt x="493" y="11871"/>
                  </a:lnTo>
                  <a:lnTo>
                    <a:pt x="675" y="12259"/>
                  </a:lnTo>
                  <a:lnTo>
                    <a:pt x="934" y="12700"/>
                  </a:lnTo>
                  <a:lnTo>
                    <a:pt x="1219" y="13141"/>
                  </a:lnTo>
                  <a:lnTo>
                    <a:pt x="1556" y="13581"/>
                  </a:lnTo>
                  <a:lnTo>
                    <a:pt x="1945" y="14048"/>
                  </a:lnTo>
                  <a:lnTo>
                    <a:pt x="2385" y="14488"/>
                  </a:lnTo>
                  <a:lnTo>
                    <a:pt x="2956" y="14955"/>
                  </a:lnTo>
                  <a:lnTo>
                    <a:pt x="3500" y="15370"/>
                  </a:lnTo>
                  <a:lnTo>
                    <a:pt x="4070" y="15732"/>
                  </a:lnTo>
                  <a:lnTo>
                    <a:pt x="4640" y="16043"/>
                  </a:lnTo>
                  <a:lnTo>
                    <a:pt x="5185" y="16277"/>
                  </a:lnTo>
                  <a:lnTo>
                    <a:pt x="5703" y="16484"/>
                  </a:lnTo>
                  <a:lnTo>
                    <a:pt x="6195" y="16639"/>
                  </a:lnTo>
                  <a:lnTo>
                    <a:pt x="6636" y="16769"/>
                  </a:lnTo>
                  <a:lnTo>
                    <a:pt x="6791" y="16769"/>
                  </a:lnTo>
                  <a:lnTo>
                    <a:pt x="7232" y="16639"/>
                  </a:lnTo>
                  <a:lnTo>
                    <a:pt x="7725" y="16484"/>
                  </a:lnTo>
                  <a:lnTo>
                    <a:pt x="8243" y="16277"/>
                  </a:lnTo>
                  <a:lnTo>
                    <a:pt x="8787" y="16043"/>
                  </a:lnTo>
                  <a:lnTo>
                    <a:pt x="9357" y="15732"/>
                  </a:lnTo>
                  <a:lnTo>
                    <a:pt x="9928" y="15370"/>
                  </a:lnTo>
                  <a:lnTo>
                    <a:pt x="10498" y="14955"/>
                  </a:lnTo>
                  <a:lnTo>
                    <a:pt x="11042" y="14488"/>
                  </a:lnTo>
                  <a:lnTo>
                    <a:pt x="11483" y="14048"/>
                  </a:lnTo>
                  <a:lnTo>
                    <a:pt x="11871" y="13581"/>
                  </a:lnTo>
                  <a:lnTo>
                    <a:pt x="12208" y="13141"/>
                  </a:lnTo>
                  <a:lnTo>
                    <a:pt x="12493" y="12700"/>
                  </a:lnTo>
                  <a:lnTo>
                    <a:pt x="12753" y="12259"/>
                  </a:lnTo>
                  <a:lnTo>
                    <a:pt x="12934" y="11871"/>
                  </a:lnTo>
                  <a:lnTo>
                    <a:pt x="13116" y="11482"/>
                  </a:lnTo>
                  <a:lnTo>
                    <a:pt x="13245" y="11145"/>
                  </a:lnTo>
                  <a:lnTo>
                    <a:pt x="13323" y="10860"/>
                  </a:lnTo>
                  <a:lnTo>
                    <a:pt x="13375" y="10549"/>
                  </a:lnTo>
                  <a:lnTo>
                    <a:pt x="13427" y="10264"/>
                  </a:lnTo>
                  <a:lnTo>
                    <a:pt x="13427" y="9953"/>
                  </a:lnTo>
                  <a:lnTo>
                    <a:pt x="13427" y="8657"/>
                  </a:lnTo>
                  <a:lnTo>
                    <a:pt x="13401" y="8527"/>
                  </a:lnTo>
                  <a:lnTo>
                    <a:pt x="13349" y="8423"/>
                  </a:lnTo>
                  <a:lnTo>
                    <a:pt x="13245" y="8346"/>
                  </a:lnTo>
                  <a:lnTo>
                    <a:pt x="13116" y="8320"/>
                  </a:lnTo>
                  <a:lnTo>
                    <a:pt x="12986" y="8346"/>
                  </a:lnTo>
                  <a:lnTo>
                    <a:pt x="12882" y="8423"/>
                  </a:lnTo>
                  <a:lnTo>
                    <a:pt x="12805" y="8527"/>
                  </a:lnTo>
                  <a:lnTo>
                    <a:pt x="12779" y="8657"/>
                  </a:lnTo>
                  <a:lnTo>
                    <a:pt x="12779" y="9953"/>
                  </a:lnTo>
                  <a:lnTo>
                    <a:pt x="12779" y="10212"/>
                  </a:lnTo>
                  <a:lnTo>
                    <a:pt x="12727" y="10445"/>
                  </a:lnTo>
                  <a:lnTo>
                    <a:pt x="12675" y="10678"/>
                  </a:lnTo>
                  <a:lnTo>
                    <a:pt x="12623" y="10937"/>
                  </a:lnTo>
                  <a:lnTo>
                    <a:pt x="12493" y="11249"/>
                  </a:lnTo>
                  <a:lnTo>
                    <a:pt x="12338" y="11585"/>
                  </a:lnTo>
                  <a:lnTo>
                    <a:pt x="12157" y="11974"/>
                  </a:lnTo>
                  <a:lnTo>
                    <a:pt x="11949" y="12363"/>
                  </a:lnTo>
                  <a:lnTo>
                    <a:pt x="11690" y="12752"/>
                  </a:lnTo>
                  <a:lnTo>
                    <a:pt x="11379" y="13166"/>
                  </a:lnTo>
                  <a:lnTo>
                    <a:pt x="11016" y="13607"/>
                  </a:lnTo>
                  <a:lnTo>
                    <a:pt x="10601" y="13996"/>
                  </a:lnTo>
                  <a:lnTo>
                    <a:pt x="10083" y="14436"/>
                  </a:lnTo>
                  <a:lnTo>
                    <a:pt x="9565" y="14825"/>
                  </a:lnTo>
                  <a:lnTo>
                    <a:pt x="9072" y="15136"/>
                  </a:lnTo>
                  <a:lnTo>
                    <a:pt x="8554" y="15421"/>
                  </a:lnTo>
                  <a:lnTo>
                    <a:pt x="8061" y="15655"/>
                  </a:lnTo>
                  <a:lnTo>
                    <a:pt x="7569" y="15836"/>
                  </a:lnTo>
                  <a:lnTo>
                    <a:pt x="7128" y="15992"/>
                  </a:lnTo>
                  <a:lnTo>
                    <a:pt x="6714" y="16095"/>
                  </a:lnTo>
                  <a:lnTo>
                    <a:pt x="6299" y="15992"/>
                  </a:lnTo>
                  <a:lnTo>
                    <a:pt x="5858" y="15836"/>
                  </a:lnTo>
                  <a:lnTo>
                    <a:pt x="5366" y="15655"/>
                  </a:lnTo>
                  <a:lnTo>
                    <a:pt x="4873" y="15421"/>
                  </a:lnTo>
                  <a:lnTo>
                    <a:pt x="4381" y="15136"/>
                  </a:lnTo>
                  <a:lnTo>
                    <a:pt x="3863" y="14825"/>
                  </a:lnTo>
                  <a:lnTo>
                    <a:pt x="3344" y="14436"/>
                  </a:lnTo>
                  <a:lnTo>
                    <a:pt x="2826" y="13996"/>
                  </a:lnTo>
                  <a:lnTo>
                    <a:pt x="2411" y="13607"/>
                  </a:lnTo>
                  <a:lnTo>
                    <a:pt x="2074" y="13166"/>
                  </a:lnTo>
                  <a:lnTo>
                    <a:pt x="1763" y="12752"/>
                  </a:lnTo>
                  <a:lnTo>
                    <a:pt x="1478" y="12363"/>
                  </a:lnTo>
                  <a:lnTo>
                    <a:pt x="1271" y="11974"/>
                  </a:lnTo>
                  <a:lnTo>
                    <a:pt x="1089" y="11585"/>
                  </a:lnTo>
                  <a:lnTo>
                    <a:pt x="934" y="11249"/>
                  </a:lnTo>
                  <a:lnTo>
                    <a:pt x="804" y="10937"/>
                  </a:lnTo>
                  <a:lnTo>
                    <a:pt x="752" y="10678"/>
                  </a:lnTo>
                  <a:lnTo>
                    <a:pt x="701" y="10445"/>
                  </a:lnTo>
                  <a:lnTo>
                    <a:pt x="675" y="10212"/>
                  </a:lnTo>
                  <a:lnTo>
                    <a:pt x="649" y="9953"/>
                  </a:lnTo>
                  <a:lnTo>
                    <a:pt x="649" y="3914"/>
                  </a:lnTo>
                  <a:lnTo>
                    <a:pt x="1141" y="3810"/>
                  </a:lnTo>
                  <a:lnTo>
                    <a:pt x="1608" y="3706"/>
                  </a:lnTo>
                  <a:lnTo>
                    <a:pt x="2100" y="3551"/>
                  </a:lnTo>
                  <a:lnTo>
                    <a:pt x="2567" y="3421"/>
                  </a:lnTo>
                  <a:lnTo>
                    <a:pt x="3007" y="3240"/>
                  </a:lnTo>
                  <a:lnTo>
                    <a:pt x="3448" y="3058"/>
                  </a:lnTo>
                  <a:lnTo>
                    <a:pt x="3889" y="2851"/>
                  </a:lnTo>
                  <a:lnTo>
                    <a:pt x="4329" y="2618"/>
                  </a:lnTo>
                  <a:lnTo>
                    <a:pt x="4977" y="2229"/>
                  </a:lnTo>
                  <a:lnTo>
                    <a:pt x="5599" y="1788"/>
                  </a:lnTo>
                  <a:lnTo>
                    <a:pt x="6169" y="1322"/>
                  </a:lnTo>
                  <a:lnTo>
                    <a:pt x="6714" y="803"/>
                  </a:lnTo>
                  <a:lnTo>
                    <a:pt x="7258" y="1322"/>
                  </a:lnTo>
                  <a:lnTo>
                    <a:pt x="7828" y="1788"/>
                  </a:lnTo>
                  <a:lnTo>
                    <a:pt x="8450" y="2229"/>
                  </a:lnTo>
                  <a:lnTo>
                    <a:pt x="9098" y="2618"/>
                  </a:lnTo>
                  <a:lnTo>
                    <a:pt x="9539" y="2851"/>
                  </a:lnTo>
                  <a:lnTo>
                    <a:pt x="9979" y="3058"/>
                  </a:lnTo>
                  <a:lnTo>
                    <a:pt x="10420" y="3240"/>
                  </a:lnTo>
                  <a:lnTo>
                    <a:pt x="10887" y="3421"/>
                  </a:lnTo>
                  <a:lnTo>
                    <a:pt x="11327" y="3551"/>
                  </a:lnTo>
                  <a:lnTo>
                    <a:pt x="11820" y="3706"/>
                  </a:lnTo>
                  <a:lnTo>
                    <a:pt x="12286" y="3810"/>
                  </a:lnTo>
                  <a:lnTo>
                    <a:pt x="12779" y="3914"/>
                  </a:lnTo>
                  <a:lnTo>
                    <a:pt x="12779" y="5702"/>
                  </a:lnTo>
                  <a:lnTo>
                    <a:pt x="12805" y="5832"/>
                  </a:lnTo>
                  <a:lnTo>
                    <a:pt x="12882" y="5935"/>
                  </a:lnTo>
                  <a:lnTo>
                    <a:pt x="12986" y="6013"/>
                  </a:lnTo>
                  <a:lnTo>
                    <a:pt x="13116" y="6039"/>
                  </a:lnTo>
                  <a:lnTo>
                    <a:pt x="13245" y="6013"/>
                  </a:lnTo>
                  <a:lnTo>
                    <a:pt x="13349" y="5935"/>
                  </a:lnTo>
                  <a:lnTo>
                    <a:pt x="13401" y="5832"/>
                  </a:lnTo>
                  <a:lnTo>
                    <a:pt x="13427" y="5702"/>
                  </a:lnTo>
                  <a:lnTo>
                    <a:pt x="13427" y="3680"/>
                  </a:lnTo>
                  <a:lnTo>
                    <a:pt x="13401" y="3551"/>
                  </a:lnTo>
                  <a:lnTo>
                    <a:pt x="13349" y="3421"/>
                  </a:lnTo>
                  <a:lnTo>
                    <a:pt x="13245" y="3343"/>
                  </a:lnTo>
                  <a:lnTo>
                    <a:pt x="13090" y="3292"/>
                  </a:lnTo>
                  <a:lnTo>
                    <a:pt x="12623" y="3214"/>
                  </a:lnTo>
                  <a:lnTo>
                    <a:pt x="12131" y="3110"/>
                  </a:lnTo>
                  <a:lnTo>
                    <a:pt x="11664" y="2981"/>
                  </a:lnTo>
                  <a:lnTo>
                    <a:pt x="11198" y="2825"/>
                  </a:lnTo>
                  <a:lnTo>
                    <a:pt x="10731" y="2670"/>
                  </a:lnTo>
                  <a:lnTo>
                    <a:pt x="10290" y="2462"/>
                  </a:lnTo>
                  <a:lnTo>
                    <a:pt x="9850" y="2281"/>
                  </a:lnTo>
                  <a:lnTo>
                    <a:pt x="9435" y="2048"/>
                  </a:lnTo>
                  <a:lnTo>
                    <a:pt x="9072" y="1840"/>
                  </a:lnTo>
                  <a:lnTo>
                    <a:pt x="8735" y="1633"/>
                  </a:lnTo>
                  <a:lnTo>
                    <a:pt x="8424" y="1400"/>
                  </a:lnTo>
                  <a:lnTo>
                    <a:pt x="8113" y="1166"/>
                  </a:lnTo>
                  <a:lnTo>
                    <a:pt x="7802" y="907"/>
                  </a:lnTo>
                  <a:lnTo>
                    <a:pt x="7517" y="648"/>
                  </a:lnTo>
                  <a:lnTo>
                    <a:pt x="7232" y="389"/>
                  </a:lnTo>
                  <a:lnTo>
                    <a:pt x="6947" y="104"/>
                  </a:lnTo>
                  <a:lnTo>
                    <a:pt x="6843" y="26"/>
                  </a:lnTo>
                  <a:lnTo>
                    <a:pt x="67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829350" y="1420325"/>
              <a:ext cx="16225" cy="16875"/>
            </a:xfrm>
            <a:custGeom>
              <a:avLst/>
              <a:gdLst/>
              <a:ahLst/>
              <a:cxnLst/>
              <a:rect l="l" t="t" r="r" b="b"/>
              <a:pathLst>
                <a:path w="649" h="675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104" y="571"/>
                  </a:lnTo>
                  <a:lnTo>
                    <a:pt x="208" y="648"/>
                  </a:lnTo>
                  <a:lnTo>
                    <a:pt x="338" y="674"/>
                  </a:lnTo>
                  <a:lnTo>
                    <a:pt x="467" y="648"/>
                  </a:lnTo>
                  <a:lnTo>
                    <a:pt x="571" y="571"/>
                  </a:lnTo>
                  <a:lnTo>
                    <a:pt x="623" y="467"/>
                  </a:lnTo>
                  <a:lnTo>
                    <a:pt x="649" y="337"/>
                  </a:lnTo>
                  <a:lnTo>
                    <a:pt x="623" y="208"/>
                  </a:lnTo>
                  <a:lnTo>
                    <a:pt x="571" y="104"/>
                  </a:lnTo>
                  <a:lnTo>
                    <a:pt x="467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542300" y="1294625"/>
              <a:ext cx="270875" cy="340200"/>
            </a:xfrm>
            <a:custGeom>
              <a:avLst/>
              <a:gdLst/>
              <a:ahLst/>
              <a:cxnLst/>
              <a:rect l="l" t="t" r="r" b="b"/>
              <a:pathLst>
                <a:path w="10835" h="13608" extrusionOk="0">
                  <a:moveTo>
                    <a:pt x="5418" y="752"/>
                  </a:moveTo>
                  <a:lnTo>
                    <a:pt x="5832" y="1089"/>
                  </a:lnTo>
                  <a:lnTo>
                    <a:pt x="6273" y="1400"/>
                  </a:lnTo>
                  <a:lnTo>
                    <a:pt x="6714" y="1685"/>
                  </a:lnTo>
                  <a:lnTo>
                    <a:pt x="7180" y="1944"/>
                  </a:lnTo>
                  <a:lnTo>
                    <a:pt x="7880" y="2307"/>
                  </a:lnTo>
                  <a:lnTo>
                    <a:pt x="8632" y="2644"/>
                  </a:lnTo>
                  <a:lnTo>
                    <a:pt x="9383" y="2929"/>
                  </a:lnTo>
                  <a:lnTo>
                    <a:pt x="10161" y="3136"/>
                  </a:lnTo>
                  <a:lnTo>
                    <a:pt x="10161" y="8139"/>
                  </a:lnTo>
                  <a:lnTo>
                    <a:pt x="10161" y="8424"/>
                  </a:lnTo>
                  <a:lnTo>
                    <a:pt x="10083" y="8683"/>
                  </a:lnTo>
                  <a:lnTo>
                    <a:pt x="9979" y="8942"/>
                  </a:lnTo>
                  <a:lnTo>
                    <a:pt x="9850" y="9227"/>
                  </a:lnTo>
                  <a:lnTo>
                    <a:pt x="9720" y="9538"/>
                  </a:lnTo>
                  <a:lnTo>
                    <a:pt x="9513" y="9875"/>
                  </a:lnTo>
                  <a:lnTo>
                    <a:pt x="9305" y="10212"/>
                  </a:lnTo>
                  <a:lnTo>
                    <a:pt x="9046" y="10549"/>
                  </a:lnTo>
                  <a:lnTo>
                    <a:pt x="8735" y="10886"/>
                  </a:lnTo>
                  <a:lnTo>
                    <a:pt x="8398" y="11223"/>
                  </a:lnTo>
                  <a:lnTo>
                    <a:pt x="8010" y="11560"/>
                  </a:lnTo>
                  <a:lnTo>
                    <a:pt x="7621" y="11871"/>
                  </a:lnTo>
                  <a:lnTo>
                    <a:pt x="7232" y="12130"/>
                  </a:lnTo>
                  <a:lnTo>
                    <a:pt x="6843" y="12337"/>
                  </a:lnTo>
                  <a:lnTo>
                    <a:pt x="6454" y="12545"/>
                  </a:lnTo>
                  <a:lnTo>
                    <a:pt x="6092" y="12700"/>
                  </a:lnTo>
                  <a:lnTo>
                    <a:pt x="5729" y="12830"/>
                  </a:lnTo>
                  <a:lnTo>
                    <a:pt x="5418" y="12933"/>
                  </a:lnTo>
                  <a:lnTo>
                    <a:pt x="5107" y="12830"/>
                  </a:lnTo>
                  <a:lnTo>
                    <a:pt x="4744" y="12700"/>
                  </a:lnTo>
                  <a:lnTo>
                    <a:pt x="4381" y="12545"/>
                  </a:lnTo>
                  <a:lnTo>
                    <a:pt x="3992" y="12337"/>
                  </a:lnTo>
                  <a:lnTo>
                    <a:pt x="3603" y="12130"/>
                  </a:lnTo>
                  <a:lnTo>
                    <a:pt x="3215" y="11871"/>
                  </a:lnTo>
                  <a:lnTo>
                    <a:pt x="2826" y="11560"/>
                  </a:lnTo>
                  <a:lnTo>
                    <a:pt x="2437" y="11223"/>
                  </a:lnTo>
                  <a:lnTo>
                    <a:pt x="2100" y="10886"/>
                  </a:lnTo>
                  <a:lnTo>
                    <a:pt x="1789" y="10549"/>
                  </a:lnTo>
                  <a:lnTo>
                    <a:pt x="1530" y="10212"/>
                  </a:lnTo>
                  <a:lnTo>
                    <a:pt x="1323" y="9875"/>
                  </a:lnTo>
                  <a:lnTo>
                    <a:pt x="1141" y="9538"/>
                  </a:lnTo>
                  <a:lnTo>
                    <a:pt x="986" y="9227"/>
                  </a:lnTo>
                  <a:lnTo>
                    <a:pt x="856" y="8942"/>
                  </a:lnTo>
                  <a:lnTo>
                    <a:pt x="752" y="8683"/>
                  </a:lnTo>
                  <a:lnTo>
                    <a:pt x="701" y="8424"/>
                  </a:lnTo>
                  <a:lnTo>
                    <a:pt x="675" y="8139"/>
                  </a:lnTo>
                  <a:lnTo>
                    <a:pt x="675" y="3136"/>
                  </a:lnTo>
                  <a:lnTo>
                    <a:pt x="1452" y="2929"/>
                  </a:lnTo>
                  <a:lnTo>
                    <a:pt x="2204" y="2644"/>
                  </a:lnTo>
                  <a:lnTo>
                    <a:pt x="2955" y="2307"/>
                  </a:lnTo>
                  <a:lnTo>
                    <a:pt x="3655" y="1944"/>
                  </a:lnTo>
                  <a:lnTo>
                    <a:pt x="4122" y="1685"/>
                  </a:lnTo>
                  <a:lnTo>
                    <a:pt x="4562" y="1400"/>
                  </a:lnTo>
                  <a:lnTo>
                    <a:pt x="5003" y="1089"/>
                  </a:lnTo>
                  <a:lnTo>
                    <a:pt x="5418" y="752"/>
                  </a:lnTo>
                  <a:close/>
                  <a:moveTo>
                    <a:pt x="5418" y="0"/>
                  </a:moveTo>
                  <a:lnTo>
                    <a:pt x="5314" y="26"/>
                  </a:lnTo>
                  <a:lnTo>
                    <a:pt x="5210" y="78"/>
                  </a:lnTo>
                  <a:lnTo>
                    <a:pt x="4770" y="441"/>
                  </a:lnTo>
                  <a:lnTo>
                    <a:pt x="4303" y="778"/>
                  </a:lnTo>
                  <a:lnTo>
                    <a:pt x="3837" y="1089"/>
                  </a:lnTo>
                  <a:lnTo>
                    <a:pt x="3344" y="1374"/>
                  </a:lnTo>
                  <a:lnTo>
                    <a:pt x="2619" y="1737"/>
                  </a:lnTo>
                  <a:lnTo>
                    <a:pt x="1867" y="2074"/>
                  </a:lnTo>
                  <a:lnTo>
                    <a:pt x="1115" y="2333"/>
                  </a:lnTo>
                  <a:lnTo>
                    <a:pt x="312" y="2566"/>
                  </a:lnTo>
                  <a:lnTo>
                    <a:pt x="182" y="2618"/>
                  </a:lnTo>
                  <a:lnTo>
                    <a:pt x="104" y="2696"/>
                  </a:lnTo>
                  <a:lnTo>
                    <a:pt x="27" y="2825"/>
                  </a:lnTo>
                  <a:lnTo>
                    <a:pt x="1" y="2955"/>
                  </a:lnTo>
                  <a:lnTo>
                    <a:pt x="1" y="8139"/>
                  </a:lnTo>
                  <a:lnTo>
                    <a:pt x="27" y="8320"/>
                  </a:lnTo>
                  <a:lnTo>
                    <a:pt x="53" y="8527"/>
                  </a:lnTo>
                  <a:lnTo>
                    <a:pt x="79" y="8709"/>
                  </a:lnTo>
                  <a:lnTo>
                    <a:pt x="130" y="8890"/>
                  </a:lnTo>
                  <a:lnTo>
                    <a:pt x="234" y="9201"/>
                  </a:lnTo>
                  <a:lnTo>
                    <a:pt x="390" y="9512"/>
                  </a:lnTo>
                  <a:lnTo>
                    <a:pt x="545" y="9849"/>
                  </a:lnTo>
                  <a:lnTo>
                    <a:pt x="752" y="10212"/>
                  </a:lnTo>
                  <a:lnTo>
                    <a:pt x="986" y="10575"/>
                  </a:lnTo>
                  <a:lnTo>
                    <a:pt x="1271" y="10964"/>
                  </a:lnTo>
                  <a:lnTo>
                    <a:pt x="1608" y="11327"/>
                  </a:lnTo>
                  <a:lnTo>
                    <a:pt x="1996" y="11715"/>
                  </a:lnTo>
                  <a:lnTo>
                    <a:pt x="2437" y="12104"/>
                  </a:lnTo>
                  <a:lnTo>
                    <a:pt x="2878" y="12415"/>
                  </a:lnTo>
                  <a:lnTo>
                    <a:pt x="3318" y="12700"/>
                  </a:lnTo>
                  <a:lnTo>
                    <a:pt x="3759" y="12959"/>
                  </a:lnTo>
                  <a:lnTo>
                    <a:pt x="4174" y="13167"/>
                  </a:lnTo>
                  <a:lnTo>
                    <a:pt x="4588" y="13348"/>
                  </a:lnTo>
                  <a:lnTo>
                    <a:pt x="4977" y="13478"/>
                  </a:lnTo>
                  <a:lnTo>
                    <a:pt x="5340" y="13581"/>
                  </a:lnTo>
                  <a:lnTo>
                    <a:pt x="5418" y="13607"/>
                  </a:lnTo>
                  <a:lnTo>
                    <a:pt x="5521" y="13581"/>
                  </a:lnTo>
                  <a:lnTo>
                    <a:pt x="5858" y="13478"/>
                  </a:lnTo>
                  <a:lnTo>
                    <a:pt x="6247" y="13348"/>
                  </a:lnTo>
                  <a:lnTo>
                    <a:pt x="6662" y="13167"/>
                  </a:lnTo>
                  <a:lnTo>
                    <a:pt x="7076" y="12959"/>
                  </a:lnTo>
                  <a:lnTo>
                    <a:pt x="7517" y="12700"/>
                  </a:lnTo>
                  <a:lnTo>
                    <a:pt x="7958" y="12415"/>
                  </a:lnTo>
                  <a:lnTo>
                    <a:pt x="8424" y="12104"/>
                  </a:lnTo>
                  <a:lnTo>
                    <a:pt x="8865" y="11715"/>
                  </a:lnTo>
                  <a:lnTo>
                    <a:pt x="9228" y="11327"/>
                  </a:lnTo>
                  <a:lnTo>
                    <a:pt x="9565" y="10964"/>
                  </a:lnTo>
                  <a:lnTo>
                    <a:pt x="9850" y="10575"/>
                  </a:lnTo>
                  <a:lnTo>
                    <a:pt x="10083" y="10212"/>
                  </a:lnTo>
                  <a:lnTo>
                    <a:pt x="10290" y="9849"/>
                  </a:lnTo>
                  <a:lnTo>
                    <a:pt x="10446" y="9512"/>
                  </a:lnTo>
                  <a:lnTo>
                    <a:pt x="10601" y="9201"/>
                  </a:lnTo>
                  <a:lnTo>
                    <a:pt x="10705" y="8890"/>
                  </a:lnTo>
                  <a:lnTo>
                    <a:pt x="10757" y="8709"/>
                  </a:lnTo>
                  <a:lnTo>
                    <a:pt x="10783" y="8527"/>
                  </a:lnTo>
                  <a:lnTo>
                    <a:pt x="10809" y="8320"/>
                  </a:lnTo>
                  <a:lnTo>
                    <a:pt x="10835" y="8139"/>
                  </a:lnTo>
                  <a:lnTo>
                    <a:pt x="10835" y="2955"/>
                  </a:lnTo>
                  <a:lnTo>
                    <a:pt x="10809" y="2825"/>
                  </a:lnTo>
                  <a:lnTo>
                    <a:pt x="10731" y="2696"/>
                  </a:lnTo>
                  <a:lnTo>
                    <a:pt x="10653" y="2618"/>
                  </a:lnTo>
                  <a:lnTo>
                    <a:pt x="10524" y="2566"/>
                  </a:lnTo>
                  <a:lnTo>
                    <a:pt x="9746" y="2333"/>
                  </a:lnTo>
                  <a:lnTo>
                    <a:pt x="8969" y="2074"/>
                  </a:lnTo>
                  <a:lnTo>
                    <a:pt x="8217" y="1737"/>
                  </a:lnTo>
                  <a:lnTo>
                    <a:pt x="7491" y="1374"/>
                  </a:lnTo>
                  <a:lnTo>
                    <a:pt x="6999" y="1089"/>
                  </a:lnTo>
                  <a:lnTo>
                    <a:pt x="6532" y="778"/>
                  </a:lnTo>
                  <a:lnTo>
                    <a:pt x="6066" y="441"/>
                  </a:lnTo>
                  <a:lnTo>
                    <a:pt x="5625" y="78"/>
                  </a:lnTo>
                  <a:lnTo>
                    <a:pt x="5521" y="26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p5"/>
          <p:cNvSpPr txBox="1"/>
          <p:nvPr/>
        </p:nvSpPr>
        <p:spPr>
          <a:xfrm>
            <a:off x="8624711" y="4809067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6"/>
          <p:cNvSpPr/>
          <p:nvPr/>
        </p:nvSpPr>
        <p:spPr>
          <a:xfrm>
            <a:off x="848956" y="327762"/>
            <a:ext cx="7281332" cy="856951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6"/>
          <p:cNvSpPr txBox="1">
            <a:spLocks noGrp="1"/>
          </p:cNvSpPr>
          <p:nvPr>
            <p:ph type="subTitle" idx="3"/>
          </p:nvPr>
        </p:nvSpPr>
        <p:spPr>
          <a:xfrm>
            <a:off x="2897120" y="2011287"/>
            <a:ext cx="2103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concise language</a:t>
            </a:r>
            <a:endParaRPr/>
          </a:p>
        </p:txBody>
      </p:sp>
      <p:sp>
        <p:nvSpPr>
          <p:cNvPr id="342" name="Google Shape;342;p6"/>
          <p:cNvSpPr txBox="1">
            <a:spLocks noGrp="1"/>
          </p:cNvSpPr>
          <p:nvPr>
            <p:ph type="subTitle" idx="1"/>
          </p:nvPr>
        </p:nvSpPr>
        <p:spPr>
          <a:xfrm>
            <a:off x="62720" y="2048552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Think before speaking</a:t>
            </a:r>
            <a:endParaRPr dirty="0"/>
          </a:p>
        </p:txBody>
      </p:sp>
      <p:sp>
        <p:nvSpPr>
          <p:cNvPr id="343" name="Google Shape;343;p6"/>
          <p:cNvSpPr txBox="1">
            <a:spLocks noGrp="1"/>
          </p:cNvSpPr>
          <p:nvPr>
            <p:ph type="subTitle" idx="5"/>
          </p:nvPr>
        </p:nvSpPr>
        <p:spPr>
          <a:xfrm>
            <a:off x="5013726" y="2046441"/>
            <a:ext cx="2103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Understand your audience</a:t>
            </a:r>
            <a:endParaRPr/>
          </a:p>
        </p:txBody>
      </p:sp>
      <p:sp>
        <p:nvSpPr>
          <p:cNvPr id="344" name="Google Shape;344;p6"/>
          <p:cNvSpPr txBox="1">
            <a:spLocks noGrp="1"/>
          </p:cNvSpPr>
          <p:nvPr>
            <p:ph type="title"/>
          </p:nvPr>
        </p:nvSpPr>
        <p:spPr>
          <a:xfrm>
            <a:off x="678130" y="587356"/>
            <a:ext cx="7717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How to Improve Verbal Messages</a:t>
            </a:r>
            <a:endParaRPr dirty="0"/>
          </a:p>
        </p:txBody>
      </p:sp>
      <p:sp>
        <p:nvSpPr>
          <p:cNvPr id="345" name="Google Shape;345;p6"/>
          <p:cNvSpPr txBox="1">
            <a:spLocks noGrp="1"/>
          </p:cNvSpPr>
          <p:nvPr>
            <p:ph type="subTitle" idx="7"/>
          </p:nvPr>
        </p:nvSpPr>
        <p:spPr>
          <a:xfrm>
            <a:off x="73788" y="3799780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mindful of your tone</a:t>
            </a:r>
            <a:endParaRPr/>
          </a:p>
        </p:txBody>
      </p:sp>
      <p:sp>
        <p:nvSpPr>
          <p:cNvPr id="346" name="Google Shape;346;p6"/>
          <p:cNvSpPr txBox="1">
            <a:spLocks noGrp="1"/>
          </p:cNvSpPr>
          <p:nvPr>
            <p:ph type="subTitle" idx="9"/>
          </p:nvPr>
        </p:nvSpPr>
        <p:spPr>
          <a:xfrm>
            <a:off x="2847035" y="3737484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Employ active listening</a:t>
            </a:r>
            <a:endParaRPr/>
          </a:p>
        </p:txBody>
      </p:sp>
      <p:sp>
        <p:nvSpPr>
          <p:cNvPr id="347" name="Google Shape;347;p6"/>
          <p:cNvSpPr txBox="1">
            <a:spLocks noGrp="1"/>
          </p:cNvSpPr>
          <p:nvPr>
            <p:ph type="subTitle" idx="14"/>
          </p:nvPr>
        </p:nvSpPr>
        <p:spPr>
          <a:xfrm>
            <a:off x="5362572" y="3759942"/>
            <a:ext cx="2103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with confidence</a:t>
            </a:r>
            <a:endParaRPr/>
          </a:p>
        </p:txBody>
      </p:sp>
      <p:sp>
        <p:nvSpPr>
          <p:cNvPr id="348" name="Google Shape;348;p6"/>
          <p:cNvSpPr/>
          <p:nvPr/>
        </p:nvSpPr>
        <p:spPr>
          <a:xfrm>
            <a:off x="567490" y="1205053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6"/>
          <p:cNvSpPr/>
          <p:nvPr/>
        </p:nvSpPr>
        <p:spPr>
          <a:xfrm>
            <a:off x="3494757" y="1253745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6"/>
          <p:cNvSpPr/>
          <p:nvPr/>
        </p:nvSpPr>
        <p:spPr>
          <a:xfrm>
            <a:off x="5671945" y="1264575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6"/>
          <p:cNvSpPr/>
          <p:nvPr/>
        </p:nvSpPr>
        <p:spPr>
          <a:xfrm>
            <a:off x="567490" y="3006431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6"/>
          <p:cNvSpPr/>
          <p:nvPr/>
        </p:nvSpPr>
        <p:spPr>
          <a:xfrm>
            <a:off x="3472799" y="2929758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6"/>
          <p:cNvSpPr/>
          <p:nvPr/>
        </p:nvSpPr>
        <p:spPr>
          <a:xfrm>
            <a:off x="6040593" y="2995916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4" name="Google Shape;354;p6"/>
          <p:cNvGrpSpPr/>
          <p:nvPr/>
        </p:nvGrpSpPr>
        <p:grpSpPr>
          <a:xfrm>
            <a:off x="667591" y="1388968"/>
            <a:ext cx="362729" cy="320058"/>
            <a:chOff x="7335067" y="-474531"/>
            <a:chExt cx="424393" cy="372550"/>
          </a:xfrm>
        </p:grpSpPr>
        <p:sp>
          <p:nvSpPr>
            <p:cNvPr id="355" name="Google Shape;355;p6"/>
            <p:cNvSpPr/>
            <p:nvPr/>
          </p:nvSpPr>
          <p:spPr>
            <a:xfrm>
              <a:off x="7335067" y="-474531"/>
              <a:ext cx="424393" cy="372550"/>
            </a:xfrm>
            <a:custGeom>
              <a:avLst/>
              <a:gdLst/>
              <a:ahLst/>
              <a:cxnLst/>
              <a:rect l="l" t="t" r="r" b="b"/>
              <a:pathLst>
                <a:path w="16796" h="14853" extrusionOk="0">
                  <a:moveTo>
                    <a:pt x="5755" y="4018"/>
                  </a:moveTo>
                  <a:lnTo>
                    <a:pt x="6273" y="4044"/>
                  </a:lnTo>
                  <a:lnTo>
                    <a:pt x="6792" y="4122"/>
                  </a:lnTo>
                  <a:lnTo>
                    <a:pt x="7258" y="4226"/>
                  </a:lnTo>
                  <a:lnTo>
                    <a:pt x="7751" y="4407"/>
                  </a:lnTo>
                  <a:lnTo>
                    <a:pt x="8191" y="4614"/>
                  </a:lnTo>
                  <a:lnTo>
                    <a:pt x="8606" y="4874"/>
                  </a:lnTo>
                  <a:lnTo>
                    <a:pt x="8995" y="5185"/>
                  </a:lnTo>
                  <a:lnTo>
                    <a:pt x="9357" y="5496"/>
                  </a:lnTo>
                  <a:lnTo>
                    <a:pt x="9694" y="5858"/>
                  </a:lnTo>
                  <a:lnTo>
                    <a:pt x="9979" y="6247"/>
                  </a:lnTo>
                  <a:lnTo>
                    <a:pt x="10239" y="6662"/>
                  </a:lnTo>
                  <a:lnTo>
                    <a:pt x="10446" y="7128"/>
                  </a:lnTo>
                  <a:lnTo>
                    <a:pt x="10627" y="7595"/>
                  </a:lnTo>
                  <a:lnTo>
                    <a:pt x="10757" y="8062"/>
                  </a:lnTo>
                  <a:lnTo>
                    <a:pt x="10835" y="8580"/>
                  </a:lnTo>
                  <a:lnTo>
                    <a:pt x="10861" y="9098"/>
                  </a:lnTo>
                  <a:lnTo>
                    <a:pt x="10835" y="9617"/>
                  </a:lnTo>
                  <a:lnTo>
                    <a:pt x="10757" y="10135"/>
                  </a:lnTo>
                  <a:lnTo>
                    <a:pt x="10627" y="10602"/>
                  </a:lnTo>
                  <a:lnTo>
                    <a:pt x="10446" y="11068"/>
                  </a:lnTo>
                  <a:lnTo>
                    <a:pt x="10239" y="11535"/>
                  </a:lnTo>
                  <a:lnTo>
                    <a:pt x="9979" y="11949"/>
                  </a:lnTo>
                  <a:lnTo>
                    <a:pt x="9694" y="12338"/>
                  </a:lnTo>
                  <a:lnTo>
                    <a:pt x="9357" y="12701"/>
                  </a:lnTo>
                  <a:lnTo>
                    <a:pt x="8995" y="13038"/>
                  </a:lnTo>
                  <a:lnTo>
                    <a:pt x="8606" y="13323"/>
                  </a:lnTo>
                  <a:lnTo>
                    <a:pt x="8191" y="13582"/>
                  </a:lnTo>
                  <a:lnTo>
                    <a:pt x="7751" y="13789"/>
                  </a:lnTo>
                  <a:lnTo>
                    <a:pt x="7258" y="13971"/>
                  </a:lnTo>
                  <a:lnTo>
                    <a:pt x="6792" y="14075"/>
                  </a:lnTo>
                  <a:lnTo>
                    <a:pt x="6273" y="14152"/>
                  </a:lnTo>
                  <a:lnTo>
                    <a:pt x="5755" y="14178"/>
                  </a:lnTo>
                  <a:lnTo>
                    <a:pt x="5236" y="14152"/>
                  </a:lnTo>
                  <a:lnTo>
                    <a:pt x="4744" y="14075"/>
                  </a:lnTo>
                  <a:lnTo>
                    <a:pt x="4252" y="13971"/>
                  </a:lnTo>
                  <a:lnTo>
                    <a:pt x="3785" y="13789"/>
                  </a:lnTo>
                  <a:lnTo>
                    <a:pt x="3344" y="13582"/>
                  </a:lnTo>
                  <a:lnTo>
                    <a:pt x="2904" y="13323"/>
                  </a:lnTo>
                  <a:lnTo>
                    <a:pt x="2515" y="13038"/>
                  </a:lnTo>
                  <a:lnTo>
                    <a:pt x="2152" y="12701"/>
                  </a:lnTo>
                  <a:lnTo>
                    <a:pt x="1841" y="12338"/>
                  </a:lnTo>
                  <a:lnTo>
                    <a:pt x="1530" y="11949"/>
                  </a:lnTo>
                  <a:lnTo>
                    <a:pt x="1271" y="11535"/>
                  </a:lnTo>
                  <a:lnTo>
                    <a:pt x="1064" y="11068"/>
                  </a:lnTo>
                  <a:lnTo>
                    <a:pt x="908" y="10602"/>
                  </a:lnTo>
                  <a:lnTo>
                    <a:pt x="778" y="10135"/>
                  </a:lnTo>
                  <a:lnTo>
                    <a:pt x="701" y="9617"/>
                  </a:lnTo>
                  <a:lnTo>
                    <a:pt x="675" y="9098"/>
                  </a:lnTo>
                  <a:lnTo>
                    <a:pt x="701" y="8580"/>
                  </a:lnTo>
                  <a:lnTo>
                    <a:pt x="778" y="8062"/>
                  </a:lnTo>
                  <a:lnTo>
                    <a:pt x="908" y="7595"/>
                  </a:lnTo>
                  <a:lnTo>
                    <a:pt x="1064" y="7128"/>
                  </a:lnTo>
                  <a:lnTo>
                    <a:pt x="1271" y="6662"/>
                  </a:lnTo>
                  <a:lnTo>
                    <a:pt x="1530" y="6247"/>
                  </a:lnTo>
                  <a:lnTo>
                    <a:pt x="1841" y="5858"/>
                  </a:lnTo>
                  <a:lnTo>
                    <a:pt x="2152" y="5496"/>
                  </a:lnTo>
                  <a:lnTo>
                    <a:pt x="2515" y="5185"/>
                  </a:lnTo>
                  <a:lnTo>
                    <a:pt x="2904" y="4874"/>
                  </a:lnTo>
                  <a:lnTo>
                    <a:pt x="3344" y="4614"/>
                  </a:lnTo>
                  <a:lnTo>
                    <a:pt x="3785" y="4407"/>
                  </a:lnTo>
                  <a:lnTo>
                    <a:pt x="4252" y="4226"/>
                  </a:lnTo>
                  <a:lnTo>
                    <a:pt x="4744" y="4122"/>
                  </a:lnTo>
                  <a:lnTo>
                    <a:pt x="5236" y="4044"/>
                  </a:lnTo>
                  <a:lnTo>
                    <a:pt x="5755" y="4018"/>
                  </a:lnTo>
                  <a:close/>
                  <a:moveTo>
                    <a:pt x="10887" y="1"/>
                  </a:moveTo>
                  <a:lnTo>
                    <a:pt x="10757" y="27"/>
                  </a:lnTo>
                  <a:lnTo>
                    <a:pt x="10653" y="105"/>
                  </a:lnTo>
                  <a:lnTo>
                    <a:pt x="7388" y="3578"/>
                  </a:lnTo>
                  <a:lnTo>
                    <a:pt x="6999" y="3500"/>
                  </a:lnTo>
                  <a:lnTo>
                    <a:pt x="6584" y="3422"/>
                  </a:lnTo>
                  <a:lnTo>
                    <a:pt x="6169" y="3370"/>
                  </a:lnTo>
                  <a:lnTo>
                    <a:pt x="5755" y="3344"/>
                  </a:lnTo>
                  <a:lnTo>
                    <a:pt x="5185" y="3370"/>
                  </a:lnTo>
                  <a:lnTo>
                    <a:pt x="4614" y="3474"/>
                  </a:lnTo>
                  <a:lnTo>
                    <a:pt x="4044" y="3604"/>
                  </a:lnTo>
                  <a:lnTo>
                    <a:pt x="3526" y="3811"/>
                  </a:lnTo>
                  <a:lnTo>
                    <a:pt x="3033" y="4044"/>
                  </a:lnTo>
                  <a:lnTo>
                    <a:pt x="2541" y="4329"/>
                  </a:lnTo>
                  <a:lnTo>
                    <a:pt x="2100" y="4666"/>
                  </a:lnTo>
                  <a:lnTo>
                    <a:pt x="1686" y="5029"/>
                  </a:lnTo>
                  <a:lnTo>
                    <a:pt x="1323" y="5444"/>
                  </a:lnTo>
                  <a:lnTo>
                    <a:pt x="986" y="5884"/>
                  </a:lnTo>
                  <a:lnTo>
                    <a:pt x="701" y="6351"/>
                  </a:lnTo>
                  <a:lnTo>
                    <a:pt x="467" y="6869"/>
                  </a:lnTo>
                  <a:lnTo>
                    <a:pt x="260" y="7388"/>
                  </a:lnTo>
                  <a:lnTo>
                    <a:pt x="131" y="7932"/>
                  </a:lnTo>
                  <a:lnTo>
                    <a:pt x="53" y="8502"/>
                  </a:lnTo>
                  <a:lnTo>
                    <a:pt x="1" y="9098"/>
                  </a:lnTo>
                  <a:lnTo>
                    <a:pt x="53" y="9694"/>
                  </a:lnTo>
                  <a:lnTo>
                    <a:pt x="131" y="10265"/>
                  </a:lnTo>
                  <a:lnTo>
                    <a:pt x="260" y="10809"/>
                  </a:lnTo>
                  <a:lnTo>
                    <a:pt x="467" y="11327"/>
                  </a:lnTo>
                  <a:lnTo>
                    <a:pt x="701" y="11846"/>
                  </a:lnTo>
                  <a:lnTo>
                    <a:pt x="986" y="12312"/>
                  </a:lnTo>
                  <a:lnTo>
                    <a:pt x="1323" y="12753"/>
                  </a:lnTo>
                  <a:lnTo>
                    <a:pt x="1686" y="13167"/>
                  </a:lnTo>
                  <a:lnTo>
                    <a:pt x="2100" y="13530"/>
                  </a:lnTo>
                  <a:lnTo>
                    <a:pt x="2541" y="13867"/>
                  </a:lnTo>
                  <a:lnTo>
                    <a:pt x="3033" y="14152"/>
                  </a:lnTo>
                  <a:lnTo>
                    <a:pt x="3526" y="14386"/>
                  </a:lnTo>
                  <a:lnTo>
                    <a:pt x="4044" y="14593"/>
                  </a:lnTo>
                  <a:lnTo>
                    <a:pt x="4614" y="14723"/>
                  </a:lnTo>
                  <a:lnTo>
                    <a:pt x="5185" y="14826"/>
                  </a:lnTo>
                  <a:lnTo>
                    <a:pt x="5755" y="14852"/>
                  </a:lnTo>
                  <a:lnTo>
                    <a:pt x="6144" y="14826"/>
                  </a:lnTo>
                  <a:lnTo>
                    <a:pt x="6506" y="14800"/>
                  </a:lnTo>
                  <a:lnTo>
                    <a:pt x="6895" y="14723"/>
                  </a:lnTo>
                  <a:lnTo>
                    <a:pt x="7258" y="14645"/>
                  </a:lnTo>
                  <a:lnTo>
                    <a:pt x="7595" y="14541"/>
                  </a:lnTo>
                  <a:lnTo>
                    <a:pt x="7932" y="14412"/>
                  </a:lnTo>
                  <a:lnTo>
                    <a:pt x="8269" y="14256"/>
                  </a:lnTo>
                  <a:lnTo>
                    <a:pt x="8580" y="14100"/>
                  </a:lnTo>
                  <a:lnTo>
                    <a:pt x="13271" y="14100"/>
                  </a:lnTo>
                  <a:lnTo>
                    <a:pt x="13401" y="14075"/>
                  </a:lnTo>
                  <a:lnTo>
                    <a:pt x="13504" y="13997"/>
                  </a:lnTo>
                  <a:lnTo>
                    <a:pt x="13582" y="13893"/>
                  </a:lnTo>
                  <a:lnTo>
                    <a:pt x="13608" y="13764"/>
                  </a:lnTo>
                  <a:lnTo>
                    <a:pt x="13608" y="12468"/>
                  </a:lnTo>
                  <a:lnTo>
                    <a:pt x="13582" y="12338"/>
                  </a:lnTo>
                  <a:lnTo>
                    <a:pt x="13504" y="12234"/>
                  </a:lnTo>
                  <a:lnTo>
                    <a:pt x="13401" y="12157"/>
                  </a:lnTo>
                  <a:lnTo>
                    <a:pt x="13271" y="12131"/>
                  </a:lnTo>
                  <a:lnTo>
                    <a:pt x="13142" y="12157"/>
                  </a:lnTo>
                  <a:lnTo>
                    <a:pt x="13038" y="12234"/>
                  </a:lnTo>
                  <a:lnTo>
                    <a:pt x="12986" y="12338"/>
                  </a:lnTo>
                  <a:lnTo>
                    <a:pt x="12960" y="12468"/>
                  </a:lnTo>
                  <a:lnTo>
                    <a:pt x="12960" y="13453"/>
                  </a:lnTo>
                  <a:lnTo>
                    <a:pt x="9513" y="13453"/>
                  </a:lnTo>
                  <a:lnTo>
                    <a:pt x="9746" y="13245"/>
                  </a:lnTo>
                  <a:lnTo>
                    <a:pt x="9954" y="13012"/>
                  </a:lnTo>
                  <a:lnTo>
                    <a:pt x="10161" y="12805"/>
                  </a:lnTo>
                  <a:lnTo>
                    <a:pt x="10342" y="12571"/>
                  </a:lnTo>
                  <a:lnTo>
                    <a:pt x="10524" y="12312"/>
                  </a:lnTo>
                  <a:lnTo>
                    <a:pt x="10679" y="12053"/>
                  </a:lnTo>
                  <a:lnTo>
                    <a:pt x="10835" y="11794"/>
                  </a:lnTo>
                  <a:lnTo>
                    <a:pt x="10964" y="11535"/>
                  </a:lnTo>
                  <a:lnTo>
                    <a:pt x="11094" y="11249"/>
                  </a:lnTo>
                  <a:lnTo>
                    <a:pt x="11198" y="10964"/>
                  </a:lnTo>
                  <a:lnTo>
                    <a:pt x="11301" y="10653"/>
                  </a:lnTo>
                  <a:lnTo>
                    <a:pt x="11353" y="10368"/>
                  </a:lnTo>
                  <a:lnTo>
                    <a:pt x="11431" y="10057"/>
                  </a:lnTo>
                  <a:lnTo>
                    <a:pt x="11457" y="9746"/>
                  </a:lnTo>
                  <a:lnTo>
                    <a:pt x="11483" y="9409"/>
                  </a:lnTo>
                  <a:lnTo>
                    <a:pt x="11509" y="9098"/>
                  </a:lnTo>
                  <a:lnTo>
                    <a:pt x="11483" y="8658"/>
                  </a:lnTo>
                  <a:lnTo>
                    <a:pt x="11431" y="8243"/>
                  </a:lnTo>
                  <a:lnTo>
                    <a:pt x="11353" y="7828"/>
                  </a:lnTo>
                  <a:lnTo>
                    <a:pt x="11249" y="7414"/>
                  </a:lnTo>
                  <a:lnTo>
                    <a:pt x="11120" y="7025"/>
                  </a:lnTo>
                  <a:lnTo>
                    <a:pt x="10938" y="6636"/>
                  </a:lnTo>
                  <a:lnTo>
                    <a:pt x="10757" y="6273"/>
                  </a:lnTo>
                  <a:lnTo>
                    <a:pt x="10550" y="5910"/>
                  </a:lnTo>
                  <a:lnTo>
                    <a:pt x="10291" y="5573"/>
                  </a:lnTo>
                  <a:lnTo>
                    <a:pt x="10031" y="5262"/>
                  </a:lnTo>
                  <a:lnTo>
                    <a:pt x="9746" y="4977"/>
                  </a:lnTo>
                  <a:lnTo>
                    <a:pt x="9461" y="4692"/>
                  </a:lnTo>
                  <a:lnTo>
                    <a:pt x="9124" y="4459"/>
                  </a:lnTo>
                  <a:lnTo>
                    <a:pt x="8787" y="4226"/>
                  </a:lnTo>
                  <a:lnTo>
                    <a:pt x="8424" y="4018"/>
                  </a:lnTo>
                  <a:lnTo>
                    <a:pt x="8062" y="3837"/>
                  </a:lnTo>
                  <a:lnTo>
                    <a:pt x="10887" y="804"/>
                  </a:lnTo>
                  <a:lnTo>
                    <a:pt x="15707" y="5962"/>
                  </a:lnTo>
                  <a:lnTo>
                    <a:pt x="13271" y="5962"/>
                  </a:lnTo>
                  <a:lnTo>
                    <a:pt x="13142" y="5988"/>
                  </a:lnTo>
                  <a:lnTo>
                    <a:pt x="13038" y="6040"/>
                  </a:lnTo>
                  <a:lnTo>
                    <a:pt x="12986" y="6144"/>
                  </a:lnTo>
                  <a:lnTo>
                    <a:pt x="12960" y="6273"/>
                  </a:lnTo>
                  <a:lnTo>
                    <a:pt x="12960" y="9513"/>
                  </a:lnTo>
                  <a:lnTo>
                    <a:pt x="12986" y="9643"/>
                  </a:lnTo>
                  <a:lnTo>
                    <a:pt x="13038" y="9746"/>
                  </a:lnTo>
                  <a:lnTo>
                    <a:pt x="13142" y="9798"/>
                  </a:lnTo>
                  <a:lnTo>
                    <a:pt x="13271" y="9824"/>
                  </a:lnTo>
                  <a:lnTo>
                    <a:pt x="13401" y="9798"/>
                  </a:lnTo>
                  <a:lnTo>
                    <a:pt x="13504" y="9746"/>
                  </a:lnTo>
                  <a:lnTo>
                    <a:pt x="13582" y="9643"/>
                  </a:lnTo>
                  <a:lnTo>
                    <a:pt x="13608" y="9513"/>
                  </a:lnTo>
                  <a:lnTo>
                    <a:pt x="13608" y="6610"/>
                  </a:lnTo>
                  <a:lnTo>
                    <a:pt x="16563" y="6610"/>
                  </a:lnTo>
                  <a:lnTo>
                    <a:pt x="16641" y="6558"/>
                  </a:lnTo>
                  <a:lnTo>
                    <a:pt x="16718" y="6506"/>
                  </a:lnTo>
                  <a:lnTo>
                    <a:pt x="16770" y="6403"/>
                  </a:lnTo>
                  <a:lnTo>
                    <a:pt x="16796" y="6325"/>
                  </a:lnTo>
                  <a:lnTo>
                    <a:pt x="16796" y="6221"/>
                  </a:lnTo>
                  <a:lnTo>
                    <a:pt x="16770" y="6144"/>
                  </a:lnTo>
                  <a:lnTo>
                    <a:pt x="16692" y="6066"/>
                  </a:lnTo>
                  <a:lnTo>
                    <a:pt x="11120" y="105"/>
                  </a:lnTo>
                  <a:lnTo>
                    <a:pt x="11016" y="27"/>
                  </a:lnTo>
                  <a:lnTo>
                    <a:pt x="108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6"/>
            <p:cNvSpPr/>
            <p:nvPr/>
          </p:nvSpPr>
          <p:spPr>
            <a:xfrm>
              <a:off x="7662522" y="-207344"/>
              <a:ext cx="16399" cy="16279"/>
            </a:xfrm>
            <a:custGeom>
              <a:avLst/>
              <a:gdLst/>
              <a:ahLst/>
              <a:cxnLst/>
              <a:rect l="l" t="t" r="r" b="b"/>
              <a:pathLst>
                <a:path w="649" h="649" extrusionOk="0">
                  <a:moveTo>
                    <a:pt x="311" y="0"/>
                  </a:moveTo>
                  <a:lnTo>
                    <a:pt x="182" y="26"/>
                  </a:lnTo>
                  <a:lnTo>
                    <a:pt x="78" y="104"/>
                  </a:lnTo>
                  <a:lnTo>
                    <a:pt x="26" y="208"/>
                  </a:lnTo>
                  <a:lnTo>
                    <a:pt x="0" y="337"/>
                  </a:lnTo>
                  <a:lnTo>
                    <a:pt x="26" y="467"/>
                  </a:lnTo>
                  <a:lnTo>
                    <a:pt x="78" y="571"/>
                  </a:lnTo>
                  <a:lnTo>
                    <a:pt x="182" y="622"/>
                  </a:lnTo>
                  <a:lnTo>
                    <a:pt x="311" y="648"/>
                  </a:lnTo>
                  <a:lnTo>
                    <a:pt x="441" y="622"/>
                  </a:lnTo>
                  <a:lnTo>
                    <a:pt x="544" y="571"/>
                  </a:lnTo>
                  <a:lnTo>
                    <a:pt x="622" y="467"/>
                  </a:lnTo>
                  <a:lnTo>
                    <a:pt x="648" y="337"/>
                  </a:lnTo>
                  <a:lnTo>
                    <a:pt x="622" y="208"/>
                  </a:lnTo>
                  <a:lnTo>
                    <a:pt x="544" y="104"/>
                  </a:lnTo>
                  <a:lnTo>
                    <a:pt x="441" y="26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6"/>
            <p:cNvSpPr/>
            <p:nvPr/>
          </p:nvSpPr>
          <p:spPr>
            <a:xfrm>
              <a:off x="7368469" y="-357504"/>
              <a:ext cx="223996" cy="222356"/>
            </a:xfrm>
            <a:custGeom>
              <a:avLst/>
              <a:gdLst/>
              <a:ahLst/>
              <a:cxnLst/>
              <a:rect l="l" t="t" r="r" b="b"/>
              <a:pathLst>
                <a:path w="8865" h="8865" extrusionOk="0">
                  <a:moveTo>
                    <a:pt x="4433" y="648"/>
                  </a:moveTo>
                  <a:lnTo>
                    <a:pt x="4822" y="674"/>
                  </a:lnTo>
                  <a:lnTo>
                    <a:pt x="5184" y="726"/>
                  </a:lnTo>
                  <a:lnTo>
                    <a:pt x="5547" y="830"/>
                  </a:lnTo>
                  <a:lnTo>
                    <a:pt x="5910" y="959"/>
                  </a:lnTo>
                  <a:lnTo>
                    <a:pt x="6247" y="1115"/>
                  </a:lnTo>
                  <a:lnTo>
                    <a:pt x="6558" y="1296"/>
                  </a:lnTo>
                  <a:lnTo>
                    <a:pt x="6843" y="1529"/>
                  </a:lnTo>
                  <a:lnTo>
                    <a:pt x="7102" y="1763"/>
                  </a:lnTo>
                  <a:lnTo>
                    <a:pt x="7362" y="2022"/>
                  </a:lnTo>
                  <a:lnTo>
                    <a:pt x="7569" y="2333"/>
                  </a:lnTo>
                  <a:lnTo>
                    <a:pt x="7750" y="2644"/>
                  </a:lnTo>
                  <a:lnTo>
                    <a:pt x="7906" y="2955"/>
                  </a:lnTo>
                  <a:lnTo>
                    <a:pt x="8035" y="3318"/>
                  </a:lnTo>
                  <a:lnTo>
                    <a:pt x="8139" y="3681"/>
                  </a:lnTo>
                  <a:lnTo>
                    <a:pt x="8191" y="4043"/>
                  </a:lnTo>
                  <a:lnTo>
                    <a:pt x="8217" y="4432"/>
                  </a:lnTo>
                  <a:lnTo>
                    <a:pt x="8191" y="4821"/>
                  </a:lnTo>
                  <a:lnTo>
                    <a:pt x="8139" y="5184"/>
                  </a:lnTo>
                  <a:lnTo>
                    <a:pt x="8035" y="5547"/>
                  </a:lnTo>
                  <a:lnTo>
                    <a:pt x="7906" y="5910"/>
                  </a:lnTo>
                  <a:lnTo>
                    <a:pt x="7750" y="6221"/>
                  </a:lnTo>
                  <a:lnTo>
                    <a:pt x="7569" y="6532"/>
                  </a:lnTo>
                  <a:lnTo>
                    <a:pt x="7362" y="6843"/>
                  </a:lnTo>
                  <a:lnTo>
                    <a:pt x="7102" y="7102"/>
                  </a:lnTo>
                  <a:lnTo>
                    <a:pt x="6843" y="7335"/>
                  </a:lnTo>
                  <a:lnTo>
                    <a:pt x="6558" y="7568"/>
                  </a:lnTo>
                  <a:lnTo>
                    <a:pt x="6247" y="7750"/>
                  </a:lnTo>
                  <a:lnTo>
                    <a:pt x="5910" y="7905"/>
                  </a:lnTo>
                  <a:lnTo>
                    <a:pt x="5547" y="8035"/>
                  </a:lnTo>
                  <a:lnTo>
                    <a:pt x="5184" y="8139"/>
                  </a:lnTo>
                  <a:lnTo>
                    <a:pt x="4822" y="8190"/>
                  </a:lnTo>
                  <a:lnTo>
                    <a:pt x="4433" y="8216"/>
                  </a:lnTo>
                  <a:lnTo>
                    <a:pt x="4044" y="8190"/>
                  </a:lnTo>
                  <a:lnTo>
                    <a:pt x="3681" y="8139"/>
                  </a:lnTo>
                  <a:lnTo>
                    <a:pt x="3318" y="8035"/>
                  </a:lnTo>
                  <a:lnTo>
                    <a:pt x="2955" y="7905"/>
                  </a:lnTo>
                  <a:lnTo>
                    <a:pt x="2644" y="7750"/>
                  </a:lnTo>
                  <a:lnTo>
                    <a:pt x="2333" y="7568"/>
                  </a:lnTo>
                  <a:lnTo>
                    <a:pt x="2048" y="7335"/>
                  </a:lnTo>
                  <a:lnTo>
                    <a:pt x="1763" y="7102"/>
                  </a:lnTo>
                  <a:lnTo>
                    <a:pt x="1530" y="6843"/>
                  </a:lnTo>
                  <a:lnTo>
                    <a:pt x="1297" y="6532"/>
                  </a:lnTo>
                  <a:lnTo>
                    <a:pt x="1115" y="6221"/>
                  </a:lnTo>
                  <a:lnTo>
                    <a:pt x="960" y="5910"/>
                  </a:lnTo>
                  <a:lnTo>
                    <a:pt x="830" y="5547"/>
                  </a:lnTo>
                  <a:lnTo>
                    <a:pt x="726" y="5184"/>
                  </a:lnTo>
                  <a:lnTo>
                    <a:pt x="675" y="4821"/>
                  </a:lnTo>
                  <a:lnTo>
                    <a:pt x="649" y="4432"/>
                  </a:lnTo>
                  <a:lnTo>
                    <a:pt x="675" y="4043"/>
                  </a:lnTo>
                  <a:lnTo>
                    <a:pt x="726" y="3681"/>
                  </a:lnTo>
                  <a:lnTo>
                    <a:pt x="830" y="3318"/>
                  </a:lnTo>
                  <a:lnTo>
                    <a:pt x="960" y="2955"/>
                  </a:lnTo>
                  <a:lnTo>
                    <a:pt x="1115" y="2644"/>
                  </a:lnTo>
                  <a:lnTo>
                    <a:pt x="1297" y="2333"/>
                  </a:lnTo>
                  <a:lnTo>
                    <a:pt x="1530" y="2022"/>
                  </a:lnTo>
                  <a:lnTo>
                    <a:pt x="1763" y="1763"/>
                  </a:lnTo>
                  <a:lnTo>
                    <a:pt x="2048" y="1529"/>
                  </a:lnTo>
                  <a:lnTo>
                    <a:pt x="2333" y="1296"/>
                  </a:lnTo>
                  <a:lnTo>
                    <a:pt x="2644" y="1115"/>
                  </a:lnTo>
                  <a:lnTo>
                    <a:pt x="2955" y="959"/>
                  </a:lnTo>
                  <a:lnTo>
                    <a:pt x="3318" y="830"/>
                  </a:lnTo>
                  <a:lnTo>
                    <a:pt x="3681" y="726"/>
                  </a:lnTo>
                  <a:lnTo>
                    <a:pt x="4044" y="674"/>
                  </a:lnTo>
                  <a:lnTo>
                    <a:pt x="4433" y="648"/>
                  </a:lnTo>
                  <a:close/>
                  <a:moveTo>
                    <a:pt x="4433" y="0"/>
                  </a:moveTo>
                  <a:lnTo>
                    <a:pt x="3992" y="26"/>
                  </a:lnTo>
                  <a:lnTo>
                    <a:pt x="3552" y="78"/>
                  </a:lnTo>
                  <a:lnTo>
                    <a:pt x="3111" y="208"/>
                  </a:lnTo>
                  <a:lnTo>
                    <a:pt x="2722" y="337"/>
                  </a:lnTo>
                  <a:lnTo>
                    <a:pt x="2333" y="545"/>
                  </a:lnTo>
                  <a:lnTo>
                    <a:pt x="1971" y="752"/>
                  </a:lnTo>
                  <a:lnTo>
                    <a:pt x="1608" y="1011"/>
                  </a:lnTo>
                  <a:lnTo>
                    <a:pt x="1297" y="1296"/>
                  </a:lnTo>
                  <a:lnTo>
                    <a:pt x="1012" y="1607"/>
                  </a:lnTo>
                  <a:lnTo>
                    <a:pt x="752" y="1944"/>
                  </a:lnTo>
                  <a:lnTo>
                    <a:pt x="545" y="2333"/>
                  </a:lnTo>
                  <a:lnTo>
                    <a:pt x="364" y="2722"/>
                  </a:lnTo>
                  <a:lnTo>
                    <a:pt x="208" y="3110"/>
                  </a:lnTo>
                  <a:lnTo>
                    <a:pt x="104" y="3551"/>
                  </a:lnTo>
                  <a:lnTo>
                    <a:pt x="27" y="3992"/>
                  </a:lnTo>
                  <a:lnTo>
                    <a:pt x="1" y="4432"/>
                  </a:lnTo>
                  <a:lnTo>
                    <a:pt x="27" y="4873"/>
                  </a:lnTo>
                  <a:lnTo>
                    <a:pt x="104" y="5313"/>
                  </a:lnTo>
                  <a:lnTo>
                    <a:pt x="208" y="5754"/>
                  </a:lnTo>
                  <a:lnTo>
                    <a:pt x="364" y="6169"/>
                  </a:lnTo>
                  <a:lnTo>
                    <a:pt x="545" y="6532"/>
                  </a:lnTo>
                  <a:lnTo>
                    <a:pt x="752" y="6920"/>
                  </a:lnTo>
                  <a:lnTo>
                    <a:pt x="1012" y="7257"/>
                  </a:lnTo>
                  <a:lnTo>
                    <a:pt x="1297" y="7568"/>
                  </a:lnTo>
                  <a:lnTo>
                    <a:pt x="1608" y="7853"/>
                  </a:lnTo>
                  <a:lnTo>
                    <a:pt x="1971" y="8113"/>
                  </a:lnTo>
                  <a:lnTo>
                    <a:pt x="2333" y="8320"/>
                  </a:lnTo>
                  <a:lnTo>
                    <a:pt x="2722" y="8527"/>
                  </a:lnTo>
                  <a:lnTo>
                    <a:pt x="3111" y="8657"/>
                  </a:lnTo>
                  <a:lnTo>
                    <a:pt x="3552" y="8787"/>
                  </a:lnTo>
                  <a:lnTo>
                    <a:pt x="3992" y="8838"/>
                  </a:lnTo>
                  <a:lnTo>
                    <a:pt x="4433" y="8864"/>
                  </a:lnTo>
                  <a:lnTo>
                    <a:pt x="4899" y="8838"/>
                  </a:lnTo>
                  <a:lnTo>
                    <a:pt x="5340" y="8787"/>
                  </a:lnTo>
                  <a:lnTo>
                    <a:pt x="5755" y="8657"/>
                  </a:lnTo>
                  <a:lnTo>
                    <a:pt x="6169" y="8527"/>
                  </a:lnTo>
                  <a:lnTo>
                    <a:pt x="6558" y="8320"/>
                  </a:lnTo>
                  <a:lnTo>
                    <a:pt x="6921" y="8113"/>
                  </a:lnTo>
                  <a:lnTo>
                    <a:pt x="7258" y="7853"/>
                  </a:lnTo>
                  <a:lnTo>
                    <a:pt x="7569" y="7568"/>
                  </a:lnTo>
                  <a:lnTo>
                    <a:pt x="7854" y="7257"/>
                  </a:lnTo>
                  <a:lnTo>
                    <a:pt x="8113" y="6920"/>
                  </a:lnTo>
                  <a:lnTo>
                    <a:pt x="8321" y="6532"/>
                  </a:lnTo>
                  <a:lnTo>
                    <a:pt x="8528" y="6169"/>
                  </a:lnTo>
                  <a:lnTo>
                    <a:pt x="8657" y="5754"/>
                  </a:lnTo>
                  <a:lnTo>
                    <a:pt x="8787" y="5313"/>
                  </a:lnTo>
                  <a:lnTo>
                    <a:pt x="8839" y="4873"/>
                  </a:lnTo>
                  <a:lnTo>
                    <a:pt x="8865" y="4432"/>
                  </a:lnTo>
                  <a:lnTo>
                    <a:pt x="8839" y="3992"/>
                  </a:lnTo>
                  <a:lnTo>
                    <a:pt x="8787" y="3551"/>
                  </a:lnTo>
                  <a:lnTo>
                    <a:pt x="8657" y="3110"/>
                  </a:lnTo>
                  <a:lnTo>
                    <a:pt x="8528" y="2722"/>
                  </a:lnTo>
                  <a:lnTo>
                    <a:pt x="8321" y="2333"/>
                  </a:lnTo>
                  <a:lnTo>
                    <a:pt x="8113" y="1944"/>
                  </a:lnTo>
                  <a:lnTo>
                    <a:pt x="7854" y="1607"/>
                  </a:lnTo>
                  <a:lnTo>
                    <a:pt x="7569" y="1296"/>
                  </a:lnTo>
                  <a:lnTo>
                    <a:pt x="7258" y="1011"/>
                  </a:lnTo>
                  <a:lnTo>
                    <a:pt x="6921" y="752"/>
                  </a:lnTo>
                  <a:lnTo>
                    <a:pt x="6558" y="545"/>
                  </a:lnTo>
                  <a:lnTo>
                    <a:pt x="6169" y="337"/>
                  </a:lnTo>
                  <a:lnTo>
                    <a:pt x="5755" y="208"/>
                  </a:lnTo>
                  <a:lnTo>
                    <a:pt x="5340" y="78"/>
                  </a:lnTo>
                  <a:lnTo>
                    <a:pt x="4899" y="26"/>
                  </a:lnTo>
                  <a:lnTo>
                    <a:pt x="44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6"/>
            <p:cNvSpPr/>
            <p:nvPr/>
          </p:nvSpPr>
          <p:spPr>
            <a:xfrm>
              <a:off x="7417588" y="-233353"/>
              <a:ext cx="49802" cy="49438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986" y="649"/>
                  </a:moveTo>
                  <a:lnTo>
                    <a:pt x="1115" y="675"/>
                  </a:lnTo>
                  <a:lnTo>
                    <a:pt x="1219" y="752"/>
                  </a:lnTo>
                  <a:lnTo>
                    <a:pt x="1297" y="856"/>
                  </a:lnTo>
                  <a:lnTo>
                    <a:pt x="1322" y="986"/>
                  </a:lnTo>
                  <a:lnTo>
                    <a:pt x="1297" y="1115"/>
                  </a:lnTo>
                  <a:lnTo>
                    <a:pt x="1219" y="1219"/>
                  </a:lnTo>
                  <a:lnTo>
                    <a:pt x="1115" y="1297"/>
                  </a:lnTo>
                  <a:lnTo>
                    <a:pt x="986" y="1322"/>
                  </a:lnTo>
                  <a:lnTo>
                    <a:pt x="856" y="1297"/>
                  </a:lnTo>
                  <a:lnTo>
                    <a:pt x="752" y="1219"/>
                  </a:lnTo>
                  <a:lnTo>
                    <a:pt x="675" y="1115"/>
                  </a:lnTo>
                  <a:lnTo>
                    <a:pt x="649" y="986"/>
                  </a:lnTo>
                  <a:lnTo>
                    <a:pt x="675" y="856"/>
                  </a:lnTo>
                  <a:lnTo>
                    <a:pt x="752" y="752"/>
                  </a:lnTo>
                  <a:lnTo>
                    <a:pt x="856" y="675"/>
                  </a:lnTo>
                  <a:lnTo>
                    <a:pt x="986" y="649"/>
                  </a:lnTo>
                  <a:close/>
                  <a:moveTo>
                    <a:pt x="986" y="1"/>
                  </a:moveTo>
                  <a:lnTo>
                    <a:pt x="804" y="27"/>
                  </a:lnTo>
                  <a:lnTo>
                    <a:pt x="623" y="78"/>
                  </a:lnTo>
                  <a:lnTo>
                    <a:pt x="441" y="156"/>
                  </a:lnTo>
                  <a:lnTo>
                    <a:pt x="286" y="286"/>
                  </a:lnTo>
                  <a:lnTo>
                    <a:pt x="156" y="441"/>
                  </a:lnTo>
                  <a:lnTo>
                    <a:pt x="78" y="597"/>
                  </a:lnTo>
                  <a:lnTo>
                    <a:pt x="27" y="778"/>
                  </a:lnTo>
                  <a:lnTo>
                    <a:pt x="1" y="986"/>
                  </a:lnTo>
                  <a:lnTo>
                    <a:pt x="27" y="1167"/>
                  </a:lnTo>
                  <a:lnTo>
                    <a:pt x="78" y="1348"/>
                  </a:lnTo>
                  <a:lnTo>
                    <a:pt x="156" y="1530"/>
                  </a:lnTo>
                  <a:lnTo>
                    <a:pt x="286" y="1685"/>
                  </a:lnTo>
                  <a:lnTo>
                    <a:pt x="441" y="1815"/>
                  </a:lnTo>
                  <a:lnTo>
                    <a:pt x="623" y="1893"/>
                  </a:lnTo>
                  <a:lnTo>
                    <a:pt x="804" y="1944"/>
                  </a:lnTo>
                  <a:lnTo>
                    <a:pt x="986" y="1970"/>
                  </a:lnTo>
                  <a:lnTo>
                    <a:pt x="1167" y="1944"/>
                  </a:lnTo>
                  <a:lnTo>
                    <a:pt x="1348" y="1893"/>
                  </a:lnTo>
                  <a:lnTo>
                    <a:pt x="1530" y="1815"/>
                  </a:lnTo>
                  <a:lnTo>
                    <a:pt x="1685" y="1685"/>
                  </a:lnTo>
                  <a:lnTo>
                    <a:pt x="1815" y="1530"/>
                  </a:lnTo>
                  <a:lnTo>
                    <a:pt x="1893" y="1348"/>
                  </a:lnTo>
                  <a:lnTo>
                    <a:pt x="1945" y="1167"/>
                  </a:lnTo>
                  <a:lnTo>
                    <a:pt x="1970" y="986"/>
                  </a:lnTo>
                  <a:lnTo>
                    <a:pt x="1945" y="778"/>
                  </a:lnTo>
                  <a:lnTo>
                    <a:pt x="1893" y="597"/>
                  </a:lnTo>
                  <a:lnTo>
                    <a:pt x="1815" y="441"/>
                  </a:lnTo>
                  <a:lnTo>
                    <a:pt x="1685" y="286"/>
                  </a:lnTo>
                  <a:lnTo>
                    <a:pt x="1530" y="156"/>
                  </a:lnTo>
                  <a:lnTo>
                    <a:pt x="1348" y="78"/>
                  </a:lnTo>
                  <a:lnTo>
                    <a:pt x="1167" y="27"/>
                  </a:lnTo>
                  <a:lnTo>
                    <a:pt x="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7493564" y="-308746"/>
              <a:ext cx="49777" cy="49413"/>
            </a:xfrm>
            <a:custGeom>
              <a:avLst/>
              <a:gdLst/>
              <a:ahLst/>
              <a:cxnLst/>
              <a:rect l="l" t="t" r="r" b="b"/>
              <a:pathLst>
                <a:path w="1970" h="1970" extrusionOk="0">
                  <a:moveTo>
                    <a:pt x="1115" y="674"/>
                  </a:moveTo>
                  <a:lnTo>
                    <a:pt x="1218" y="752"/>
                  </a:lnTo>
                  <a:lnTo>
                    <a:pt x="1296" y="855"/>
                  </a:lnTo>
                  <a:lnTo>
                    <a:pt x="1322" y="985"/>
                  </a:lnTo>
                  <a:lnTo>
                    <a:pt x="1296" y="1115"/>
                  </a:lnTo>
                  <a:lnTo>
                    <a:pt x="1218" y="1218"/>
                  </a:lnTo>
                  <a:lnTo>
                    <a:pt x="1115" y="1296"/>
                  </a:lnTo>
                  <a:lnTo>
                    <a:pt x="985" y="1322"/>
                  </a:lnTo>
                  <a:lnTo>
                    <a:pt x="855" y="1296"/>
                  </a:lnTo>
                  <a:lnTo>
                    <a:pt x="752" y="1218"/>
                  </a:lnTo>
                  <a:lnTo>
                    <a:pt x="674" y="1115"/>
                  </a:lnTo>
                  <a:lnTo>
                    <a:pt x="648" y="985"/>
                  </a:lnTo>
                  <a:lnTo>
                    <a:pt x="674" y="855"/>
                  </a:lnTo>
                  <a:lnTo>
                    <a:pt x="752" y="752"/>
                  </a:lnTo>
                  <a:lnTo>
                    <a:pt x="855" y="674"/>
                  </a:lnTo>
                  <a:close/>
                  <a:moveTo>
                    <a:pt x="985" y="0"/>
                  </a:moveTo>
                  <a:lnTo>
                    <a:pt x="804" y="26"/>
                  </a:lnTo>
                  <a:lnTo>
                    <a:pt x="622" y="78"/>
                  </a:lnTo>
                  <a:lnTo>
                    <a:pt x="441" y="156"/>
                  </a:lnTo>
                  <a:lnTo>
                    <a:pt x="285" y="285"/>
                  </a:lnTo>
                  <a:lnTo>
                    <a:pt x="182" y="441"/>
                  </a:lnTo>
                  <a:lnTo>
                    <a:pt x="78" y="622"/>
                  </a:lnTo>
                  <a:lnTo>
                    <a:pt x="26" y="804"/>
                  </a:lnTo>
                  <a:lnTo>
                    <a:pt x="0" y="985"/>
                  </a:lnTo>
                  <a:lnTo>
                    <a:pt x="26" y="1192"/>
                  </a:lnTo>
                  <a:lnTo>
                    <a:pt x="78" y="1374"/>
                  </a:lnTo>
                  <a:lnTo>
                    <a:pt x="182" y="1529"/>
                  </a:lnTo>
                  <a:lnTo>
                    <a:pt x="285" y="1685"/>
                  </a:lnTo>
                  <a:lnTo>
                    <a:pt x="441" y="1814"/>
                  </a:lnTo>
                  <a:lnTo>
                    <a:pt x="622" y="1892"/>
                  </a:lnTo>
                  <a:lnTo>
                    <a:pt x="804" y="1944"/>
                  </a:lnTo>
                  <a:lnTo>
                    <a:pt x="985" y="1970"/>
                  </a:lnTo>
                  <a:lnTo>
                    <a:pt x="1192" y="1944"/>
                  </a:lnTo>
                  <a:lnTo>
                    <a:pt x="1374" y="1892"/>
                  </a:lnTo>
                  <a:lnTo>
                    <a:pt x="1529" y="1814"/>
                  </a:lnTo>
                  <a:lnTo>
                    <a:pt x="1685" y="1685"/>
                  </a:lnTo>
                  <a:lnTo>
                    <a:pt x="1814" y="1529"/>
                  </a:lnTo>
                  <a:lnTo>
                    <a:pt x="1918" y="1374"/>
                  </a:lnTo>
                  <a:lnTo>
                    <a:pt x="1970" y="1192"/>
                  </a:lnTo>
                  <a:lnTo>
                    <a:pt x="1970" y="985"/>
                  </a:lnTo>
                  <a:lnTo>
                    <a:pt x="1970" y="804"/>
                  </a:lnTo>
                  <a:lnTo>
                    <a:pt x="1918" y="622"/>
                  </a:lnTo>
                  <a:lnTo>
                    <a:pt x="1814" y="441"/>
                  </a:lnTo>
                  <a:lnTo>
                    <a:pt x="1685" y="285"/>
                  </a:lnTo>
                  <a:lnTo>
                    <a:pt x="1529" y="156"/>
                  </a:lnTo>
                  <a:lnTo>
                    <a:pt x="1374" y="78"/>
                  </a:lnTo>
                  <a:lnTo>
                    <a:pt x="1192" y="26"/>
                  </a:lnTo>
                  <a:lnTo>
                    <a:pt x="9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6"/>
            <p:cNvSpPr/>
            <p:nvPr/>
          </p:nvSpPr>
          <p:spPr>
            <a:xfrm>
              <a:off x="7428073" y="-298363"/>
              <a:ext cx="104810" cy="104042"/>
            </a:xfrm>
            <a:custGeom>
              <a:avLst/>
              <a:gdLst/>
              <a:ahLst/>
              <a:cxnLst/>
              <a:rect l="l" t="t" r="r" b="b"/>
              <a:pathLst>
                <a:path w="4148" h="4148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3603" y="4044"/>
                  </a:lnTo>
                  <a:lnTo>
                    <a:pt x="3707" y="4122"/>
                  </a:lnTo>
                  <a:lnTo>
                    <a:pt x="3836" y="4148"/>
                  </a:lnTo>
                  <a:lnTo>
                    <a:pt x="3940" y="4122"/>
                  </a:lnTo>
                  <a:lnTo>
                    <a:pt x="4070" y="4044"/>
                  </a:lnTo>
                  <a:lnTo>
                    <a:pt x="4121" y="3940"/>
                  </a:lnTo>
                  <a:lnTo>
                    <a:pt x="4147" y="3811"/>
                  </a:lnTo>
                  <a:lnTo>
                    <a:pt x="4121" y="3681"/>
                  </a:lnTo>
                  <a:lnTo>
                    <a:pt x="4070" y="3578"/>
                  </a:lnTo>
                  <a:lnTo>
                    <a:pt x="571" y="104"/>
                  </a:lnTo>
                  <a:lnTo>
                    <a:pt x="441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1" name="Google Shape;361;p6"/>
          <p:cNvGrpSpPr/>
          <p:nvPr/>
        </p:nvGrpSpPr>
        <p:grpSpPr>
          <a:xfrm>
            <a:off x="3662141" y="1434346"/>
            <a:ext cx="335668" cy="320040"/>
            <a:chOff x="238125" y="1958125"/>
            <a:chExt cx="419900" cy="400450"/>
          </a:xfrm>
        </p:grpSpPr>
        <p:sp>
          <p:nvSpPr>
            <p:cNvPr id="362" name="Google Shape;362;p6"/>
            <p:cNvSpPr/>
            <p:nvPr/>
          </p:nvSpPr>
          <p:spPr>
            <a:xfrm>
              <a:off x="238125" y="1958125"/>
              <a:ext cx="419900" cy="400450"/>
            </a:xfrm>
            <a:custGeom>
              <a:avLst/>
              <a:gdLst/>
              <a:ahLst/>
              <a:cxnLst/>
              <a:rect l="l" t="t" r="r" b="b"/>
              <a:pathLst>
                <a:path w="16796" h="16018" extrusionOk="0">
                  <a:moveTo>
                    <a:pt x="3343" y="648"/>
                  </a:moveTo>
                  <a:lnTo>
                    <a:pt x="3343" y="2126"/>
                  </a:lnTo>
                  <a:lnTo>
                    <a:pt x="2696" y="2126"/>
                  </a:lnTo>
                  <a:lnTo>
                    <a:pt x="2696" y="648"/>
                  </a:lnTo>
                  <a:close/>
                  <a:moveTo>
                    <a:pt x="6920" y="648"/>
                  </a:moveTo>
                  <a:lnTo>
                    <a:pt x="6920" y="2126"/>
                  </a:lnTo>
                  <a:lnTo>
                    <a:pt x="6272" y="2126"/>
                  </a:lnTo>
                  <a:lnTo>
                    <a:pt x="6272" y="648"/>
                  </a:lnTo>
                  <a:close/>
                  <a:moveTo>
                    <a:pt x="10523" y="648"/>
                  </a:moveTo>
                  <a:lnTo>
                    <a:pt x="10523" y="2126"/>
                  </a:lnTo>
                  <a:lnTo>
                    <a:pt x="9849" y="2126"/>
                  </a:lnTo>
                  <a:lnTo>
                    <a:pt x="9849" y="648"/>
                  </a:lnTo>
                  <a:close/>
                  <a:moveTo>
                    <a:pt x="14100" y="648"/>
                  </a:moveTo>
                  <a:lnTo>
                    <a:pt x="14100" y="2126"/>
                  </a:lnTo>
                  <a:lnTo>
                    <a:pt x="13452" y="2126"/>
                  </a:lnTo>
                  <a:lnTo>
                    <a:pt x="13452" y="648"/>
                  </a:lnTo>
                  <a:close/>
                  <a:moveTo>
                    <a:pt x="16121" y="1478"/>
                  </a:moveTo>
                  <a:lnTo>
                    <a:pt x="16121" y="3448"/>
                  </a:lnTo>
                  <a:lnTo>
                    <a:pt x="648" y="3448"/>
                  </a:lnTo>
                  <a:lnTo>
                    <a:pt x="648" y="1478"/>
                  </a:lnTo>
                  <a:lnTo>
                    <a:pt x="2022" y="1478"/>
                  </a:lnTo>
                  <a:lnTo>
                    <a:pt x="2022" y="2463"/>
                  </a:lnTo>
                  <a:lnTo>
                    <a:pt x="2048" y="2592"/>
                  </a:lnTo>
                  <a:lnTo>
                    <a:pt x="2125" y="2696"/>
                  </a:lnTo>
                  <a:lnTo>
                    <a:pt x="2229" y="2748"/>
                  </a:lnTo>
                  <a:lnTo>
                    <a:pt x="2359" y="2774"/>
                  </a:lnTo>
                  <a:lnTo>
                    <a:pt x="3680" y="2774"/>
                  </a:lnTo>
                  <a:lnTo>
                    <a:pt x="3784" y="2748"/>
                  </a:lnTo>
                  <a:lnTo>
                    <a:pt x="3888" y="2696"/>
                  </a:lnTo>
                  <a:lnTo>
                    <a:pt x="3966" y="2592"/>
                  </a:lnTo>
                  <a:lnTo>
                    <a:pt x="3991" y="2463"/>
                  </a:lnTo>
                  <a:lnTo>
                    <a:pt x="3991" y="1478"/>
                  </a:lnTo>
                  <a:lnTo>
                    <a:pt x="5624" y="1478"/>
                  </a:lnTo>
                  <a:lnTo>
                    <a:pt x="5624" y="2463"/>
                  </a:lnTo>
                  <a:lnTo>
                    <a:pt x="5650" y="2592"/>
                  </a:lnTo>
                  <a:lnTo>
                    <a:pt x="5702" y="2696"/>
                  </a:lnTo>
                  <a:lnTo>
                    <a:pt x="5806" y="2748"/>
                  </a:lnTo>
                  <a:lnTo>
                    <a:pt x="5935" y="2774"/>
                  </a:lnTo>
                  <a:lnTo>
                    <a:pt x="7257" y="2774"/>
                  </a:lnTo>
                  <a:lnTo>
                    <a:pt x="7387" y="2748"/>
                  </a:lnTo>
                  <a:lnTo>
                    <a:pt x="7490" y="2696"/>
                  </a:lnTo>
                  <a:lnTo>
                    <a:pt x="7568" y="2592"/>
                  </a:lnTo>
                  <a:lnTo>
                    <a:pt x="7594" y="2463"/>
                  </a:lnTo>
                  <a:lnTo>
                    <a:pt x="7594" y="1478"/>
                  </a:lnTo>
                  <a:lnTo>
                    <a:pt x="9201" y="1478"/>
                  </a:lnTo>
                  <a:lnTo>
                    <a:pt x="9201" y="2463"/>
                  </a:lnTo>
                  <a:lnTo>
                    <a:pt x="9227" y="2592"/>
                  </a:lnTo>
                  <a:lnTo>
                    <a:pt x="9305" y="2696"/>
                  </a:lnTo>
                  <a:lnTo>
                    <a:pt x="9408" y="2748"/>
                  </a:lnTo>
                  <a:lnTo>
                    <a:pt x="9538" y="2774"/>
                  </a:lnTo>
                  <a:lnTo>
                    <a:pt x="10834" y="2774"/>
                  </a:lnTo>
                  <a:lnTo>
                    <a:pt x="10963" y="2748"/>
                  </a:lnTo>
                  <a:lnTo>
                    <a:pt x="11067" y="2696"/>
                  </a:lnTo>
                  <a:lnTo>
                    <a:pt x="11145" y="2592"/>
                  </a:lnTo>
                  <a:lnTo>
                    <a:pt x="11171" y="2463"/>
                  </a:lnTo>
                  <a:lnTo>
                    <a:pt x="11171" y="1478"/>
                  </a:lnTo>
                  <a:lnTo>
                    <a:pt x="12804" y="1478"/>
                  </a:lnTo>
                  <a:lnTo>
                    <a:pt x="12804" y="2463"/>
                  </a:lnTo>
                  <a:lnTo>
                    <a:pt x="12830" y="2592"/>
                  </a:lnTo>
                  <a:lnTo>
                    <a:pt x="12881" y="2696"/>
                  </a:lnTo>
                  <a:lnTo>
                    <a:pt x="12985" y="2748"/>
                  </a:lnTo>
                  <a:lnTo>
                    <a:pt x="13115" y="2774"/>
                  </a:lnTo>
                  <a:lnTo>
                    <a:pt x="14437" y="2774"/>
                  </a:lnTo>
                  <a:lnTo>
                    <a:pt x="14566" y="2748"/>
                  </a:lnTo>
                  <a:lnTo>
                    <a:pt x="14670" y="2696"/>
                  </a:lnTo>
                  <a:lnTo>
                    <a:pt x="14722" y="2592"/>
                  </a:lnTo>
                  <a:lnTo>
                    <a:pt x="14748" y="2463"/>
                  </a:lnTo>
                  <a:lnTo>
                    <a:pt x="14748" y="1478"/>
                  </a:lnTo>
                  <a:close/>
                  <a:moveTo>
                    <a:pt x="2359" y="1"/>
                  </a:moveTo>
                  <a:lnTo>
                    <a:pt x="2229" y="26"/>
                  </a:lnTo>
                  <a:lnTo>
                    <a:pt x="2125" y="78"/>
                  </a:lnTo>
                  <a:lnTo>
                    <a:pt x="2048" y="182"/>
                  </a:lnTo>
                  <a:lnTo>
                    <a:pt x="2022" y="312"/>
                  </a:lnTo>
                  <a:lnTo>
                    <a:pt x="2022" y="804"/>
                  </a:lnTo>
                  <a:lnTo>
                    <a:pt x="337" y="804"/>
                  </a:lnTo>
                  <a:lnTo>
                    <a:pt x="207" y="830"/>
                  </a:lnTo>
                  <a:lnTo>
                    <a:pt x="104" y="908"/>
                  </a:lnTo>
                  <a:lnTo>
                    <a:pt x="26" y="1011"/>
                  </a:lnTo>
                  <a:lnTo>
                    <a:pt x="0" y="1141"/>
                  </a:lnTo>
                  <a:lnTo>
                    <a:pt x="0" y="15681"/>
                  </a:lnTo>
                  <a:lnTo>
                    <a:pt x="26" y="15811"/>
                  </a:lnTo>
                  <a:lnTo>
                    <a:pt x="104" y="15914"/>
                  </a:lnTo>
                  <a:lnTo>
                    <a:pt x="207" y="15992"/>
                  </a:lnTo>
                  <a:lnTo>
                    <a:pt x="337" y="16018"/>
                  </a:lnTo>
                  <a:lnTo>
                    <a:pt x="6920" y="16018"/>
                  </a:lnTo>
                  <a:lnTo>
                    <a:pt x="7050" y="15992"/>
                  </a:lnTo>
                  <a:lnTo>
                    <a:pt x="7153" y="15914"/>
                  </a:lnTo>
                  <a:lnTo>
                    <a:pt x="7231" y="15811"/>
                  </a:lnTo>
                  <a:lnTo>
                    <a:pt x="7257" y="15681"/>
                  </a:lnTo>
                  <a:lnTo>
                    <a:pt x="7231" y="15551"/>
                  </a:lnTo>
                  <a:lnTo>
                    <a:pt x="7153" y="15448"/>
                  </a:lnTo>
                  <a:lnTo>
                    <a:pt x="7050" y="15370"/>
                  </a:lnTo>
                  <a:lnTo>
                    <a:pt x="6920" y="15344"/>
                  </a:lnTo>
                  <a:lnTo>
                    <a:pt x="648" y="15344"/>
                  </a:lnTo>
                  <a:lnTo>
                    <a:pt x="648" y="4096"/>
                  </a:lnTo>
                  <a:lnTo>
                    <a:pt x="16121" y="4096"/>
                  </a:lnTo>
                  <a:lnTo>
                    <a:pt x="16121" y="15344"/>
                  </a:lnTo>
                  <a:lnTo>
                    <a:pt x="9875" y="15344"/>
                  </a:lnTo>
                  <a:lnTo>
                    <a:pt x="9745" y="15370"/>
                  </a:lnTo>
                  <a:lnTo>
                    <a:pt x="9642" y="15448"/>
                  </a:lnTo>
                  <a:lnTo>
                    <a:pt x="9564" y="15551"/>
                  </a:lnTo>
                  <a:lnTo>
                    <a:pt x="9538" y="15681"/>
                  </a:lnTo>
                  <a:lnTo>
                    <a:pt x="9564" y="15811"/>
                  </a:lnTo>
                  <a:lnTo>
                    <a:pt x="9642" y="15914"/>
                  </a:lnTo>
                  <a:lnTo>
                    <a:pt x="9745" y="15992"/>
                  </a:lnTo>
                  <a:lnTo>
                    <a:pt x="9875" y="16018"/>
                  </a:lnTo>
                  <a:lnTo>
                    <a:pt x="16458" y="16018"/>
                  </a:lnTo>
                  <a:lnTo>
                    <a:pt x="16588" y="15992"/>
                  </a:lnTo>
                  <a:lnTo>
                    <a:pt x="16691" y="15914"/>
                  </a:lnTo>
                  <a:lnTo>
                    <a:pt x="16769" y="15811"/>
                  </a:lnTo>
                  <a:lnTo>
                    <a:pt x="16795" y="15681"/>
                  </a:lnTo>
                  <a:lnTo>
                    <a:pt x="16795" y="1141"/>
                  </a:lnTo>
                  <a:lnTo>
                    <a:pt x="16769" y="1011"/>
                  </a:lnTo>
                  <a:lnTo>
                    <a:pt x="16691" y="908"/>
                  </a:lnTo>
                  <a:lnTo>
                    <a:pt x="16588" y="830"/>
                  </a:lnTo>
                  <a:lnTo>
                    <a:pt x="16458" y="804"/>
                  </a:lnTo>
                  <a:lnTo>
                    <a:pt x="14748" y="804"/>
                  </a:lnTo>
                  <a:lnTo>
                    <a:pt x="14748" y="312"/>
                  </a:lnTo>
                  <a:lnTo>
                    <a:pt x="14722" y="182"/>
                  </a:lnTo>
                  <a:lnTo>
                    <a:pt x="14670" y="78"/>
                  </a:lnTo>
                  <a:lnTo>
                    <a:pt x="14566" y="26"/>
                  </a:lnTo>
                  <a:lnTo>
                    <a:pt x="14437" y="1"/>
                  </a:lnTo>
                  <a:lnTo>
                    <a:pt x="13115" y="1"/>
                  </a:lnTo>
                  <a:lnTo>
                    <a:pt x="12985" y="26"/>
                  </a:lnTo>
                  <a:lnTo>
                    <a:pt x="12881" y="78"/>
                  </a:lnTo>
                  <a:lnTo>
                    <a:pt x="12830" y="182"/>
                  </a:lnTo>
                  <a:lnTo>
                    <a:pt x="12804" y="312"/>
                  </a:lnTo>
                  <a:lnTo>
                    <a:pt x="12804" y="804"/>
                  </a:lnTo>
                  <a:lnTo>
                    <a:pt x="11171" y="804"/>
                  </a:lnTo>
                  <a:lnTo>
                    <a:pt x="11171" y="312"/>
                  </a:lnTo>
                  <a:lnTo>
                    <a:pt x="11145" y="182"/>
                  </a:lnTo>
                  <a:lnTo>
                    <a:pt x="11067" y="78"/>
                  </a:lnTo>
                  <a:lnTo>
                    <a:pt x="10963" y="26"/>
                  </a:lnTo>
                  <a:lnTo>
                    <a:pt x="10834" y="1"/>
                  </a:lnTo>
                  <a:lnTo>
                    <a:pt x="9538" y="1"/>
                  </a:lnTo>
                  <a:lnTo>
                    <a:pt x="9408" y="26"/>
                  </a:lnTo>
                  <a:lnTo>
                    <a:pt x="9305" y="78"/>
                  </a:lnTo>
                  <a:lnTo>
                    <a:pt x="9227" y="182"/>
                  </a:lnTo>
                  <a:lnTo>
                    <a:pt x="9201" y="312"/>
                  </a:lnTo>
                  <a:lnTo>
                    <a:pt x="9201" y="804"/>
                  </a:lnTo>
                  <a:lnTo>
                    <a:pt x="7594" y="804"/>
                  </a:lnTo>
                  <a:lnTo>
                    <a:pt x="7594" y="312"/>
                  </a:lnTo>
                  <a:lnTo>
                    <a:pt x="7568" y="182"/>
                  </a:lnTo>
                  <a:lnTo>
                    <a:pt x="7490" y="78"/>
                  </a:lnTo>
                  <a:lnTo>
                    <a:pt x="7387" y="26"/>
                  </a:lnTo>
                  <a:lnTo>
                    <a:pt x="7257" y="1"/>
                  </a:lnTo>
                  <a:lnTo>
                    <a:pt x="5935" y="1"/>
                  </a:lnTo>
                  <a:lnTo>
                    <a:pt x="5806" y="26"/>
                  </a:lnTo>
                  <a:lnTo>
                    <a:pt x="5702" y="78"/>
                  </a:lnTo>
                  <a:lnTo>
                    <a:pt x="5650" y="182"/>
                  </a:lnTo>
                  <a:lnTo>
                    <a:pt x="5624" y="312"/>
                  </a:lnTo>
                  <a:lnTo>
                    <a:pt x="5624" y="804"/>
                  </a:lnTo>
                  <a:lnTo>
                    <a:pt x="3991" y="804"/>
                  </a:lnTo>
                  <a:lnTo>
                    <a:pt x="3991" y="312"/>
                  </a:lnTo>
                  <a:lnTo>
                    <a:pt x="3966" y="182"/>
                  </a:lnTo>
                  <a:lnTo>
                    <a:pt x="3888" y="78"/>
                  </a:lnTo>
                  <a:lnTo>
                    <a:pt x="3784" y="26"/>
                  </a:lnTo>
                  <a:lnTo>
                    <a:pt x="36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6"/>
            <p:cNvSpPr/>
            <p:nvPr/>
          </p:nvSpPr>
          <p:spPr>
            <a:xfrm>
              <a:off x="439625" y="2341725"/>
              <a:ext cx="16875" cy="16850"/>
            </a:xfrm>
            <a:custGeom>
              <a:avLst/>
              <a:gdLst/>
              <a:ahLst/>
              <a:cxnLst/>
              <a:rect l="l" t="t" r="r" b="b"/>
              <a:pathLst>
                <a:path w="675" h="674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104" y="570"/>
                  </a:lnTo>
                  <a:lnTo>
                    <a:pt x="208" y="648"/>
                  </a:lnTo>
                  <a:lnTo>
                    <a:pt x="338" y="674"/>
                  </a:lnTo>
                  <a:lnTo>
                    <a:pt x="467" y="648"/>
                  </a:lnTo>
                  <a:lnTo>
                    <a:pt x="571" y="570"/>
                  </a:lnTo>
                  <a:lnTo>
                    <a:pt x="649" y="467"/>
                  </a:lnTo>
                  <a:lnTo>
                    <a:pt x="674" y="337"/>
                  </a:lnTo>
                  <a:lnTo>
                    <a:pt x="649" y="207"/>
                  </a:lnTo>
                  <a:lnTo>
                    <a:pt x="571" y="104"/>
                  </a:lnTo>
                  <a:lnTo>
                    <a:pt x="467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6"/>
            <p:cNvSpPr/>
            <p:nvPr/>
          </p:nvSpPr>
          <p:spPr>
            <a:xfrm>
              <a:off x="416950" y="2130475"/>
              <a:ext cx="62225" cy="141275"/>
            </a:xfrm>
            <a:custGeom>
              <a:avLst/>
              <a:gdLst/>
              <a:ahLst/>
              <a:cxnLst/>
              <a:rect l="l" t="t" r="r" b="b"/>
              <a:pathLst>
                <a:path w="2489" h="5651" extrusionOk="0">
                  <a:moveTo>
                    <a:pt x="1245" y="1"/>
                  </a:moveTo>
                  <a:lnTo>
                    <a:pt x="1115" y="27"/>
                  </a:lnTo>
                  <a:lnTo>
                    <a:pt x="1011" y="104"/>
                  </a:lnTo>
                  <a:lnTo>
                    <a:pt x="934" y="208"/>
                  </a:lnTo>
                  <a:lnTo>
                    <a:pt x="908" y="338"/>
                  </a:lnTo>
                  <a:lnTo>
                    <a:pt x="908" y="726"/>
                  </a:lnTo>
                  <a:lnTo>
                    <a:pt x="726" y="804"/>
                  </a:lnTo>
                  <a:lnTo>
                    <a:pt x="545" y="882"/>
                  </a:lnTo>
                  <a:lnTo>
                    <a:pt x="389" y="1012"/>
                  </a:lnTo>
                  <a:lnTo>
                    <a:pt x="260" y="1167"/>
                  </a:lnTo>
                  <a:lnTo>
                    <a:pt x="156" y="1323"/>
                  </a:lnTo>
                  <a:lnTo>
                    <a:pt x="78" y="1504"/>
                  </a:lnTo>
                  <a:lnTo>
                    <a:pt x="26" y="1711"/>
                  </a:lnTo>
                  <a:lnTo>
                    <a:pt x="0" y="1919"/>
                  </a:lnTo>
                  <a:lnTo>
                    <a:pt x="26" y="2178"/>
                  </a:lnTo>
                  <a:lnTo>
                    <a:pt x="104" y="2411"/>
                  </a:lnTo>
                  <a:lnTo>
                    <a:pt x="208" y="2619"/>
                  </a:lnTo>
                  <a:lnTo>
                    <a:pt x="363" y="2800"/>
                  </a:lnTo>
                  <a:lnTo>
                    <a:pt x="545" y="2955"/>
                  </a:lnTo>
                  <a:lnTo>
                    <a:pt x="752" y="3059"/>
                  </a:lnTo>
                  <a:lnTo>
                    <a:pt x="985" y="3137"/>
                  </a:lnTo>
                  <a:lnTo>
                    <a:pt x="1245" y="3163"/>
                  </a:lnTo>
                  <a:lnTo>
                    <a:pt x="1348" y="3163"/>
                  </a:lnTo>
                  <a:lnTo>
                    <a:pt x="1478" y="3215"/>
                  </a:lnTo>
                  <a:lnTo>
                    <a:pt x="1556" y="3266"/>
                  </a:lnTo>
                  <a:lnTo>
                    <a:pt x="1659" y="3318"/>
                  </a:lnTo>
                  <a:lnTo>
                    <a:pt x="1737" y="3422"/>
                  </a:lnTo>
                  <a:lnTo>
                    <a:pt x="1789" y="3526"/>
                  </a:lnTo>
                  <a:lnTo>
                    <a:pt x="1815" y="3629"/>
                  </a:lnTo>
                  <a:lnTo>
                    <a:pt x="1815" y="3733"/>
                  </a:lnTo>
                  <a:lnTo>
                    <a:pt x="1815" y="3863"/>
                  </a:lnTo>
                  <a:lnTo>
                    <a:pt x="1789" y="3966"/>
                  </a:lnTo>
                  <a:lnTo>
                    <a:pt x="1737" y="4070"/>
                  </a:lnTo>
                  <a:lnTo>
                    <a:pt x="1659" y="4148"/>
                  </a:lnTo>
                  <a:lnTo>
                    <a:pt x="1556" y="4225"/>
                  </a:lnTo>
                  <a:lnTo>
                    <a:pt x="1478" y="4277"/>
                  </a:lnTo>
                  <a:lnTo>
                    <a:pt x="1348" y="4303"/>
                  </a:lnTo>
                  <a:lnTo>
                    <a:pt x="1245" y="4329"/>
                  </a:lnTo>
                  <a:lnTo>
                    <a:pt x="1089" y="4303"/>
                  </a:lnTo>
                  <a:lnTo>
                    <a:pt x="934" y="4251"/>
                  </a:lnTo>
                  <a:lnTo>
                    <a:pt x="804" y="4148"/>
                  </a:lnTo>
                  <a:lnTo>
                    <a:pt x="726" y="4018"/>
                  </a:lnTo>
                  <a:lnTo>
                    <a:pt x="648" y="3914"/>
                  </a:lnTo>
                  <a:lnTo>
                    <a:pt x="519" y="3837"/>
                  </a:lnTo>
                  <a:lnTo>
                    <a:pt x="415" y="3837"/>
                  </a:lnTo>
                  <a:lnTo>
                    <a:pt x="286" y="3863"/>
                  </a:lnTo>
                  <a:lnTo>
                    <a:pt x="182" y="3940"/>
                  </a:lnTo>
                  <a:lnTo>
                    <a:pt x="130" y="4070"/>
                  </a:lnTo>
                  <a:lnTo>
                    <a:pt x="104" y="4174"/>
                  </a:lnTo>
                  <a:lnTo>
                    <a:pt x="130" y="4303"/>
                  </a:lnTo>
                  <a:lnTo>
                    <a:pt x="286" y="4536"/>
                  </a:lnTo>
                  <a:lnTo>
                    <a:pt x="467" y="4718"/>
                  </a:lnTo>
                  <a:lnTo>
                    <a:pt x="674" y="4847"/>
                  </a:lnTo>
                  <a:lnTo>
                    <a:pt x="908" y="4925"/>
                  </a:lnTo>
                  <a:lnTo>
                    <a:pt x="908" y="5314"/>
                  </a:lnTo>
                  <a:lnTo>
                    <a:pt x="934" y="5444"/>
                  </a:lnTo>
                  <a:lnTo>
                    <a:pt x="1011" y="5547"/>
                  </a:lnTo>
                  <a:lnTo>
                    <a:pt x="1115" y="5625"/>
                  </a:lnTo>
                  <a:lnTo>
                    <a:pt x="1245" y="5651"/>
                  </a:lnTo>
                  <a:lnTo>
                    <a:pt x="1374" y="5625"/>
                  </a:lnTo>
                  <a:lnTo>
                    <a:pt x="1478" y="5547"/>
                  </a:lnTo>
                  <a:lnTo>
                    <a:pt x="1556" y="5444"/>
                  </a:lnTo>
                  <a:lnTo>
                    <a:pt x="1581" y="5314"/>
                  </a:lnTo>
                  <a:lnTo>
                    <a:pt x="1581" y="4925"/>
                  </a:lnTo>
                  <a:lnTo>
                    <a:pt x="1763" y="4873"/>
                  </a:lnTo>
                  <a:lnTo>
                    <a:pt x="1944" y="4770"/>
                  </a:lnTo>
                  <a:lnTo>
                    <a:pt x="2100" y="4640"/>
                  </a:lnTo>
                  <a:lnTo>
                    <a:pt x="2229" y="4485"/>
                  </a:lnTo>
                  <a:lnTo>
                    <a:pt x="2333" y="4329"/>
                  </a:lnTo>
                  <a:lnTo>
                    <a:pt x="2411" y="4148"/>
                  </a:lnTo>
                  <a:lnTo>
                    <a:pt x="2463" y="3940"/>
                  </a:lnTo>
                  <a:lnTo>
                    <a:pt x="2489" y="3733"/>
                  </a:lnTo>
                  <a:lnTo>
                    <a:pt x="2463" y="3500"/>
                  </a:lnTo>
                  <a:lnTo>
                    <a:pt x="2385" y="3266"/>
                  </a:lnTo>
                  <a:lnTo>
                    <a:pt x="2255" y="3059"/>
                  </a:lnTo>
                  <a:lnTo>
                    <a:pt x="2126" y="2852"/>
                  </a:lnTo>
                  <a:lnTo>
                    <a:pt x="1944" y="2722"/>
                  </a:lnTo>
                  <a:lnTo>
                    <a:pt x="1711" y="2593"/>
                  </a:lnTo>
                  <a:lnTo>
                    <a:pt x="1478" y="2515"/>
                  </a:lnTo>
                  <a:lnTo>
                    <a:pt x="1245" y="2489"/>
                  </a:lnTo>
                  <a:lnTo>
                    <a:pt x="1115" y="2489"/>
                  </a:lnTo>
                  <a:lnTo>
                    <a:pt x="1011" y="2463"/>
                  </a:lnTo>
                  <a:lnTo>
                    <a:pt x="908" y="2411"/>
                  </a:lnTo>
                  <a:lnTo>
                    <a:pt x="830" y="2333"/>
                  </a:lnTo>
                  <a:lnTo>
                    <a:pt x="752" y="2256"/>
                  </a:lnTo>
                  <a:lnTo>
                    <a:pt x="700" y="2152"/>
                  </a:lnTo>
                  <a:lnTo>
                    <a:pt x="674" y="2022"/>
                  </a:lnTo>
                  <a:lnTo>
                    <a:pt x="648" y="1919"/>
                  </a:lnTo>
                  <a:lnTo>
                    <a:pt x="674" y="1789"/>
                  </a:lnTo>
                  <a:lnTo>
                    <a:pt x="700" y="1685"/>
                  </a:lnTo>
                  <a:lnTo>
                    <a:pt x="752" y="1582"/>
                  </a:lnTo>
                  <a:lnTo>
                    <a:pt x="830" y="1504"/>
                  </a:lnTo>
                  <a:lnTo>
                    <a:pt x="908" y="1426"/>
                  </a:lnTo>
                  <a:lnTo>
                    <a:pt x="1011" y="1374"/>
                  </a:lnTo>
                  <a:lnTo>
                    <a:pt x="1115" y="1349"/>
                  </a:lnTo>
                  <a:lnTo>
                    <a:pt x="1245" y="1323"/>
                  </a:lnTo>
                  <a:lnTo>
                    <a:pt x="1400" y="1349"/>
                  </a:lnTo>
                  <a:lnTo>
                    <a:pt x="1556" y="1426"/>
                  </a:lnTo>
                  <a:lnTo>
                    <a:pt x="1659" y="1530"/>
                  </a:lnTo>
                  <a:lnTo>
                    <a:pt x="1763" y="1660"/>
                  </a:lnTo>
                  <a:lnTo>
                    <a:pt x="1841" y="1763"/>
                  </a:lnTo>
                  <a:lnTo>
                    <a:pt x="1944" y="1815"/>
                  </a:lnTo>
                  <a:lnTo>
                    <a:pt x="2074" y="1815"/>
                  </a:lnTo>
                  <a:lnTo>
                    <a:pt x="2204" y="1789"/>
                  </a:lnTo>
                  <a:lnTo>
                    <a:pt x="2307" y="1711"/>
                  </a:lnTo>
                  <a:lnTo>
                    <a:pt x="2359" y="1608"/>
                  </a:lnTo>
                  <a:lnTo>
                    <a:pt x="2385" y="1478"/>
                  </a:lnTo>
                  <a:lnTo>
                    <a:pt x="2333" y="1349"/>
                  </a:lnTo>
                  <a:lnTo>
                    <a:pt x="2204" y="1141"/>
                  </a:lnTo>
                  <a:lnTo>
                    <a:pt x="2022" y="960"/>
                  </a:lnTo>
                  <a:lnTo>
                    <a:pt x="1815" y="804"/>
                  </a:lnTo>
                  <a:lnTo>
                    <a:pt x="1581" y="726"/>
                  </a:lnTo>
                  <a:lnTo>
                    <a:pt x="1581" y="338"/>
                  </a:lnTo>
                  <a:lnTo>
                    <a:pt x="1556" y="208"/>
                  </a:lnTo>
                  <a:lnTo>
                    <a:pt x="1478" y="104"/>
                  </a:lnTo>
                  <a:lnTo>
                    <a:pt x="1374" y="27"/>
                  </a:lnTo>
                  <a:lnTo>
                    <a:pt x="12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>
              <a:off x="278925" y="2085125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3" y="648"/>
                  </a:moveTo>
                  <a:lnTo>
                    <a:pt x="1323" y="1296"/>
                  </a:lnTo>
                  <a:lnTo>
                    <a:pt x="675" y="1296"/>
                  </a:lnTo>
                  <a:lnTo>
                    <a:pt x="675" y="648"/>
                  </a:lnTo>
                  <a:close/>
                  <a:moveTo>
                    <a:pt x="338" y="0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12"/>
                  </a:lnTo>
                  <a:lnTo>
                    <a:pt x="1" y="1633"/>
                  </a:lnTo>
                  <a:lnTo>
                    <a:pt x="27" y="1763"/>
                  </a:lnTo>
                  <a:lnTo>
                    <a:pt x="105" y="1867"/>
                  </a:lnTo>
                  <a:lnTo>
                    <a:pt x="208" y="1944"/>
                  </a:lnTo>
                  <a:lnTo>
                    <a:pt x="338" y="1970"/>
                  </a:lnTo>
                  <a:lnTo>
                    <a:pt x="1660" y="1970"/>
                  </a:lnTo>
                  <a:lnTo>
                    <a:pt x="1789" y="1944"/>
                  </a:lnTo>
                  <a:lnTo>
                    <a:pt x="1893" y="1867"/>
                  </a:lnTo>
                  <a:lnTo>
                    <a:pt x="1945" y="1763"/>
                  </a:lnTo>
                  <a:lnTo>
                    <a:pt x="1971" y="1633"/>
                  </a:lnTo>
                  <a:lnTo>
                    <a:pt x="1971" y="312"/>
                  </a:lnTo>
                  <a:lnTo>
                    <a:pt x="1945" y="208"/>
                  </a:lnTo>
                  <a:lnTo>
                    <a:pt x="1893" y="104"/>
                  </a:lnTo>
                  <a:lnTo>
                    <a:pt x="1789" y="26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6"/>
            <p:cNvSpPr/>
            <p:nvPr/>
          </p:nvSpPr>
          <p:spPr>
            <a:xfrm>
              <a:off x="278925" y="2267850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3" y="674"/>
                  </a:moveTo>
                  <a:lnTo>
                    <a:pt x="1323" y="1322"/>
                  </a:lnTo>
                  <a:lnTo>
                    <a:pt x="675" y="1322"/>
                  </a:lnTo>
                  <a:lnTo>
                    <a:pt x="675" y="674"/>
                  </a:lnTo>
                  <a:close/>
                  <a:moveTo>
                    <a:pt x="338" y="0"/>
                  </a:moveTo>
                  <a:lnTo>
                    <a:pt x="208" y="26"/>
                  </a:lnTo>
                  <a:lnTo>
                    <a:pt x="105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1" y="1659"/>
                  </a:lnTo>
                  <a:lnTo>
                    <a:pt x="27" y="1789"/>
                  </a:lnTo>
                  <a:lnTo>
                    <a:pt x="105" y="1892"/>
                  </a:lnTo>
                  <a:lnTo>
                    <a:pt x="208" y="1944"/>
                  </a:lnTo>
                  <a:lnTo>
                    <a:pt x="338" y="1970"/>
                  </a:lnTo>
                  <a:lnTo>
                    <a:pt x="1660" y="1970"/>
                  </a:lnTo>
                  <a:lnTo>
                    <a:pt x="1789" y="1944"/>
                  </a:lnTo>
                  <a:lnTo>
                    <a:pt x="1893" y="1892"/>
                  </a:lnTo>
                  <a:lnTo>
                    <a:pt x="1945" y="1789"/>
                  </a:lnTo>
                  <a:lnTo>
                    <a:pt x="1971" y="1659"/>
                  </a:lnTo>
                  <a:lnTo>
                    <a:pt x="1971" y="337"/>
                  </a:lnTo>
                  <a:lnTo>
                    <a:pt x="1945" y="208"/>
                  </a:lnTo>
                  <a:lnTo>
                    <a:pt x="1893" y="104"/>
                  </a:lnTo>
                  <a:lnTo>
                    <a:pt x="1789" y="26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6"/>
            <p:cNvSpPr/>
            <p:nvPr/>
          </p:nvSpPr>
          <p:spPr>
            <a:xfrm>
              <a:off x="278925" y="2176475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3" y="649"/>
                  </a:moveTo>
                  <a:lnTo>
                    <a:pt x="1323" y="1323"/>
                  </a:lnTo>
                  <a:lnTo>
                    <a:pt x="675" y="1323"/>
                  </a:lnTo>
                  <a:lnTo>
                    <a:pt x="675" y="649"/>
                  </a:lnTo>
                  <a:close/>
                  <a:moveTo>
                    <a:pt x="338" y="1"/>
                  </a:moveTo>
                  <a:lnTo>
                    <a:pt x="208" y="27"/>
                  </a:lnTo>
                  <a:lnTo>
                    <a:pt x="105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1634"/>
                  </a:lnTo>
                  <a:lnTo>
                    <a:pt x="27" y="1763"/>
                  </a:lnTo>
                  <a:lnTo>
                    <a:pt x="105" y="1867"/>
                  </a:lnTo>
                  <a:lnTo>
                    <a:pt x="208" y="1945"/>
                  </a:lnTo>
                  <a:lnTo>
                    <a:pt x="338" y="1971"/>
                  </a:lnTo>
                  <a:lnTo>
                    <a:pt x="1660" y="1971"/>
                  </a:lnTo>
                  <a:lnTo>
                    <a:pt x="1789" y="1945"/>
                  </a:lnTo>
                  <a:lnTo>
                    <a:pt x="1893" y="1867"/>
                  </a:lnTo>
                  <a:lnTo>
                    <a:pt x="1945" y="1763"/>
                  </a:lnTo>
                  <a:lnTo>
                    <a:pt x="1971" y="1634"/>
                  </a:lnTo>
                  <a:lnTo>
                    <a:pt x="1971" y="338"/>
                  </a:lnTo>
                  <a:lnTo>
                    <a:pt x="1945" y="208"/>
                  </a:lnTo>
                  <a:lnTo>
                    <a:pt x="1893" y="105"/>
                  </a:lnTo>
                  <a:lnTo>
                    <a:pt x="1789" y="27"/>
                  </a:lnTo>
                  <a:lnTo>
                    <a:pt x="16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6"/>
            <p:cNvSpPr/>
            <p:nvPr/>
          </p:nvSpPr>
          <p:spPr>
            <a:xfrm>
              <a:off x="567275" y="2085125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2" y="648"/>
                  </a:moveTo>
                  <a:lnTo>
                    <a:pt x="1322" y="1296"/>
                  </a:lnTo>
                  <a:lnTo>
                    <a:pt x="674" y="1296"/>
                  </a:lnTo>
                  <a:lnTo>
                    <a:pt x="674" y="648"/>
                  </a:lnTo>
                  <a:close/>
                  <a:moveTo>
                    <a:pt x="337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1" y="312"/>
                  </a:lnTo>
                  <a:lnTo>
                    <a:pt x="1" y="1633"/>
                  </a:lnTo>
                  <a:lnTo>
                    <a:pt x="26" y="1763"/>
                  </a:lnTo>
                  <a:lnTo>
                    <a:pt x="104" y="1867"/>
                  </a:lnTo>
                  <a:lnTo>
                    <a:pt x="208" y="1944"/>
                  </a:lnTo>
                  <a:lnTo>
                    <a:pt x="337" y="1970"/>
                  </a:lnTo>
                  <a:lnTo>
                    <a:pt x="1659" y="1970"/>
                  </a:lnTo>
                  <a:lnTo>
                    <a:pt x="1789" y="1944"/>
                  </a:lnTo>
                  <a:lnTo>
                    <a:pt x="1893" y="1867"/>
                  </a:lnTo>
                  <a:lnTo>
                    <a:pt x="1944" y="1763"/>
                  </a:lnTo>
                  <a:lnTo>
                    <a:pt x="1970" y="1633"/>
                  </a:lnTo>
                  <a:lnTo>
                    <a:pt x="1970" y="312"/>
                  </a:lnTo>
                  <a:lnTo>
                    <a:pt x="1944" y="208"/>
                  </a:lnTo>
                  <a:lnTo>
                    <a:pt x="1893" y="104"/>
                  </a:lnTo>
                  <a:lnTo>
                    <a:pt x="1789" y="26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6"/>
            <p:cNvSpPr/>
            <p:nvPr/>
          </p:nvSpPr>
          <p:spPr>
            <a:xfrm>
              <a:off x="567275" y="2267850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2" y="674"/>
                  </a:moveTo>
                  <a:lnTo>
                    <a:pt x="1322" y="1322"/>
                  </a:lnTo>
                  <a:lnTo>
                    <a:pt x="674" y="1322"/>
                  </a:lnTo>
                  <a:lnTo>
                    <a:pt x="674" y="674"/>
                  </a:lnTo>
                  <a:close/>
                  <a:moveTo>
                    <a:pt x="337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1" y="337"/>
                  </a:lnTo>
                  <a:lnTo>
                    <a:pt x="1" y="1659"/>
                  </a:lnTo>
                  <a:lnTo>
                    <a:pt x="26" y="1789"/>
                  </a:lnTo>
                  <a:lnTo>
                    <a:pt x="104" y="1892"/>
                  </a:lnTo>
                  <a:lnTo>
                    <a:pt x="208" y="1944"/>
                  </a:lnTo>
                  <a:lnTo>
                    <a:pt x="337" y="1970"/>
                  </a:lnTo>
                  <a:lnTo>
                    <a:pt x="1659" y="1970"/>
                  </a:lnTo>
                  <a:lnTo>
                    <a:pt x="1789" y="1944"/>
                  </a:lnTo>
                  <a:lnTo>
                    <a:pt x="1893" y="1892"/>
                  </a:lnTo>
                  <a:lnTo>
                    <a:pt x="1944" y="1789"/>
                  </a:lnTo>
                  <a:lnTo>
                    <a:pt x="1970" y="1659"/>
                  </a:lnTo>
                  <a:lnTo>
                    <a:pt x="1970" y="337"/>
                  </a:lnTo>
                  <a:lnTo>
                    <a:pt x="1944" y="208"/>
                  </a:lnTo>
                  <a:lnTo>
                    <a:pt x="1893" y="104"/>
                  </a:lnTo>
                  <a:lnTo>
                    <a:pt x="1789" y="26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6"/>
            <p:cNvSpPr/>
            <p:nvPr/>
          </p:nvSpPr>
          <p:spPr>
            <a:xfrm>
              <a:off x="567275" y="2176475"/>
              <a:ext cx="49275" cy="49275"/>
            </a:xfrm>
            <a:custGeom>
              <a:avLst/>
              <a:gdLst/>
              <a:ahLst/>
              <a:cxnLst/>
              <a:rect l="l" t="t" r="r" b="b"/>
              <a:pathLst>
                <a:path w="1971" h="1971" extrusionOk="0">
                  <a:moveTo>
                    <a:pt x="1322" y="649"/>
                  </a:moveTo>
                  <a:lnTo>
                    <a:pt x="1322" y="1323"/>
                  </a:lnTo>
                  <a:lnTo>
                    <a:pt x="674" y="1323"/>
                  </a:lnTo>
                  <a:lnTo>
                    <a:pt x="674" y="649"/>
                  </a:lnTo>
                  <a:close/>
                  <a:moveTo>
                    <a:pt x="337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6" y="208"/>
                  </a:lnTo>
                  <a:lnTo>
                    <a:pt x="1" y="338"/>
                  </a:lnTo>
                  <a:lnTo>
                    <a:pt x="1" y="1634"/>
                  </a:lnTo>
                  <a:lnTo>
                    <a:pt x="26" y="1763"/>
                  </a:lnTo>
                  <a:lnTo>
                    <a:pt x="104" y="1867"/>
                  </a:lnTo>
                  <a:lnTo>
                    <a:pt x="208" y="1945"/>
                  </a:lnTo>
                  <a:lnTo>
                    <a:pt x="337" y="1971"/>
                  </a:lnTo>
                  <a:lnTo>
                    <a:pt x="1659" y="1971"/>
                  </a:lnTo>
                  <a:lnTo>
                    <a:pt x="1789" y="1945"/>
                  </a:lnTo>
                  <a:lnTo>
                    <a:pt x="1893" y="1867"/>
                  </a:lnTo>
                  <a:lnTo>
                    <a:pt x="1944" y="1763"/>
                  </a:lnTo>
                  <a:lnTo>
                    <a:pt x="1970" y="1634"/>
                  </a:lnTo>
                  <a:lnTo>
                    <a:pt x="1970" y="338"/>
                  </a:lnTo>
                  <a:lnTo>
                    <a:pt x="1944" y="208"/>
                  </a:lnTo>
                  <a:lnTo>
                    <a:pt x="1893" y="105"/>
                  </a:lnTo>
                  <a:lnTo>
                    <a:pt x="1789" y="27"/>
                  </a:lnTo>
                  <a:lnTo>
                    <a:pt x="16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6"/>
            <p:cNvSpPr/>
            <p:nvPr/>
          </p:nvSpPr>
          <p:spPr>
            <a:xfrm>
              <a:off x="345025" y="2066439"/>
              <a:ext cx="57192" cy="250688"/>
            </a:xfrm>
            <a:custGeom>
              <a:avLst/>
              <a:gdLst/>
              <a:ahLst/>
              <a:cxnLst/>
              <a:rect l="l" t="t" r="r" b="b"/>
              <a:pathLst>
                <a:path w="8243" h="9280" extrusionOk="0">
                  <a:moveTo>
                    <a:pt x="1452" y="648"/>
                  </a:moveTo>
                  <a:lnTo>
                    <a:pt x="1452" y="1296"/>
                  </a:lnTo>
                  <a:lnTo>
                    <a:pt x="804" y="1296"/>
                  </a:lnTo>
                  <a:lnTo>
                    <a:pt x="804" y="648"/>
                  </a:lnTo>
                  <a:close/>
                  <a:moveTo>
                    <a:pt x="7439" y="648"/>
                  </a:moveTo>
                  <a:lnTo>
                    <a:pt x="7439" y="1296"/>
                  </a:lnTo>
                  <a:lnTo>
                    <a:pt x="6765" y="1296"/>
                  </a:lnTo>
                  <a:lnTo>
                    <a:pt x="6765" y="648"/>
                  </a:lnTo>
                  <a:close/>
                  <a:moveTo>
                    <a:pt x="4122" y="1167"/>
                  </a:moveTo>
                  <a:lnTo>
                    <a:pt x="4484" y="1193"/>
                  </a:lnTo>
                  <a:lnTo>
                    <a:pt x="4821" y="1245"/>
                  </a:lnTo>
                  <a:lnTo>
                    <a:pt x="5158" y="1322"/>
                  </a:lnTo>
                  <a:lnTo>
                    <a:pt x="5469" y="1452"/>
                  </a:lnTo>
                  <a:lnTo>
                    <a:pt x="5780" y="1582"/>
                  </a:lnTo>
                  <a:lnTo>
                    <a:pt x="6065" y="1763"/>
                  </a:lnTo>
                  <a:lnTo>
                    <a:pt x="6325" y="1970"/>
                  </a:lnTo>
                  <a:lnTo>
                    <a:pt x="6584" y="2178"/>
                  </a:lnTo>
                  <a:lnTo>
                    <a:pt x="6791" y="2437"/>
                  </a:lnTo>
                  <a:lnTo>
                    <a:pt x="6998" y="2696"/>
                  </a:lnTo>
                  <a:lnTo>
                    <a:pt x="7180" y="2981"/>
                  </a:lnTo>
                  <a:lnTo>
                    <a:pt x="7310" y="3292"/>
                  </a:lnTo>
                  <a:lnTo>
                    <a:pt x="7439" y="3603"/>
                  </a:lnTo>
                  <a:lnTo>
                    <a:pt x="7517" y="3940"/>
                  </a:lnTo>
                  <a:lnTo>
                    <a:pt x="7569" y="4277"/>
                  </a:lnTo>
                  <a:lnTo>
                    <a:pt x="7595" y="4640"/>
                  </a:lnTo>
                  <a:lnTo>
                    <a:pt x="7569" y="5003"/>
                  </a:lnTo>
                  <a:lnTo>
                    <a:pt x="7517" y="5340"/>
                  </a:lnTo>
                  <a:lnTo>
                    <a:pt x="7439" y="5677"/>
                  </a:lnTo>
                  <a:lnTo>
                    <a:pt x="7310" y="5988"/>
                  </a:lnTo>
                  <a:lnTo>
                    <a:pt x="7180" y="6299"/>
                  </a:lnTo>
                  <a:lnTo>
                    <a:pt x="6998" y="6584"/>
                  </a:lnTo>
                  <a:lnTo>
                    <a:pt x="6791" y="6843"/>
                  </a:lnTo>
                  <a:lnTo>
                    <a:pt x="6584" y="7102"/>
                  </a:lnTo>
                  <a:lnTo>
                    <a:pt x="6325" y="7309"/>
                  </a:lnTo>
                  <a:lnTo>
                    <a:pt x="6065" y="7517"/>
                  </a:lnTo>
                  <a:lnTo>
                    <a:pt x="5780" y="7698"/>
                  </a:lnTo>
                  <a:lnTo>
                    <a:pt x="5469" y="7854"/>
                  </a:lnTo>
                  <a:lnTo>
                    <a:pt x="5158" y="7957"/>
                  </a:lnTo>
                  <a:lnTo>
                    <a:pt x="4821" y="8035"/>
                  </a:lnTo>
                  <a:lnTo>
                    <a:pt x="4484" y="8087"/>
                  </a:lnTo>
                  <a:lnTo>
                    <a:pt x="4122" y="8113"/>
                  </a:lnTo>
                  <a:lnTo>
                    <a:pt x="3759" y="8087"/>
                  </a:lnTo>
                  <a:lnTo>
                    <a:pt x="3422" y="8035"/>
                  </a:lnTo>
                  <a:lnTo>
                    <a:pt x="3085" y="7957"/>
                  </a:lnTo>
                  <a:lnTo>
                    <a:pt x="2774" y="7854"/>
                  </a:lnTo>
                  <a:lnTo>
                    <a:pt x="2463" y="7698"/>
                  </a:lnTo>
                  <a:lnTo>
                    <a:pt x="2178" y="7517"/>
                  </a:lnTo>
                  <a:lnTo>
                    <a:pt x="1918" y="7309"/>
                  </a:lnTo>
                  <a:lnTo>
                    <a:pt x="1659" y="7102"/>
                  </a:lnTo>
                  <a:lnTo>
                    <a:pt x="1426" y="6843"/>
                  </a:lnTo>
                  <a:lnTo>
                    <a:pt x="1245" y="6584"/>
                  </a:lnTo>
                  <a:lnTo>
                    <a:pt x="1063" y="6299"/>
                  </a:lnTo>
                  <a:lnTo>
                    <a:pt x="908" y="5988"/>
                  </a:lnTo>
                  <a:lnTo>
                    <a:pt x="804" y="5677"/>
                  </a:lnTo>
                  <a:lnTo>
                    <a:pt x="726" y="5340"/>
                  </a:lnTo>
                  <a:lnTo>
                    <a:pt x="674" y="5003"/>
                  </a:lnTo>
                  <a:lnTo>
                    <a:pt x="648" y="4640"/>
                  </a:lnTo>
                  <a:lnTo>
                    <a:pt x="674" y="4277"/>
                  </a:lnTo>
                  <a:lnTo>
                    <a:pt x="726" y="3940"/>
                  </a:lnTo>
                  <a:lnTo>
                    <a:pt x="804" y="3603"/>
                  </a:lnTo>
                  <a:lnTo>
                    <a:pt x="908" y="3292"/>
                  </a:lnTo>
                  <a:lnTo>
                    <a:pt x="1063" y="2981"/>
                  </a:lnTo>
                  <a:lnTo>
                    <a:pt x="1245" y="2696"/>
                  </a:lnTo>
                  <a:lnTo>
                    <a:pt x="1426" y="2437"/>
                  </a:lnTo>
                  <a:lnTo>
                    <a:pt x="1659" y="2178"/>
                  </a:lnTo>
                  <a:lnTo>
                    <a:pt x="1918" y="1970"/>
                  </a:lnTo>
                  <a:lnTo>
                    <a:pt x="2178" y="1763"/>
                  </a:lnTo>
                  <a:lnTo>
                    <a:pt x="2463" y="1582"/>
                  </a:lnTo>
                  <a:lnTo>
                    <a:pt x="2774" y="1452"/>
                  </a:lnTo>
                  <a:lnTo>
                    <a:pt x="3085" y="1322"/>
                  </a:lnTo>
                  <a:lnTo>
                    <a:pt x="3422" y="1245"/>
                  </a:lnTo>
                  <a:lnTo>
                    <a:pt x="3759" y="1193"/>
                  </a:lnTo>
                  <a:lnTo>
                    <a:pt x="4122" y="1167"/>
                  </a:lnTo>
                  <a:close/>
                  <a:moveTo>
                    <a:pt x="1452" y="7983"/>
                  </a:moveTo>
                  <a:lnTo>
                    <a:pt x="1452" y="8631"/>
                  </a:lnTo>
                  <a:lnTo>
                    <a:pt x="804" y="8631"/>
                  </a:lnTo>
                  <a:lnTo>
                    <a:pt x="804" y="7983"/>
                  </a:lnTo>
                  <a:close/>
                  <a:moveTo>
                    <a:pt x="7439" y="7983"/>
                  </a:moveTo>
                  <a:lnTo>
                    <a:pt x="7439" y="8631"/>
                  </a:lnTo>
                  <a:lnTo>
                    <a:pt x="6765" y="8631"/>
                  </a:lnTo>
                  <a:lnTo>
                    <a:pt x="6765" y="7983"/>
                  </a:lnTo>
                  <a:close/>
                  <a:moveTo>
                    <a:pt x="493" y="0"/>
                  </a:moveTo>
                  <a:lnTo>
                    <a:pt x="363" y="26"/>
                  </a:lnTo>
                  <a:lnTo>
                    <a:pt x="260" y="104"/>
                  </a:lnTo>
                  <a:lnTo>
                    <a:pt x="182" y="208"/>
                  </a:lnTo>
                  <a:lnTo>
                    <a:pt x="156" y="312"/>
                  </a:lnTo>
                  <a:lnTo>
                    <a:pt x="156" y="1633"/>
                  </a:lnTo>
                  <a:lnTo>
                    <a:pt x="182" y="1763"/>
                  </a:lnTo>
                  <a:lnTo>
                    <a:pt x="260" y="1867"/>
                  </a:lnTo>
                  <a:lnTo>
                    <a:pt x="363" y="1944"/>
                  </a:lnTo>
                  <a:lnTo>
                    <a:pt x="493" y="1970"/>
                  </a:lnTo>
                  <a:lnTo>
                    <a:pt x="985" y="1970"/>
                  </a:lnTo>
                  <a:lnTo>
                    <a:pt x="752" y="2255"/>
                  </a:lnTo>
                  <a:lnTo>
                    <a:pt x="571" y="2540"/>
                  </a:lnTo>
                  <a:lnTo>
                    <a:pt x="389" y="2851"/>
                  </a:lnTo>
                  <a:lnTo>
                    <a:pt x="260" y="3188"/>
                  </a:lnTo>
                  <a:lnTo>
                    <a:pt x="130" y="3525"/>
                  </a:lnTo>
                  <a:lnTo>
                    <a:pt x="52" y="3888"/>
                  </a:lnTo>
                  <a:lnTo>
                    <a:pt x="1" y="4251"/>
                  </a:lnTo>
                  <a:lnTo>
                    <a:pt x="1" y="4640"/>
                  </a:lnTo>
                  <a:lnTo>
                    <a:pt x="1" y="5029"/>
                  </a:lnTo>
                  <a:lnTo>
                    <a:pt x="52" y="5391"/>
                  </a:lnTo>
                  <a:lnTo>
                    <a:pt x="130" y="5754"/>
                  </a:lnTo>
                  <a:lnTo>
                    <a:pt x="260" y="6091"/>
                  </a:lnTo>
                  <a:lnTo>
                    <a:pt x="389" y="6428"/>
                  </a:lnTo>
                  <a:lnTo>
                    <a:pt x="571" y="6739"/>
                  </a:lnTo>
                  <a:lnTo>
                    <a:pt x="752" y="7050"/>
                  </a:lnTo>
                  <a:lnTo>
                    <a:pt x="985" y="7309"/>
                  </a:lnTo>
                  <a:lnTo>
                    <a:pt x="493" y="7309"/>
                  </a:lnTo>
                  <a:lnTo>
                    <a:pt x="363" y="7335"/>
                  </a:lnTo>
                  <a:lnTo>
                    <a:pt x="260" y="7413"/>
                  </a:lnTo>
                  <a:lnTo>
                    <a:pt x="182" y="7517"/>
                  </a:lnTo>
                  <a:lnTo>
                    <a:pt x="156" y="7646"/>
                  </a:lnTo>
                  <a:lnTo>
                    <a:pt x="156" y="8968"/>
                  </a:lnTo>
                  <a:lnTo>
                    <a:pt x="182" y="9098"/>
                  </a:lnTo>
                  <a:lnTo>
                    <a:pt x="260" y="9201"/>
                  </a:lnTo>
                  <a:lnTo>
                    <a:pt x="363" y="9253"/>
                  </a:lnTo>
                  <a:lnTo>
                    <a:pt x="493" y="9279"/>
                  </a:lnTo>
                  <a:lnTo>
                    <a:pt x="1789" y="9279"/>
                  </a:lnTo>
                  <a:lnTo>
                    <a:pt x="1918" y="9253"/>
                  </a:lnTo>
                  <a:lnTo>
                    <a:pt x="2022" y="9201"/>
                  </a:lnTo>
                  <a:lnTo>
                    <a:pt x="2100" y="9098"/>
                  </a:lnTo>
                  <a:lnTo>
                    <a:pt x="2126" y="8968"/>
                  </a:lnTo>
                  <a:lnTo>
                    <a:pt x="2126" y="8242"/>
                  </a:lnTo>
                  <a:lnTo>
                    <a:pt x="2333" y="8372"/>
                  </a:lnTo>
                  <a:lnTo>
                    <a:pt x="2566" y="8476"/>
                  </a:lnTo>
                  <a:lnTo>
                    <a:pt x="2826" y="8554"/>
                  </a:lnTo>
                  <a:lnTo>
                    <a:pt x="3059" y="8631"/>
                  </a:lnTo>
                  <a:lnTo>
                    <a:pt x="3318" y="8683"/>
                  </a:lnTo>
                  <a:lnTo>
                    <a:pt x="3577" y="8735"/>
                  </a:lnTo>
                  <a:lnTo>
                    <a:pt x="3836" y="8761"/>
                  </a:lnTo>
                  <a:lnTo>
                    <a:pt x="4381" y="8761"/>
                  </a:lnTo>
                  <a:lnTo>
                    <a:pt x="4640" y="8735"/>
                  </a:lnTo>
                  <a:lnTo>
                    <a:pt x="4925" y="8683"/>
                  </a:lnTo>
                  <a:lnTo>
                    <a:pt x="5158" y="8631"/>
                  </a:lnTo>
                  <a:lnTo>
                    <a:pt x="5417" y="8554"/>
                  </a:lnTo>
                  <a:lnTo>
                    <a:pt x="5651" y="8476"/>
                  </a:lnTo>
                  <a:lnTo>
                    <a:pt x="5884" y="8372"/>
                  </a:lnTo>
                  <a:lnTo>
                    <a:pt x="6117" y="8242"/>
                  </a:lnTo>
                  <a:lnTo>
                    <a:pt x="6117" y="8968"/>
                  </a:lnTo>
                  <a:lnTo>
                    <a:pt x="6143" y="9098"/>
                  </a:lnTo>
                  <a:lnTo>
                    <a:pt x="6221" y="9201"/>
                  </a:lnTo>
                  <a:lnTo>
                    <a:pt x="6325" y="9253"/>
                  </a:lnTo>
                  <a:lnTo>
                    <a:pt x="6454" y="9279"/>
                  </a:lnTo>
                  <a:lnTo>
                    <a:pt x="7750" y="9279"/>
                  </a:lnTo>
                  <a:lnTo>
                    <a:pt x="7880" y="9253"/>
                  </a:lnTo>
                  <a:lnTo>
                    <a:pt x="7983" y="9201"/>
                  </a:lnTo>
                  <a:lnTo>
                    <a:pt x="8061" y="9098"/>
                  </a:lnTo>
                  <a:lnTo>
                    <a:pt x="8087" y="8968"/>
                  </a:lnTo>
                  <a:lnTo>
                    <a:pt x="8087" y="7646"/>
                  </a:lnTo>
                  <a:lnTo>
                    <a:pt x="8061" y="7517"/>
                  </a:lnTo>
                  <a:lnTo>
                    <a:pt x="7983" y="7413"/>
                  </a:lnTo>
                  <a:lnTo>
                    <a:pt x="7880" y="7335"/>
                  </a:lnTo>
                  <a:lnTo>
                    <a:pt x="7750" y="7309"/>
                  </a:lnTo>
                  <a:lnTo>
                    <a:pt x="7258" y="7309"/>
                  </a:lnTo>
                  <a:lnTo>
                    <a:pt x="7465" y="7050"/>
                  </a:lnTo>
                  <a:lnTo>
                    <a:pt x="7672" y="6739"/>
                  </a:lnTo>
                  <a:lnTo>
                    <a:pt x="7854" y="6428"/>
                  </a:lnTo>
                  <a:lnTo>
                    <a:pt x="7983" y="6091"/>
                  </a:lnTo>
                  <a:lnTo>
                    <a:pt x="8087" y="5754"/>
                  </a:lnTo>
                  <a:lnTo>
                    <a:pt x="8191" y="5391"/>
                  </a:lnTo>
                  <a:lnTo>
                    <a:pt x="8243" y="5029"/>
                  </a:lnTo>
                  <a:lnTo>
                    <a:pt x="8243" y="4640"/>
                  </a:lnTo>
                  <a:lnTo>
                    <a:pt x="8243" y="4251"/>
                  </a:lnTo>
                  <a:lnTo>
                    <a:pt x="8191" y="3888"/>
                  </a:lnTo>
                  <a:lnTo>
                    <a:pt x="8087" y="3525"/>
                  </a:lnTo>
                  <a:lnTo>
                    <a:pt x="7983" y="3188"/>
                  </a:lnTo>
                  <a:lnTo>
                    <a:pt x="7854" y="2851"/>
                  </a:lnTo>
                  <a:lnTo>
                    <a:pt x="7672" y="2540"/>
                  </a:lnTo>
                  <a:lnTo>
                    <a:pt x="7465" y="2255"/>
                  </a:lnTo>
                  <a:lnTo>
                    <a:pt x="7258" y="1970"/>
                  </a:lnTo>
                  <a:lnTo>
                    <a:pt x="7750" y="1970"/>
                  </a:lnTo>
                  <a:lnTo>
                    <a:pt x="7880" y="1944"/>
                  </a:lnTo>
                  <a:lnTo>
                    <a:pt x="7983" y="1867"/>
                  </a:lnTo>
                  <a:lnTo>
                    <a:pt x="8061" y="1763"/>
                  </a:lnTo>
                  <a:lnTo>
                    <a:pt x="8087" y="1633"/>
                  </a:lnTo>
                  <a:lnTo>
                    <a:pt x="8087" y="312"/>
                  </a:lnTo>
                  <a:lnTo>
                    <a:pt x="8061" y="208"/>
                  </a:lnTo>
                  <a:lnTo>
                    <a:pt x="7983" y="104"/>
                  </a:lnTo>
                  <a:lnTo>
                    <a:pt x="7880" y="26"/>
                  </a:lnTo>
                  <a:lnTo>
                    <a:pt x="7750" y="0"/>
                  </a:lnTo>
                  <a:lnTo>
                    <a:pt x="6454" y="0"/>
                  </a:lnTo>
                  <a:lnTo>
                    <a:pt x="6325" y="26"/>
                  </a:lnTo>
                  <a:lnTo>
                    <a:pt x="6221" y="104"/>
                  </a:lnTo>
                  <a:lnTo>
                    <a:pt x="6143" y="208"/>
                  </a:lnTo>
                  <a:lnTo>
                    <a:pt x="6117" y="312"/>
                  </a:lnTo>
                  <a:lnTo>
                    <a:pt x="6117" y="1037"/>
                  </a:lnTo>
                  <a:lnTo>
                    <a:pt x="5884" y="908"/>
                  </a:lnTo>
                  <a:lnTo>
                    <a:pt x="5651" y="804"/>
                  </a:lnTo>
                  <a:lnTo>
                    <a:pt x="5417" y="726"/>
                  </a:lnTo>
                  <a:lnTo>
                    <a:pt x="5158" y="648"/>
                  </a:lnTo>
                  <a:lnTo>
                    <a:pt x="4925" y="597"/>
                  </a:lnTo>
                  <a:lnTo>
                    <a:pt x="4640" y="545"/>
                  </a:lnTo>
                  <a:lnTo>
                    <a:pt x="4381" y="519"/>
                  </a:lnTo>
                  <a:lnTo>
                    <a:pt x="3836" y="519"/>
                  </a:lnTo>
                  <a:lnTo>
                    <a:pt x="3577" y="545"/>
                  </a:lnTo>
                  <a:lnTo>
                    <a:pt x="3318" y="597"/>
                  </a:lnTo>
                  <a:lnTo>
                    <a:pt x="3059" y="648"/>
                  </a:lnTo>
                  <a:lnTo>
                    <a:pt x="2826" y="726"/>
                  </a:lnTo>
                  <a:lnTo>
                    <a:pt x="2566" y="804"/>
                  </a:lnTo>
                  <a:lnTo>
                    <a:pt x="2333" y="908"/>
                  </a:lnTo>
                  <a:lnTo>
                    <a:pt x="2126" y="1037"/>
                  </a:lnTo>
                  <a:lnTo>
                    <a:pt x="2126" y="312"/>
                  </a:lnTo>
                  <a:lnTo>
                    <a:pt x="2100" y="208"/>
                  </a:lnTo>
                  <a:lnTo>
                    <a:pt x="2022" y="104"/>
                  </a:lnTo>
                  <a:lnTo>
                    <a:pt x="1918" y="26"/>
                  </a:lnTo>
                  <a:lnTo>
                    <a:pt x="17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2" name="Google Shape;372;p6"/>
          <p:cNvGrpSpPr/>
          <p:nvPr/>
        </p:nvGrpSpPr>
        <p:grpSpPr>
          <a:xfrm>
            <a:off x="5832021" y="1434346"/>
            <a:ext cx="320048" cy="320055"/>
            <a:chOff x="985200" y="1948400"/>
            <a:chExt cx="419900" cy="419250"/>
          </a:xfrm>
        </p:grpSpPr>
        <p:sp>
          <p:nvSpPr>
            <p:cNvPr id="373" name="Google Shape;373;p6"/>
            <p:cNvSpPr/>
            <p:nvPr/>
          </p:nvSpPr>
          <p:spPr>
            <a:xfrm>
              <a:off x="1154325" y="2061800"/>
              <a:ext cx="81025" cy="193125"/>
            </a:xfrm>
            <a:custGeom>
              <a:avLst/>
              <a:gdLst/>
              <a:ahLst/>
              <a:cxnLst/>
              <a:rect l="l" t="t" r="r" b="b"/>
              <a:pathLst>
                <a:path w="3241" h="7725" extrusionOk="0">
                  <a:moveTo>
                    <a:pt x="1504" y="0"/>
                  </a:moveTo>
                  <a:lnTo>
                    <a:pt x="1400" y="78"/>
                  </a:lnTo>
                  <a:lnTo>
                    <a:pt x="1322" y="182"/>
                  </a:lnTo>
                  <a:lnTo>
                    <a:pt x="1296" y="311"/>
                  </a:lnTo>
                  <a:lnTo>
                    <a:pt x="1296" y="959"/>
                  </a:lnTo>
                  <a:lnTo>
                    <a:pt x="1037" y="1037"/>
                  </a:lnTo>
                  <a:lnTo>
                    <a:pt x="778" y="1167"/>
                  </a:lnTo>
                  <a:lnTo>
                    <a:pt x="571" y="1322"/>
                  </a:lnTo>
                  <a:lnTo>
                    <a:pt x="389" y="1530"/>
                  </a:lnTo>
                  <a:lnTo>
                    <a:pt x="234" y="1763"/>
                  </a:lnTo>
                  <a:lnTo>
                    <a:pt x="104" y="1996"/>
                  </a:lnTo>
                  <a:lnTo>
                    <a:pt x="26" y="2281"/>
                  </a:lnTo>
                  <a:lnTo>
                    <a:pt x="1" y="2566"/>
                  </a:lnTo>
                  <a:lnTo>
                    <a:pt x="26" y="2722"/>
                  </a:lnTo>
                  <a:lnTo>
                    <a:pt x="52" y="2877"/>
                  </a:lnTo>
                  <a:lnTo>
                    <a:pt x="78" y="3033"/>
                  </a:lnTo>
                  <a:lnTo>
                    <a:pt x="130" y="3188"/>
                  </a:lnTo>
                  <a:lnTo>
                    <a:pt x="286" y="3473"/>
                  </a:lnTo>
                  <a:lnTo>
                    <a:pt x="493" y="3707"/>
                  </a:lnTo>
                  <a:lnTo>
                    <a:pt x="726" y="3914"/>
                  </a:lnTo>
                  <a:lnTo>
                    <a:pt x="1011" y="4044"/>
                  </a:lnTo>
                  <a:lnTo>
                    <a:pt x="1141" y="4096"/>
                  </a:lnTo>
                  <a:lnTo>
                    <a:pt x="1296" y="4147"/>
                  </a:lnTo>
                  <a:lnTo>
                    <a:pt x="1478" y="4173"/>
                  </a:lnTo>
                  <a:lnTo>
                    <a:pt x="1633" y="4173"/>
                  </a:lnTo>
                  <a:lnTo>
                    <a:pt x="1815" y="4199"/>
                  </a:lnTo>
                  <a:lnTo>
                    <a:pt x="1996" y="4251"/>
                  </a:lnTo>
                  <a:lnTo>
                    <a:pt x="2178" y="4355"/>
                  </a:lnTo>
                  <a:lnTo>
                    <a:pt x="2307" y="4458"/>
                  </a:lnTo>
                  <a:lnTo>
                    <a:pt x="2437" y="4614"/>
                  </a:lnTo>
                  <a:lnTo>
                    <a:pt x="2515" y="4769"/>
                  </a:lnTo>
                  <a:lnTo>
                    <a:pt x="2566" y="4951"/>
                  </a:lnTo>
                  <a:lnTo>
                    <a:pt x="2592" y="5158"/>
                  </a:lnTo>
                  <a:lnTo>
                    <a:pt x="2566" y="5340"/>
                  </a:lnTo>
                  <a:lnTo>
                    <a:pt x="2515" y="5521"/>
                  </a:lnTo>
                  <a:lnTo>
                    <a:pt x="2437" y="5677"/>
                  </a:lnTo>
                  <a:lnTo>
                    <a:pt x="2307" y="5832"/>
                  </a:lnTo>
                  <a:lnTo>
                    <a:pt x="2178" y="5962"/>
                  </a:lnTo>
                  <a:lnTo>
                    <a:pt x="1996" y="6039"/>
                  </a:lnTo>
                  <a:lnTo>
                    <a:pt x="1815" y="6091"/>
                  </a:lnTo>
                  <a:lnTo>
                    <a:pt x="1633" y="6117"/>
                  </a:lnTo>
                  <a:lnTo>
                    <a:pt x="1504" y="6117"/>
                  </a:lnTo>
                  <a:lnTo>
                    <a:pt x="1374" y="6065"/>
                  </a:lnTo>
                  <a:lnTo>
                    <a:pt x="1245" y="6039"/>
                  </a:lnTo>
                  <a:lnTo>
                    <a:pt x="1115" y="5962"/>
                  </a:lnTo>
                  <a:lnTo>
                    <a:pt x="1011" y="5910"/>
                  </a:lnTo>
                  <a:lnTo>
                    <a:pt x="934" y="5806"/>
                  </a:lnTo>
                  <a:lnTo>
                    <a:pt x="830" y="5702"/>
                  </a:lnTo>
                  <a:lnTo>
                    <a:pt x="778" y="5599"/>
                  </a:lnTo>
                  <a:lnTo>
                    <a:pt x="700" y="5495"/>
                  </a:lnTo>
                  <a:lnTo>
                    <a:pt x="571" y="5417"/>
                  </a:lnTo>
                  <a:lnTo>
                    <a:pt x="467" y="5417"/>
                  </a:lnTo>
                  <a:lnTo>
                    <a:pt x="338" y="5443"/>
                  </a:lnTo>
                  <a:lnTo>
                    <a:pt x="234" y="5521"/>
                  </a:lnTo>
                  <a:lnTo>
                    <a:pt x="156" y="5651"/>
                  </a:lnTo>
                  <a:lnTo>
                    <a:pt x="156" y="5780"/>
                  </a:lnTo>
                  <a:lnTo>
                    <a:pt x="182" y="5884"/>
                  </a:lnTo>
                  <a:lnTo>
                    <a:pt x="286" y="6039"/>
                  </a:lnTo>
                  <a:lnTo>
                    <a:pt x="389" y="6195"/>
                  </a:lnTo>
                  <a:lnTo>
                    <a:pt x="519" y="6324"/>
                  </a:lnTo>
                  <a:lnTo>
                    <a:pt x="649" y="6454"/>
                  </a:lnTo>
                  <a:lnTo>
                    <a:pt x="804" y="6532"/>
                  </a:lnTo>
                  <a:lnTo>
                    <a:pt x="960" y="6636"/>
                  </a:lnTo>
                  <a:lnTo>
                    <a:pt x="1141" y="6687"/>
                  </a:lnTo>
                  <a:lnTo>
                    <a:pt x="1296" y="6739"/>
                  </a:lnTo>
                  <a:lnTo>
                    <a:pt x="1296" y="7387"/>
                  </a:lnTo>
                  <a:lnTo>
                    <a:pt x="1322" y="7517"/>
                  </a:lnTo>
                  <a:lnTo>
                    <a:pt x="1400" y="7620"/>
                  </a:lnTo>
                  <a:lnTo>
                    <a:pt x="1504" y="7698"/>
                  </a:lnTo>
                  <a:lnTo>
                    <a:pt x="1633" y="7724"/>
                  </a:lnTo>
                  <a:lnTo>
                    <a:pt x="1763" y="7698"/>
                  </a:lnTo>
                  <a:lnTo>
                    <a:pt x="1867" y="7620"/>
                  </a:lnTo>
                  <a:lnTo>
                    <a:pt x="1944" y="7517"/>
                  </a:lnTo>
                  <a:lnTo>
                    <a:pt x="1970" y="7387"/>
                  </a:lnTo>
                  <a:lnTo>
                    <a:pt x="1970" y="6739"/>
                  </a:lnTo>
                  <a:lnTo>
                    <a:pt x="2230" y="6661"/>
                  </a:lnTo>
                  <a:lnTo>
                    <a:pt x="2463" y="6532"/>
                  </a:lnTo>
                  <a:lnTo>
                    <a:pt x="2696" y="6376"/>
                  </a:lnTo>
                  <a:lnTo>
                    <a:pt x="2878" y="6169"/>
                  </a:lnTo>
                  <a:lnTo>
                    <a:pt x="3033" y="5962"/>
                  </a:lnTo>
                  <a:lnTo>
                    <a:pt x="3163" y="5702"/>
                  </a:lnTo>
                  <a:lnTo>
                    <a:pt x="3240" y="5443"/>
                  </a:lnTo>
                  <a:lnTo>
                    <a:pt x="3240" y="5158"/>
                  </a:lnTo>
                  <a:lnTo>
                    <a:pt x="3240" y="4977"/>
                  </a:lnTo>
                  <a:lnTo>
                    <a:pt x="3214" y="4821"/>
                  </a:lnTo>
                  <a:lnTo>
                    <a:pt x="3189" y="4666"/>
                  </a:lnTo>
                  <a:lnTo>
                    <a:pt x="3137" y="4510"/>
                  </a:lnTo>
                  <a:lnTo>
                    <a:pt x="2981" y="4251"/>
                  </a:lnTo>
                  <a:lnTo>
                    <a:pt x="2774" y="3992"/>
                  </a:lnTo>
                  <a:lnTo>
                    <a:pt x="2541" y="3810"/>
                  </a:lnTo>
                  <a:lnTo>
                    <a:pt x="2255" y="3655"/>
                  </a:lnTo>
                  <a:lnTo>
                    <a:pt x="2100" y="3603"/>
                  </a:lnTo>
                  <a:lnTo>
                    <a:pt x="1944" y="3551"/>
                  </a:lnTo>
                  <a:lnTo>
                    <a:pt x="1789" y="3525"/>
                  </a:lnTo>
                  <a:lnTo>
                    <a:pt x="1633" y="3525"/>
                  </a:lnTo>
                  <a:lnTo>
                    <a:pt x="1426" y="3499"/>
                  </a:lnTo>
                  <a:lnTo>
                    <a:pt x="1245" y="3448"/>
                  </a:lnTo>
                  <a:lnTo>
                    <a:pt x="1089" y="3370"/>
                  </a:lnTo>
                  <a:lnTo>
                    <a:pt x="960" y="3240"/>
                  </a:lnTo>
                  <a:lnTo>
                    <a:pt x="830" y="3111"/>
                  </a:lnTo>
                  <a:lnTo>
                    <a:pt x="752" y="2929"/>
                  </a:lnTo>
                  <a:lnTo>
                    <a:pt x="674" y="2748"/>
                  </a:lnTo>
                  <a:lnTo>
                    <a:pt x="674" y="2566"/>
                  </a:lnTo>
                  <a:lnTo>
                    <a:pt x="674" y="2359"/>
                  </a:lnTo>
                  <a:lnTo>
                    <a:pt x="752" y="2178"/>
                  </a:lnTo>
                  <a:lnTo>
                    <a:pt x="830" y="2022"/>
                  </a:lnTo>
                  <a:lnTo>
                    <a:pt x="960" y="1867"/>
                  </a:lnTo>
                  <a:lnTo>
                    <a:pt x="1089" y="1763"/>
                  </a:lnTo>
                  <a:lnTo>
                    <a:pt x="1245" y="1659"/>
                  </a:lnTo>
                  <a:lnTo>
                    <a:pt x="1426" y="1607"/>
                  </a:lnTo>
                  <a:lnTo>
                    <a:pt x="1633" y="1581"/>
                  </a:lnTo>
                  <a:lnTo>
                    <a:pt x="1763" y="1607"/>
                  </a:lnTo>
                  <a:lnTo>
                    <a:pt x="1893" y="1633"/>
                  </a:lnTo>
                  <a:lnTo>
                    <a:pt x="2022" y="1659"/>
                  </a:lnTo>
                  <a:lnTo>
                    <a:pt x="2126" y="1737"/>
                  </a:lnTo>
                  <a:lnTo>
                    <a:pt x="2230" y="1815"/>
                  </a:lnTo>
                  <a:lnTo>
                    <a:pt x="2333" y="1892"/>
                  </a:lnTo>
                  <a:lnTo>
                    <a:pt x="2411" y="1996"/>
                  </a:lnTo>
                  <a:lnTo>
                    <a:pt x="2489" y="2126"/>
                  </a:lnTo>
                  <a:lnTo>
                    <a:pt x="2566" y="2203"/>
                  </a:lnTo>
                  <a:lnTo>
                    <a:pt x="2670" y="2281"/>
                  </a:lnTo>
                  <a:lnTo>
                    <a:pt x="2800" y="2281"/>
                  </a:lnTo>
                  <a:lnTo>
                    <a:pt x="2929" y="2255"/>
                  </a:lnTo>
                  <a:lnTo>
                    <a:pt x="3033" y="2178"/>
                  </a:lnTo>
                  <a:lnTo>
                    <a:pt x="3085" y="2074"/>
                  </a:lnTo>
                  <a:lnTo>
                    <a:pt x="3111" y="1944"/>
                  </a:lnTo>
                  <a:lnTo>
                    <a:pt x="3085" y="1815"/>
                  </a:lnTo>
                  <a:lnTo>
                    <a:pt x="2981" y="1659"/>
                  </a:lnTo>
                  <a:lnTo>
                    <a:pt x="2878" y="1504"/>
                  </a:lnTo>
                  <a:lnTo>
                    <a:pt x="2748" y="1374"/>
                  </a:lnTo>
                  <a:lnTo>
                    <a:pt x="2618" y="1270"/>
                  </a:lnTo>
                  <a:lnTo>
                    <a:pt x="2463" y="1167"/>
                  </a:lnTo>
                  <a:lnTo>
                    <a:pt x="2307" y="1089"/>
                  </a:lnTo>
                  <a:lnTo>
                    <a:pt x="2126" y="1011"/>
                  </a:lnTo>
                  <a:lnTo>
                    <a:pt x="1970" y="959"/>
                  </a:lnTo>
                  <a:lnTo>
                    <a:pt x="1970" y="311"/>
                  </a:lnTo>
                  <a:lnTo>
                    <a:pt x="1944" y="182"/>
                  </a:lnTo>
                  <a:lnTo>
                    <a:pt x="1867" y="78"/>
                  </a:lnTo>
                  <a:lnTo>
                    <a:pt x="17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6"/>
            <p:cNvSpPr/>
            <p:nvPr/>
          </p:nvSpPr>
          <p:spPr>
            <a:xfrm>
              <a:off x="1063625" y="2011900"/>
              <a:ext cx="299375" cy="154250"/>
            </a:xfrm>
            <a:custGeom>
              <a:avLst/>
              <a:gdLst/>
              <a:ahLst/>
              <a:cxnLst/>
              <a:rect l="l" t="t" r="r" b="b"/>
              <a:pathLst>
                <a:path w="11975" h="6170" extrusionOk="0">
                  <a:moveTo>
                    <a:pt x="5365" y="1"/>
                  </a:moveTo>
                  <a:lnTo>
                    <a:pt x="4795" y="27"/>
                  </a:lnTo>
                  <a:lnTo>
                    <a:pt x="4225" y="104"/>
                  </a:lnTo>
                  <a:lnTo>
                    <a:pt x="3654" y="234"/>
                  </a:lnTo>
                  <a:lnTo>
                    <a:pt x="3369" y="312"/>
                  </a:lnTo>
                  <a:lnTo>
                    <a:pt x="3084" y="415"/>
                  </a:lnTo>
                  <a:lnTo>
                    <a:pt x="2540" y="675"/>
                  </a:lnTo>
                  <a:lnTo>
                    <a:pt x="2022" y="986"/>
                  </a:lnTo>
                  <a:lnTo>
                    <a:pt x="1529" y="1348"/>
                  </a:lnTo>
                  <a:lnTo>
                    <a:pt x="1089" y="1737"/>
                  </a:lnTo>
                  <a:lnTo>
                    <a:pt x="700" y="2178"/>
                  </a:lnTo>
                  <a:lnTo>
                    <a:pt x="337" y="2670"/>
                  </a:lnTo>
                  <a:lnTo>
                    <a:pt x="181" y="2929"/>
                  </a:lnTo>
                  <a:lnTo>
                    <a:pt x="52" y="3189"/>
                  </a:lnTo>
                  <a:lnTo>
                    <a:pt x="0" y="3318"/>
                  </a:lnTo>
                  <a:lnTo>
                    <a:pt x="26" y="3448"/>
                  </a:lnTo>
                  <a:lnTo>
                    <a:pt x="78" y="3552"/>
                  </a:lnTo>
                  <a:lnTo>
                    <a:pt x="181" y="3629"/>
                  </a:lnTo>
                  <a:lnTo>
                    <a:pt x="311" y="3681"/>
                  </a:lnTo>
                  <a:lnTo>
                    <a:pt x="441" y="3655"/>
                  </a:lnTo>
                  <a:lnTo>
                    <a:pt x="544" y="3603"/>
                  </a:lnTo>
                  <a:lnTo>
                    <a:pt x="622" y="3500"/>
                  </a:lnTo>
                  <a:lnTo>
                    <a:pt x="907" y="3033"/>
                  </a:lnTo>
                  <a:lnTo>
                    <a:pt x="1218" y="2593"/>
                  </a:lnTo>
                  <a:lnTo>
                    <a:pt x="1555" y="2204"/>
                  </a:lnTo>
                  <a:lnTo>
                    <a:pt x="1944" y="1841"/>
                  </a:lnTo>
                  <a:lnTo>
                    <a:pt x="2384" y="1530"/>
                  </a:lnTo>
                  <a:lnTo>
                    <a:pt x="2825" y="1245"/>
                  </a:lnTo>
                  <a:lnTo>
                    <a:pt x="3318" y="1037"/>
                  </a:lnTo>
                  <a:lnTo>
                    <a:pt x="3836" y="856"/>
                  </a:lnTo>
                  <a:lnTo>
                    <a:pt x="4328" y="726"/>
                  </a:lnTo>
                  <a:lnTo>
                    <a:pt x="4847" y="675"/>
                  </a:lnTo>
                  <a:lnTo>
                    <a:pt x="5339" y="649"/>
                  </a:lnTo>
                  <a:lnTo>
                    <a:pt x="5858" y="675"/>
                  </a:lnTo>
                  <a:lnTo>
                    <a:pt x="6350" y="778"/>
                  </a:lnTo>
                  <a:lnTo>
                    <a:pt x="6842" y="908"/>
                  </a:lnTo>
                  <a:lnTo>
                    <a:pt x="7309" y="1089"/>
                  </a:lnTo>
                  <a:lnTo>
                    <a:pt x="7776" y="1297"/>
                  </a:lnTo>
                  <a:lnTo>
                    <a:pt x="8216" y="1582"/>
                  </a:lnTo>
                  <a:lnTo>
                    <a:pt x="8631" y="1893"/>
                  </a:lnTo>
                  <a:lnTo>
                    <a:pt x="8994" y="2230"/>
                  </a:lnTo>
                  <a:lnTo>
                    <a:pt x="9331" y="2618"/>
                  </a:lnTo>
                  <a:lnTo>
                    <a:pt x="9616" y="3033"/>
                  </a:lnTo>
                  <a:lnTo>
                    <a:pt x="9875" y="3474"/>
                  </a:lnTo>
                  <a:lnTo>
                    <a:pt x="10082" y="3940"/>
                  </a:lnTo>
                  <a:lnTo>
                    <a:pt x="10264" y="4407"/>
                  </a:lnTo>
                  <a:lnTo>
                    <a:pt x="10341" y="4770"/>
                  </a:lnTo>
                  <a:lnTo>
                    <a:pt x="10393" y="5133"/>
                  </a:lnTo>
                  <a:lnTo>
                    <a:pt x="10393" y="5133"/>
                  </a:lnTo>
                  <a:lnTo>
                    <a:pt x="9901" y="4718"/>
                  </a:lnTo>
                  <a:lnTo>
                    <a:pt x="9797" y="4666"/>
                  </a:lnTo>
                  <a:lnTo>
                    <a:pt x="9668" y="4666"/>
                  </a:lnTo>
                  <a:lnTo>
                    <a:pt x="9538" y="4692"/>
                  </a:lnTo>
                  <a:lnTo>
                    <a:pt x="9460" y="4770"/>
                  </a:lnTo>
                  <a:lnTo>
                    <a:pt x="9382" y="4899"/>
                  </a:lnTo>
                  <a:lnTo>
                    <a:pt x="9382" y="5029"/>
                  </a:lnTo>
                  <a:lnTo>
                    <a:pt x="9408" y="5133"/>
                  </a:lnTo>
                  <a:lnTo>
                    <a:pt x="9512" y="5236"/>
                  </a:lnTo>
                  <a:lnTo>
                    <a:pt x="10575" y="6092"/>
                  </a:lnTo>
                  <a:lnTo>
                    <a:pt x="10575" y="6117"/>
                  </a:lnTo>
                  <a:lnTo>
                    <a:pt x="10678" y="6169"/>
                  </a:lnTo>
                  <a:lnTo>
                    <a:pt x="10808" y="6169"/>
                  </a:lnTo>
                  <a:lnTo>
                    <a:pt x="10938" y="6143"/>
                  </a:lnTo>
                  <a:lnTo>
                    <a:pt x="11041" y="6066"/>
                  </a:lnTo>
                  <a:lnTo>
                    <a:pt x="11897" y="4977"/>
                  </a:lnTo>
                  <a:lnTo>
                    <a:pt x="11948" y="4873"/>
                  </a:lnTo>
                  <a:lnTo>
                    <a:pt x="11974" y="4744"/>
                  </a:lnTo>
                  <a:lnTo>
                    <a:pt x="11922" y="4614"/>
                  </a:lnTo>
                  <a:lnTo>
                    <a:pt x="11845" y="4511"/>
                  </a:lnTo>
                  <a:lnTo>
                    <a:pt x="11741" y="4459"/>
                  </a:lnTo>
                  <a:lnTo>
                    <a:pt x="11611" y="4459"/>
                  </a:lnTo>
                  <a:lnTo>
                    <a:pt x="11482" y="4485"/>
                  </a:lnTo>
                  <a:lnTo>
                    <a:pt x="11378" y="4562"/>
                  </a:lnTo>
                  <a:lnTo>
                    <a:pt x="11041" y="5003"/>
                  </a:lnTo>
                  <a:lnTo>
                    <a:pt x="10963" y="4614"/>
                  </a:lnTo>
                  <a:lnTo>
                    <a:pt x="10886" y="4225"/>
                  </a:lnTo>
                  <a:lnTo>
                    <a:pt x="10704" y="3681"/>
                  </a:lnTo>
                  <a:lnTo>
                    <a:pt x="10445" y="3163"/>
                  </a:lnTo>
                  <a:lnTo>
                    <a:pt x="10160" y="2670"/>
                  </a:lnTo>
                  <a:lnTo>
                    <a:pt x="9849" y="2204"/>
                  </a:lnTo>
                  <a:lnTo>
                    <a:pt x="9460" y="1789"/>
                  </a:lnTo>
                  <a:lnTo>
                    <a:pt x="9046" y="1400"/>
                  </a:lnTo>
                  <a:lnTo>
                    <a:pt x="8579" y="1037"/>
                  </a:lnTo>
                  <a:lnTo>
                    <a:pt x="8087" y="726"/>
                  </a:lnTo>
                  <a:lnTo>
                    <a:pt x="7568" y="467"/>
                  </a:lnTo>
                  <a:lnTo>
                    <a:pt x="7024" y="286"/>
                  </a:lnTo>
                  <a:lnTo>
                    <a:pt x="6480" y="130"/>
                  </a:lnTo>
                  <a:lnTo>
                    <a:pt x="5909" y="27"/>
                  </a:lnTo>
                  <a:lnTo>
                    <a:pt x="53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6"/>
            <p:cNvSpPr/>
            <p:nvPr/>
          </p:nvSpPr>
          <p:spPr>
            <a:xfrm>
              <a:off x="1027325" y="2149925"/>
              <a:ext cx="298725" cy="154225"/>
            </a:xfrm>
            <a:custGeom>
              <a:avLst/>
              <a:gdLst/>
              <a:ahLst/>
              <a:cxnLst/>
              <a:rect l="l" t="t" r="r" b="b"/>
              <a:pathLst>
                <a:path w="11949" h="6169" extrusionOk="0">
                  <a:moveTo>
                    <a:pt x="1141" y="0"/>
                  </a:moveTo>
                  <a:lnTo>
                    <a:pt x="1037" y="52"/>
                  </a:lnTo>
                  <a:lnTo>
                    <a:pt x="934" y="130"/>
                  </a:lnTo>
                  <a:lnTo>
                    <a:pt x="78" y="1193"/>
                  </a:lnTo>
                  <a:lnTo>
                    <a:pt x="1" y="1322"/>
                  </a:lnTo>
                  <a:lnTo>
                    <a:pt x="1" y="1452"/>
                  </a:lnTo>
                  <a:lnTo>
                    <a:pt x="26" y="1555"/>
                  </a:lnTo>
                  <a:lnTo>
                    <a:pt x="130" y="1659"/>
                  </a:lnTo>
                  <a:lnTo>
                    <a:pt x="208" y="1711"/>
                  </a:lnTo>
                  <a:lnTo>
                    <a:pt x="338" y="1737"/>
                  </a:lnTo>
                  <a:lnTo>
                    <a:pt x="389" y="1711"/>
                  </a:lnTo>
                  <a:lnTo>
                    <a:pt x="467" y="1711"/>
                  </a:lnTo>
                  <a:lnTo>
                    <a:pt x="519" y="1659"/>
                  </a:lnTo>
                  <a:lnTo>
                    <a:pt x="571" y="1607"/>
                  </a:lnTo>
                  <a:lnTo>
                    <a:pt x="934" y="1193"/>
                  </a:lnTo>
                  <a:lnTo>
                    <a:pt x="985" y="1555"/>
                  </a:lnTo>
                  <a:lnTo>
                    <a:pt x="1089" y="1944"/>
                  </a:lnTo>
                  <a:lnTo>
                    <a:pt x="1271" y="2488"/>
                  </a:lnTo>
                  <a:lnTo>
                    <a:pt x="1504" y="3007"/>
                  </a:lnTo>
                  <a:lnTo>
                    <a:pt x="1789" y="3499"/>
                  </a:lnTo>
                  <a:lnTo>
                    <a:pt x="2126" y="3966"/>
                  </a:lnTo>
                  <a:lnTo>
                    <a:pt x="2515" y="4406"/>
                  </a:lnTo>
                  <a:lnTo>
                    <a:pt x="2929" y="4795"/>
                  </a:lnTo>
                  <a:lnTo>
                    <a:pt x="3370" y="5132"/>
                  </a:lnTo>
                  <a:lnTo>
                    <a:pt x="3862" y="5443"/>
                  </a:lnTo>
                  <a:lnTo>
                    <a:pt x="4199" y="5625"/>
                  </a:lnTo>
                  <a:lnTo>
                    <a:pt x="4562" y="5754"/>
                  </a:lnTo>
                  <a:lnTo>
                    <a:pt x="4899" y="5884"/>
                  </a:lnTo>
                  <a:lnTo>
                    <a:pt x="5262" y="5987"/>
                  </a:lnTo>
                  <a:lnTo>
                    <a:pt x="5599" y="6065"/>
                  </a:lnTo>
                  <a:lnTo>
                    <a:pt x="5962" y="6143"/>
                  </a:lnTo>
                  <a:lnTo>
                    <a:pt x="6325" y="6169"/>
                  </a:lnTo>
                  <a:lnTo>
                    <a:pt x="7102" y="6169"/>
                  </a:lnTo>
                  <a:lnTo>
                    <a:pt x="7517" y="6117"/>
                  </a:lnTo>
                  <a:lnTo>
                    <a:pt x="7932" y="6039"/>
                  </a:lnTo>
                  <a:lnTo>
                    <a:pt x="8320" y="5962"/>
                  </a:lnTo>
                  <a:lnTo>
                    <a:pt x="8605" y="5858"/>
                  </a:lnTo>
                  <a:lnTo>
                    <a:pt x="8891" y="5754"/>
                  </a:lnTo>
                  <a:lnTo>
                    <a:pt x="9435" y="5495"/>
                  </a:lnTo>
                  <a:lnTo>
                    <a:pt x="9953" y="5184"/>
                  </a:lnTo>
                  <a:lnTo>
                    <a:pt x="10420" y="4847"/>
                  </a:lnTo>
                  <a:lnTo>
                    <a:pt x="10860" y="4432"/>
                  </a:lnTo>
                  <a:lnTo>
                    <a:pt x="11275" y="3992"/>
                  </a:lnTo>
                  <a:lnTo>
                    <a:pt x="11612" y="3499"/>
                  </a:lnTo>
                  <a:lnTo>
                    <a:pt x="11768" y="3240"/>
                  </a:lnTo>
                  <a:lnTo>
                    <a:pt x="11923" y="2981"/>
                  </a:lnTo>
                  <a:lnTo>
                    <a:pt x="11949" y="2851"/>
                  </a:lnTo>
                  <a:lnTo>
                    <a:pt x="11949" y="2722"/>
                  </a:lnTo>
                  <a:lnTo>
                    <a:pt x="11871" y="2618"/>
                  </a:lnTo>
                  <a:lnTo>
                    <a:pt x="11768" y="2540"/>
                  </a:lnTo>
                  <a:lnTo>
                    <a:pt x="11664" y="2514"/>
                  </a:lnTo>
                  <a:lnTo>
                    <a:pt x="11534" y="2514"/>
                  </a:lnTo>
                  <a:lnTo>
                    <a:pt x="11431" y="2592"/>
                  </a:lnTo>
                  <a:lnTo>
                    <a:pt x="11327" y="2696"/>
                  </a:lnTo>
                  <a:lnTo>
                    <a:pt x="11068" y="3162"/>
                  </a:lnTo>
                  <a:lnTo>
                    <a:pt x="10757" y="3577"/>
                  </a:lnTo>
                  <a:lnTo>
                    <a:pt x="10394" y="3966"/>
                  </a:lnTo>
                  <a:lnTo>
                    <a:pt x="10005" y="4329"/>
                  </a:lnTo>
                  <a:lnTo>
                    <a:pt x="9590" y="4640"/>
                  </a:lnTo>
                  <a:lnTo>
                    <a:pt x="9124" y="4925"/>
                  </a:lnTo>
                  <a:lnTo>
                    <a:pt x="8657" y="5158"/>
                  </a:lnTo>
                  <a:lnTo>
                    <a:pt x="8139" y="5314"/>
                  </a:lnTo>
                  <a:lnTo>
                    <a:pt x="7646" y="5443"/>
                  </a:lnTo>
                  <a:lnTo>
                    <a:pt x="7128" y="5495"/>
                  </a:lnTo>
                  <a:lnTo>
                    <a:pt x="6636" y="5521"/>
                  </a:lnTo>
                  <a:lnTo>
                    <a:pt x="6117" y="5495"/>
                  </a:lnTo>
                  <a:lnTo>
                    <a:pt x="5625" y="5417"/>
                  </a:lnTo>
                  <a:lnTo>
                    <a:pt x="5132" y="5288"/>
                  </a:lnTo>
                  <a:lnTo>
                    <a:pt x="4666" y="5106"/>
                  </a:lnTo>
                  <a:lnTo>
                    <a:pt x="4199" y="4873"/>
                  </a:lnTo>
                  <a:lnTo>
                    <a:pt x="3759" y="4588"/>
                  </a:lnTo>
                  <a:lnTo>
                    <a:pt x="3344" y="4277"/>
                  </a:lnTo>
                  <a:lnTo>
                    <a:pt x="2981" y="3940"/>
                  </a:lnTo>
                  <a:lnTo>
                    <a:pt x="2644" y="3551"/>
                  </a:lnTo>
                  <a:lnTo>
                    <a:pt x="2359" y="3162"/>
                  </a:lnTo>
                  <a:lnTo>
                    <a:pt x="2100" y="2722"/>
                  </a:lnTo>
                  <a:lnTo>
                    <a:pt x="1893" y="2255"/>
                  </a:lnTo>
                  <a:lnTo>
                    <a:pt x="1711" y="1763"/>
                  </a:lnTo>
                  <a:lnTo>
                    <a:pt x="1633" y="1400"/>
                  </a:lnTo>
                  <a:lnTo>
                    <a:pt x="1556" y="1063"/>
                  </a:lnTo>
                  <a:lnTo>
                    <a:pt x="2048" y="1452"/>
                  </a:lnTo>
                  <a:lnTo>
                    <a:pt x="2152" y="1504"/>
                  </a:lnTo>
                  <a:lnTo>
                    <a:pt x="2255" y="1529"/>
                  </a:lnTo>
                  <a:lnTo>
                    <a:pt x="2333" y="1504"/>
                  </a:lnTo>
                  <a:lnTo>
                    <a:pt x="2411" y="1478"/>
                  </a:lnTo>
                  <a:lnTo>
                    <a:pt x="2463" y="1452"/>
                  </a:lnTo>
                  <a:lnTo>
                    <a:pt x="2515" y="1400"/>
                  </a:lnTo>
                  <a:lnTo>
                    <a:pt x="2566" y="1270"/>
                  </a:lnTo>
                  <a:lnTo>
                    <a:pt x="2592" y="1167"/>
                  </a:lnTo>
                  <a:lnTo>
                    <a:pt x="2541" y="1037"/>
                  </a:lnTo>
                  <a:lnTo>
                    <a:pt x="2463" y="933"/>
                  </a:lnTo>
                  <a:lnTo>
                    <a:pt x="1400" y="78"/>
                  </a:lnTo>
                  <a:lnTo>
                    <a:pt x="1271" y="26"/>
                  </a:lnTo>
                  <a:lnTo>
                    <a:pt x="11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6"/>
            <p:cNvSpPr/>
            <p:nvPr/>
          </p:nvSpPr>
          <p:spPr>
            <a:xfrm>
              <a:off x="985200" y="1951650"/>
              <a:ext cx="419900" cy="416000"/>
            </a:xfrm>
            <a:custGeom>
              <a:avLst/>
              <a:gdLst/>
              <a:ahLst/>
              <a:cxnLst/>
              <a:rect l="l" t="t" r="r" b="b"/>
              <a:pathLst>
                <a:path w="16796" h="16640" extrusionOk="0">
                  <a:moveTo>
                    <a:pt x="6869" y="0"/>
                  </a:moveTo>
                  <a:lnTo>
                    <a:pt x="6480" y="78"/>
                  </a:lnTo>
                  <a:lnTo>
                    <a:pt x="6118" y="182"/>
                  </a:lnTo>
                  <a:lnTo>
                    <a:pt x="5781" y="285"/>
                  </a:lnTo>
                  <a:lnTo>
                    <a:pt x="5418" y="415"/>
                  </a:lnTo>
                  <a:lnTo>
                    <a:pt x="5081" y="545"/>
                  </a:lnTo>
                  <a:lnTo>
                    <a:pt x="4744" y="700"/>
                  </a:lnTo>
                  <a:lnTo>
                    <a:pt x="4433" y="856"/>
                  </a:lnTo>
                  <a:lnTo>
                    <a:pt x="4122" y="1037"/>
                  </a:lnTo>
                  <a:lnTo>
                    <a:pt x="3811" y="1219"/>
                  </a:lnTo>
                  <a:lnTo>
                    <a:pt x="3500" y="1426"/>
                  </a:lnTo>
                  <a:lnTo>
                    <a:pt x="2956" y="1866"/>
                  </a:lnTo>
                  <a:lnTo>
                    <a:pt x="2411" y="2359"/>
                  </a:lnTo>
                  <a:lnTo>
                    <a:pt x="1945" y="2903"/>
                  </a:lnTo>
                  <a:lnTo>
                    <a:pt x="1504" y="3473"/>
                  </a:lnTo>
                  <a:lnTo>
                    <a:pt x="1115" y="4070"/>
                  </a:lnTo>
                  <a:lnTo>
                    <a:pt x="804" y="4692"/>
                  </a:lnTo>
                  <a:lnTo>
                    <a:pt x="649" y="5028"/>
                  </a:lnTo>
                  <a:lnTo>
                    <a:pt x="519" y="5365"/>
                  </a:lnTo>
                  <a:lnTo>
                    <a:pt x="390" y="5702"/>
                  </a:lnTo>
                  <a:lnTo>
                    <a:pt x="286" y="6065"/>
                  </a:lnTo>
                  <a:lnTo>
                    <a:pt x="208" y="6402"/>
                  </a:lnTo>
                  <a:lnTo>
                    <a:pt x="130" y="6765"/>
                  </a:lnTo>
                  <a:lnTo>
                    <a:pt x="79" y="7128"/>
                  </a:lnTo>
                  <a:lnTo>
                    <a:pt x="27" y="7517"/>
                  </a:lnTo>
                  <a:lnTo>
                    <a:pt x="27" y="7879"/>
                  </a:lnTo>
                  <a:lnTo>
                    <a:pt x="1" y="8268"/>
                  </a:lnTo>
                  <a:lnTo>
                    <a:pt x="27" y="8683"/>
                  </a:lnTo>
                  <a:lnTo>
                    <a:pt x="53" y="9098"/>
                  </a:lnTo>
                  <a:lnTo>
                    <a:pt x="105" y="9512"/>
                  </a:lnTo>
                  <a:lnTo>
                    <a:pt x="156" y="9901"/>
                  </a:lnTo>
                  <a:lnTo>
                    <a:pt x="260" y="10316"/>
                  </a:lnTo>
                  <a:lnTo>
                    <a:pt x="364" y="10705"/>
                  </a:lnTo>
                  <a:lnTo>
                    <a:pt x="493" y="11093"/>
                  </a:lnTo>
                  <a:lnTo>
                    <a:pt x="649" y="11482"/>
                  </a:lnTo>
                  <a:lnTo>
                    <a:pt x="804" y="11845"/>
                  </a:lnTo>
                  <a:lnTo>
                    <a:pt x="986" y="12208"/>
                  </a:lnTo>
                  <a:lnTo>
                    <a:pt x="1193" y="12571"/>
                  </a:lnTo>
                  <a:lnTo>
                    <a:pt x="1400" y="12908"/>
                  </a:lnTo>
                  <a:lnTo>
                    <a:pt x="1660" y="13245"/>
                  </a:lnTo>
                  <a:lnTo>
                    <a:pt x="1893" y="13581"/>
                  </a:lnTo>
                  <a:lnTo>
                    <a:pt x="2178" y="13893"/>
                  </a:lnTo>
                  <a:lnTo>
                    <a:pt x="2463" y="14204"/>
                  </a:lnTo>
                  <a:lnTo>
                    <a:pt x="2774" y="14489"/>
                  </a:lnTo>
                  <a:lnTo>
                    <a:pt x="3085" y="14748"/>
                  </a:lnTo>
                  <a:lnTo>
                    <a:pt x="3396" y="15007"/>
                  </a:lnTo>
                  <a:lnTo>
                    <a:pt x="3733" y="15240"/>
                  </a:lnTo>
                  <a:lnTo>
                    <a:pt x="4096" y="15474"/>
                  </a:lnTo>
                  <a:lnTo>
                    <a:pt x="4433" y="15655"/>
                  </a:lnTo>
                  <a:lnTo>
                    <a:pt x="4822" y="15836"/>
                  </a:lnTo>
                  <a:lnTo>
                    <a:pt x="5185" y="16018"/>
                  </a:lnTo>
                  <a:lnTo>
                    <a:pt x="5573" y="16173"/>
                  </a:lnTo>
                  <a:lnTo>
                    <a:pt x="5962" y="16277"/>
                  </a:lnTo>
                  <a:lnTo>
                    <a:pt x="6351" y="16407"/>
                  </a:lnTo>
                  <a:lnTo>
                    <a:pt x="6740" y="16484"/>
                  </a:lnTo>
                  <a:lnTo>
                    <a:pt x="7154" y="16562"/>
                  </a:lnTo>
                  <a:lnTo>
                    <a:pt x="7569" y="16614"/>
                  </a:lnTo>
                  <a:lnTo>
                    <a:pt x="7984" y="16640"/>
                  </a:lnTo>
                  <a:lnTo>
                    <a:pt x="8813" y="16640"/>
                  </a:lnTo>
                  <a:lnTo>
                    <a:pt x="9228" y="16614"/>
                  </a:lnTo>
                  <a:lnTo>
                    <a:pt x="9643" y="16562"/>
                  </a:lnTo>
                  <a:lnTo>
                    <a:pt x="10057" y="16484"/>
                  </a:lnTo>
                  <a:lnTo>
                    <a:pt x="10446" y="16407"/>
                  </a:lnTo>
                  <a:lnTo>
                    <a:pt x="10835" y="16277"/>
                  </a:lnTo>
                  <a:lnTo>
                    <a:pt x="11224" y="16173"/>
                  </a:lnTo>
                  <a:lnTo>
                    <a:pt x="11612" y="16018"/>
                  </a:lnTo>
                  <a:lnTo>
                    <a:pt x="11975" y="15836"/>
                  </a:lnTo>
                  <a:lnTo>
                    <a:pt x="12338" y="15655"/>
                  </a:lnTo>
                  <a:lnTo>
                    <a:pt x="12701" y="15474"/>
                  </a:lnTo>
                  <a:lnTo>
                    <a:pt x="13038" y="15240"/>
                  </a:lnTo>
                  <a:lnTo>
                    <a:pt x="13375" y="15007"/>
                  </a:lnTo>
                  <a:lnTo>
                    <a:pt x="13712" y="14748"/>
                  </a:lnTo>
                  <a:lnTo>
                    <a:pt x="14023" y="14489"/>
                  </a:lnTo>
                  <a:lnTo>
                    <a:pt x="14334" y="14204"/>
                  </a:lnTo>
                  <a:lnTo>
                    <a:pt x="14619" y="13893"/>
                  </a:lnTo>
                  <a:lnTo>
                    <a:pt x="14878" y="13581"/>
                  </a:lnTo>
                  <a:lnTo>
                    <a:pt x="15137" y="13245"/>
                  </a:lnTo>
                  <a:lnTo>
                    <a:pt x="15370" y="12908"/>
                  </a:lnTo>
                  <a:lnTo>
                    <a:pt x="15604" y="12571"/>
                  </a:lnTo>
                  <a:lnTo>
                    <a:pt x="15811" y="12208"/>
                  </a:lnTo>
                  <a:lnTo>
                    <a:pt x="15993" y="11845"/>
                  </a:lnTo>
                  <a:lnTo>
                    <a:pt x="16148" y="11482"/>
                  </a:lnTo>
                  <a:lnTo>
                    <a:pt x="16304" y="11093"/>
                  </a:lnTo>
                  <a:lnTo>
                    <a:pt x="16433" y="10705"/>
                  </a:lnTo>
                  <a:lnTo>
                    <a:pt x="16537" y="10316"/>
                  </a:lnTo>
                  <a:lnTo>
                    <a:pt x="16615" y="9901"/>
                  </a:lnTo>
                  <a:lnTo>
                    <a:pt x="16692" y="9512"/>
                  </a:lnTo>
                  <a:lnTo>
                    <a:pt x="16744" y="9098"/>
                  </a:lnTo>
                  <a:lnTo>
                    <a:pt x="16770" y="8683"/>
                  </a:lnTo>
                  <a:lnTo>
                    <a:pt x="16796" y="8268"/>
                  </a:lnTo>
                  <a:lnTo>
                    <a:pt x="16770" y="7879"/>
                  </a:lnTo>
                  <a:lnTo>
                    <a:pt x="16744" y="7517"/>
                  </a:lnTo>
                  <a:lnTo>
                    <a:pt x="16718" y="7128"/>
                  </a:lnTo>
                  <a:lnTo>
                    <a:pt x="16666" y="6765"/>
                  </a:lnTo>
                  <a:lnTo>
                    <a:pt x="16589" y="6402"/>
                  </a:lnTo>
                  <a:lnTo>
                    <a:pt x="16485" y="6065"/>
                  </a:lnTo>
                  <a:lnTo>
                    <a:pt x="16381" y="5702"/>
                  </a:lnTo>
                  <a:lnTo>
                    <a:pt x="16278" y="5365"/>
                  </a:lnTo>
                  <a:lnTo>
                    <a:pt x="16148" y="5028"/>
                  </a:lnTo>
                  <a:lnTo>
                    <a:pt x="15993" y="4692"/>
                  </a:lnTo>
                  <a:lnTo>
                    <a:pt x="15656" y="4070"/>
                  </a:lnTo>
                  <a:lnTo>
                    <a:pt x="15293" y="3473"/>
                  </a:lnTo>
                  <a:lnTo>
                    <a:pt x="14852" y="2903"/>
                  </a:lnTo>
                  <a:lnTo>
                    <a:pt x="14360" y="2359"/>
                  </a:lnTo>
                  <a:lnTo>
                    <a:pt x="13841" y="1866"/>
                  </a:lnTo>
                  <a:lnTo>
                    <a:pt x="13271" y="1426"/>
                  </a:lnTo>
                  <a:lnTo>
                    <a:pt x="12986" y="1219"/>
                  </a:lnTo>
                  <a:lnTo>
                    <a:pt x="12675" y="1037"/>
                  </a:lnTo>
                  <a:lnTo>
                    <a:pt x="12364" y="856"/>
                  </a:lnTo>
                  <a:lnTo>
                    <a:pt x="12027" y="700"/>
                  </a:lnTo>
                  <a:lnTo>
                    <a:pt x="11716" y="545"/>
                  </a:lnTo>
                  <a:lnTo>
                    <a:pt x="11353" y="415"/>
                  </a:lnTo>
                  <a:lnTo>
                    <a:pt x="11016" y="285"/>
                  </a:lnTo>
                  <a:lnTo>
                    <a:pt x="10653" y="182"/>
                  </a:lnTo>
                  <a:lnTo>
                    <a:pt x="10290" y="78"/>
                  </a:lnTo>
                  <a:lnTo>
                    <a:pt x="9928" y="0"/>
                  </a:lnTo>
                  <a:lnTo>
                    <a:pt x="9798" y="0"/>
                  </a:lnTo>
                  <a:lnTo>
                    <a:pt x="9694" y="52"/>
                  </a:lnTo>
                  <a:lnTo>
                    <a:pt x="9591" y="156"/>
                  </a:lnTo>
                  <a:lnTo>
                    <a:pt x="9539" y="260"/>
                  </a:lnTo>
                  <a:lnTo>
                    <a:pt x="9539" y="415"/>
                  </a:lnTo>
                  <a:lnTo>
                    <a:pt x="9591" y="519"/>
                  </a:lnTo>
                  <a:lnTo>
                    <a:pt x="9694" y="596"/>
                  </a:lnTo>
                  <a:lnTo>
                    <a:pt x="9798" y="648"/>
                  </a:lnTo>
                  <a:lnTo>
                    <a:pt x="10498" y="804"/>
                  </a:lnTo>
                  <a:lnTo>
                    <a:pt x="11146" y="1011"/>
                  </a:lnTo>
                  <a:lnTo>
                    <a:pt x="11742" y="1296"/>
                  </a:lnTo>
                  <a:lnTo>
                    <a:pt x="12338" y="1607"/>
                  </a:lnTo>
                  <a:lnTo>
                    <a:pt x="12908" y="1970"/>
                  </a:lnTo>
                  <a:lnTo>
                    <a:pt x="13427" y="2385"/>
                  </a:lnTo>
                  <a:lnTo>
                    <a:pt x="13893" y="2825"/>
                  </a:lnTo>
                  <a:lnTo>
                    <a:pt x="14334" y="3318"/>
                  </a:lnTo>
                  <a:lnTo>
                    <a:pt x="14748" y="3836"/>
                  </a:lnTo>
                  <a:lnTo>
                    <a:pt x="15085" y="4381"/>
                  </a:lnTo>
                  <a:lnTo>
                    <a:pt x="15396" y="4977"/>
                  </a:lnTo>
                  <a:lnTo>
                    <a:pt x="15656" y="5599"/>
                  </a:lnTo>
                  <a:lnTo>
                    <a:pt x="15863" y="6221"/>
                  </a:lnTo>
                  <a:lnTo>
                    <a:pt x="16018" y="6895"/>
                  </a:lnTo>
                  <a:lnTo>
                    <a:pt x="16096" y="7568"/>
                  </a:lnTo>
                  <a:lnTo>
                    <a:pt x="16122" y="8268"/>
                  </a:lnTo>
                  <a:lnTo>
                    <a:pt x="16122" y="8657"/>
                  </a:lnTo>
                  <a:lnTo>
                    <a:pt x="16096" y="9046"/>
                  </a:lnTo>
                  <a:lnTo>
                    <a:pt x="16044" y="9435"/>
                  </a:lnTo>
                  <a:lnTo>
                    <a:pt x="15967" y="9823"/>
                  </a:lnTo>
                  <a:lnTo>
                    <a:pt x="15889" y="10186"/>
                  </a:lnTo>
                  <a:lnTo>
                    <a:pt x="15785" y="10549"/>
                  </a:lnTo>
                  <a:lnTo>
                    <a:pt x="15656" y="10912"/>
                  </a:lnTo>
                  <a:lnTo>
                    <a:pt x="15526" y="11275"/>
                  </a:lnTo>
                  <a:lnTo>
                    <a:pt x="15370" y="11612"/>
                  </a:lnTo>
                  <a:lnTo>
                    <a:pt x="15189" y="11949"/>
                  </a:lnTo>
                  <a:lnTo>
                    <a:pt x="15008" y="12260"/>
                  </a:lnTo>
                  <a:lnTo>
                    <a:pt x="14800" y="12571"/>
                  </a:lnTo>
                  <a:lnTo>
                    <a:pt x="14593" y="12882"/>
                  </a:lnTo>
                  <a:lnTo>
                    <a:pt x="14360" y="13167"/>
                  </a:lnTo>
                  <a:lnTo>
                    <a:pt x="14126" y="13452"/>
                  </a:lnTo>
                  <a:lnTo>
                    <a:pt x="13867" y="13737"/>
                  </a:lnTo>
                  <a:lnTo>
                    <a:pt x="13582" y="13970"/>
                  </a:lnTo>
                  <a:lnTo>
                    <a:pt x="13323" y="14229"/>
                  </a:lnTo>
                  <a:lnTo>
                    <a:pt x="13012" y="14463"/>
                  </a:lnTo>
                  <a:lnTo>
                    <a:pt x="12727" y="14670"/>
                  </a:lnTo>
                  <a:lnTo>
                    <a:pt x="12416" y="14877"/>
                  </a:lnTo>
                  <a:lnTo>
                    <a:pt x="12079" y="15059"/>
                  </a:lnTo>
                  <a:lnTo>
                    <a:pt x="11742" y="15240"/>
                  </a:lnTo>
                  <a:lnTo>
                    <a:pt x="11405" y="15396"/>
                  </a:lnTo>
                  <a:lnTo>
                    <a:pt x="11042" y="15525"/>
                  </a:lnTo>
                  <a:lnTo>
                    <a:pt x="10705" y="15655"/>
                  </a:lnTo>
                  <a:lnTo>
                    <a:pt x="10316" y="15759"/>
                  </a:lnTo>
                  <a:lnTo>
                    <a:pt x="9954" y="15836"/>
                  </a:lnTo>
                  <a:lnTo>
                    <a:pt x="9565" y="15914"/>
                  </a:lnTo>
                  <a:lnTo>
                    <a:pt x="9176" y="15966"/>
                  </a:lnTo>
                  <a:lnTo>
                    <a:pt x="8787" y="15992"/>
                  </a:lnTo>
                  <a:lnTo>
                    <a:pt x="8010" y="15992"/>
                  </a:lnTo>
                  <a:lnTo>
                    <a:pt x="7595" y="15966"/>
                  </a:lnTo>
                  <a:lnTo>
                    <a:pt x="7232" y="15914"/>
                  </a:lnTo>
                  <a:lnTo>
                    <a:pt x="6843" y="15836"/>
                  </a:lnTo>
                  <a:lnTo>
                    <a:pt x="6455" y="15759"/>
                  </a:lnTo>
                  <a:lnTo>
                    <a:pt x="6092" y="15655"/>
                  </a:lnTo>
                  <a:lnTo>
                    <a:pt x="5729" y="15525"/>
                  </a:lnTo>
                  <a:lnTo>
                    <a:pt x="5392" y="15396"/>
                  </a:lnTo>
                  <a:lnTo>
                    <a:pt x="5055" y="15240"/>
                  </a:lnTo>
                  <a:lnTo>
                    <a:pt x="4718" y="15059"/>
                  </a:lnTo>
                  <a:lnTo>
                    <a:pt x="4381" y="14877"/>
                  </a:lnTo>
                  <a:lnTo>
                    <a:pt x="4070" y="14670"/>
                  </a:lnTo>
                  <a:lnTo>
                    <a:pt x="3759" y="14463"/>
                  </a:lnTo>
                  <a:lnTo>
                    <a:pt x="3474" y="14229"/>
                  </a:lnTo>
                  <a:lnTo>
                    <a:pt x="3189" y="13970"/>
                  </a:lnTo>
                  <a:lnTo>
                    <a:pt x="2930" y="13737"/>
                  </a:lnTo>
                  <a:lnTo>
                    <a:pt x="2670" y="13452"/>
                  </a:lnTo>
                  <a:lnTo>
                    <a:pt x="2437" y="13167"/>
                  </a:lnTo>
                  <a:lnTo>
                    <a:pt x="2204" y="12882"/>
                  </a:lnTo>
                  <a:lnTo>
                    <a:pt x="1997" y="12571"/>
                  </a:lnTo>
                  <a:lnTo>
                    <a:pt x="1789" y="12260"/>
                  </a:lnTo>
                  <a:lnTo>
                    <a:pt x="1608" y="11949"/>
                  </a:lnTo>
                  <a:lnTo>
                    <a:pt x="1426" y="11612"/>
                  </a:lnTo>
                  <a:lnTo>
                    <a:pt x="1271" y="11275"/>
                  </a:lnTo>
                  <a:lnTo>
                    <a:pt x="1141" y="10912"/>
                  </a:lnTo>
                  <a:lnTo>
                    <a:pt x="1012" y="10549"/>
                  </a:lnTo>
                  <a:lnTo>
                    <a:pt x="908" y="10186"/>
                  </a:lnTo>
                  <a:lnTo>
                    <a:pt x="830" y="9823"/>
                  </a:lnTo>
                  <a:lnTo>
                    <a:pt x="753" y="9435"/>
                  </a:lnTo>
                  <a:lnTo>
                    <a:pt x="701" y="9046"/>
                  </a:lnTo>
                  <a:lnTo>
                    <a:pt x="675" y="8657"/>
                  </a:lnTo>
                  <a:lnTo>
                    <a:pt x="649" y="8268"/>
                  </a:lnTo>
                  <a:lnTo>
                    <a:pt x="701" y="7568"/>
                  </a:lnTo>
                  <a:lnTo>
                    <a:pt x="778" y="6895"/>
                  </a:lnTo>
                  <a:lnTo>
                    <a:pt x="934" y="6221"/>
                  </a:lnTo>
                  <a:lnTo>
                    <a:pt x="1141" y="5599"/>
                  </a:lnTo>
                  <a:lnTo>
                    <a:pt x="1400" y="4977"/>
                  </a:lnTo>
                  <a:lnTo>
                    <a:pt x="1686" y="4381"/>
                  </a:lnTo>
                  <a:lnTo>
                    <a:pt x="2048" y="3836"/>
                  </a:lnTo>
                  <a:lnTo>
                    <a:pt x="2437" y="3318"/>
                  </a:lnTo>
                  <a:lnTo>
                    <a:pt x="2878" y="2825"/>
                  </a:lnTo>
                  <a:lnTo>
                    <a:pt x="3370" y="2385"/>
                  </a:lnTo>
                  <a:lnTo>
                    <a:pt x="3889" y="1970"/>
                  </a:lnTo>
                  <a:lnTo>
                    <a:pt x="4459" y="1607"/>
                  </a:lnTo>
                  <a:lnTo>
                    <a:pt x="5029" y="1296"/>
                  </a:lnTo>
                  <a:lnTo>
                    <a:pt x="5651" y="1011"/>
                  </a:lnTo>
                  <a:lnTo>
                    <a:pt x="6299" y="804"/>
                  </a:lnTo>
                  <a:lnTo>
                    <a:pt x="6973" y="648"/>
                  </a:lnTo>
                  <a:lnTo>
                    <a:pt x="7103" y="596"/>
                  </a:lnTo>
                  <a:lnTo>
                    <a:pt x="7180" y="519"/>
                  </a:lnTo>
                  <a:lnTo>
                    <a:pt x="7232" y="415"/>
                  </a:lnTo>
                  <a:lnTo>
                    <a:pt x="7232" y="260"/>
                  </a:lnTo>
                  <a:lnTo>
                    <a:pt x="7206" y="156"/>
                  </a:lnTo>
                  <a:lnTo>
                    <a:pt x="7103" y="52"/>
                  </a:lnTo>
                  <a:lnTo>
                    <a:pt x="69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6"/>
            <p:cNvSpPr/>
            <p:nvPr/>
          </p:nvSpPr>
          <p:spPr>
            <a:xfrm>
              <a:off x="1186725" y="1948400"/>
              <a:ext cx="16875" cy="16225"/>
            </a:xfrm>
            <a:custGeom>
              <a:avLst/>
              <a:gdLst/>
              <a:ahLst/>
              <a:cxnLst/>
              <a:rect l="l" t="t" r="r" b="b"/>
              <a:pathLst>
                <a:path w="675" h="649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8" y="623"/>
                  </a:lnTo>
                  <a:lnTo>
                    <a:pt x="337" y="649"/>
                  </a:lnTo>
                  <a:lnTo>
                    <a:pt x="467" y="623"/>
                  </a:lnTo>
                  <a:lnTo>
                    <a:pt x="571" y="571"/>
                  </a:lnTo>
                  <a:lnTo>
                    <a:pt x="648" y="467"/>
                  </a:lnTo>
                  <a:lnTo>
                    <a:pt x="674" y="338"/>
                  </a:lnTo>
                  <a:lnTo>
                    <a:pt x="648" y="208"/>
                  </a:lnTo>
                  <a:lnTo>
                    <a:pt x="571" y="104"/>
                  </a:lnTo>
                  <a:lnTo>
                    <a:pt x="467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" name="Google Shape;378;p6"/>
          <p:cNvGrpSpPr/>
          <p:nvPr/>
        </p:nvGrpSpPr>
        <p:grpSpPr>
          <a:xfrm>
            <a:off x="732990" y="3187221"/>
            <a:ext cx="214477" cy="320055"/>
            <a:chOff x="1802925" y="1948400"/>
            <a:chExt cx="278650" cy="419250"/>
          </a:xfrm>
        </p:grpSpPr>
        <p:sp>
          <p:nvSpPr>
            <p:cNvPr id="379" name="Google Shape;379;p6"/>
            <p:cNvSpPr/>
            <p:nvPr/>
          </p:nvSpPr>
          <p:spPr>
            <a:xfrm>
              <a:off x="1802925" y="1948400"/>
              <a:ext cx="278650" cy="419250"/>
            </a:xfrm>
            <a:custGeom>
              <a:avLst/>
              <a:gdLst/>
              <a:ahLst/>
              <a:cxnLst/>
              <a:rect l="l" t="t" r="r" b="b"/>
              <a:pathLst>
                <a:path w="11146" h="16770" extrusionOk="0">
                  <a:moveTo>
                    <a:pt x="8606" y="15474"/>
                  </a:moveTo>
                  <a:lnTo>
                    <a:pt x="9020" y="16122"/>
                  </a:lnTo>
                  <a:lnTo>
                    <a:pt x="2126" y="16122"/>
                  </a:lnTo>
                  <a:lnTo>
                    <a:pt x="2541" y="15474"/>
                  </a:lnTo>
                  <a:close/>
                  <a:moveTo>
                    <a:pt x="10161" y="1582"/>
                  </a:moveTo>
                  <a:lnTo>
                    <a:pt x="10290" y="1608"/>
                  </a:lnTo>
                  <a:lnTo>
                    <a:pt x="10394" y="1685"/>
                  </a:lnTo>
                  <a:lnTo>
                    <a:pt x="10472" y="1789"/>
                  </a:lnTo>
                  <a:lnTo>
                    <a:pt x="10498" y="1919"/>
                  </a:lnTo>
                  <a:lnTo>
                    <a:pt x="10498" y="15785"/>
                  </a:lnTo>
                  <a:lnTo>
                    <a:pt x="10472" y="15915"/>
                  </a:lnTo>
                  <a:lnTo>
                    <a:pt x="10394" y="16018"/>
                  </a:lnTo>
                  <a:lnTo>
                    <a:pt x="10290" y="16096"/>
                  </a:lnTo>
                  <a:lnTo>
                    <a:pt x="10161" y="16122"/>
                  </a:lnTo>
                  <a:lnTo>
                    <a:pt x="9772" y="16122"/>
                  </a:lnTo>
                  <a:lnTo>
                    <a:pt x="9072" y="14956"/>
                  </a:lnTo>
                  <a:lnTo>
                    <a:pt x="9020" y="14904"/>
                  </a:lnTo>
                  <a:lnTo>
                    <a:pt x="8943" y="14852"/>
                  </a:lnTo>
                  <a:lnTo>
                    <a:pt x="8865" y="14826"/>
                  </a:lnTo>
                  <a:lnTo>
                    <a:pt x="8787" y="14800"/>
                  </a:lnTo>
                  <a:lnTo>
                    <a:pt x="2359" y="14800"/>
                  </a:lnTo>
                  <a:lnTo>
                    <a:pt x="2282" y="14826"/>
                  </a:lnTo>
                  <a:lnTo>
                    <a:pt x="2204" y="14852"/>
                  </a:lnTo>
                  <a:lnTo>
                    <a:pt x="2126" y="14904"/>
                  </a:lnTo>
                  <a:lnTo>
                    <a:pt x="2074" y="14956"/>
                  </a:lnTo>
                  <a:lnTo>
                    <a:pt x="1349" y="16122"/>
                  </a:lnTo>
                  <a:lnTo>
                    <a:pt x="986" y="16122"/>
                  </a:lnTo>
                  <a:lnTo>
                    <a:pt x="856" y="16096"/>
                  </a:lnTo>
                  <a:lnTo>
                    <a:pt x="752" y="16018"/>
                  </a:lnTo>
                  <a:lnTo>
                    <a:pt x="675" y="15915"/>
                  </a:lnTo>
                  <a:lnTo>
                    <a:pt x="649" y="15785"/>
                  </a:lnTo>
                  <a:lnTo>
                    <a:pt x="649" y="1919"/>
                  </a:lnTo>
                  <a:lnTo>
                    <a:pt x="675" y="1789"/>
                  </a:lnTo>
                  <a:lnTo>
                    <a:pt x="752" y="1685"/>
                  </a:lnTo>
                  <a:lnTo>
                    <a:pt x="856" y="1608"/>
                  </a:lnTo>
                  <a:lnTo>
                    <a:pt x="986" y="1582"/>
                  </a:lnTo>
                  <a:lnTo>
                    <a:pt x="2359" y="1582"/>
                  </a:lnTo>
                  <a:lnTo>
                    <a:pt x="2359" y="2515"/>
                  </a:lnTo>
                  <a:lnTo>
                    <a:pt x="1945" y="2515"/>
                  </a:lnTo>
                  <a:lnTo>
                    <a:pt x="1841" y="2541"/>
                  </a:lnTo>
                  <a:lnTo>
                    <a:pt x="1737" y="2618"/>
                  </a:lnTo>
                  <a:lnTo>
                    <a:pt x="1660" y="2722"/>
                  </a:lnTo>
                  <a:lnTo>
                    <a:pt x="1634" y="2852"/>
                  </a:lnTo>
                  <a:lnTo>
                    <a:pt x="1660" y="2981"/>
                  </a:lnTo>
                  <a:lnTo>
                    <a:pt x="1737" y="3085"/>
                  </a:lnTo>
                  <a:lnTo>
                    <a:pt x="1841" y="3137"/>
                  </a:lnTo>
                  <a:lnTo>
                    <a:pt x="1945" y="3163"/>
                  </a:lnTo>
                  <a:lnTo>
                    <a:pt x="9176" y="3163"/>
                  </a:lnTo>
                  <a:lnTo>
                    <a:pt x="9306" y="3137"/>
                  </a:lnTo>
                  <a:lnTo>
                    <a:pt x="9409" y="3085"/>
                  </a:lnTo>
                  <a:lnTo>
                    <a:pt x="9487" y="2981"/>
                  </a:lnTo>
                  <a:lnTo>
                    <a:pt x="9513" y="2852"/>
                  </a:lnTo>
                  <a:lnTo>
                    <a:pt x="9487" y="2722"/>
                  </a:lnTo>
                  <a:lnTo>
                    <a:pt x="9409" y="2618"/>
                  </a:lnTo>
                  <a:lnTo>
                    <a:pt x="9306" y="2541"/>
                  </a:lnTo>
                  <a:lnTo>
                    <a:pt x="9176" y="2515"/>
                  </a:lnTo>
                  <a:lnTo>
                    <a:pt x="8787" y="2515"/>
                  </a:lnTo>
                  <a:lnTo>
                    <a:pt x="8787" y="1582"/>
                  </a:lnTo>
                  <a:close/>
                  <a:moveTo>
                    <a:pt x="2670" y="1"/>
                  </a:moveTo>
                  <a:lnTo>
                    <a:pt x="2541" y="27"/>
                  </a:lnTo>
                  <a:lnTo>
                    <a:pt x="2437" y="104"/>
                  </a:lnTo>
                  <a:lnTo>
                    <a:pt x="2385" y="208"/>
                  </a:lnTo>
                  <a:lnTo>
                    <a:pt x="2359" y="338"/>
                  </a:lnTo>
                  <a:lnTo>
                    <a:pt x="2359" y="934"/>
                  </a:lnTo>
                  <a:lnTo>
                    <a:pt x="986" y="934"/>
                  </a:lnTo>
                  <a:lnTo>
                    <a:pt x="778" y="960"/>
                  </a:lnTo>
                  <a:lnTo>
                    <a:pt x="597" y="1012"/>
                  </a:lnTo>
                  <a:lnTo>
                    <a:pt x="416" y="1115"/>
                  </a:lnTo>
                  <a:lnTo>
                    <a:pt x="286" y="1219"/>
                  </a:lnTo>
                  <a:lnTo>
                    <a:pt x="156" y="1374"/>
                  </a:lnTo>
                  <a:lnTo>
                    <a:pt x="79" y="1530"/>
                  </a:lnTo>
                  <a:lnTo>
                    <a:pt x="1" y="1711"/>
                  </a:lnTo>
                  <a:lnTo>
                    <a:pt x="1" y="1919"/>
                  </a:lnTo>
                  <a:lnTo>
                    <a:pt x="1" y="15785"/>
                  </a:lnTo>
                  <a:lnTo>
                    <a:pt x="1" y="15992"/>
                  </a:lnTo>
                  <a:lnTo>
                    <a:pt x="79" y="16174"/>
                  </a:lnTo>
                  <a:lnTo>
                    <a:pt x="156" y="16355"/>
                  </a:lnTo>
                  <a:lnTo>
                    <a:pt x="286" y="16485"/>
                  </a:lnTo>
                  <a:lnTo>
                    <a:pt x="416" y="16614"/>
                  </a:lnTo>
                  <a:lnTo>
                    <a:pt x="597" y="16692"/>
                  </a:lnTo>
                  <a:lnTo>
                    <a:pt x="778" y="16770"/>
                  </a:lnTo>
                  <a:lnTo>
                    <a:pt x="10368" y="16770"/>
                  </a:lnTo>
                  <a:lnTo>
                    <a:pt x="10550" y="16692"/>
                  </a:lnTo>
                  <a:lnTo>
                    <a:pt x="10731" y="16614"/>
                  </a:lnTo>
                  <a:lnTo>
                    <a:pt x="10861" y="16485"/>
                  </a:lnTo>
                  <a:lnTo>
                    <a:pt x="10990" y="16355"/>
                  </a:lnTo>
                  <a:lnTo>
                    <a:pt x="11068" y="16174"/>
                  </a:lnTo>
                  <a:lnTo>
                    <a:pt x="11120" y="15992"/>
                  </a:lnTo>
                  <a:lnTo>
                    <a:pt x="11146" y="15785"/>
                  </a:lnTo>
                  <a:lnTo>
                    <a:pt x="11146" y="1919"/>
                  </a:lnTo>
                  <a:lnTo>
                    <a:pt x="11120" y="1711"/>
                  </a:lnTo>
                  <a:lnTo>
                    <a:pt x="11068" y="1530"/>
                  </a:lnTo>
                  <a:lnTo>
                    <a:pt x="10990" y="1374"/>
                  </a:lnTo>
                  <a:lnTo>
                    <a:pt x="10861" y="1219"/>
                  </a:lnTo>
                  <a:lnTo>
                    <a:pt x="10731" y="1115"/>
                  </a:lnTo>
                  <a:lnTo>
                    <a:pt x="10550" y="1012"/>
                  </a:lnTo>
                  <a:lnTo>
                    <a:pt x="10368" y="960"/>
                  </a:lnTo>
                  <a:lnTo>
                    <a:pt x="10161" y="934"/>
                  </a:lnTo>
                  <a:lnTo>
                    <a:pt x="8787" y="934"/>
                  </a:lnTo>
                  <a:lnTo>
                    <a:pt x="8787" y="338"/>
                  </a:lnTo>
                  <a:lnTo>
                    <a:pt x="8761" y="208"/>
                  </a:lnTo>
                  <a:lnTo>
                    <a:pt x="8684" y="104"/>
                  </a:lnTo>
                  <a:lnTo>
                    <a:pt x="8580" y="27"/>
                  </a:lnTo>
                  <a:lnTo>
                    <a:pt x="8450" y="1"/>
                  </a:lnTo>
                  <a:lnTo>
                    <a:pt x="7051" y="1"/>
                  </a:lnTo>
                  <a:lnTo>
                    <a:pt x="6921" y="27"/>
                  </a:lnTo>
                  <a:lnTo>
                    <a:pt x="6817" y="104"/>
                  </a:lnTo>
                  <a:lnTo>
                    <a:pt x="6740" y="208"/>
                  </a:lnTo>
                  <a:lnTo>
                    <a:pt x="6714" y="338"/>
                  </a:lnTo>
                  <a:lnTo>
                    <a:pt x="6740" y="467"/>
                  </a:lnTo>
                  <a:lnTo>
                    <a:pt x="6817" y="571"/>
                  </a:lnTo>
                  <a:lnTo>
                    <a:pt x="6921" y="623"/>
                  </a:lnTo>
                  <a:lnTo>
                    <a:pt x="7051" y="649"/>
                  </a:lnTo>
                  <a:lnTo>
                    <a:pt x="8139" y="649"/>
                  </a:lnTo>
                  <a:lnTo>
                    <a:pt x="8139" y="2515"/>
                  </a:lnTo>
                  <a:lnTo>
                    <a:pt x="3007" y="2515"/>
                  </a:lnTo>
                  <a:lnTo>
                    <a:pt x="3007" y="649"/>
                  </a:lnTo>
                  <a:lnTo>
                    <a:pt x="4096" y="649"/>
                  </a:lnTo>
                  <a:lnTo>
                    <a:pt x="4226" y="623"/>
                  </a:lnTo>
                  <a:lnTo>
                    <a:pt x="4329" y="571"/>
                  </a:lnTo>
                  <a:lnTo>
                    <a:pt x="4407" y="467"/>
                  </a:lnTo>
                  <a:lnTo>
                    <a:pt x="4433" y="338"/>
                  </a:lnTo>
                  <a:lnTo>
                    <a:pt x="4407" y="208"/>
                  </a:lnTo>
                  <a:lnTo>
                    <a:pt x="4329" y="104"/>
                  </a:lnTo>
                  <a:lnTo>
                    <a:pt x="4226" y="27"/>
                  </a:lnTo>
                  <a:lnTo>
                    <a:pt x="40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6"/>
            <p:cNvSpPr/>
            <p:nvPr/>
          </p:nvSpPr>
          <p:spPr>
            <a:xfrm>
              <a:off x="1843750" y="21693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1452" y="649"/>
                  </a:moveTo>
                  <a:lnTo>
                    <a:pt x="1452" y="1452"/>
                  </a:lnTo>
                  <a:lnTo>
                    <a:pt x="649" y="1452"/>
                  </a:lnTo>
                  <a:lnTo>
                    <a:pt x="649" y="649"/>
                  </a:lnTo>
                  <a:close/>
                  <a:moveTo>
                    <a:pt x="312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1789"/>
                  </a:lnTo>
                  <a:lnTo>
                    <a:pt x="27" y="1893"/>
                  </a:lnTo>
                  <a:lnTo>
                    <a:pt x="104" y="1997"/>
                  </a:lnTo>
                  <a:lnTo>
                    <a:pt x="208" y="2074"/>
                  </a:lnTo>
                  <a:lnTo>
                    <a:pt x="312" y="2100"/>
                  </a:lnTo>
                  <a:lnTo>
                    <a:pt x="1763" y="2100"/>
                  </a:lnTo>
                  <a:lnTo>
                    <a:pt x="1893" y="2074"/>
                  </a:lnTo>
                  <a:lnTo>
                    <a:pt x="1996" y="1997"/>
                  </a:lnTo>
                  <a:lnTo>
                    <a:pt x="2074" y="1893"/>
                  </a:lnTo>
                  <a:lnTo>
                    <a:pt x="2100" y="1789"/>
                  </a:lnTo>
                  <a:lnTo>
                    <a:pt x="2100" y="338"/>
                  </a:lnTo>
                  <a:lnTo>
                    <a:pt x="2074" y="208"/>
                  </a:lnTo>
                  <a:lnTo>
                    <a:pt x="1996" y="105"/>
                  </a:lnTo>
                  <a:lnTo>
                    <a:pt x="1893" y="27"/>
                  </a:lnTo>
                  <a:lnTo>
                    <a:pt x="17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6"/>
            <p:cNvSpPr/>
            <p:nvPr/>
          </p:nvSpPr>
          <p:spPr>
            <a:xfrm>
              <a:off x="1988250" y="2169350"/>
              <a:ext cx="52500" cy="52525"/>
            </a:xfrm>
            <a:custGeom>
              <a:avLst/>
              <a:gdLst/>
              <a:ahLst/>
              <a:cxnLst/>
              <a:rect l="l" t="t" r="r" b="b"/>
              <a:pathLst>
                <a:path w="2100" h="2101" extrusionOk="0">
                  <a:moveTo>
                    <a:pt x="1452" y="649"/>
                  </a:moveTo>
                  <a:lnTo>
                    <a:pt x="1452" y="1452"/>
                  </a:lnTo>
                  <a:lnTo>
                    <a:pt x="648" y="1452"/>
                  </a:lnTo>
                  <a:lnTo>
                    <a:pt x="648" y="649"/>
                  </a:lnTo>
                  <a:close/>
                  <a:moveTo>
                    <a:pt x="337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6" y="208"/>
                  </a:lnTo>
                  <a:lnTo>
                    <a:pt x="1" y="338"/>
                  </a:lnTo>
                  <a:lnTo>
                    <a:pt x="1" y="1789"/>
                  </a:lnTo>
                  <a:lnTo>
                    <a:pt x="26" y="1893"/>
                  </a:lnTo>
                  <a:lnTo>
                    <a:pt x="104" y="1997"/>
                  </a:lnTo>
                  <a:lnTo>
                    <a:pt x="208" y="2074"/>
                  </a:lnTo>
                  <a:lnTo>
                    <a:pt x="337" y="2100"/>
                  </a:lnTo>
                  <a:lnTo>
                    <a:pt x="1763" y="2100"/>
                  </a:lnTo>
                  <a:lnTo>
                    <a:pt x="1893" y="2074"/>
                  </a:lnTo>
                  <a:lnTo>
                    <a:pt x="1996" y="1997"/>
                  </a:lnTo>
                  <a:lnTo>
                    <a:pt x="2074" y="1893"/>
                  </a:lnTo>
                  <a:lnTo>
                    <a:pt x="2100" y="1789"/>
                  </a:lnTo>
                  <a:lnTo>
                    <a:pt x="2100" y="338"/>
                  </a:lnTo>
                  <a:lnTo>
                    <a:pt x="2074" y="208"/>
                  </a:lnTo>
                  <a:lnTo>
                    <a:pt x="1996" y="105"/>
                  </a:lnTo>
                  <a:lnTo>
                    <a:pt x="1893" y="27"/>
                  </a:lnTo>
                  <a:lnTo>
                    <a:pt x="17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6"/>
            <p:cNvSpPr/>
            <p:nvPr/>
          </p:nvSpPr>
          <p:spPr>
            <a:xfrm>
              <a:off x="1915675" y="21693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1452" y="649"/>
                  </a:moveTo>
                  <a:lnTo>
                    <a:pt x="1452" y="1452"/>
                  </a:lnTo>
                  <a:lnTo>
                    <a:pt x="675" y="1452"/>
                  </a:lnTo>
                  <a:lnTo>
                    <a:pt x="675" y="649"/>
                  </a:lnTo>
                  <a:close/>
                  <a:moveTo>
                    <a:pt x="338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1789"/>
                  </a:lnTo>
                  <a:lnTo>
                    <a:pt x="27" y="1893"/>
                  </a:lnTo>
                  <a:lnTo>
                    <a:pt x="104" y="1997"/>
                  </a:lnTo>
                  <a:lnTo>
                    <a:pt x="208" y="2074"/>
                  </a:lnTo>
                  <a:lnTo>
                    <a:pt x="338" y="2100"/>
                  </a:lnTo>
                  <a:lnTo>
                    <a:pt x="1789" y="2100"/>
                  </a:lnTo>
                  <a:lnTo>
                    <a:pt x="1919" y="2074"/>
                  </a:lnTo>
                  <a:lnTo>
                    <a:pt x="2022" y="1997"/>
                  </a:lnTo>
                  <a:lnTo>
                    <a:pt x="2074" y="1893"/>
                  </a:lnTo>
                  <a:lnTo>
                    <a:pt x="2100" y="1789"/>
                  </a:lnTo>
                  <a:lnTo>
                    <a:pt x="2100" y="338"/>
                  </a:lnTo>
                  <a:lnTo>
                    <a:pt x="2074" y="208"/>
                  </a:lnTo>
                  <a:lnTo>
                    <a:pt x="2022" y="105"/>
                  </a:lnTo>
                  <a:lnTo>
                    <a:pt x="1919" y="27"/>
                  </a:lnTo>
                  <a:lnTo>
                    <a:pt x="17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6"/>
            <p:cNvSpPr/>
            <p:nvPr/>
          </p:nvSpPr>
          <p:spPr>
            <a:xfrm>
              <a:off x="1843750" y="2246475"/>
              <a:ext cx="52525" cy="52500"/>
            </a:xfrm>
            <a:custGeom>
              <a:avLst/>
              <a:gdLst/>
              <a:ahLst/>
              <a:cxnLst/>
              <a:rect l="l" t="t" r="r" b="b"/>
              <a:pathLst>
                <a:path w="2101" h="2100" extrusionOk="0">
                  <a:moveTo>
                    <a:pt x="1452" y="648"/>
                  </a:moveTo>
                  <a:lnTo>
                    <a:pt x="1452" y="1452"/>
                  </a:lnTo>
                  <a:lnTo>
                    <a:pt x="649" y="1452"/>
                  </a:lnTo>
                  <a:lnTo>
                    <a:pt x="649" y="648"/>
                  </a:lnTo>
                  <a:close/>
                  <a:moveTo>
                    <a:pt x="312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1" y="1763"/>
                  </a:lnTo>
                  <a:lnTo>
                    <a:pt x="27" y="1892"/>
                  </a:lnTo>
                  <a:lnTo>
                    <a:pt x="104" y="1996"/>
                  </a:lnTo>
                  <a:lnTo>
                    <a:pt x="208" y="2074"/>
                  </a:lnTo>
                  <a:lnTo>
                    <a:pt x="312" y="2100"/>
                  </a:lnTo>
                  <a:lnTo>
                    <a:pt x="1763" y="2100"/>
                  </a:lnTo>
                  <a:lnTo>
                    <a:pt x="1893" y="2074"/>
                  </a:lnTo>
                  <a:lnTo>
                    <a:pt x="1996" y="1996"/>
                  </a:lnTo>
                  <a:lnTo>
                    <a:pt x="2074" y="1892"/>
                  </a:lnTo>
                  <a:lnTo>
                    <a:pt x="2100" y="1763"/>
                  </a:lnTo>
                  <a:lnTo>
                    <a:pt x="2100" y="337"/>
                  </a:lnTo>
                  <a:lnTo>
                    <a:pt x="2074" y="207"/>
                  </a:lnTo>
                  <a:lnTo>
                    <a:pt x="1996" y="104"/>
                  </a:lnTo>
                  <a:lnTo>
                    <a:pt x="1893" y="26"/>
                  </a:lnTo>
                  <a:lnTo>
                    <a:pt x="17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6"/>
            <p:cNvSpPr/>
            <p:nvPr/>
          </p:nvSpPr>
          <p:spPr>
            <a:xfrm>
              <a:off x="1988250" y="2246475"/>
              <a:ext cx="52500" cy="52500"/>
            </a:xfrm>
            <a:custGeom>
              <a:avLst/>
              <a:gdLst/>
              <a:ahLst/>
              <a:cxnLst/>
              <a:rect l="l" t="t" r="r" b="b"/>
              <a:pathLst>
                <a:path w="2100" h="2100" extrusionOk="0">
                  <a:moveTo>
                    <a:pt x="1452" y="648"/>
                  </a:moveTo>
                  <a:lnTo>
                    <a:pt x="1452" y="1452"/>
                  </a:lnTo>
                  <a:lnTo>
                    <a:pt x="648" y="1452"/>
                  </a:lnTo>
                  <a:lnTo>
                    <a:pt x="648" y="648"/>
                  </a:lnTo>
                  <a:close/>
                  <a:moveTo>
                    <a:pt x="337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6" y="207"/>
                  </a:lnTo>
                  <a:lnTo>
                    <a:pt x="1" y="337"/>
                  </a:lnTo>
                  <a:lnTo>
                    <a:pt x="1" y="1763"/>
                  </a:lnTo>
                  <a:lnTo>
                    <a:pt x="26" y="1892"/>
                  </a:lnTo>
                  <a:lnTo>
                    <a:pt x="104" y="1996"/>
                  </a:lnTo>
                  <a:lnTo>
                    <a:pt x="208" y="2074"/>
                  </a:lnTo>
                  <a:lnTo>
                    <a:pt x="337" y="2100"/>
                  </a:lnTo>
                  <a:lnTo>
                    <a:pt x="1763" y="2100"/>
                  </a:lnTo>
                  <a:lnTo>
                    <a:pt x="1893" y="2074"/>
                  </a:lnTo>
                  <a:lnTo>
                    <a:pt x="1996" y="1996"/>
                  </a:lnTo>
                  <a:lnTo>
                    <a:pt x="2074" y="1892"/>
                  </a:lnTo>
                  <a:lnTo>
                    <a:pt x="2100" y="1763"/>
                  </a:lnTo>
                  <a:lnTo>
                    <a:pt x="2100" y="337"/>
                  </a:lnTo>
                  <a:lnTo>
                    <a:pt x="2074" y="207"/>
                  </a:lnTo>
                  <a:lnTo>
                    <a:pt x="1996" y="104"/>
                  </a:lnTo>
                  <a:lnTo>
                    <a:pt x="1893" y="26"/>
                  </a:lnTo>
                  <a:lnTo>
                    <a:pt x="17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6"/>
            <p:cNvSpPr/>
            <p:nvPr/>
          </p:nvSpPr>
          <p:spPr>
            <a:xfrm>
              <a:off x="1915675" y="2246475"/>
              <a:ext cx="52525" cy="52500"/>
            </a:xfrm>
            <a:custGeom>
              <a:avLst/>
              <a:gdLst/>
              <a:ahLst/>
              <a:cxnLst/>
              <a:rect l="l" t="t" r="r" b="b"/>
              <a:pathLst>
                <a:path w="2101" h="2100" extrusionOk="0">
                  <a:moveTo>
                    <a:pt x="1452" y="648"/>
                  </a:moveTo>
                  <a:lnTo>
                    <a:pt x="1452" y="1452"/>
                  </a:lnTo>
                  <a:lnTo>
                    <a:pt x="675" y="1452"/>
                  </a:lnTo>
                  <a:lnTo>
                    <a:pt x="675" y="648"/>
                  </a:lnTo>
                  <a:close/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1" y="1763"/>
                  </a:lnTo>
                  <a:lnTo>
                    <a:pt x="27" y="1892"/>
                  </a:lnTo>
                  <a:lnTo>
                    <a:pt x="104" y="1996"/>
                  </a:lnTo>
                  <a:lnTo>
                    <a:pt x="208" y="2074"/>
                  </a:lnTo>
                  <a:lnTo>
                    <a:pt x="338" y="2100"/>
                  </a:lnTo>
                  <a:lnTo>
                    <a:pt x="1789" y="2100"/>
                  </a:lnTo>
                  <a:lnTo>
                    <a:pt x="1919" y="2074"/>
                  </a:lnTo>
                  <a:lnTo>
                    <a:pt x="2022" y="1996"/>
                  </a:lnTo>
                  <a:lnTo>
                    <a:pt x="2074" y="1892"/>
                  </a:lnTo>
                  <a:lnTo>
                    <a:pt x="2100" y="1763"/>
                  </a:lnTo>
                  <a:lnTo>
                    <a:pt x="2100" y="337"/>
                  </a:lnTo>
                  <a:lnTo>
                    <a:pt x="2074" y="207"/>
                  </a:lnTo>
                  <a:lnTo>
                    <a:pt x="2022" y="104"/>
                  </a:lnTo>
                  <a:lnTo>
                    <a:pt x="1919" y="26"/>
                  </a:lnTo>
                  <a:lnTo>
                    <a:pt x="17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6"/>
            <p:cNvSpPr/>
            <p:nvPr/>
          </p:nvSpPr>
          <p:spPr>
            <a:xfrm>
              <a:off x="1843750" y="2048200"/>
              <a:ext cx="197000" cy="101100"/>
            </a:xfrm>
            <a:custGeom>
              <a:avLst/>
              <a:gdLst/>
              <a:ahLst/>
              <a:cxnLst/>
              <a:rect l="l" t="t" r="r" b="b"/>
              <a:pathLst>
                <a:path w="7880" h="4044" extrusionOk="0">
                  <a:moveTo>
                    <a:pt x="7232" y="648"/>
                  </a:moveTo>
                  <a:lnTo>
                    <a:pt x="7232" y="3370"/>
                  </a:lnTo>
                  <a:lnTo>
                    <a:pt x="649" y="3370"/>
                  </a:lnTo>
                  <a:lnTo>
                    <a:pt x="649" y="648"/>
                  </a:lnTo>
                  <a:close/>
                  <a:moveTo>
                    <a:pt x="312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1" y="3706"/>
                  </a:lnTo>
                  <a:lnTo>
                    <a:pt x="27" y="3836"/>
                  </a:lnTo>
                  <a:lnTo>
                    <a:pt x="104" y="3940"/>
                  </a:lnTo>
                  <a:lnTo>
                    <a:pt x="208" y="4017"/>
                  </a:lnTo>
                  <a:lnTo>
                    <a:pt x="312" y="4043"/>
                  </a:lnTo>
                  <a:lnTo>
                    <a:pt x="7543" y="4043"/>
                  </a:lnTo>
                  <a:lnTo>
                    <a:pt x="7673" y="4017"/>
                  </a:lnTo>
                  <a:lnTo>
                    <a:pt x="7776" y="3940"/>
                  </a:lnTo>
                  <a:lnTo>
                    <a:pt x="7854" y="3836"/>
                  </a:lnTo>
                  <a:lnTo>
                    <a:pt x="7880" y="3706"/>
                  </a:lnTo>
                  <a:lnTo>
                    <a:pt x="7880" y="337"/>
                  </a:lnTo>
                  <a:lnTo>
                    <a:pt x="7854" y="208"/>
                  </a:lnTo>
                  <a:lnTo>
                    <a:pt x="7776" y="104"/>
                  </a:lnTo>
                  <a:lnTo>
                    <a:pt x="7673" y="26"/>
                  </a:lnTo>
                  <a:lnTo>
                    <a:pt x="75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6"/>
            <p:cNvSpPr/>
            <p:nvPr/>
          </p:nvSpPr>
          <p:spPr>
            <a:xfrm>
              <a:off x="1933825" y="1948400"/>
              <a:ext cx="16875" cy="16225"/>
            </a:xfrm>
            <a:custGeom>
              <a:avLst/>
              <a:gdLst/>
              <a:ahLst/>
              <a:cxnLst/>
              <a:rect l="l" t="t" r="r" b="b"/>
              <a:pathLst>
                <a:path w="675" h="649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8" y="623"/>
                  </a:lnTo>
                  <a:lnTo>
                    <a:pt x="337" y="649"/>
                  </a:lnTo>
                  <a:lnTo>
                    <a:pt x="467" y="623"/>
                  </a:lnTo>
                  <a:lnTo>
                    <a:pt x="571" y="571"/>
                  </a:lnTo>
                  <a:lnTo>
                    <a:pt x="648" y="467"/>
                  </a:lnTo>
                  <a:lnTo>
                    <a:pt x="674" y="338"/>
                  </a:lnTo>
                  <a:lnTo>
                    <a:pt x="648" y="208"/>
                  </a:lnTo>
                  <a:lnTo>
                    <a:pt x="571" y="104"/>
                  </a:lnTo>
                  <a:lnTo>
                    <a:pt x="467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8" name="Google Shape;388;p6"/>
          <p:cNvGrpSpPr/>
          <p:nvPr/>
        </p:nvGrpSpPr>
        <p:grpSpPr>
          <a:xfrm>
            <a:off x="3662141" y="3097284"/>
            <a:ext cx="284289" cy="320055"/>
            <a:chOff x="2504675" y="1948400"/>
            <a:chExt cx="369350" cy="419250"/>
          </a:xfrm>
        </p:grpSpPr>
        <p:sp>
          <p:nvSpPr>
            <p:cNvPr id="389" name="Google Shape;389;p6"/>
            <p:cNvSpPr/>
            <p:nvPr/>
          </p:nvSpPr>
          <p:spPr>
            <a:xfrm>
              <a:off x="2556500" y="2018375"/>
              <a:ext cx="215800" cy="127025"/>
            </a:xfrm>
            <a:custGeom>
              <a:avLst/>
              <a:gdLst/>
              <a:ahLst/>
              <a:cxnLst/>
              <a:rect l="l" t="t" r="r" b="b"/>
              <a:pathLst>
                <a:path w="8632" h="5081" extrusionOk="0">
                  <a:moveTo>
                    <a:pt x="7828" y="649"/>
                  </a:moveTo>
                  <a:lnTo>
                    <a:pt x="7595" y="1089"/>
                  </a:lnTo>
                  <a:lnTo>
                    <a:pt x="7310" y="1504"/>
                  </a:lnTo>
                  <a:lnTo>
                    <a:pt x="7025" y="1841"/>
                  </a:lnTo>
                  <a:lnTo>
                    <a:pt x="6714" y="2152"/>
                  </a:lnTo>
                  <a:lnTo>
                    <a:pt x="6351" y="2411"/>
                  </a:lnTo>
                  <a:lnTo>
                    <a:pt x="5962" y="2645"/>
                  </a:lnTo>
                  <a:lnTo>
                    <a:pt x="5522" y="2878"/>
                  </a:lnTo>
                  <a:lnTo>
                    <a:pt x="5081" y="3163"/>
                  </a:lnTo>
                  <a:lnTo>
                    <a:pt x="4874" y="3318"/>
                  </a:lnTo>
                  <a:lnTo>
                    <a:pt x="4666" y="3500"/>
                  </a:lnTo>
                  <a:lnTo>
                    <a:pt x="4485" y="3681"/>
                  </a:lnTo>
                  <a:lnTo>
                    <a:pt x="4329" y="3889"/>
                  </a:lnTo>
                  <a:lnTo>
                    <a:pt x="4148" y="3681"/>
                  </a:lnTo>
                  <a:lnTo>
                    <a:pt x="3966" y="3500"/>
                  </a:lnTo>
                  <a:lnTo>
                    <a:pt x="3759" y="3318"/>
                  </a:lnTo>
                  <a:lnTo>
                    <a:pt x="3552" y="3163"/>
                  </a:lnTo>
                  <a:lnTo>
                    <a:pt x="3111" y="2878"/>
                  </a:lnTo>
                  <a:lnTo>
                    <a:pt x="2671" y="2645"/>
                  </a:lnTo>
                  <a:lnTo>
                    <a:pt x="2282" y="2411"/>
                  </a:lnTo>
                  <a:lnTo>
                    <a:pt x="1919" y="2152"/>
                  </a:lnTo>
                  <a:lnTo>
                    <a:pt x="1608" y="1841"/>
                  </a:lnTo>
                  <a:lnTo>
                    <a:pt x="1323" y="1504"/>
                  </a:lnTo>
                  <a:lnTo>
                    <a:pt x="1038" y="1089"/>
                  </a:lnTo>
                  <a:lnTo>
                    <a:pt x="804" y="649"/>
                  </a:lnTo>
                  <a:close/>
                  <a:moveTo>
                    <a:pt x="260" y="1"/>
                  </a:moveTo>
                  <a:lnTo>
                    <a:pt x="182" y="27"/>
                  </a:lnTo>
                  <a:lnTo>
                    <a:pt x="131" y="79"/>
                  </a:lnTo>
                  <a:lnTo>
                    <a:pt x="79" y="131"/>
                  </a:lnTo>
                  <a:lnTo>
                    <a:pt x="27" y="208"/>
                  </a:lnTo>
                  <a:lnTo>
                    <a:pt x="1" y="286"/>
                  </a:lnTo>
                  <a:lnTo>
                    <a:pt x="1" y="364"/>
                  </a:lnTo>
                  <a:lnTo>
                    <a:pt x="27" y="442"/>
                  </a:lnTo>
                  <a:lnTo>
                    <a:pt x="156" y="830"/>
                  </a:lnTo>
                  <a:lnTo>
                    <a:pt x="338" y="1193"/>
                  </a:lnTo>
                  <a:lnTo>
                    <a:pt x="545" y="1556"/>
                  </a:lnTo>
                  <a:lnTo>
                    <a:pt x="804" y="1919"/>
                  </a:lnTo>
                  <a:lnTo>
                    <a:pt x="1115" y="2308"/>
                  </a:lnTo>
                  <a:lnTo>
                    <a:pt x="1504" y="2645"/>
                  </a:lnTo>
                  <a:lnTo>
                    <a:pt x="1919" y="2956"/>
                  </a:lnTo>
                  <a:lnTo>
                    <a:pt x="2385" y="3241"/>
                  </a:lnTo>
                  <a:lnTo>
                    <a:pt x="2904" y="3526"/>
                  </a:lnTo>
                  <a:lnTo>
                    <a:pt x="3163" y="3681"/>
                  </a:lnTo>
                  <a:lnTo>
                    <a:pt x="3396" y="3863"/>
                  </a:lnTo>
                  <a:lnTo>
                    <a:pt x="3604" y="4044"/>
                  </a:lnTo>
                  <a:lnTo>
                    <a:pt x="3785" y="4277"/>
                  </a:lnTo>
                  <a:lnTo>
                    <a:pt x="3915" y="4511"/>
                  </a:lnTo>
                  <a:lnTo>
                    <a:pt x="3966" y="4640"/>
                  </a:lnTo>
                  <a:lnTo>
                    <a:pt x="3992" y="4796"/>
                  </a:lnTo>
                  <a:lnTo>
                    <a:pt x="4018" y="4899"/>
                  </a:lnTo>
                  <a:lnTo>
                    <a:pt x="4096" y="5003"/>
                  </a:lnTo>
                  <a:lnTo>
                    <a:pt x="4200" y="5055"/>
                  </a:lnTo>
                  <a:lnTo>
                    <a:pt x="4329" y="5081"/>
                  </a:lnTo>
                  <a:lnTo>
                    <a:pt x="4433" y="5055"/>
                  </a:lnTo>
                  <a:lnTo>
                    <a:pt x="4537" y="5003"/>
                  </a:lnTo>
                  <a:lnTo>
                    <a:pt x="4614" y="4899"/>
                  </a:lnTo>
                  <a:lnTo>
                    <a:pt x="4640" y="4796"/>
                  </a:lnTo>
                  <a:lnTo>
                    <a:pt x="4666" y="4640"/>
                  </a:lnTo>
                  <a:lnTo>
                    <a:pt x="4718" y="4511"/>
                  </a:lnTo>
                  <a:lnTo>
                    <a:pt x="4848" y="4277"/>
                  </a:lnTo>
                  <a:lnTo>
                    <a:pt x="5029" y="4044"/>
                  </a:lnTo>
                  <a:lnTo>
                    <a:pt x="5236" y="3863"/>
                  </a:lnTo>
                  <a:lnTo>
                    <a:pt x="5470" y="3681"/>
                  </a:lnTo>
                  <a:lnTo>
                    <a:pt x="5729" y="3526"/>
                  </a:lnTo>
                  <a:lnTo>
                    <a:pt x="6273" y="3241"/>
                  </a:lnTo>
                  <a:lnTo>
                    <a:pt x="6714" y="2956"/>
                  </a:lnTo>
                  <a:lnTo>
                    <a:pt x="7128" y="2645"/>
                  </a:lnTo>
                  <a:lnTo>
                    <a:pt x="7517" y="2308"/>
                  </a:lnTo>
                  <a:lnTo>
                    <a:pt x="7828" y="1919"/>
                  </a:lnTo>
                  <a:lnTo>
                    <a:pt x="8087" y="1556"/>
                  </a:lnTo>
                  <a:lnTo>
                    <a:pt x="8295" y="1193"/>
                  </a:lnTo>
                  <a:lnTo>
                    <a:pt x="8476" y="830"/>
                  </a:lnTo>
                  <a:lnTo>
                    <a:pt x="8606" y="442"/>
                  </a:lnTo>
                  <a:lnTo>
                    <a:pt x="8632" y="364"/>
                  </a:lnTo>
                  <a:lnTo>
                    <a:pt x="8632" y="286"/>
                  </a:lnTo>
                  <a:lnTo>
                    <a:pt x="8606" y="208"/>
                  </a:lnTo>
                  <a:lnTo>
                    <a:pt x="8554" y="131"/>
                  </a:lnTo>
                  <a:lnTo>
                    <a:pt x="8502" y="79"/>
                  </a:lnTo>
                  <a:lnTo>
                    <a:pt x="8450" y="27"/>
                  </a:lnTo>
                  <a:lnTo>
                    <a:pt x="83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6"/>
            <p:cNvSpPr/>
            <p:nvPr/>
          </p:nvSpPr>
          <p:spPr>
            <a:xfrm>
              <a:off x="2656300" y="1948400"/>
              <a:ext cx="16225" cy="16225"/>
            </a:xfrm>
            <a:custGeom>
              <a:avLst/>
              <a:gdLst/>
              <a:ahLst/>
              <a:cxnLst/>
              <a:rect l="l" t="t" r="r" b="b"/>
              <a:pathLst>
                <a:path w="649" h="649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8" y="623"/>
                  </a:lnTo>
                  <a:lnTo>
                    <a:pt x="337" y="649"/>
                  </a:lnTo>
                  <a:lnTo>
                    <a:pt x="441" y="623"/>
                  </a:lnTo>
                  <a:lnTo>
                    <a:pt x="545" y="571"/>
                  </a:lnTo>
                  <a:lnTo>
                    <a:pt x="622" y="467"/>
                  </a:lnTo>
                  <a:lnTo>
                    <a:pt x="648" y="338"/>
                  </a:lnTo>
                  <a:lnTo>
                    <a:pt x="622" y="208"/>
                  </a:lnTo>
                  <a:lnTo>
                    <a:pt x="545" y="104"/>
                  </a:lnTo>
                  <a:lnTo>
                    <a:pt x="441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6"/>
            <p:cNvSpPr/>
            <p:nvPr/>
          </p:nvSpPr>
          <p:spPr>
            <a:xfrm>
              <a:off x="2656300" y="2161575"/>
              <a:ext cx="16225" cy="24650"/>
            </a:xfrm>
            <a:custGeom>
              <a:avLst/>
              <a:gdLst/>
              <a:ahLst/>
              <a:cxnLst/>
              <a:rect l="l" t="t" r="r" b="b"/>
              <a:pathLst>
                <a:path w="649" h="986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0" y="649"/>
                  </a:lnTo>
                  <a:lnTo>
                    <a:pt x="26" y="778"/>
                  </a:lnTo>
                  <a:lnTo>
                    <a:pt x="104" y="882"/>
                  </a:lnTo>
                  <a:lnTo>
                    <a:pt x="208" y="960"/>
                  </a:lnTo>
                  <a:lnTo>
                    <a:pt x="337" y="986"/>
                  </a:lnTo>
                  <a:lnTo>
                    <a:pt x="441" y="960"/>
                  </a:lnTo>
                  <a:lnTo>
                    <a:pt x="545" y="882"/>
                  </a:lnTo>
                  <a:lnTo>
                    <a:pt x="622" y="778"/>
                  </a:lnTo>
                  <a:lnTo>
                    <a:pt x="648" y="649"/>
                  </a:lnTo>
                  <a:lnTo>
                    <a:pt x="648" y="338"/>
                  </a:lnTo>
                  <a:lnTo>
                    <a:pt x="622" y="208"/>
                  </a:lnTo>
                  <a:lnTo>
                    <a:pt x="545" y="105"/>
                  </a:lnTo>
                  <a:lnTo>
                    <a:pt x="441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6"/>
            <p:cNvSpPr/>
            <p:nvPr/>
          </p:nvSpPr>
          <p:spPr>
            <a:xfrm>
              <a:off x="2656300" y="2204350"/>
              <a:ext cx="16225" cy="24650"/>
            </a:xfrm>
            <a:custGeom>
              <a:avLst/>
              <a:gdLst/>
              <a:ahLst/>
              <a:cxnLst/>
              <a:rect l="l" t="t" r="r" b="b"/>
              <a:pathLst>
                <a:path w="649" h="986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7"/>
                  </a:lnTo>
                  <a:lnTo>
                    <a:pt x="0" y="674"/>
                  </a:lnTo>
                  <a:lnTo>
                    <a:pt x="26" y="778"/>
                  </a:lnTo>
                  <a:lnTo>
                    <a:pt x="104" y="882"/>
                  </a:lnTo>
                  <a:lnTo>
                    <a:pt x="208" y="959"/>
                  </a:lnTo>
                  <a:lnTo>
                    <a:pt x="337" y="985"/>
                  </a:lnTo>
                  <a:lnTo>
                    <a:pt x="441" y="959"/>
                  </a:lnTo>
                  <a:lnTo>
                    <a:pt x="545" y="882"/>
                  </a:lnTo>
                  <a:lnTo>
                    <a:pt x="622" y="778"/>
                  </a:lnTo>
                  <a:lnTo>
                    <a:pt x="648" y="674"/>
                  </a:lnTo>
                  <a:lnTo>
                    <a:pt x="648" y="337"/>
                  </a:lnTo>
                  <a:lnTo>
                    <a:pt x="622" y="208"/>
                  </a:lnTo>
                  <a:lnTo>
                    <a:pt x="545" y="104"/>
                  </a:lnTo>
                  <a:lnTo>
                    <a:pt x="441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6"/>
            <p:cNvSpPr/>
            <p:nvPr/>
          </p:nvSpPr>
          <p:spPr>
            <a:xfrm>
              <a:off x="2504675" y="1948400"/>
              <a:ext cx="369350" cy="419250"/>
            </a:xfrm>
            <a:custGeom>
              <a:avLst/>
              <a:gdLst/>
              <a:ahLst/>
              <a:cxnLst/>
              <a:rect l="l" t="t" r="r" b="b"/>
              <a:pathLst>
                <a:path w="14774" h="16770" extrusionOk="0">
                  <a:moveTo>
                    <a:pt x="11923" y="7906"/>
                  </a:moveTo>
                  <a:lnTo>
                    <a:pt x="12182" y="7932"/>
                  </a:lnTo>
                  <a:lnTo>
                    <a:pt x="12415" y="8009"/>
                  </a:lnTo>
                  <a:lnTo>
                    <a:pt x="12623" y="8087"/>
                  </a:lnTo>
                  <a:lnTo>
                    <a:pt x="12856" y="8191"/>
                  </a:lnTo>
                  <a:lnTo>
                    <a:pt x="13037" y="8320"/>
                  </a:lnTo>
                  <a:lnTo>
                    <a:pt x="13245" y="8450"/>
                  </a:lnTo>
                  <a:lnTo>
                    <a:pt x="13400" y="8606"/>
                  </a:lnTo>
                  <a:lnTo>
                    <a:pt x="13556" y="8787"/>
                  </a:lnTo>
                  <a:lnTo>
                    <a:pt x="13711" y="8968"/>
                  </a:lnTo>
                  <a:lnTo>
                    <a:pt x="13841" y="9176"/>
                  </a:lnTo>
                  <a:lnTo>
                    <a:pt x="13919" y="9383"/>
                  </a:lnTo>
                  <a:lnTo>
                    <a:pt x="14022" y="9616"/>
                  </a:lnTo>
                  <a:lnTo>
                    <a:pt x="14074" y="9850"/>
                  </a:lnTo>
                  <a:lnTo>
                    <a:pt x="14100" y="10083"/>
                  </a:lnTo>
                  <a:lnTo>
                    <a:pt x="14126" y="10342"/>
                  </a:lnTo>
                  <a:lnTo>
                    <a:pt x="14100" y="10575"/>
                  </a:lnTo>
                  <a:lnTo>
                    <a:pt x="14074" y="10835"/>
                  </a:lnTo>
                  <a:lnTo>
                    <a:pt x="14022" y="11068"/>
                  </a:lnTo>
                  <a:lnTo>
                    <a:pt x="13919" y="11301"/>
                  </a:lnTo>
                  <a:lnTo>
                    <a:pt x="13841" y="11508"/>
                  </a:lnTo>
                  <a:lnTo>
                    <a:pt x="13711" y="11716"/>
                  </a:lnTo>
                  <a:lnTo>
                    <a:pt x="13556" y="11897"/>
                  </a:lnTo>
                  <a:lnTo>
                    <a:pt x="13400" y="12079"/>
                  </a:lnTo>
                  <a:lnTo>
                    <a:pt x="13245" y="12234"/>
                  </a:lnTo>
                  <a:lnTo>
                    <a:pt x="13037" y="12364"/>
                  </a:lnTo>
                  <a:lnTo>
                    <a:pt x="12856" y="12493"/>
                  </a:lnTo>
                  <a:lnTo>
                    <a:pt x="12623" y="12597"/>
                  </a:lnTo>
                  <a:lnTo>
                    <a:pt x="12415" y="12675"/>
                  </a:lnTo>
                  <a:lnTo>
                    <a:pt x="12182" y="12727"/>
                  </a:lnTo>
                  <a:lnTo>
                    <a:pt x="11923" y="12778"/>
                  </a:lnTo>
                  <a:lnTo>
                    <a:pt x="11430" y="12778"/>
                  </a:lnTo>
                  <a:lnTo>
                    <a:pt x="11197" y="12727"/>
                  </a:lnTo>
                  <a:lnTo>
                    <a:pt x="10964" y="12675"/>
                  </a:lnTo>
                  <a:lnTo>
                    <a:pt x="10731" y="12597"/>
                  </a:lnTo>
                  <a:lnTo>
                    <a:pt x="10523" y="12493"/>
                  </a:lnTo>
                  <a:lnTo>
                    <a:pt x="10316" y="12364"/>
                  </a:lnTo>
                  <a:lnTo>
                    <a:pt x="10135" y="12234"/>
                  </a:lnTo>
                  <a:lnTo>
                    <a:pt x="9953" y="12079"/>
                  </a:lnTo>
                  <a:lnTo>
                    <a:pt x="9798" y="11897"/>
                  </a:lnTo>
                  <a:lnTo>
                    <a:pt x="9642" y="11716"/>
                  </a:lnTo>
                  <a:lnTo>
                    <a:pt x="9538" y="11508"/>
                  </a:lnTo>
                  <a:lnTo>
                    <a:pt x="9435" y="11301"/>
                  </a:lnTo>
                  <a:lnTo>
                    <a:pt x="9357" y="11068"/>
                  </a:lnTo>
                  <a:lnTo>
                    <a:pt x="9279" y="10835"/>
                  </a:lnTo>
                  <a:lnTo>
                    <a:pt x="9253" y="10575"/>
                  </a:lnTo>
                  <a:lnTo>
                    <a:pt x="9227" y="10342"/>
                  </a:lnTo>
                  <a:lnTo>
                    <a:pt x="9253" y="10083"/>
                  </a:lnTo>
                  <a:lnTo>
                    <a:pt x="9279" y="9850"/>
                  </a:lnTo>
                  <a:lnTo>
                    <a:pt x="9357" y="9616"/>
                  </a:lnTo>
                  <a:lnTo>
                    <a:pt x="9435" y="9383"/>
                  </a:lnTo>
                  <a:lnTo>
                    <a:pt x="9538" y="9176"/>
                  </a:lnTo>
                  <a:lnTo>
                    <a:pt x="9642" y="8968"/>
                  </a:lnTo>
                  <a:lnTo>
                    <a:pt x="9798" y="8787"/>
                  </a:lnTo>
                  <a:lnTo>
                    <a:pt x="9953" y="8606"/>
                  </a:lnTo>
                  <a:lnTo>
                    <a:pt x="10135" y="8450"/>
                  </a:lnTo>
                  <a:lnTo>
                    <a:pt x="10316" y="8320"/>
                  </a:lnTo>
                  <a:lnTo>
                    <a:pt x="10523" y="8191"/>
                  </a:lnTo>
                  <a:lnTo>
                    <a:pt x="10731" y="8087"/>
                  </a:lnTo>
                  <a:lnTo>
                    <a:pt x="10964" y="8009"/>
                  </a:lnTo>
                  <a:lnTo>
                    <a:pt x="11197" y="7932"/>
                  </a:lnTo>
                  <a:lnTo>
                    <a:pt x="11430" y="7906"/>
                  </a:lnTo>
                  <a:close/>
                  <a:moveTo>
                    <a:pt x="6402" y="12675"/>
                  </a:moveTo>
                  <a:lnTo>
                    <a:pt x="6610" y="12856"/>
                  </a:lnTo>
                  <a:lnTo>
                    <a:pt x="6869" y="13064"/>
                  </a:lnTo>
                  <a:lnTo>
                    <a:pt x="7180" y="13271"/>
                  </a:lnTo>
                  <a:lnTo>
                    <a:pt x="7517" y="13478"/>
                  </a:lnTo>
                  <a:lnTo>
                    <a:pt x="7906" y="13660"/>
                  </a:lnTo>
                  <a:lnTo>
                    <a:pt x="8320" y="13841"/>
                  </a:lnTo>
                  <a:lnTo>
                    <a:pt x="8761" y="14023"/>
                  </a:lnTo>
                  <a:lnTo>
                    <a:pt x="9227" y="14152"/>
                  </a:lnTo>
                  <a:lnTo>
                    <a:pt x="9409" y="14230"/>
                  </a:lnTo>
                  <a:lnTo>
                    <a:pt x="9538" y="14308"/>
                  </a:lnTo>
                  <a:lnTo>
                    <a:pt x="9642" y="14463"/>
                  </a:lnTo>
                  <a:lnTo>
                    <a:pt x="9746" y="14619"/>
                  </a:lnTo>
                  <a:lnTo>
                    <a:pt x="3033" y="14619"/>
                  </a:lnTo>
                  <a:lnTo>
                    <a:pt x="3137" y="14463"/>
                  </a:lnTo>
                  <a:lnTo>
                    <a:pt x="3240" y="14308"/>
                  </a:lnTo>
                  <a:lnTo>
                    <a:pt x="3396" y="14230"/>
                  </a:lnTo>
                  <a:lnTo>
                    <a:pt x="3551" y="14152"/>
                  </a:lnTo>
                  <a:lnTo>
                    <a:pt x="4018" y="14023"/>
                  </a:lnTo>
                  <a:lnTo>
                    <a:pt x="4458" y="13841"/>
                  </a:lnTo>
                  <a:lnTo>
                    <a:pt x="4873" y="13660"/>
                  </a:lnTo>
                  <a:lnTo>
                    <a:pt x="5262" y="13478"/>
                  </a:lnTo>
                  <a:lnTo>
                    <a:pt x="5599" y="13271"/>
                  </a:lnTo>
                  <a:lnTo>
                    <a:pt x="5910" y="13064"/>
                  </a:lnTo>
                  <a:lnTo>
                    <a:pt x="6169" y="12856"/>
                  </a:lnTo>
                  <a:lnTo>
                    <a:pt x="6402" y="12675"/>
                  </a:lnTo>
                  <a:close/>
                  <a:moveTo>
                    <a:pt x="11560" y="2152"/>
                  </a:moveTo>
                  <a:lnTo>
                    <a:pt x="11508" y="2515"/>
                  </a:lnTo>
                  <a:lnTo>
                    <a:pt x="11456" y="2904"/>
                  </a:lnTo>
                  <a:lnTo>
                    <a:pt x="11353" y="3266"/>
                  </a:lnTo>
                  <a:lnTo>
                    <a:pt x="11249" y="3629"/>
                  </a:lnTo>
                  <a:lnTo>
                    <a:pt x="11119" y="3966"/>
                  </a:lnTo>
                  <a:lnTo>
                    <a:pt x="10938" y="4303"/>
                  </a:lnTo>
                  <a:lnTo>
                    <a:pt x="10757" y="4614"/>
                  </a:lnTo>
                  <a:lnTo>
                    <a:pt x="10575" y="4925"/>
                  </a:lnTo>
                  <a:lnTo>
                    <a:pt x="10342" y="5236"/>
                  </a:lnTo>
                  <a:lnTo>
                    <a:pt x="10109" y="5521"/>
                  </a:lnTo>
                  <a:lnTo>
                    <a:pt x="9824" y="5781"/>
                  </a:lnTo>
                  <a:lnTo>
                    <a:pt x="9564" y="6014"/>
                  </a:lnTo>
                  <a:lnTo>
                    <a:pt x="9253" y="6247"/>
                  </a:lnTo>
                  <a:lnTo>
                    <a:pt x="8942" y="6454"/>
                  </a:lnTo>
                  <a:lnTo>
                    <a:pt x="8605" y="6636"/>
                  </a:lnTo>
                  <a:lnTo>
                    <a:pt x="8268" y="6791"/>
                  </a:lnTo>
                  <a:lnTo>
                    <a:pt x="8035" y="6921"/>
                  </a:lnTo>
                  <a:lnTo>
                    <a:pt x="7854" y="7076"/>
                  </a:lnTo>
                  <a:lnTo>
                    <a:pt x="7672" y="7232"/>
                  </a:lnTo>
                  <a:lnTo>
                    <a:pt x="7517" y="7439"/>
                  </a:lnTo>
                  <a:lnTo>
                    <a:pt x="7387" y="7647"/>
                  </a:lnTo>
                  <a:lnTo>
                    <a:pt x="7284" y="7880"/>
                  </a:lnTo>
                  <a:lnTo>
                    <a:pt x="7232" y="8139"/>
                  </a:lnTo>
                  <a:lnTo>
                    <a:pt x="7232" y="8398"/>
                  </a:lnTo>
                  <a:lnTo>
                    <a:pt x="7232" y="8657"/>
                  </a:lnTo>
                  <a:lnTo>
                    <a:pt x="7284" y="8891"/>
                  </a:lnTo>
                  <a:lnTo>
                    <a:pt x="7387" y="9124"/>
                  </a:lnTo>
                  <a:lnTo>
                    <a:pt x="7517" y="9331"/>
                  </a:lnTo>
                  <a:lnTo>
                    <a:pt x="7646" y="9539"/>
                  </a:lnTo>
                  <a:lnTo>
                    <a:pt x="7828" y="9720"/>
                  </a:lnTo>
                  <a:lnTo>
                    <a:pt x="8035" y="9850"/>
                  </a:lnTo>
                  <a:lnTo>
                    <a:pt x="8268" y="9979"/>
                  </a:lnTo>
                  <a:lnTo>
                    <a:pt x="8579" y="10135"/>
                  </a:lnTo>
                  <a:lnTo>
                    <a:pt x="8579" y="10342"/>
                  </a:lnTo>
                  <a:lnTo>
                    <a:pt x="8605" y="10627"/>
                  </a:lnTo>
                  <a:lnTo>
                    <a:pt x="8631" y="10912"/>
                  </a:lnTo>
                  <a:lnTo>
                    <a:pt x="8709" y="11197"/>
                  </a:lnTo>
                  <a:lnTo>
                    <a:pt x="8787" y="11457"/>
                  </a:lnTo>
                  <a:lnTo>
                    <a:pt x="8916" y="11716"/>
                  </a:lnTo>
                  <a:lnTo>
                    <a:pt x="9046" y="11975"/>
                  </a:lnTo>
                  <a:lnTo>
                    <a:pt x="9201" y="12208"/>
                  </a:lnTo>
                  <a:lnTo>
                    <a:pt x="9383" y="12416"/>
                  </a:lnTo>
                  <a:lnTo>
                    <a:pt x="9564" y="12597"/>
                  </a:lnTo>
                  <a:lnTo>
                    <a:pt x="9772" y="12778"/>
                  </a:lnTo>
                  <a:lnTo>
                    <a:pt x="10005" y="12960"/>
                  </a:lnTo>
                  <a:lnTo>
                    <a:pt x="10238" y="13089"/>
                  </a:lnTo>
                  <a:lnTo>
                    <a:pt x="10497" y="13193"/>
                  </a:lnTo>
                  <a:lnTo>
                    <a:pt x="10757" y="13297"/>
                  </a:lnTo>
                  <a:lnTo>
                    <a:pt x="11042" y="13375"/>
                  </a:lnTo>
                  <a:lnTo>
                    <a:pt x="11327" y="13426"/>
                  </a:lnTo>
                  <a:lnTo>
                    <a:pt x="11405" y="13711"/>
                  </a:lnTo>
                  <a:lnTo>
                    <a:pt x="11482" y="14023"/>
                  </a:lnTo>
                  <a:lnTo>
                    <a:pt x="11508" y="14334"/>
                  </a:lnTo>
                  <a:lnTo>
                    <a:pt x="11560" y="14619"/>
                  </a:lnTo>
                  <a:lnTo>
                    <a:pt x="10471" y="14619"/>
                  </a:lnTo>
                  <a:lnTo>
                    <a:pt x="10342" y="14334"/>
                  </a:lnTo>
                  <a:lnTo>
                    <a:pt x="10238" y="14152"/>
                  </a:lnTo>
                  <a:lnTo>
                    <a:pt x="10135" y="13997"/>
                  </a:lnTo>
                  <a:lnTo>
                    <a:pt x="10005" y="13867"/>
                  </a:lnTo>
                  <a:lnTo>
                    <a:pt x="9824" y="13711"/>
                  </a:lnTo>
                  <a:lnTo>
                    <a:pt x="9642" y="13608"/>
                  </a:lnTo>
                  <a:lnTo>
                    <a:pt x="9409" y="13530"/>
                  </a:lnTo>
                  <a:lnTo>
                    <a:pt x="8865" y="13375"/>
                  </a:lnTo>
                  <a:lnTo>
                    <a:pt x="8398" y="13167"/>
                  </a:lnTo>
                  <a:lnTo>
                    <a:pt x="7957" y="12960"/>
                  </a:lnTo>
                  <a:lnTo>
                    <a:pt x="7569" y="12727"/>
                  </a:lnTo>
                  <a:lnTo>
                    <a:pt x="7232" y="12519"/>
                  </a:lnTo>
                  <a:lnTo>
                    <a:pt x="6972" y="12312"/>
                  </a:lnTo>
                  <a:lnTo>
                    <a:pt x="6765" y="12156"/>
                  </a:lnTo>
                  <a:lnTo>
                    <a:pt x="6661" y="12027"/>
                  </a:lnTo>
                  <a:lnTo>
                    <a:pt x="6610" y="11975"/>
                  </a:lnTo>
                  <a:lnTo>
                    <a:pt x="6532" y="11923"/>
                  </a:lnTo>
                  <a:lnTo>
                    <a:pt x="6480" y="11897"/>
                  </a:lnTo>
                  <a:lnTo>
                    <a:pt x="6402" y="11871"/>
                  </a:lnTo>
                  <a:lnTo>
                    <a:pt x="6299" y="11897"/>
                  </a:lnTo>
                  <a:lnTo>
                    <a:pt x="6247" y="11923"/>
                  </a:lnTo>
                  <a:lnTo>
                    <a:pt x="6169" y="11975"/>
                  </a:lnTo>
                  <a:lnTo>
                    <a:pt x="6117" y="12027"/>
                  </a:lnTo>
                  <a:lnTo>
                    <a:pt x="6014" y="12156"/>
                  </a:lnTo>
                  <a:lnTo>
                    <a:pt x="5806" y="12312"/>
                  </a:lnTo>
                  <a:lnTo>
                    <a:pt x="5547" y="12519"/>
                  </a:lnTo>
                  <a:lnTo>
                    <a:pt x="5210" y="12727"/>
                  </a:lnTo>
                  <a:lnTo>
                    <a:pt x="4821" y="12960"/>
                  </a:lnTo>
                  <a:lnTo>
                    <a:pt x="4381" y="13167"/>
                  </a:lnTo>
                  <a:lnTo>
                    <a:pt x="3914" y="13375"/>
                  </a:lnTo>
                  <a:lnTo>
                    <a:pt x="3370" y="13530"/>
                  </a:lnTo>
                  <a:lnTo>
                    <a:pt x="3137" y="13608"/>
                  </a:lnTo>
                  <a:lnTo>
                    <a:pt x="2955" y="13711"/>
                  </a:lnTo>
                  <a:lnTo>
                    <a:pt x="2774" y="13867"/>
                  </a:lnTo>
                  <a:lnTo>
                    <a:pt x="2644" y="13997"/>
                  </a:lnTo>
                  <a:lnTo>
                    <a:pt x="2540" y="14152"/>
                  </a:lnTo>
                  <a:lnTo>
                    <a:pt x="2437" y="14334"/>
                  </a:lnTo>
                  <a:lnTo>
                    <a:pt x="2307" y="14619"/>
                  </a:lnTo>
                  <a:lnTo>
                    <a:pt x="1219" y="14619"/>
                  </a:lnTo>
                  <a:lnTo>
                    <a:pt x="1270" y="14256"/>
                  </a:lnTo>
                  <a:lnTo>
                    <a:pt x="1322" y="13893"/>
                  </a:lnTo>
                  <a:lnTo>
                    <a:pt x="1426" y="13530"/>
                  </a:lnTo>
                  <a:lnTo>
                    <a:pt x="1530" y="13167"/>
                  </a:lnTo>
                  <a:lnTo>
                    <a:pt x="1659" y="12804"/>
                  </a:lnTo>
                  <a:lnTo>
                    <a:pt x="1841" y="12467"/>
                  </a:lnTo>
                  <a:lnTo>
                    <a:pt x="2022" y="12156"/>
                  </a:lnTo>
                  <a:lnTo>
                    <a:pt x="2204" y="11845"/>
                  </a:lnTo>
                  <a:lnTo>
                    <a:pt x="2437" y="11534"/>
                  </a:lnTo>
                  <a:lnTo>
                    <a:pt x="2696" y="11249"/>
                  </a:lnTo>
                  <a:lnTo>
                    <a:pt x="2955" y="10990"/>
                  </a:lnTo>
                  <a:lnTo>
                    <a:pt x="3214" y="10757"/>
                  </a:lnTo>
                  <a:lnTo>
                    <a:pt x="3525" y="10524"/>
                  </a:lnTo>
                  <a:lnTo>
                    <a:pt x="3836" y="10316"/>
                  </a:lnTo>
                  <a:lnTo>
                    <a:pt x="4173" y="10135"/>
                  </a:lnTo>
                  <a:lnTo>
                    <a:pt x="4510" y="9979"/>
                  </a:lnTo>
                  <a:lnTo>
                    <a:pt x="4744" y="9850"/>
                  </a:lnTo>
                  <a:lnTo>
                    <a:pt x="4951" y="9720"/>
                  </a:lnTo>
                  <a:lnTo>
                    <a:pt x="5132" y="9539"/>
                  </a:lnTo>
                  <a:lnTo>
                    <a:pt x="5262" y="9331"/>
                  </a:lnTo>
                  <a:lnTo>
                    <a:pt x="5391" y="9124"/>
                  </a:lnTo>
                  <a:lnTo>
                    <a:pt x="5495" y="8891"/>
                  </a:lnTo>
                  <a:lnTo>
                    <a:pt x="5547" y="8657"/>
                  </a:lnTo>
                  <a:lnTo>
                    <a:pt x="5547" y="8398"/>
                  </a:lnTo>
                  <a:lnTo>
                    <a:pt x="5547" y="8139"/>
                  </a:lnTo>
                  <a:lnTo>
                    <a:pt x="5495" y="7880"/>
                  </a:lnTo>
                  <a:lnTo>
                    <a:pt x="5391" y="7647"/>
                  </a:lnTo>
                  <a:lnTo>
                    <a:pt x="5262" y="7439"/>
                  </a:lnTo>
                  <a:lnTo>
                    <a:pt x="5132" y="7232"/>
                  </a:lnTo>
                  <a:lnTo>
                    <a:pt x="4951" y="7076"/>
                  </a:lnTo>
                  <a:lnTo>
                    <a:pt x="4744" y="6921"/>
                  </a:lnTo>
                  <a:lnTo>
                    <a:pt x="4510" y="6791"/>
                  </a:lnTo>
                  <a:lnTo>
                    <a:pt x="4173" y="6636"/>
                  </a:lnTo>
                  <a:lnTo>
                    <a:pt x="3836" y="6454"/>
                  </a:lnTo>
                  <a:lnTo>
                    <a:pt x="3525" y="6247"/>
                  </a:lnTo>
                  <a:lnTo>
                    <a:pt x="3214" y="6014"/>
                  </a:lnTo>
                  <a:lnTo>
                    <a:pt x="2955" y="5781"/>
                  </a:lnTo>
                  <a:lnTo>
                    <a:pt x="2696" y="5521"/>
                  </a:lnTo>
                  <a:lnTo>
                    <a:pt x="2437" y="5236"/>
                  </a:lnTo>
                  <a:lnTo>
                    <a:pt x="2204" y="4925"/>
                  </a:lnTo>
                  <a:lnTo>
                    <a:pt x="2022" y="4614"/>
                  </a:lnTo>
                  <a:lnTo>
                    <a:pt x="1841" y="4303"/>
                  </a:lnTo>
                  <a:lnTo>
                    <a:pt x="1659" y="3966"/>
                  </a:lnTo>
                  <a:lnTo>
                    <a:pt x="1530" y="3629"/>
                  </a:lnTo>
                  <a:lnTo>
                    <a:pt x="1426" y="3266"/>
                  </a:lnTo>
                  <a:lnTo>
                    <a:pt x="1322" y="2904"/>
                  </a:lnTo>
                  <a:lnTo>
                    <a:pt x="1270" y="2515"/>
                  </a:lnTo>
                  <a:lnTo>
                    <a:pt x="1219" y="2152"/>
                  </a:lnTo>
                  <a:close/>
                  <a:moveTo>
                    <a:pt x="12130" y="15292"/>
                  </a:moveTo>
                  <a:lnTo>
                    <a:pt x="12130" y="16122"/>
                  </a:lnTo>
                  <a:lnTo>
                    <a:pt x="648" y="16122"/>
                  </a:lnTo>
                  <a:lnTo>
                    <a:pt x="648" y="15292"/>
                  </a:lnTo>
                  <a:close/>
                  <a:moveTo>
                    <a:pt x="311" y="1"/>
                  </a:moveTo>
                  <a:lnTo>
                    <a:pt x="182" y="27"/>
                  </a:lnTo>
                  <a:lnTo>
                    <a:pt x="78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0" y="1815"/>
                  </a:lnTo>
                  <a:lnTo>
                    <a:pt x="26" y="1945"/>
                  </a:lnTo>
                  <a:lnTo>
                    <a:pt x="78" y="2048"/>
                  </a:lnTo>
                  <a:lnTo>
                    <a:pt x="182" y="2126"/>
                  </a:lnTo>
                  <a:lnTo>
                    <a:pt x="311" y="2152"/>
                  </a:lnTo>
                  <a:lnTo>
                    <a:pt x="571" y="2152"/>
                  </a:lnTo>
                  <a:lnTo>
                    <a:pt x="622" y="2567"/>
                  </a:lnTo>
                  <a:lnTo>
                    <a:pt x="674" y="2981"/>
                  </a:lnTo>
                  <a:lnTo>
                    <a:pt x="778" y="3396"/>
                  </a:lnTo>
                  <a:lnTo>
                    <a:pt x="908" y="3811"/>
                  </a:lnTo>
                  <a:lnTo>
                    <a:pt x="1063" y="4200"/>
                  </a:lnTo>
                  <a:lnTo>
                    <a:pt x="1245" y="4588"/>
                  </a:lnTo>
                  <a:lnTo>
                    <a:pt x="1452" y="4951"/>
                  </a:lnTo>
                  <a:lnTo>
                    <a:pt x="1659" y="5288"/>
                  </a:lnTo>
                  <a:lnTo>
                    <a:pt x="1918" y="5625"/>
                  </a:lnTo>
                  <a:lnTo>
                    <a:pt x="2204" y="5962"/>
                  </a:lnTo>
                  <a:lnTo>
                    <a:pt x="2489" y="6247"/>
                  </a:lnTo>
                  <a:lnTo>
                    <a:pt x="2800" y="6532"/>
                  </a:lnTo>
                  <a:lnTo>
                    <a:pt x="3137" y="6791"/>
                  </a:lnTo>
                  <a:lnTo>
                    <a:pt x="3499" y="7025"/>
                  </a:lnTo>
                  <a:lnTo>
                    <a:pt x="3862" y="7232"/>
                  </a:lnTo>
                  <a:lnTo>
                    <a:pt x="4251" y="7413"/>
                  </a:lnTo>
                  <a:lnTo>
                    <a:pt x="4381" y="7491"/>
                  </a:lnTo>
                  <a:lnTo>
                    <a:pt x="4510" y="7569"/>
                  </a:lnTo>
                  <a:lnTo>
                    <a:pt x="4640" y="7673"/>
                  </a:lnTo>
                  <a:lnTo>
                    <a:pt x="4718" y="7802"/>
                  </a:lnTo>
                  <a:lnTo>
                    <a:pt x="4795" y="7932"/>
                  </a:lnTo>
                  <a:lnTo>
                    <a:pt x="4847" y="8087"/>
                  </a:lnTo>
                  <a:lnTo>
                    <a:pt x="4899" y="8243"/>
                  </a:lnTo>
                  <a:lnTo>
                    <a:pt x="4899" y="8398"/>
                  </a:lnTo>
                  <a:lnTo>
                    <a:pt x="4899" y="8554"/>
                  </a:lnTo>
                  <a:lnTo>
                    <a:pt x="4847" y="8709"/>
                  </a:lnTo>
                  <a:lnTo>
                    <a:pt x="4795" y="8839"/>
                  </a:lnTo>
                  <a:lnTo>
                    <a:pt x="4718" y="8968"/>
                  </a:lnTo>
                  <a:lnTo>
                    <a:pt x="4640" y="9098"/>
                  </a:lnTo>
                  <a:lnTo>
                    <a:pt x="4510" y="9202"/>
                  </a:lnTo>
                  <a:lnTo>
                    <a:pt x="4381" y="9305"/>
                  </a:lnTo>
                  <a:lnTo>
                    <a:pt x="4251" y="9383"/>
                  </a:lnTo>
                  <a:lnTo>
                    <a:pt x="3862" y="9565"/>
                  </a:lnTo>
                  <a:lnTo>
                    <a:pt x="3499" y="9772"/>
                  </a:lnTo>
                  <a:lnTo>
                    <a:pt x="3137" y="10005"/>
                  </a:lnTo>
                  <a:lnTo>
                    <a:pt x="2800" y="10238"/>
                  </a:lnTo>
                  <a:lnTo>
                    <a:pt x="2489" y="10524"/>
                  </a:lnTo>
                  <a:lnTo>
                    <a:pt x="2204" y="10835"/>
                  </a:lnTo>
                  <a:lnTo>
                    <a:pt x="1918" y="11146"/>
                  </a:lnTo>
                  <a:lnTo>
                    <a:pt x="1659" y="11483"/>
                  </a:lnTo>
                  <a:lnTo>
                    <a:pt x="1452" y="11819"/>
                  </a:lnTo>
                  <a:lnTo>
                    <a:pt x="1245" y="12208"/>
                  </a:lnTo>
                  <a:lnTo>
                    <a:pt x="1063" y="12571"/>
                  </a:lnTo>
                  <a:lnTo>
                    <a:pt x="908" y="12960"/>
                  </a:lnTo>
                  <a:lnTo>
                    <a:pt x="778" y="13375"/>
                  </a:lnTo>
                  <a:lnTo>
                    <a:pt x="674" y="13789"/>
                  </a:lnTo>
                  <a:lnTo>
                    <a:pt x="622" y="14204"/>
                  </a:lnTo>
                  <a:lnTo>
                    <a:pt x="571" y="14619"/>
                  </a:lnTo>
                  <a:lnTo>
                    <a:pt x="311" y="14619"/>
                  </a:lnTo>
                  <a:lnTo>
                    <a:pt x="182" y="14645"/>
                  </a:lnTo>
                  <a:lnTo>
                    <a:pt x="78" y="14722"/>
                  </a:lnTo>
                  <a:lnTo>
                    <a:pt x="26" y="14826"/>
                  </a:lnTo>
                  <a:lnTo>
                    <a:pt x="0" y="14956"/>
                  </a:lnTo>
                  <a:lnTo>
                    <a:pt x="0" y="16459"/>
                  </a:lnTo>
                  <a:lnTo>
                    <a:pt x="26" y="16588"/>
                  </a:lnTo>
                  <a:lnTo>
                    <a:pt x="78" y="16692"/>
                  </a:lnTo>
                  <a:lnTo>
                    <a:pt x="182" y="16744"/>
                  </a:lnTo>
                  <a:lnTo>
                    <a:pt x="311" y="16770"/>
                  </a:lnTo>
                  <a:lnTo>
                    <a:pt x="12467" y="16770"/>
                  </a:lnTo>
                  <a:lnTo>
                    <a:pt x="12597" y="16744"/>
                  </a:lnTo>
                  <a:lnTo>
                    <a:pt x="12700" y="16692"/>
                  </a:lnTo>
                  <a:lnTo>
                    <a:pt x="12752" y="16588"/>
                  </a:lnTo>
                  <a:lnTo>
                    <a:pt x="12778" y="16459"/>
                  </a:lnTo>
                  <a:lnTo>
                    <a:pt x="12778" y="14956"/>
                  </a:lnTo>
                  <a:lnTo>
                    <a:pt x="12752" y="14826"/>
                  </a:lnTo>
                  <a:lnTo>
                    <a:pt x="12700" y="14722"/>
                  </a:lnTo>
                  <a:lnTo>
                    <a:pt x="12597" y="14645"/>
                  </a:lnTo>
                  <a:lnTo>
                    <a:pt x="12467" y="14619"/>
                  </a:lnTo>
                  <a:lnTo>
                    <a:pt x="12208" y="14619"/>
                  </a:lnTo>
                  <a:lnTo>
                    <a:pt x="12182" y="14334"/>
                  </a:lnTo>
                  <a:lnTo>
                    <a:pt x="12130" y="14023"/>
                  </a:lnTo>
                  <a:lnTo>
                    <a:pt x="12078" y="13711"/>
                  </a:lnTo>
                  <a:lnTo>
                    <a:pt x="12001" y="13426"/>
                  </a:lnTo>
                  <a:lnTo>
                    <a:pt x="12286" y="13375"/>
                  </a:lnTo>
                  <a:lnTo>
                    <a:pt x="12571" y="13297"/>
                  </a:lnTo>
                  <a:lnTo>
                    <a:pt x="12856" y="13219"/>
                  </a:lnTo>
                  <a:lnTo>
                    <a:pt x="13089" y="13089"/>
                  </a:lnTo>
                  <a:lnTo>
                    <a:pt x="13348" y="12960"/>
                  </a:lnTo>
                  <a:lnTo>
                    <a:pt x="13582" y="12804"/>
                  </a:lnTo>
                  <a:lnTo>
                    <a:pt x="13789" y="12623"/>
                  </a:lnTo>
                  <a:lnTo>
                    <a:pt x="13970" y="12416"/>
                  </a:lnTo>
                  <a:lnTo>
                    <a:pt x="14152" y="12208"/>
                  </a:lnTo>
                  <a:lnTo>
                    <a:pt x="14307" y="11975"/>
                  </a:lnTo>
                  <a:lnTo>
                    <a:pt x="14463" y="11716"/>
                  </a:lnTo>
                  <a:lnTo>
                    <a:pt x="14567" y="11483"/>
                  </a:lnTo>
                  <a:lnTo>
                    <a:pt x="14644" y="11197"/>
                  </a:lnTo>
                  <a:lnTo>
                    <a:pt x="14722" y="10912"/>
                  </a:lnTo>
                  <a:lnTo>
                    <a:pt x="14774" y="10627"/>
                  </a:lnTo>
                  <a:lnTo>
                    <a:pt x="14774" y="10342"/>
                  </a:lnTo>
                  <a:lnTo>
                    <a:pt x="14774" y="10031"/>
                  </a:lnTo>
                  <a:lnTo>
                    <a:pt x="14722" y="9720"/>
                  </a:lnTo>
                  <a:lnTo>
                    <a:pt x="14644" y="9409"/>
                  </a:lnTo>
                  <a:lnTo>
                    <a:pt x="14541" y="9124"/>
                  </a:lnTo>
                  <a:lnTo>
                    <a:pt x="14411" y="8865"/>
                  </a:lnTo>
                  <a:lnTo>
                    <a:pt x="14256" y="8606"/>
                  </a:lnTo>
                  <a:lnTo>
                    <a:pt x="14074" y="8372"/>
                  </a:lnTo>
                  <a:lnTo>
                    <a:pt x="13867" y="8139"/>
                  </a:lnTo>
                  <a:lnTo>
                    <a:pt x="13659" y="7958"/>
                  </a:lnTo>
                  <a:lnTo>
                    <a:pt x="13400" y="7776"/>
                  </a:lnTo>
                  <a:lnTo>
                    <a:pt x="13167" y="7621"/>
                  </a:lnTo>
                  <a:lnTo>
                    <a:pt x="12882" y="7491"/>
                  </a:lnTo>
                  <a:lnTo>
                    <a:pt x="12597" y="7387"/>
                  </a:lnTo>
                  <a:lnTo>
                    <a:pt x="12312" y="7310"/>
                  </a:lnTo>
                  <a:lnTo>
                    <a:pt x="12001" y="7258"/>
                  </a:lnTo>
                  <a:lnTo>
                    <a:pt x="11690" y="7232"/>
                  </a:lnTo>
                  <a:lnTo>
                    <a:pt x="11430" y="7258"/>
                  </a:lnTo>
                  <a:lnTo>
                    <a:pt x="11171" y="7284"/>
                  </a:lnTo>
                  <a:lnTo>
                    <a:pt x="10912" y="7336"/>
                  </a:lnTo>
                  <a:lnTo>
                    <a:pt x="10679" y="7413"/>
                  </a:lnTo>
                  <a:lnTo>
                    <a:pt x="10446" y="7491"/>
                  </a:lnTo>
                  <a:lnTo>
                    <a:pt x="10212" y="7595"/>
                  </a:lnTo>
                  <a:lnTo>
                    <a:pt x="10005" y="7724"/>
                  </a:lnTo>
                  <a:lnTo>
                    <a:pt x="9824" y="7854"/>
                  </a:lnTo>
                  <a:lnTo>
                    <a:pt x="9616" y="8009"/>
                  </a:lnTo>
                  <a:lnTo>
                    <a:pt x="9435" y="8191"/>
                  </a:lnTo>
                  <a:lnTo>
                    <a:pt x="9279" y="8372"/>
                  </a:lnTo>
                  <a:lnTo>
                    <a:pt x="9124" y="8554"/>
                  </a:lnTo>
                  <a:lnTo>
                    <a:pt x="8994" y="8761"/>
                  </a:lnTo>
                  <a:lnTo>
                    <a:pt x="8890" y="8994"/>
                  </a:lnTo>
                  <a:lnTo>
                    <a:pt x="8787" y="9228"/>
                  </a:lnTo>
                  <a:lnTo>
                    <a:pt x="8709" y="9461"/>
                  </a:lnTo>
                  <a:lnTo>
                    <a:pt x="8528" y="9383"/>
                  </a:lnTo>
                  <a:lnTo>
                    <a:pt x="8398" y="9305"/>
                  </a:lnTo>
                  <a:lnTo>
                    <a:pt x="8268" y="9202"/>
                  </a:lnTo>
                  <a:lnTo>
                    <a:pt x="8139" y="9098"/>
                  </a:lnTo>
                  <a:lnTo>
                    <a:pt x="8061" y="8968"/>
                  </a:lnTo>
                  <a:lnTo>
                    <a:pt x="7983" y="8839"/>
                  </a:lnTo>
                  <a:lnTo>
                    <a:pt x="7931" y="8709"/>
                  </a:lnTo>
                  <a:lnTo>
                    <a:pt x="7880" y="8554"/>
                  </a:lnTo>
                  <a:lnTo>
                    <a:pt x="7880" y="8398"/>
                  </a:lnTo>
                  <a:lnTo>
                    <a:pt x="7880" y="8243"/>
                  </a:lnTo>
                  <a:lnTo>
                    <a:pt x="7931" y="8087"/>
                  </a:lnTo>
                  <a:lnTo>
                    <a:pt x="7983" y="7932"/>
                  </a:lnTo>
                  <a:lnTo>
                    <a:pt x="8061" y="7802"/>
                  </a:lnTo>
                  <a:lnTo>
                    <a:pt x="8139" y="7673"/>
                  </a:lnTo>
                  <a:lnTo>
                    <a:pt x="8268" y="7569"/>
                  </a:lnTo>
                  <a:lnTo>
                    <a:pt x="8398" y="7465"/>
                  </a:lnTo>
                  <a:lnTo>
                    <a:pt x="8528" y="7413"/>
                  </a:lnTo>
                  <a:lnTo>
                    <a:pt x="8916" y="7232"/>
                  </a:lnTo>
                  <a:lnTo>
                    <a:pt x="9279" y="7025"/>
                  </a:lnTo>
                  <a:lnTo>
                    <a:pt x="9642" y="6791"/>
                  </a:lnTo>
                  <a:lnTo>
                    <a:pt x="9979" y="6532"/>
                  </a:lnTo>
                  <a:lnTo>
                    <a:pt x="10290" y="6247"/>
                  </a:lnTo>
                  <a:lnTo>
                    <a:pt x="10575" y="5962"/>
                  </a:lnTo>
                  <a:lnTo>
                    <a:pt x="10860" y="5625"/>
                  </a:lnTo>
                  <a:lnTo>
                    <a:pt x="11119" y="5288"/>
                  </a:lnTo>
                  <a:lnTo>
                    <a:pt x="11327" y="4951"/>
                  </a:lnTo>
                  <a:lnTo>
                    <a:pt x="11534" y="4588"/>
                  </a:lnTo>
                  <a:lnTo>
                    <a:pt x="11716" y="4200"/>
                  </a:lnTo>
                  <a:lnTo>
                    <a:pt x="11871" y="3811"/>
                  </a:lnTo>
                  <a:lnTo>
                    <a:pt x="12001" y="3396"/>
                  </a:lnTo>
                  <a:lnTo>
                    <a:pt x="12104" y="2981"/>
                  </a:lnTo>
                  <a:lnTo>
                    <a:pt x="12156" y="2567"/>
                  </a:lnTo>
                  <a:lnTo>
                    <a:pt x="12208" y="2152"/>
                  </a:lnTo>
                  <a:lnTo>
                    <a:pt x="12467" y="2152"/>
                  </a:lnTo>
                  <a:lnTo>
                    <a:pt x="12597" y="2126"/>
                  </a:lnTo>
                  <a:lnTo>
                    <a:pt x="12700" y="2048"/>
                  </a:lnTo>
                  <a:lnTo>
                    <a:pt x="12752" y="1945"/>
                  </a:lnTo>
                  <a:lnTo>
                    <a:pt x="12778" y="1815"/>
                  </a:lnTo>
                  <a:lnTo>
                    <a:pt x="12778" y="338"/>
                  </a:lnTo>
                  <a:lnTo>
                    <a:pt x="12752" y="208"/>
                  </a:lnTo>
                  <a:lnTo>
                    <a:pt x="12700" y="104"/>
                  </a:lnTo>
                  <a:lnTo>
                    <a:pt x="12597" y="27"/>
                  </a:lnTo>
                  <a:lnTo>
                    <a:pt x="12467" y="1"/>
                  </a:lnTo>
                  <a:lnTo>
                    <a:pt x="7854" y="1"/>
                  </a:lnTo>
                  <a:lnTo>
                    <a:pt x="7724" y="27"/>
                  </a:lnTo>
                  <a:lnTo>
                    <a:pt x="7620" y="104"/>
                  </a:lnTo>
                  <a:lnTo>
                    <a:pt x="7569" y="208"/>
                  </a:lnTo>
                  <a:lnTo>
                    <a:pt x="7543" y="338"/>
                  </a:lnTo>
                  <a:lnTo>
                    <a:pt x="7569" y="467"/>
                  </a:lnTo>
                  <a:lnTo>
                    <a:pt x="7620" y="571"/>
                  </a:lnTo>
                  <a:lnTo>
                    <a:pt x="7724" y="623"/>
                  </a:lnTo>
                  <a:lnTo>
                    <a:pt x="7854" y="649"/>
                  </a:lnTo>
                  <a:lnTo>
                    <a:pt x="12130" y="649"/>
                  </a:lnTo>
                  <a:lnTo>
                    <a:pt x="12130" y="1504"/>
                  </a:lnTo>
                  <a:lnTo>
                    <a:pt x="648" y="1504"/>
                  </a:lnTo>
                  <a:lnTo>
                    <a:pt x="648" y="649"/>
                  </a:lnTo>
                  <a:lnTo>
                    <a:pt x="4925" y="649"/>
                  </a:lnTo>
                  <a:lnTo>
                    <a:pt x="5055" y="623"/>
                  </a:lnTo>
                  <a:lnTo>
                    <a:pt x="5158" y="571"/>
                  </a:lnTo>
                  <a:lnTo>
                    <a:pt x="5210" y="467"/>
                  </a:lnTo>
                  <a:lnTo>
                    <a:pt x="5236" y="338"/>
                  </a:lnTo>
                  <a:lnTo>
                    <a:pt x="5210" y="208"/>
                  </a:lnTo>
                  <a:lnTo>
                    <a:pt x="5158" y="104"/>
                  </a:lnTo>
                  <a:lnTo>
                    <a:pt x="5055" y="27"/>
                  </a:lnTo>
                  <a:lnTo>
                    <a:pt x="49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6"/>
            <p:cNvSpPr/>
            <p:nvPr/>
          </p:nvSpPr>
          <p:spPr>
            <a:xfrm>
              <a:off x="2767750" y="2177775"/>
              <a:ext cx="58325" cy="58350"/>
            </a:xfrm>
            <a:custGeom>
              <a:avLst/>
              <a:gdLst/>
              <a:ahLst/>
              <a:cxnLst/>
              <a:rect l="l" t="t" r="r" b="b"/>
              <a:pathLst>
                <a:path w="2333" h="2334" extrusionOk="0">
                  <a:moveTo>
                    <a:pt x="1996" y="1"/>
                  </a:moveTo>
                  <a:lnTo>
                    <a:pt x="1866" y="27"/>
                  </a:lnTo>
                  <a:lnTo>
                    <a:pt x="1763" y="104"/>
                  </a:lnTo>
                  <a:lnTo>
                    <a:pt x="78" y="1763"/>
                  </a:lnTo>
                  <a:lnTo>
                    <a:pt x="26" y="1867"/>
                  </a:lnTo>
                  <a:lnTo>
                    <a:pt x="0" y="1997"/>
                  </a:lnTo>
                  <a:lnTo>
                    <a:pt x="26" y="2126"/>
                  </a:lnTo>
                  <a:lnTo>
                    <a:pt x="78" y="2230"/>
                  </a:lnTo>
                  <a:lnTo>
                    <a:pt x="182" y="2308"/>
                  </a:lnTo>
                  <a:lnTo>
                    <a:pt x="311" y="2333"/>
                  </a:lnTo>
                  <a:lnTo>
                    <a:pt x="441" y="2308"/>
                  </a:lnTo>
                  <a:lnTo>
                    <a:pt x="545" y="2230"/>
                  </a:lnTo>
                  <a:lnTo>
                    <a:pt x="2229" y="545"/>
                  </a:lnTo>
                  <a:lnTo>
                    <a:pt x="2307" y="441"/>
                  </a:lnTo>
                  <a:lnTo>
                    <a:pt x="2333" y="312"/>
                  </a:lnTo>
                  <a:lnTo>
                    <a:pt x="2307" y="208"/>
                  </a:lnTo>
                  <a:lnTo>
                    <a:pt x="2229" y="104"/>
                  </a:lnTo>
                  <a:lnTo>
                    <a:pt x="2126" y="27"/>
                  </a:lnTo>
                  <a:lnTo>
                    <a:pt x="19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6"/>
            <p:cNvSpPr/>
            <p:nvPr/>
          </p:nvSpPr>
          <p:spPr>
            <a:xfrm>
              <a:off x="2765150" y="2175200"/>
              <a:ext cx="16225" cy="16850"/>
            </a:xfrm>
            <a:custGeom>
              <a:avLst/>
              <a:gdLst/>
              <a:ahLst/>
              <a:cxnLst/>
              <a:rect l="l" t="t" r="r" b="b"/>
              <a:pathLst>
                <a:path w="649" h="674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104" y="570"/>
                  </a:lnTo>
                  <a:lnTo>
                    <a:pt x="208" y="648"/>
                  </a:lnTo>
                  <a:lnTo>
                    <a:pt x="338" y="674"/>
                  </a:lnTo>
                  <a:lnTo>
                    <a:pt x="467" y="648"/>
                  </a:lnTo>
                  <a:lnTo>
                    <a:pt x="571" y="570"/>
                  </a:lnTo>
                  <a:lnTo>
                    <a:pt x="623" y="467"/>
                  </a:lnTo>
                  <a:lnTo>
                    <a:pt x="649" y="337"/>
                  </a:lnTo>
                  <a:lnTo>
                    <a:pt x="623" y="207"/>
                  </a:lnTo>
                  <a:lnTo>
                    <a:pt x="571" y="104"/>
                  </a:lnTo>
                  <a:lnTo>
                    <a:pt x="467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6"/>
            <p:cNvSpPr/>
            <p:nvPr/>
          </p:nvSpPr>
          <p:spPr>
            <a:xfrm>
              <a:off x="2811800" y="2221850"/>
              <a:ext cx="16225" cy="16225"/>
            </a:xfrm>
            <a:custGeom>
              <a:avLst/>
              <a:gdLst/>
              <a:ahLst/>
              <a:cxnLst/>
              <a:rect l="l" t="t" r="r" b="b"/>
              <a:pathLst>
                <a:path w="649" h="649" extrusionOk="0">
                  <a:moveTo>
                    <a:pt x="312" y="0"/>
                  </a:moveTo>
                  <a:lnTo>
                    <a:pt x="182" y="26"/>
                  </a:lnTo>
                  <a:lnTo>
                    <a:pt x="79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79" y="570"/>
                  </a:lnTo>
                  <a:lnTo>
                    <a:pt x="182" y="622"/>
                  </a:lnTo>
                  <a:lnTo>
                    <a:pt x="312" y="648"/>
                  </a:lnTo>
                  <a:lnTo>
                    <a:pt x="441" y="622"/>
                  </a:lnTo>
                  <a:lnTo>
                    <a:pt x="545" y="570"/>
                  </a:lnTo>
                  <a:lnTo>
                    <a:pt x="623" y="467"/>
                  </a:lnTo>
                  <a:lnTo>
                    <a:pt x="649" y="337"/>
                  </a:lnTo>
                  <a:lnTo>
                    <a:pt x="623" y="208"/>
                  </a:lnTo>
                  <a:lnTo>
                    <a:pt x="545" y="104"/>
                  </a:lnTo>
                  <a:lnTo>
                    <a:pt x="441" y="26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7" name="Google Shape;397;p6"/>
          <p:cNvGrpSpPr/>
          <p:nvPr/>
        </p:nvGrpSpPr>
        <p:grpSpPr>
          <a:xfrm>
            <a:off x="6255456" y="3175159"/>
            <a:ext cx="197505" cy="320055"/>
            <a:chOff x="3308150" y="1948400"/>
            <a:chExt cx="256600" cy="419250"/>
          </a:xfrm>
        </p:grpSpPr>
        <p:sp>
          <p:nvSpPr>
            <p:cNvPr id="398" name="Google Shape;398;p6"/>
            <p:cNvSpPr/>
            <p:nvPr/>
          </p:nvSpPr>
          <p:spPr>
            <a:xfrm>
              <a:off x="3308150" y="1948400"/>
              <a:ext cx="256600" cy="419250"/>
            </a:xfrm>
            <a:custGeom>
              <a:avLst/>
              <a:gdLst/>
              <a:ahLst/>
              <a:cxnLst/>
              <a:rect l="l" t="t" r="r" b="b"/>
              <a:pathLst>
                <a:path w="10264" h="16770" extrusionOk="0">
                  <a:moveTo>
                    <a:pt x="8942" y="649"/>
                  </a:moveTo>
                  <a:lnTo>
                    <a:pt x="9072" y="675"/>
                  </a:lnTo>
                  <a:lnTo>
                    <a:pt x="9201" y="701"/>
                  </a:lnTo>
                  <a:lnTo>
                    <a:pt x="9305" y="778"/>
                  </a:lnTo>
                  <a:lnTo>
                    <a:pt x="9409" y="856"/>
                  </a:lnTo>
                  <a:lnTo>
                    <a:pt x="9486" y="934"/>
                  </a:lnTo>
                  <a:lnTo>
                    <a:pt x="9538" y="1063"/>
                  </a:lnTo>
                  <a:lnTo>
                    <a:pt x="9590" y="1167"/>
                  </a:lnTo>
                  <a:lnTo>
                    <a:pt x="9590" y="1323"/>
                  </a:lnTo>
                  <a:lnTo>
                    <a:pt x="9590" y="15474"/>
                  </a:lnTo>
                  <a:lnTo>
                    <a:pt x="9590" y="15604"/>
                  </a:lnTo>
                  <a:lnTo>
                    <a:pt x="9538" y="15733"/>
                  </a:lnTo>
                  <a:lnTo>
                    <a:pt x="9486" y="15837"/>
                  </a:lnTo>
                  <a:lnTo>
                    <a:pt x="9409" y="15940"/>
                  </a:lnTo>
                  <a:lnTo>
                    <a:pt x="9305" y="16018"/>
                  </a:lnTo>
                  <a:lnTo>
                    <a:pt x="9201" y="16070"/>
                  </a:lnTo>
                  <a:lnTo>
                    <a:pt x="9072" y="16122"/>
                  </a:lnTo>
                  <a:lnTo>
                    <a:pt x="1192" y="16122"/>
                  </a:lnTo>
                  <a:lnTo>
                    <a:pt x="1063" y="16070"/>
                  </a:lnTo>
                  <a:lnTo>
                    <a:pt x="959" y="16018"/>
                  </a:lnTo>
                  <a:lnTo>
                    <a:pt x="856" y="15940"/>
                  </a:lnTo>
                  <a:lnTo>
                    <a:pt x="778" y="15837"/>
                  </a:lnTo>
                  <a:lnTo>
                    <a:pt x="726" y="15733"/>
                  </a:lnTo>
                  <a:lnTo>
                    <a:pt x="674" y="15604"/>
                  </a:lnTo>
                  <a:lnTo>
                    <a:pt x="674" y="15474"/>
                  </a:lnTo>
                  <a:lnTo>
                    <a:pt x="674" y="1323"/>
                  </a:lnTo>
                  <a:lnTo>
                    <a:pt x="674" y="1167"/>
                  </a:lnTo>
                  <a:lnTo>
                    <a:pt x="726" y="1063"/>
                  </a:lnTo>
                  <a:lnTo>
                    <a:pt x="778" y="934"/>
                  </a:lnTo>
                  <a:lnTo>
                    <a:pt x="856" y="856"/>
                  </a:lnTo>
                  <a:lnTo>
                    <a:pt x="959" y="778"/>
                  </a:lnTo>
                  <a:lnTo>
                    <a:pt x="1063" y="701"/>
                  </a:lnTo>
                  <a:lnTo>
                    <a:pt x="1192" y="675"/>
                  </a:lnTo>
                  <a:lnTo>
                    <a:pt x="1322" y="649"/>
                  </a:lnTo>
                  <a:lnTo>
                    <a:pt x="2100" y="649"/>
                  </a:lnTo>
                  <a:lnTo>
                    <a:pt x="2981" y="1841"/>
                  </a:lnTo>
                  <a:lnTo>
                    <a:pt x="3033" y="1893"/>
                  </a:lnTo>
                  <a:lnTo>
                    <a:pt x="3110" y="1919"/>
                  </a:lnTo>
                  <a:lnTo>
                    <a:pt x="3188" y="1945"/>
                  </a:lnTo>
                  <a:lnTo>
                    <a:pt x="3240" y="1971"/>
                  </a:lnTo>
                  <a:lnTo>
                    <a:pt x="7024" y="1971"/>
                  </a:lnTo>
                  <a:lnTo>
                    <a:pt x="7076" y="1945"/>
                  </a:lnTo>
                  <a:lnTo>
                    <a:pt x="7154" y="1919"/>
                  </a:lnTo>
                  <a:lnTo>
                    <a:pt x="7231" y="1893"/>
                  </a:lnTo>
                  <a:lnTo>
                    <a:pt x="7283" y="1841"/>
                  </a:lnTo>
                  <a:lnTo>
                    <a:pt x="8165" y="649"/>
                  </a:lnTo>
                  <a:close/>
                  <a:moveTo>
                    <a:pt x="1322" y="1"/>
                  </a:moveTo>
                  <a:lnTo>
                    <a:pt x="1063" y="27"/>
                  </a:lnTo>
                  <a:lnTo>
                    <a:pt x="804" y="104"/>
                  </a:lnTo>
                  <a:lnTo>
                    <a:pt x="596" y="234"/>
                  </a:lnTo>
                  <a:lnTo>
                    <a:pt x="389" y="390"/>
                  </a:lnTo>
                  <a:lnTo>
                    <a:pt x="233" y="571"/>
                  </a:lnTo>
                  <a:lnTo>
                    <a:pt x="104" y="804"/>
                  </a:lnTo>
                  <a:lnTo>
                    <a:pt x="26" y="1037"/>
                  </a:lnTo>
                  <a:lnTo>
                    <a:pt x="0" y="1323"/>
                  </a:lnTo>
                  <a:lnTo>
                    <a:pt x="0" y="15474"/>
                  </a:lnTo>
                  <a:lnTo>
                    <a:pt x="26" y="15733"/>
                  </a:lnTo>
                  <a:lnTo>
                    <a:pt x="104" y="15966"/>
                  </a:lnTo>
                  <a:lnTo>
                    <a:pt x="233" y="16200"/>
                  </a:lnTo>
                  <a:lnTo>
                    <a:pt x="389" y="16407"/>
                  </a:lnTo>
                  <a:lnTo>
                    <a:pt x="596" y="16562"/>
                  </a:lnTo>
                  <a:lnTo>
                    <a:pt x="804" y="16666"/>
                  </a:lnTo>
                  <a:lnTo>
                    <a:pt x="1063" y="16744"/>
                  </a:lnTo>
                  <a:lnTo>
                    <a:pt x="1322" y="16770"/>
                  </a:lnTo>
                  <a:lnTo>
                    <a:pt x="8942" y="16770"/>
                  </a:lnTo>
                  <a:lnTo>
                    <a:pt x="9201" y="16744"/>
                  </a:lnTo>
                  <a:lnTo>
                    <a:pt x="9460" y="16666"/>
                  </a:lnTo>
                  <a:lnTo>
                    <a:pt x="9668" y="16562"/>
                  </a:lnTo>
                  <a:lnTo>
                    <a:pt x="9875" y="16407"/>
                  </a:lnTo>
                  <a:lnTo>
                    <a:pt x="10031" y="16200"/>
                  </a:lnTo>
                  <a:lnTo>
                    <a:pt x="10160" y="15966"/>
                  </a:lnTo>
                  <a:lnTo>
                    <a:pt x="10238" y="15733"/>
                  </a:lnTo>
                  <a:lnTo>
                    <a:pt x="10264" y="15474"/>
                  </a:lnTo>
                  <a:lnTo>
                    <a:pt x="10264" y="1323"/>
                  </a:lnTo>
                  <a:lnTo>
                    <a:pt x="10238" y="1037"/>
                  </a:lnTo>
                  <a:lnTo>
                    <a:pt x="10160" y="804"/>
                  </a:lnTo>
                  <a:lnTo>
                    <a:pt x="10031" y="571"/>
                  </a:lnTo>
                  <a:lnTo>
                    <a:pt x="9875" y="390"/>
                  </a:lnTo>
                  <a:lnTo>
                    <a:pt x="9668" y="234"/>
                  </a:lnTo>
                  <a:lnTo>
                    <a:pt x="9460" y="104"/>
                  </a:lnTo>
                  <a:lnTo>
                    <a:pt x="9201" y="27"/>
                  </a:lnTo>
                  <a:lnTo>
                    <a:pt x="8942" y="1"/>
                  </a:lnTo>
                  <a:lnTo>
                    <a:pt x="6609" y="1"/>
                  </a:lnTo>
                  <a:lnTo>
                    <a:pt x="6480" y="27"/>
                  </a:lnTo>
                  <a:lnTo>
                    <a:pt x="6376" y="104"/>
                  </a:lnTo>
                  <a:lnTo>
                    <a:pt x="6298" y="208"/>
                  </a:lnTo>
                  <a:lnTo>
                    <a:pt x="6272" y="338"/>
                  </a:lnTo>
                  <a:lnTo>
                    <a:pt x="6298" y="467"/>
                  </a:lnTo>
                  <a:lnTo>
                    <a:pt x="6376" y="571"/>
                  </a:lnTo>
                  <a:lnTo>
                    <a:pt x="6480" y="623"/>
                  </a:lnTo>
                  <a:lnTo>
                    <a:pt x="6609" y="649"/>
                  </a:lnTo>
                  <a:lnTo>
                    <a:pt x="7335" y="649"/>
                  </a:lnTo>
                  <a:lnTo>
                    <a:pt x="6843" y="1323"/>
                  </a:lnTo>
                  <a:lnTo>
                    <a:pt x="3421" y="1323"/>
                  </a:lnTo>
                  <a:lnTo>
                    <a:pt x="2929" y="649"/>
                  </a:lnTo>
                  <a:lnTo>
                    <a:pt x="3655" y="649"/>
                  </a:lnTo>
                  <a:lnTo>
                    <a:pt x="3784" y="623"/>
                  </a:lnTo>
                  <a:lnTo>
                    <a:pt x="3888" y="571"/>
                  </a:lnTo>
                  <a:lnTo>
                    <a:pt x="3966" y="467"/>
                  </a:lnTo>
                  <a:lnTo>
                    <a:pt x="3992" y="338"/>
                  </a:lnTo>
                  <a:lnTo>
                    <a:pt x="3966" y="208"/>
                  </a:lnTo>
                  <a:lnTo>
                    <a:pt x="3888" y="104"/>
                  </a:lnTo>
                  <a:lnTo>
                    <a:pt x="3784" y="27"/>
                  </a:lnTo>
                  <a:lnTo>
                    <a:pt x="36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6"/>
            <p:cNvSpPr/>
            <p:nvPr/>
          </p:nvSpPr>
          <p:spPr>
            <a:xfrm>
              <a:off x="3428025" y="1948400"/>
              <a:ext cx="16850" cy="16225"/>
            </a:xfrm>
            <a:custGeom>
              <a:avLst/>
              <a:gdLst/>
              <a:ahLst/>
              <a:cxnLst/>
              <a:rect l="l" t="t" r="r" b="b"/>
              <a:pathLst>
                <a:path w="674" h="649" extrusionOk="0">
                  <a:moveTo>
                    <a:pt x="337" y="1"/>
                  </a:moveTo>
                  <a:lnTo>
                    <a:pt x="207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7" y="623"/>
                  </a:lnTo>
                  <a:lnTo>
                    <a:pt x="337" y="649"/>
                  </a:lnTo>
                  <a:lnTo>
                    <a:pt x="467" y="623"/>
                  </a:lnTo>
                  <a:lnTo>
                    <a:pt x="570" y="571"/>
                  </a:lnTo>
                  <a:lnTo>
                    <a:pt x="648" y="467"/>
                  </a:lnTo>
                  <a:lnTo>
                    <a:pt x="674" y="338"/>
                  </a:lnTo>
                  <a:lnTo>
                    <a:pt x="648" y="208"/>
                  </a:lnTo>
                  <a:lnTo>
                    <a:pt x="570" y="104"/>
                  </a:lnTo>
                  <a:lnTo>
                    <a:pt x="467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6"/>
            <p:cNvSpPr/>
            <p:nvPr/>
          </p:nvSpPr>
          <p:spPr>
            <a:xfrm>
              <a:off x="3367750" y="2318400"/>
              <a:ext cx="137400" cy="16850"/>
            </a:xfrm>
            <a:custGeom>
              <a:avLst/>
              <a:gdLst/>
              <a:ahLst/>
              <a:cxnLst/>
              <a:rect l="l" t="t" r="r" b="b"/>
              <a:pathLst>
                <a:path w="5496" h="674" extrusionOk="0">
                  <a:moveTo>
                    <a:pt x="312" y="0"/>
                  </a:moveTo>
                  <a:lnTo>
                    <a:pt x="182" y="26"/>
                  </a:lnTo>
                  <a:lnTo>
                    <a:pt x="78" y="104"/>
                  </a:lnTo>
                  <a:lnTo>
                    <a:pt x="27" y="207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78" y="570"/>
                  </a:lnTo>
                  <a:lnTo>
                    <a:pt x="182" y="648"/>
                  </a:lnTo>
                  <a:lnTo>
                    <a:pt x="312" y="674"/>
                  </a:lnTo>
                  <a:lnTo>
                    <a:pt x="5184" y="674"/>
                  </a:lnTo>
                  <a:lnTo>
                    <a:pt x="5314" y="648"/>
                  </a:lnTo>
                  <a:lnTo>
                    <a:pt x="5418" y="570"/>
                  </a:lnTo>
                  <a:lnTo>
                    <a:pt x="5469" y="467"/>
                  </a:lnTo>
                  <a:lnTo>
                    <a:pt x="5495" y="337"/>
                  </a:lnTo>
                  <a:lnTo>
                    <a:pt x="5469" y="207"/>
                  </a:lnTo>
                  <a:lnTo>
                    <a:pt x="5418" y="104"/>
                  </a:lnTo>
                  <a:lnTo>
                    <a:pt x="5314" y="26"/>
                  </a:lnTo>
                  <a:lnTo>
                    <a:pt x="51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6"/>
            <p:cNvSpPr/>
            <p:nvPr/>
          </p:nvSpPr>
          <p:spPr>
            <a:xfrm>
              <a:off x="3358675" y="2046250"/>
              <a:ext cx="155550" cy="154875"/>
            </a:xfrm>
            <a:custGeom>
              <a:avLst/>
              <a:gdLst/>
              <a:ahLst/>
              <a:cxnLst/>
              <a:rect l="l" t="t" r="r" b="b"/>
              <a:pathLst>
                <a:path w="6222" h="6195" extrusionOk="0">
                  <a:moveTo>
                    <a:pt x="3370" y="648"/>
                  </a:moveTo>
                  <a:lnTo>
                    <a:pt x="3604" y="700"/>
                  </a:lnTo>
                  <a:lnTo>
                    <a:pt x="3837" y="752"/>
                  </a:lnTo>
                  <a:lnTo>
                    <a:pt x="4070" y="830"/>
                  </a:lnTo>
                  <a:lnTo>
                    <a:pt x="4277" y="933"/>
                  </a:lnTo>
                  <a:lnTo>
                    <a:pt x="4485" y="1063"/>
                  </a:lnTo>
                  <a:lnTo>
                    <a:pt x="4666" y="1193"/>
                  </a:lnTo>
                  <a:lnTo>
                    <a:pt x="4848" y="1374"/>
                  </a:lnTo>
                  <a:lnTo>
                    <a:pt x="5003" y="1530"/>
                  </a:lnTo>
                  <a:lnTo>
                    <a:pt x="5133" y="1711"/>
                  </a:lnTo>
                  <a:lnTo>
                    <a:pt x="5262" y="1918"/>
                  </a:lnTo>
                  <a:lnTo>
                    <a:pt x="5366" y="2126"/>
                  </a:lnTo>
                  <a:lnTo>
                    <a:pt x="5444" y="2359"/>
                  </a:lnTo>
                  <a:lnTo>
                    <a:pt x="5496" y="2592"/>
                  </a:lnTo>
                  <a:lnTo>
                    <a:pt x="5547" y="2851"/>
                  </a:lnTo>
                  <a:lnTo>
                    <a:pt x="5547" y="3085"/>
                  </a:lnTo>
                  <a:lnTo>
                    <a:pt x="5547" y="3344"/>
                  </a:lnTo>
                  <a:lnTo>
                    <a:pt x="5496" y="3577"/>
                  </a:lnTo>
                  <a:lnTo>
                    <a:pt x="5444" y="3810"/>
                  </a:lnTo>
                  <a:lnTo>
                    <a:pt x="5366" y="4044"/>
                  </a:lnTo>
                  <a:lnTo>
                    <a:pt x="5262" y="4251"/>
                  </a:lnTo>
                  <a:lnTo>
                    <a:pt x="5133" y="4458"/>
                  </a:lnTo>
                  <a:lnTo>
                    <a:pt x="5003" y="4640"/>
                  </a:lnTo>
                  <a:lnTo>
                    <a:pt x="4848" y="4821"/>
                  </a:lnTo>
                  <a:lnTo>
                    <a:pt x="4666" y="4977"/>
                  </a:lnTo>
                  <a:lnTo>
                    <a:pt x="4485" y="5106"/>
                  </a:lnTo>
                  <a:lnTo>
                    <a:pt x="4277" y="5236"/>
                  </a:lnTo>
                  <a:lnTo>
                    <a:pt x="4070" y="5340"/>
                  </a:lnTo>
                  <a:lnTo>
                    <a:pt x="3837" y="5417"/>
                  </a:lnTo>
                  <a:lnTo>
                    <a:pt x="3604" y="5495"/>
                  </a:lnTo>
                  <a:lnTo>
                    <a:pt x="3370" y="5521"/>
                  </a:lnTo>
                  <a:lnTo>
                    <a:pt x="2852" y="5521"/>
                  </a:lnTo>
                  <a:lnTo>
                    <a:pt x="2619" y="5495"/>
                  </a:lnTo>
                  <a:lnTo>
                    <a:pt x="2385" y="5417"/>
                  </a:lnTo>
                  <a:lnTo>
                    <a:pt x="2152" y="5340"/>
                  </a:lnTo>
                  <a:lnTo>
                    <a:pt x="1945" y="5236"/>
                  </a:lnTo>
                  <a:lnTo>
                    <a:pt x="1737" y="5106"/>
                  </a:lnTo>
                  <a:lnTo>
                    <a:pt x="1556" y="4977"/>
                  </a:lnTo>
                  <a:lnTo>
                    <a:pt x="1375" y="4821"/>
                  </a:lnTo>
                  <a:lnTo>
                    <a:pt x="1219" y="4640"/>
                  </a:lnTo>
                  <a:lnTo>
                    <a:pt x="1089" y="4458"/>
                  </a:lnTo>
                  <a:lnTo>
                    <a:pt x="960" y="4251"/>
                  </a:lnTo>
                  <a:lnTo>
                    <a:pt x="856" y="4044"/>
                  </a:lnTo>
                  <a:lnTo>
                    <a:pt x="778" y="3810"/>
                  </a:lnTo>
                  <a:lnTo>
                    <a:pt x="727" y="3577"/>
                  </a:lnTo>
                  <a:lnTo>
                    <a:pt x="675" y="3344"/>
                  </a:lnTo>
                  <a:lnTo>
                    <a:pt x="675" y="3085"/>
                  </a:lnTo>
                  <a:lnTo>
                    <a:pt x="675" y="2851"/>
                  </a:lnTo>
                  <a:lnTo>
                    <a:pt x="727" y="2592"/>
                  </a:lnTo>
                  <a:lnTo>
                    <a:pt x="778" y="2359"/>
                  </a:lnTo>
                  <a:lnTo>
                    <a:pt x="856" y="2126"/>
                  </a:lnTo>
                  <a:lnTo>
                    <a:pt x="960" y="1918"/>
                  </a:lnTo>
                  <a:lnTo>
                    <a:pt x="1089" y="1711"/>
                  </a:lnTo>
                  <a:lnTo>
                    <a:pt x="1219" y="1530"/>
                  </a:lnTo>
                  <a:lnTo>
                    <a:pt x="1375" y="1374"/>
                  </a:lnTo>
                  <a:lnTo>
                    <a:pt x="1556" y="1193"/>
                  </a:lnTo>
                  <a:lnTo>
                    <a:pt x="1737" y="1063"/>
                  </a:lnTo>
                  <a:lnTo>
                    <a:pt x="1945" y="933"/>
                  </a:lnTo>
                  <a:lnTo>
                    <a:pt x="2152" y="830"/>
                  </a:lnTo>
                  <a:lnTo>
                    <a:pt x="2385" y="752"/>
                  </a:lnTo>
                  <a:lnTo>
                    <a:pt x="2619" y="700"/>
                  </a:lnTo>
                  <a:lnTo>
                    <a:pt x="2852" y="648"/>
                  </a:lnTo>
                  <a:close/>
                  <a:moveTo>
                    <a:pt x="2800" y="0"/>
                  </a:moveTo>
                  <a:lnTo>
                    <a:pt x="2489" y="52"/>
                  </a:lnTo>
                  <a:lnTo>
                    <a:pt x="2178" y="130"/>
                  </a:lnTo>
                  <a:lnTo>
                    <a:pt x="1893" y="234"/>
                  </a:lnTo>
                  <a:lnTo>
                    <a:pt x="1634" y="363"/>
                  </a:lnTo>
                  <a:lnTo>
                    <a:pt x="1375" y="519"/>
                  </a:lnTo>
                  <a:lnTo>
                    <a:pt x="1141" y="700"/>
                  </a:lnTo>
                  <a:lnTo>
                    <a:pt x="908" y="908"/>
                  </a:lnTo>
                  <a:lnTo>
                    <a:pt x="727" y="1115"/>
                  </a:lnTo>
                  <a:lnTo>
                    <a:pt x="545" y="1348"/>
                  </a:lnTo>
                  <a:lnTo>
                    <a:pt x="390" y="1607"/>
                  </a:lnTo>
                  <a:lnTo>
                    <a:pt x="260" y="1892"/>
                  </a:lnTo>
                  <a:lnTo>
                    <a:pt x="156" y="2178"/>
                  </a:lnTo>
                  <a:lnTo>
                    <a:pt x="79" y="2463"/>
                  </a:lnTo>
                  <a:lnTo>
                    <a:pt x="27" y="2774"/>
                  </a:lnTo>
                  <a:lnTo>
                    <a:pt x="1" y="3085"/>
                  </a:lnTo>
                  <a:lnTo>
                    <a:pt x="27" y="3396"/>
                  </a:lnTo>
                  <a:lnTo>
                    <a:pt x="79" y="3707"/>
                  </a:lnTo>
                  <a:lnTo>
                    <a:pt x="156" y="4018"/>
                  </a:lnTo>
                  <a:lnTo>
                    <a:pt x="260" y="4303"/>
                  </a:lnTo>
                  <a:lnTo>
                    <a:pt x="390" y="4562"/>
                  </a:lnTo>
                  <a:lnTo>
                    <a:pt x="545" y="4821"/>
                  </a:lnTo>
                  <a:lnTo>
                    <a:pt x="727" y="5054"/>
                  </a:lnTo>
                  <a:lnTo>
                    <a:pt x="908" y="5288"/>
                  </a:lnTo>
                  <a:lnTo>
                    <a:pt x="1141" y="5469"/>
                  </a:lnTo>
                  <a:lnTo>
                    <a:pt x="1375" y="5651"/>
                  </a:lnTo>
                  <a:lnTo>
                    <a:pt x="1634" y="5806"/>
                  </a:lnTo>
                  <a:lnTo>
                    <a:pt x="1893" y="5936"/>
                  </a:lnTo>
                  <a:lnTo>
                    <a:pt x="2178" y="6039"/>
                  </a:lnTo>
                  <a:lnTo>
                    <a:pt x="2489" y="6117"/>
                  </a:lnTo>
                  <a:lnTo>
                    <a:pt x="2800" y="6169"/>
                  </a:lnTo>
                  <a:lnTo>
                    <a:pt x="3111" y="6195"/>
                  </a:lnTo>
                  <a:lnTo>
                    <a:pt x="3422" y="6169"/>
                  </a:lnTo>
                  <a:lnTo>
                    <a:pt x="3733" y="6117"/>
                  </a:lnTo>
                  <a:lnTo>
                    <a:pt x="4044" y="6039"/>
                  </a:lnTo>
                  <a:lnTo>
                    <a:pt x="4329" y="5936"/>
                  </a:lnTo>
                  <a:lnTo>
                    <a:pt x="4588" y="5806"/>
                  </a:lnTo>
                  <a:lnTo>
                    <a:pt x="4848" y="5651"/>
                  </a:lnTo>
                  <a:lnTo>
                    <a:pt x="5081" y="5469"/>
                  </a:lnTo>
                  <a:lnTo>
                    <a:pt x="5314" y="5288"/>
                  </a:lnTo>
                  <a:lnTo>
                    <a:pt x="5496" y="5054"/>
                  </a:lnTo>
                  <a:lnTo>
                    <a:pt x="5677" y="4821"/>
                  </a:lnTo>
                  <a:lnTo>
                    <a:pt x="5832" y="4562"/>
                  </a:lnTo>
                  <a:lnTo>
                    <a:pt x="5962" y="4303"/>
                  </a:lnTo>
                  <a:lnTo>
                    <a:pt x="6066" y="4018"/>
                  </a:lnTo>
                  <a:lnTo>
                    <a:pt x="6144" y="3707"/>
                  </a:lnTo>
                  <a:lnTo>
                    <a:pt x="6195" y="3396"/>
                  </a:lnTo>
                  <a:lnTo>
                    <a:pt x="6221" y="3085"/>
                  </a:lnTo>
                  <a:lnTo>
                    <a:pt x="6195" y="2774"/>
                  </a:lnTo>
                  <a:lnTo>
                    <a:pt x="6144" y="2463"/>
                  </a:lnTo>
                  <a:lnTo>
                    <a:pt x="6066" y="2178"/>
                  </a:lnTo>
                  <a:lnTo>
                    <a:pt x="5962" y="1892"/>
                  </a:lnTo>
                  <a:lnTo>
                    <a:pt x="5832" y="1607"/>
                  </a:lnTo>
                  <a:lnTo>
                    <a:pt x="5677" y="1348"/>
                  </a:lnTo>
                  <a:lnTo>
                    <a:pt x="5496" y="1115"/>
                  </a:lnTo>
                  <a:lnTo>
                    <a:pt x="5314" y="908"/>
                  </a:lnTo>
                  <a:lnTo>
                    <a:pt x="5081" y="700"/>
                  </a:lnTo>
                  <a:lnTo>
                    <a:pt x="4848" y="519"/>
                  </a:lnTo>
                  <a:lnTo>
                    <a:pt x="4588" y="363"/>
                  </a:lnTo>
                  <a:lnTo>
                    <a:pt x="4329" y="234"/>
                  </a:lnTo>
                  <a:lnTo>
                    <a:pt x="4044" y="130"/>
                  </a:lnTo>
                  <a:lnTo>
                    <a:pt x="3733" y="52"/>
                  </a:lnTo>
                  <a:lnTo>
                    <a:pt x="34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6"/>
            <p:cNvSpPr/>
            <p:nvPr/>
          </p:nvSpPr>
          <p:spPr>
            <a:xfrm>
              <a:off x="3407275" y="2094200"/>
              <a:ext cx="58350" cy="58325"/>
            </a:xfrm>
            <a:custGeom>
              <a:avLst/>
              <a:gdLst/>
              <a:ahLst/>
              <a:cxnLst/>
              <a:rect l="l" t="t" r="r" b="b"/>
              <a:pathLst>
                <a:path w="2334" h="2333" extrusionOk="0">
                  <a:moveTo>
                    <a:pt x="1996" y="0"/>
                  </a:moveTo>
                  <a:lnTo>
                    <a:pt x="1893" y="26"/>
                  </a:lnTo>
                  <a:lnTo>
                    <a:pt x="1763" y="104"/>
                  </a:lnTo>
                  <a:lnTo>
                    <a:pt x="104" y="1789"/>
                  </a:lnTo>
                  <a:lnTo>
                    <a:pt x="27" y="1892"/>
                  </a:lnTo>
                  <a:lnTo>
                    <a:pt x="1" y="2022"/>
                  </a:lnTo>
                  <a:lnTo>
                    <a:pt x="27" y="2126"/>
                  </a:lnTo>
                  <a:lnTo>
                    <a:pt x="104" y="2229"/>
                  </a:lnTo>
                  <a:lnTo>
                    <a:pt x="208" y="2307"/>
                  </a:lnTo>
                  <a:lnTo>
                    <a:pt x="338" y="2333"/>
                  </a:lnTo>
                  <a:lnTo>
                    <a:pt x="441" y="2307"/>
                  </a:lnTo>
                  <a:lnTo>
                    <a:pt x="571" y="2229"/>
                  </a:lnTo>
                  <a:lnTo>
                    <a:pt x="2230" y="571"/>
                  </a:lnTo>
                  <a:lnTo>
                    <a:pt x="2307" y="467"/>
                  </a:lnTo>
                  <a:lnTo>
                    <a:pt x="2333" y="337"/>
                  </a:lnTo>
                  <a:lnTo>
                    <a:pt x="2307" y="208"/>
                  </a:lnTo>
                  <a:lnTo>
                    <a:pt x="2230" y="104"/>
                  </a:lnTo>
                  <a:lnTo>
                    <a:pt x="2126" y="26"/>
                  </a:lnTo>
                  <a:lnTo>
                    <a:pt x="19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6"/>
            <p:cNvSpPr/>
            <p:nvPr/>
          </p:nvSpPr>
          <p:spPr>
            <a:xfrm>
              <a:off x="3405325" y="2092250"/>
              <a:ext cx="16225" cy="16225"/>
            </a:xfrm>
            <a:custGeom>
              <a:avLst/>
              <a:gdLst/>
              <a:ahLst/>
              <a:cxnLst/>
              <a:rect l="l" t="t" r="r" b="b"/>
              <a:pathLst>
                <a:path w="649" h="649" extrusionOk="0">
                  <a:moveTo>
                    <a:pt x="312" y="1"/>
                  </a:moveTo>
                  <a:lnTo>
                    <a:pt x="182" y="27"/>
                  </a:lnTo>
                  <a:lnTo>
                    <a:pt x="79" y="78"/>
                  </a:lnTo>
                  <a:lnTo>
                    <a:pt x="27" y="208"/>
                  </a:lnTo>
                  <a:lnTo>
                    <a:pt x="1" y="312"/>
                  </a:lnTo>
                  <a:lnTo>
                    <a:pt x="27" y="441"/>
                  </a:lnTo>
                  <a:lnTo>
                    <a:pt x="79" y="545"/>
                  </a:lnTo>
                  <a:lnTo>
                    <a:pt x="182" y="623"/>
                  </a:lnTo>
                  <a:lnTo>
                    <a:pt x="312" y="649"/>
                  </a:lnTo>
                  <a:lnTo>
                    <a:pt x="442" y="623"/>
                  </a:lnTo>
                  <a:lnTo>
                    <a:pt x="545" y="545"/>
                  </a:lnTo>
                  <a:lnTo>
                    <a:pt x="623" y="441"/>
                  </a:lnTo>
                  <a:lnTo>
                    <a:pt x="649" y="312"/>
                  </a:lnTo>
                  <a:lnTo>
                    <a:pt x="623" y="208"/>
                  </a:lnTo>
                  <a:lnTo>
                    <a:pt x="545" y="78"/>
                  </a:lnTo>
                  <a:lnTo>
                    <a:pt x="442" y="27"/>
                  </a:lnTo>
                  <a:lnTo>
                    <a:pt x="3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6"/>
            <p:cNvSpPr/>
            <p:nvPr/>
          </p:nvSpPr>
          <p:spPr>
            <a:xfrm>
              <a:off x="3451350" y="2138250"/>
              <a:ext cx="16225" cy="16875"/>
            </a:xfrm>
            <a:custGeom>
              <a:avLst/>
              <a:gdLst/>
              <a:ahLst/>
              <a:cxnLst/>
              <a:rect l="l" t="t" r="r" b="b"/>
              <a:pathLst>
                <a:path w="649" h="675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8" y="649"/>
                  </a:lnTo>
                  <a:lnTo>
                    <a:pt x="337" y="675"/>
                  </a:lnTo>
                  <a:lnTo>
                    <a:pt x="467" y="649"/>
                  </a:lnTo>
                  <a:lnTo>
                    <a:pt x="570" y="571"/>
                  </a:lnTo>
                  <a:lnTo>
                    <a:pt x="622" y="467"/>
                  </a:lnTo>
                  <a:lnTo>
                    <a:pt x="648" y="338"/>
                  </a:lnTo>
                  <a:lnTo>
                    <a:pt x="622" y="208"/>
                  </a:lnTo>
                  <a:lnTo>
                    <a:pt x="570" y="104"/>
                  </a:lnTo>
                  <a:lnTo>
                    <a:pt x="467" y="27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6"/>
            <p:cNvSpPr/>
            <p:nvPr/>
          </p:nvSpPr>
          <p:spPr>
            <a:xfrm>
              <a:off x="3434500" y="2217300"/>
              <a:ext cx="86200" cy="16225"/>
            </a:xfrm>
            <a:custGeom>
              <a:avLst/>
              <a:gdLst/>
              <a:ahLst/>
              <a:cxnLst/>
              <a:rect l="l" t="t" r="r" b="b"/>
              <a:pathLst>
                <a:path w="3448" h="649" extrusionOk="0">
                  <a:moveTo>
                    <a:pt x="337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26" y="467"/>
                  </a:lnTo>
                  <a:lnTo>
                    <a:pt x="104" y="571"/>
                  </a:lnTo>
                  <a:lnTo>
                    <a:pt x="208" y="623"/>
                  </a:lnTo>
                  <a:lnTo>
                    <a:pt x="337" y="649"/>
                  </a:lnTo>
                  <a:lnTo>
                    <a:pt x="3111" y="649"/>
                  </a:lnTo>
                  <a:lnTo>
                    <a:pt x="3240" y="623"/>
                  </a:lnTo>
                  <a:lnTo>
                    <a:pt x="3344" y="571"/>
                  </a:lnTo>
                  <a:lnTo>
                    <a:pt x="3422" y="467"/>
                  </a:lnTo>
                  <a:lnTo>
                    <a:pt x="3447" y="338"/>
                  </a:lnTo>
                  <a:lnTo>
                    <a:pt x="3422" y="208"/>
                  </a:lnTo>
                  <a:lnTo>
                    <a:pt x="3344" y="104"/>
                  </a:lnTo>
                  <a:lnTo>
                    <a:pt x="3240" y="2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6"/>
            <p:cNvSpPr/>
            <p:nvPr/>
          </p:nvSpPr>
          <p:spPr>
            <a:xfrm>
              <a:off x="3352200" y="2217300"/>
              <a:ext cx="47325" cy="16225"/>
            </a:xfrm>
            <a:custGeom>
              <a:avLst/>
              <a:gdLst/>
              <a:ahLst/>
              <a:cxnLst/>
              <a:rect l="l" t="t" r="r" b="b"/>
              <a:pathLst>
                <a:path w="1893" h="649" extrusionOk="0">
                  <a:moveTo>
                    <a:pt x="338" y="1"/>
                  </a:moveTo>
                  <a:lnTo>
                    <a:pt x="208" y="27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27" y="467"/>
                  </a:lnTo>
                  <a:lnTo>
                    <a:pt x="104" y="571"/>
                  </a:lnTo>
                  <a:lnTo>
                    <a:pt x="208" y="623"/>
                  </a:lnTo>
                  <a:lnTo>
                    <a:pt x="338" y="649"/>
                  </a:lnTo>
                  <a:lnTo>
                    <a:pt x="1582" y="649"/>
                  </a:lnTo>
                  <a:lnTo>
                    <a:pt x="1711" y="623"/>
                  </a:lnTo>
                  <a:lnTo>
                    <a:pt x="1815" y="571"/>
                  </a:lnTo>
                  <a:lnTo>
                    <a:pt x="1893" y="467"/>
                  </a:lnTo>
                  <a:lnTo>
                    <a:pt x="1893" y="338"/>
                  </a:lnTo>
                  <a:lnTo>
                    <a:pt x="1893" y="208"/>
                  </a:lnTo>
                  <a:lnTo>
                    <a:pt x="1815" y="104"/>
                  </a:lnTo>
                  <a:lnTo>
                    <a:pt x="1711" y="27"/>
                  </a:lnTo>
                  <a:lnTo>
                    <a:pt x="15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6"/>
            <p:cNvSpPr/>
            <p:nvPr/>
          </p:nvSpPr>
          <p:spPr>
            <a:xfrm>
              <a:off x="3352200" y="2253600"/>
              <a:ext cx="86200" cy="16875"/>
            </a:xfrm>
            <a:custGeom>
              <a:avLst/>
              <a:gdLst/>
              <a:ahLst/>
              <a:cxnLst/>
              <a:rect l="l" t="t" r="r" b="b"/>
              <a:pathLst>
                <a:path w="3448" h="675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7" y="208"/>
                  </a:lnTo>
                  <a:lnTo>
                    <a:pt x="1" y="337"/>
                  </a:lnTo>
                  <a:lnTo>
                    <a:pt x="27" y="467"/>
                  </a:lnTo>
                  <a:lnTo>
                    <a:pt x="104" y="570"/>
                  </a:lnTo>
                  <a:lnTo>
                    <a:pt x="208" y="648"/>
                  </a:lnTo>
                  <a:lnTo>
                    <a:pt x="338" y="674"/>
                  </a:lnTo>
                  <a:lnTo>
                    <a:pt x="3111" y="674"/>
                  </a:lnTo>
                  <a:lnTo>
                    <a:pt x="3240" y="648"/>
                  </a:lnTo>
                  <a:lnTo>
                    <a:pt x="3344" y="570"/>
                  </a:lnTo>
                  <a:lnTo>
                    <a:pt x="3422" y="467"/>
                  </a:lnTo>
                  <a:lnTo>
                    <a:pt x="3448" y="337"/>
                  </a:lnTo>
                  <a:lnTo>
                    <a:pt x="3422" y="208"/>
                  </a:lnTo>
                  <a:lnTo>
                    <a:pt x="3344" y="104"/>
                  </a:lnTo>
                  <a:lnTo>
                    <a:pt x="3240" y="2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6"/>
            <p:cNvSpPr/>
            <p:nvPr/>
          </p:nvSpPr>
          <p:spPr>
            <a:xfrm>
              <a:off x="3472725" y="2253600"/>
              <a:ext cx="47975" cy="16875"/>
            </a:xfrm>
            <a:custGeom>
              <a:avLst/>
              <a:gdLst/>
              <a:ahLst/>
              <a:cxnLst/>
              <a:rect l="l" t="t" r="r" b="b"/>
              <a:pathLst>
                <a:path w="1919" h="675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104"/>
                  </a:lnTo>
                  <a:lnTo>
                    <a:pt x="26" y="208"/>
                  </a:lnTo>
                  <a:lnTo>
                    <a:pt x="0" y="337"/>
                  </a:lnTo>
                  <a:lnTo>
                    <a:pt x="26" y="467"/>
                  </a:lnTo>
                  <a:lnTo>
                    <a:pt x="104" y="570"/>
                  </a:lnTo>
                  <a:lnTo>
                    <a:pt x="208" y="648"/>
                  </a:lnTo>
                  <a:lnTo>
                    <a:pt x="337" y="674"/>
                  </a:lnTo>
                  <a:lnTo>
                    <a:pt x="1582" y="674"/>
                  </a:lnTo>
                  <a:lnTo>
                    <a:pt x="1711" y="648"/>
                  </a:lnTo>
                  <a:lnTo>
                    <a:pt x="1815" y="570"/>
                  </a:lnTo>
                  <a:lnTo>
                    <a:pt x="1893" y="467"/>
                  </a:lnTo>
                  <a:lnTo>
                    <a:pt x="1918" y="337"/>
                  </a:lnTo>
                  <a:lnTo>
                    <a:pt x="1893" y="208"/>
                  </a:lnTo>
                  <a:lnTo>
                    <a:pt x="1815" y="104"/>
                  </a:lnTo>
                  <a:lnTo>
                    <a:pt x="1711" y="26"/>
                  </a:lnTo>
                  <a:lnTo>
                    <a:pt x="1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9" name="Google Shape;409;p6"/>
          <p:cNvSpPr/>
          <p:nvPr/>
        </p:nvSpPr>
        <p:spPr>
          <a:xfrm>
            <a:off x="7755430" y="1253745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6"/>
          <p:cNvSpPr txBox="1"/>
          <p:nvPr/>
        </p:nvSpPr>
        <p:spPr>
          <a:xfrm>
            <a:off x="7116471" y="2029627"/>
            <a:ext cx="2103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cifico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your authentic self</a:t>
            </a:r>
            <a:endParaRPr/>
          </a:p>
        </p:txBody>
      </p:sp>
      <p:sp>
        <p:nvSpPr>
          <p:cNvPr id="411" name="Google Shape;411;p6"/>
          <p:cNvSpPr/>
          <p:nvPr/>
        </p:nvSpPr>
        <p:spPr>
          <a:xfrm>
            <a:off x="7803817" y="2927574"/>
            <a:ext cx="640200" cy="640200"/>
          </a:xfrm>
          <a:prstGeom prst="roundRect">
            <a:avLst>
              <a:gd name="adj" fmla="val 3116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6"/>
          <p:cNvSpPr txBox="1"/>
          <p:nvPr/>
        </p:nvSpPr>
        <p:spPr>
          <a:xfrm>
            <a:off x="7531230" y="3566391"/>
            <a:ext cx="16127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Practice your skills</a:t>
            </a:r>
            <a:endParaRPr/>
          </a:p>
        </p:txBody>
      </p:sp>
      <p:grpSp>
        <p:nvGrpSpPr>
          <p:cNvPr id="413" name="Google Shape;413;p6"/>
          <p:cNvGrpSpPr/>
          <p:nvPr/>
        </p:nvGrpSpPr>
        <p:grpSpPr>
          <a:xfrm>
            <a:off x="7914817" y="1384741"/>
            <a:ext cx="321425" cy="419250"/>
            <a:chOff x="287350" y="1249275"/>
            <a:chExt cx="321425" cy="419250"/>
          </a:xfrm>
        </p:grpSpPr>
        <p:sp>
          <p:nvSpPr>
            <p:cNvPr id="414" name="Google Shape;414;p6"/>
            <p:cNvSpPr/>
            <p:nvPr/>
          </p:nvSpPr>
          <p:spPr>
            <a:xfrm>
              <a:off x="287350" y="1249275"/>
              <a:ext cx="321425" cy="419250"/>
            </a:xfrm>
            <a:custGeom>
              <a:avLst/>
              <a:gdLst/>
              <a:ahLst/>
              <a:cxnLst/>
              <a:rect l="l" t="t" r="r" b="b"/>
              <a:pathLst>
                <a:path w="12857" h="16770" extrusionOk="0">
                  <a:moveTo>
                    <a:pt x="312" y="0"/>
                  </a:moveTo>
                  <a:lnTo>
                    <a:pt x="182" y="26"/>
                  </a:lnTo>
                  <a:lnTo>
                    <a:pt x="79" y="78"/>
                  </a:lnTo>
                  <a:lnTo>
                    <a:pt x="27" y="181"/>
                  </a:lnTo>
                  <a:lnTo>
                    <a:pt x="1" y="311"/>
                  </a:lnTo>
                  <a:lnTo>
                    <a:pt x="1" y="16432"/>
                  </a:lnTo>
                  <a:lnTo>
                    <a:pt x="27" y="16562"/>
                  </a:lnTo>
                  <a:lnTo>
                    <a:pt x="79" y="16665"/>
                  </a:lnTo>
                  <a:lnTo>
                    <a:pt x="182" y="16743"/>
                  </a:lnTo>
                  <a:lnTo>
                    <a:pt x="312" y="16769"/>
                  </a:lnTo>
                  <a:lnTo>
                    <a:pt x="12545" y="16769"/>
                  </a:lnTo>
                  <a:lnTo>
                    <a:pt x="12649" y="16743"/>
                  </a:lnTo>
                  <a:lnTo>
                    <a:pt x="12753" y="16665"/>
                  </a:lnTo>
                  <a:lnTo>
                    <a:pt x="12830" y="16562"/>
                  </a:lnTo>
                  <a:lnTo>
                    <a:pt x="12856" y="16432"/>
                  </a:lnTo>
                  <a:lnTo>
                    <a:pt x="12856" y="311"/>
                  </a:lnTo>
                  <a:lnTo>
                    <a:pt x="12830" y="181"/>
                  </a:lnTo>
                  <a:lnTo>
                    <a:pt x="12753" y="78"/>
                  </a:lnTo>
                  <a:lnTo>
                    <a:pt x="12649" y="26"/>
                  </a:lnTo>
                  <a:lnTo>
                    <a:pt x="12545" y="0"/>
                  </a:lnTo>
                  <a:lnTo>
                    <a:pt x="7906" y="0"/>
                  </a:lnTo>
                  <a:lnTo>
                    <a:pt x="7776" y="26"/>
                  </a:lnTo>
                  <a:lnTo>
                    <a:pt x="7673" y="78"/>
                  </a:lnTo>
                  <a:lnTo>
                    <a:pt x="7595" y="181"/>
                  </a:lnTo>
                  <a:lnTo>
                    <a:pt x="7569" y="311"/>
                  </a:lnTo>
                  <a:lnTo>
                    <a:pt x="7595" y="441"/>
                  </a:lnTo>
                  <a:lnTo>
                    <a:pt x="7673" y="544"/>
                  </a:lnTo>
                  <a:lnTo>
                    <a:pt x="7776" y="622"/>
                  </a:lnTo>
                  <a:lnTo>
                    <a:pt x="7906" y="648"/>
                  </a:lnTo>
                  <a:lnTo>
                    <a:pt x="12208" y="648"/>
                  </a:lnTo>
                  <a:lnTo>
                    <a:pt x="12208" y="16121"/>
                  </a:lnTo>
                  <a:lnTo>
                    <a:pt x="649" y="16121"/>
                  </a:lnTo>
                  <a:lnTo>
                    <a:pt x="649" y="648"/>
                  </a:lnTo>
                  <a:lnTo>
                    <a:pt x="4951" y="648"/>
                  </a:lnTo>
                  <a:lnTo>
                    <a:pt x="5081" y="622"/>
                  </a:lnTo>
                  <a:lnTo>
                    <a:pt x="5184" y="544"/>
                  </a:lnTo>
                  <a:lnTo>
                    <a:pt x="5262" y="441"/>
                  </a:lnTo>
                  <a:lnTo>
                    <a:pt x="5288" y="311"/>
                  </a:lnTo>
                  <a:lnTo>
                    <a:pt x="5262" y="181"/>
                  </a:lnTo>
                  <a:lnTo>
                    <a:pt x="5184" y="78"/>
                  </a:lnTo>
                  <a:lnTo>
                    <a:pt x="5081" y="26"/>
                  </a:lnTo>
                  <a:lnTo>
                    <a:pt x="49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439625" y="1249275"/>
              <a:ext cx="16875" cy="16200"/>
            </a:xfrm>
            <a:custGeom>
              <a:avLst/>
              <a:gdLst/>
              <a:ahLst/>
              <a:cxnLst/>
              <a:rect l="l" t="t" r="r" b="b"/>
              <a:pathLst>
                <a:path w="675" h="648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7" y="181"/>
                  </a:lnTo>
                  <a:lnTo>
                    <a:pt x="1" y="311"/>
                  </a:lnTo>
                  <a:lnTo>
                    <a:pt x="27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8" y="648"/>
                  </a:lnTo>
                  <a:lnTo>
                    <a:pt x="467" y="622"/>
                  </a:lnTo>
                  <a:lnTo>
                    <a:pt x="571" y="544"/>
                  </a:lnTo>
                  <a:lnTo>
                    <a:pt x="649" y="441"/>
                  </a:lnTo>
                  <a:lnTo>
                    <a:pt x="674" y="311"/>
                  </a:lnTo>
                  <a:lnTo>
                    <a:pt x="649" y="181"/>
                  </a:lnTo>
                  <a:lnTo>
                    <a:pt x="571" y="78"/>
                  </a:lnTo>
                  <a:lnTo>
                    <a:pt x="467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499250" y="1471500"/>
              <a:ext cx="52500" cy="102425"/>
            </a:xfrm>
            <a:custGeom>
              <a:avLst/>
              <a:gdLst/>
              <a:ahLst/>
              <a:cxnLst/>
              <a:rect l="l" t="t" r="r" b="b"/>
              <a:pathLst>
                <a:path w="2100" h="4097" extrusionOk="0">
                  <a:moveTo>
                    <a:pt x="311" y="1"/>
                  </a:moveTo>
                  <a:lnTo>
                    <a:pt x="207" y="27"/>
                  </a:lnTo>
                  <a:lnTo>
                    <a:pt x="104" y="105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0" y="3759"/>
                  </a:lnTo>
                  <a:lnTo>
                    <a:pt x="26" y="3889"/>
                  </a:lnTo>
                  <a:lnTo>
                    <a:pt x="104" y="3992"/>
                  </a:lnTo>
                  <a:lnTo>
                    <a:pt x="207" y="4070"/>
                  </a:lnTo>
                  <a:lnTo>
                    <a:pt x="311" y="4096"/>
                  </a:lnTo>
                  <a:lnTo>
                    <a:pt x="1763" y="4096"/>
                  </a:lnTo>
                  <a:lnTo>
                    <a:pt x="1892" y="4070"/>
                  </a:lnTo>
                  <a:lnTo>
                    <a:pt x="1996" y="3992"/>
                  </a:lnTo>
                  <a:lnTo>
                    <a:pt x="2074" y="3889"/>
                  </a:lnTo>
                  <a:lnTo>
                    <a:pt x="2099" y="3759"/>
                  </a:lnTo>
                  <a:lnTo>
                    <a:pt x="2074" y="3629"/>
                  </a:lnTo>
                  <a:lnTo>
                    <a:pt x="1996" y="3526"/>
                  </a:lnTo>
                  <a:lnTo>
                    <a:pt x="1892" y="3474"/>
                  </a:lnTo>
                  <a:lnTo>
                    <a:pt x="1763" y="3448"/>
                  </a:lnTo>
                  <a:lnTo>
                    <a:pt x="648" y="3448"/>
                  </a:lnTo>
                  <a:lnTo>
                    <a:pt x="648" y="2385"/>
                  </a:lnTo>
                  <a:lnTo>
                    <a:pt x="1659" y="2385"/>
                  </a:lnTo>
                  <a:lnTo>
                    <a:pt x="1788" y="2360"/>
                  </a:lnTo>
                  <a:lnTo>
                    <a:pt x="1892" y="2282"/>
                  </a:lnTo>
                  <a:lnTo>
                    <a:pt x="1970" y="2178"/>
                  </a:lnTo>
                  <a:lnTo>
                    <a:pt x="1996" y="2048"/>
                  </a:lnTo>
                  <a:lnTo>
                    <a:pt x="1970" y="1919"/>
                  </a:lnTo>
                  <a:lnTo>
                    <a:pt x="1892" y="1815"/>
                  </a:lnTo>
                  <a:lnTo>
                    <a:pt x="1788" y="1763"/>
                  </a:lnTo>
                  <a:lnTo>
                    <a:pt x="1659" y="1737"/>
                  </a:lnTo>
                  <a:lnTo>
                    <a:pt x="648" y="1737"/>
                  </a:lnTo>
                  <a:lnTo>
                    <a:pt x="648" y="675"/>
                  </a:lnTo>
                  <a:lnTo>
                    <a:pt x="1763" y="675"/>
                  </a:lnTo>
                  <a:lnTo>
                    <a:pt x="1892" y="649"/>
                  </a:lnTo>
                  <a:lnTo>
                    <a:pt x="1996" y="571"/>
                  </a:lnTo>
                  <a:lnTo>
                    <a:pt x="2074" y="467"/>
                  </a:lnTo>
                  <a:lnTo>
                    <a:pt x="2099" y="338"/>
                  </a:lnTo>
                  <a:lnTo>
                    <a:pt x="2074" y="208"/>
                  </a:lnTo>
                  <a:lnTo>
                    <a:pt x="1996" y="105"/>
                  </a:lnTo>
                  <a:lnTo>
                    <a:pt x="1892" y="27"/>
                  </a:lnTo>
                  <a:lnTo>
                    <a:pt x="17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420825" y="1471500"/>
              <a:ext cx="52525" cy="102425"/>
            </a:xfrm>
            <a:custGeom>
              <a:avLst/>
              <a:gdLst/>
              <a:ahLst/>
              <a:cxnLst/>
              <a:rect l="l" t="t" r="r" b="b"/>
              <a:pathLst>
                <a:path w="2101" h="4097" extrusionOk="0">
                  <a:moveTo>
                    <a:pt x="338" y="1"/>
                  </a:moveTo>
                  <a:lnTo>
                    <a:pt x="208" y="27"/>
                  </a:lnTo>
                  <a:lnTo>
                    <a:pt x="105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3759"/>
                  </a:lnTo>
                  <a:lnTo>
                    <a:pt x="27" y="3889"/>
                  </a:lnTo>
                  <a:lnTo>
                    <a:pt x="105" y="3992"/>
                  </a:lnTo>
                  <a:lnTo>
                    <a:pt x="208" y="4070"/>
                  </a:lnTo>
                  <a:lnTo>
                    <a:pt x="338" y="4096"/>
                  </a:lnTo>
                  <a:lnTo>
                    <a:pt x="1789" y="4096"/>
                  </a:lnTo>
                  <a:lnTo>
                    <a:pt x="1919" y="4070"/>
                  </a:lnTo>
                  <a:lnTo>
                    <a:pt x="2023" y="3992"/>
                  </a:lnTo>
                  <a:lnTo>
                    <a:pt x="2074" y="3889"/>
                  </a:lnTo>
                  <a:lnTo>
                    <a:pt x="2100" y="3759"/>
                  </a:lnTo>
                  <a:lnTo>
                    <a:pt x="2074" y="3629"/>
                  </a:lnTo>
                  <a:lnTo>
                    <a:pt x="2023" y="3526"/>
                  </a:lnTo>
                  <a:lnTo>
                    <a:pt x="1919" y="3474"/>
                  </a:lnTo>
                  <a:lnTo>
                    <a:pt x="1789" y="3448"/>
                  </a:lnTo>
                  <a:lnTo>
                    <a:pt x="675" y="3448"/>
                  </a:lnTo>
                  <a:lnTo>
                    <a:pt x="675" y="2385"/>
                  </a:lnTo>
                  <a:lnTo>
                    <a:pt x="1686" y="2385"/>
                  </a:lnTo>
                  <a:lnTo>
                    <a:pt x="1815" y="2360"/>
                  </a:lnTo>
                  <a:lnTo>
                    <a:pt x="1919" y="2282"/>
                  </a:lnTo>
                  <a:lnTo>
                    <a:pt x="1971" y="2178"/>
                  </a:lnTo>
                  <a:lnTo>
                    <a:pt x="1997" y="2048"/>
                  </a:lnTo>
                  <a:lnTo>
                    <a:pt x="1971" y="1919"/>
                  </a:lnTo>
                  <a:lnTo>
                    <a:pt x="1919" y="1815"/>
                  </a:lnTo>
                  <a:lnTo>
                    <a:pt x="1815" y="1763"/>
                  </a:lnTo>
                  <a:lnTo>
                    <a:pt x="1686" y="1737"/>
                  </a:lnTo>
                  <a:lnTo>
                    <a:pt x="675" y="1737"/>
                  </a:lnTo>
                  <a:lnTo>
                    <a:pt x="675" y="675"/>
                  </a:lnTo>
                  <a:lnTo>
                    <a:pt x="1789" y="675"/>
                  </a:lnTo>
                  <a:lnTo>
                    <a:pt x="1919" y="649"/>
                  </a:lnTo>
                  <a:lnTo>
                    <a:pt x="2023" y="571"/>
                  </a:lnTo>
                  <a:lnTo>
                    <a:pt x="2074" y="467"/>
                  </a:lnTo>
                  <a:lnTo>
                    <a:pt x="2100" y="338"/>
                  </a:lnTo>
                  <a:lnTo>
                    <a:pt x="2074" y="208"/>
                  </a:lnTo>
                  <a:lnTo>
                    <a:pt x="2023" y="105"/>
                  </a:lnTo>
                  <a:lnTo>
                    <a:pt x="1919" y="27"/>
                  </a:lnTo>
                  <a:lnTo>
                    <a:pt x="17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344375" y="1471500"/>
              <a:ext cx="51225" cy="102425"/>
            </a:xfrm>
            <a:custGeom>
              <a:avLst/>
              <a:gdLst/>
              <a:ahLst/>
              <a:cxnLst/>
              <a:rect l="l" t="t" r="r" b="b"/>
              <a:pathLst>
                <a:path w="2049" h="4097" extrusionOk="0">
                  <a:moveTo>
                    <a:pt x="312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3759"/>
                  </a:lnTo>
                  <a:lnTo>
                    <a:pt x="27" y="3889"/>
                  </a:lnTo>
                  <a:lnTo>
                    <a:pt x="104" y="3992"/>
                  </a:lnTo>
                  <a:lnTo>
                    <a:pt x="208" y="4070"/>
                  </a:lnTo>
                  <a:lnTo>
                    <a:pt x="312" y="4096"/>
                  </a:lnTo>
                  <a:lnTo>
                    <a:pt x="441" y="4070"/>
                  </a:lnTo>
                  <a:lnTo>
                    <a:pt x="545" y="3992"/>
                  </a:lnTo>
                  <a:lnTo>
                    <a:pt x="623" y="3889"/>
                  </a:lnTo>
                  <a:lnTo>
                    <a:pt x="649" y="3759"/>
                  </a:lnTo>
                  <a:lnTo>
                    <a:pt x="649" y="2334"/>
                  </a:lnTo>
                  <a:lnTo>
                    <a:pt x="1608" y="2334"/>
                  </a:lnTo>
                  <a:lnTo>
                    <a:pt x="1737" y="2308"/>
                  </a:lnTo>
                  <a:lnTo>
                    <a:pt x="1841" y="2256"/>
                  </a:lnTo>
                  <a:lnTo>
                    <a:pt x="1919" y="2152"/>
                  </a:lnTo>
                  <a:lnTo>
                    <a:pt x="1944" y="2023"/>
                  </a:lnTo>
                  <a:lnTo>
                    <a:pt x="1919" y="1893"/>
                  </a:lnTo>
                  <a:lnTo>
                    <a:pt x="1841" y="1789"/>
                  </a:lnTo>
                  <a:lnTo>
                    <a:pt x="1737" y="1712"/>
                  </a:lnTo>
                  <a:lnTo>
                    <a:pt x="1608" y="1686"/>
                  </a:lnTo>
                  <a:lnTo>
                    <a:pt x="649" y="1686"/>
                  </a:lnTo>
                  <a:lnTo>
                    <a:pt x="649" y="649"/>
                  </a:lnTo>
                  <a:lnTo>
                    <a:pt x="1711" y="649"/>
                  </a:lnTo>
                  <a:lnTo>
                    <a:pt x="1841" y="623"/>
                  </a:lnTo>
                  <a:lnTo>
                    <a:pt x="1944" y="571"/>
                  </a:lnTo>
                  <a:lnTo>
                    <a:pt x="2022" y="467"/>
                  </a:lnTo>
                  <a:lnTo>
                    <a:pt x="2048" y="338"/>
                  </a:lnTo>
                  <a:lnTo>
                    <a:pt x="2022" y="208"/>
                  </a:lnTo>
                  <a:lnTo>
                    <a:pt x="1944" y="105"/>
                  </a:lnTo>
                  <a:lnTo>
                    <a:pt x="1841" y="27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345675" y="1343875"/>
              <a:ext cx="76475" cy="102400"/>
            </a:xfrm>
            <a:custGeom>
              <a:avLst/>
              <a:gdLst/>
              <a:ahLst/>
              <a:cxnLst/>
              <a:rect l="l" t="t" r="r" b="b"/>
              <a:pathLst>
                <a:path w="3059" h="4096" extrusionOk="0">
                  <a:moveTo>
                    <a:pt x="337" y="0"/>
                  </a:moveTo>
                  <a:lnTo>
                    <a:pt x="234" y="26"/>
                  </a:lnTo>
                  <a:lnTo>
                    <a:pt x="130" y="52"/>
                  </a:lnTo>
                  <a:lnTo>
                    <a:pt x="52" y="130"/>
                  </a:lnTo>
                  <a:lnTo>
                    <a:pt x="26" y="233"/>
                  </a:lnTo>
                  <a:lnTo>
                    <a:pt x="0" y="337"/>
                  </a:lnTo>
                  <a:lnTo>
                    <a:pt x="0" y="3758"/>
                  </a:lnTo>
                  <a:lnTo>
                    <a:pt x="26" y="3888"/>
                  </a:lnTo>
                  <a:lnTo>
                    <a:pt x="104" y="3991"/>
                  </a:lnTo>
                  <a:lnTo>
                    <a:pt x="208" y="4069"/>
                  </a:lnTo>
                  <a:lnTo>
                    <a:pt x="337" y="4095"/>
                  </a:lnTo>
                  <a:lnTo>
                    <a:pt x="467" y="4069"/>
                  </a:lnTo>
                  <a:lnTo>
                    <a:pt x="571" y="3991"/>
                  </a:lnTo>
                  <a:lnTo>
                    <a:pt x="622" y="3888"/>
                  </a:lnTo>
                  <a:lnTo>
                    <a:pt x="648" y="3758"/>
                  </a:lnTo>
                  <a:lnTo>
                    <a:pt x="648" y="1374"/>
                  </a:lnTo>
                  <a:lnTo>
                    <a:pt x="2385" y="3862"/>
                  </a:lnTo>
                  <a:lnTo>
                    <a:pt x="2463" y="3966"/>
                  </a:lnTo>
                  <a:lnTo>
                    <a:pt x="2566" y="4017"/>
                  </a:lnTo>
                  <a:lnTo>
                    <a:pt x="2696" y="4043"/>
                  </a:lnTo>
                  <a:lnTo>
                    <a:pt x="2800" y="4043"/>
                  </a:lnTo>
                  <a:lnTo>
                    <a:pt x="2903" y="3966"/>
                  </a:lnTo>
                  <a:lnTo>
                    <a:pt x="3007" y="3888"/>
                  </a:lnTo>
                  <a:lnTo>
                    <a:pt x="3059" y="3784"/>
                  </a:lnTo>
                  <a:lnTo>
                    <a:pt x="3059" y="3629"/>
                  </a:lnTo>
                  <a:lnTo>
                    <a:pt x="3033" y="311"/>
                  </a:lnTo>
                  <a:lnTo>
                    <a:pt x="3007" y="181"/>
                  </a:lnTo>
                  <a:lnTo>
                    <a:pt x="2929" y="78"/>
                  </a:lnTo>
                  <a:lnTo>
                    <a:pt x="2826" y="26"/>
                  </a:lnTo>
                  <a:lnTo>
                    <a:pt x="2696" y="0"/>
                  </a:lnTo>
                  <a:lnTo>
                    <a:pt x="2566" y="26"/>
                  </a:lnTo>
                  <a:lnTo>
                    <a:pt x="2463" y="104"/>
                  </a:lnTo>
                  <a:lnTo>
                    <a:pt x="2411" y="207"/>
                  </a:lnTo>
                  <a:lnTo>
                    <a:pt x="2385" y="311"/>
                  </a:lnTo>
                  <a:lnTo>
                    <a:pt x="2411" y="2747"/>
                  </a:lnTo>
                  <a:lnTo>
                    <a:pt x="597" y="130"/>
                  </a:lnTo>
                  <a:lnTo>
                    <a:pt x="519" y="78"/>
                  </a:lnTo>
                  <a:lnTo>
                    <a:pt x="441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448050" y="1343875"/>
              <a:ext cx="102400" cy="102400"/>
            </a:xfrm>
            <a:custGeom>
              <a:avLst/>
              <a:gdLst/>
              <a:ahLst/>
              <a:cxnLst/>
              <a:rect l="l" t="t" r="r" b="b"/>
              <a:pathLst>
                <a:path w="4096" h="4096" extrusionOk="0">
                  <a:moveTo>
                    <a:pt x="2048" y="648"/>
                  </a:moveTo>
                  <a:lnTo>
                    <a:pt x="2333" y="674"/>
                  </a:lnTo>
                  <a:lnTo>
                    <a:pt x="2592" y="752"/>
                  </a:lnTo>
                  <a:lnTo>
                    <a:pt x="2826" y="881"/>
                  </a:lnTo>
                  <a:lnTo>
                    <a:pt x="3033" y="1063"/>
                  </a:lnTo>
                  <a:lnTo>
                    <a:pt x="3189" y="1270"/>
                  </a:lnTo>
                  <a:lnTo>
                    <a:pt x="3318" y="1503"/>
                  </a:lnTo>
                  <a:lnTo>
                    <a:pt x="3396" y="1762"/>
                  </a:lnTo>
                  <a:lnTo>
                    <a:pt x="3422" y="2048"/>
                  </a:lnTo>
                  <a:lnTo>
                    <a:pt x="3396" y="2333"/>
                  </a:lnTo>
                  <a:lnTo>
                    <a:pt x="3318" y="2592"/>
                  </a:lnTo>
                  <a:lnTo>
                    <a:pt x="3189" y="2825"/>
                  </a:lnTo>
                  <a:lnTo>
                    <a:pt x="3033" y="3032"/>
                  </a:lnTo>
                  <a:lnTo>
                    <a:pt x="2826" y="3188"/>
                  </a:lnTo>
                  <a:lnTo>
                    <a:pt x="2592" y="3318"/>
                  </a:lnTo>
                  <a:lnTo>
                    <a:pt x="2333" y="3395"/>
                  </a:lnTo>
                  <a:lnTo>
                    <a:pt x="2048" y="3421"/>
                  </a:lnTo>
                  <a:lnTo>
                    <a:pt x="1763" y="3395"/>
                  </a:lnTo>
                  <a:lnTo>
                    <a:pt x="1504" y="3318"/>
                  </a:lnTo>
                  <a:lnTo>
                    <a:pt x="1271" y="3188"/>
                  </a:lnTo>
                  <a:lnTo>
                    <a:pt x="1063" y="3032"/>
                  </a:lnTo>
                  <a:lnTo>
                    <a:pt x="882" y="2825"/>
                  </a:lnTo>
                  <a:lnTo>
                    <a:pt x="752" y="2592"/>
                  </a:lnTo>
                  <a:lnTo>
                    <a:pt x="674" y="2333"/>
                  </a:lnTo>
                  <a:lnTo>
                    <a:pt x="649" y="2048"/>
                  </a:lnTo>
                  <a:lnTo>
                    <a:pt x="674" y="1762"/>
                  </a:lnTo>
                  <a:lnTo>
                    <a:pt x="752" y="1503"/>
                  </a:lnTo>
                  <a:lnTo>
                    <a:pt x="882" y="1270"/>
                  </a:lnTo>
                  <a:lnTo>
                    <a:pt x="1063" y="1063"/>
                  </a:lnTo>
                  <a:lnTo>
                    <a:pt x="1271" y="881"/>
                  </a:lnTo>
                  <a:lnTo>
                    <a:pt x="1504" y="752"/>
                  </a:lnTo>
                  <a:lnTo>
                    <a:pt x="1763" y="674"/>
                  </a:lnTo>
                  <a:lnTo>
                    <a:pt x="2048" y="648"/>
                  </a:lnTo>
                  <a:close/>
                  <a:moveTo>
                    <a:pt x="1841" y="0"/>
                  </a:moveTo>
                  <a:lnTo>
                    <a:pt x="1633" y="26"/>
                  </a:lnTo>
                  <a:lnTo>
                    <a:pt x="1426" y="78"/>
                  </a:lnTo>
                  <a:lnTo>
                    <a:pt x="1245" y="156"/>
                  </a:lnTo>
                  <a:lnTo>
                    <a:pt x="1063" y="233"/>
                  </a:lnTo>
                  <a:lnTo>
                    <a:pt x="908" y="337"/>
                  </a:lnTo>
                  <a:lnTo>
                    <a:pt x="726" y="467"/>
                  </a:lnTo>
                  <a:lnTo>
                    <a:pt x="597" y="596"/>
                  </a:lnTo>
                  <a:lnTo>
                    <a:pt x="467" y="726"/>
                  </a:lnTo>
                  <a:lnTo>
                    <a:pt x="337" y="907"/>
                  </a:lnTo>
                  <a:lnTo>
                    <a:pt x="234" y="1063"/>
                  </a:lnTo>
                  <a:lnTo>
                    <a:pt x="156" y="1244"/>
                  </a:lnTo>
                  <a:lnTo>
                    <a:pt x="78" y="1426"/>
                  </a:lnTo>
                  <a:lnTo>
                    <a:pt x="26" y="1633"/>
                  </a:lnTo>
                  <a:lnTo>
                    <a:pt x="1" y="1840"/>
                  </a:lnTo>
                  <a:lnTo>
                    <a:pt x="1" y="2048"/>
                  </a:lnTo>
                  <a:lnTo>
                    <a:pt x="1" y="2255"/>
                  </a:lnTo>
                  <a:lnTo>
                    <a:pt x="26" y="2462"/>
                  </a:lnTo>
                  <a:lnTo>
                    <a:pt x="78" y="2644"/>
                  </a:lnTo>
                  <a:lnTo>
                    <a:pt x="156" y="2825"/>
                  </a:lnTo>
                  <a:lnTo>
                    <a:pt x="234" y="3007"/>
                  </a:lnTo>
                  <a:lnTo>
                    <a:pt x="337" y="3188"/>
                  </a:lnTo>
                  <a:lnTo>
                    <a:pt x="467" y="3344"/>
                  </a:lnTo>
                  <a:lnTo>
                    <a:pt x="597" y="3499"/>
                  </a:lnTo>
                  <a:lnTo>
                    <a:pt x="726" y="3629"/>
                  </a:lnTo>
                  <a:lnTo>
                    <a:pt x="908" y="3732"/>
                  </a:lnTo>
                  <a:lnTo>
                    <a:pt x="1063" y="3836"/>
                  </a:lnTo>
                  <a:lnTo>
                    <a:pt x="1245" y="3914"/>
                  </a:lnTo>
                  <a:lnTo>
                    <a:pt x="1426" y="3991"/>
                  </a:lnTo>
                  <a:lnTo>
                    <a:pt x="1633" y="4043"/>
                  </a:lnTo>
                  <a:lnTo>
                    <a:pt x="1841" y="4069"/>
                  </a:lnTo>
                  <a:lnTo>
                    <a:pt x="2048" y="4095"/>
                  </a:lnTo>
                  <a:lnTo>
                    <a:pt x="2255" y="4069"/>
                  </a:lnTo>
                  <a:lnTo>
                    <a:pt x="2463" y="4043"/>
                  </a:lnTo>
                  <a:lnTo>
                    <a:pt x="2644" y="3991"/>
                  </a:lnTo>
                  <a:lnTo>
                    <a:pt x="2826" y="3914"/>
                  </a:lnTo>
                  <a:lnTo>
                    <a:pt x="3007" y="3836"/>
                  </a:lnTo>
                  <a:lnTo>
                    <a:pt x="3189" y="3732"/>
                  </a:lnTo>
                  <a:lnTo>
                    <a:pt x="3344" y="3629"/>
                  </a:lnTo>
                  <a:lnTo>
                    <a:pt x="3500" y="3499"/>
                  </a:lnTo>
                  <a:lnTo>
                    <a:pt x="3629" y="3344"/>
                  </a:lnTo>
                  <a:lnTo>
                    <a:pt x="3733" y="3188"/>
                  </a:lnTo>
                  <a:lnTo>
                    <a:pt x="3836" y="3007"/>
                  </a:lnTo>
                  <a:lnTo>
                    <a:pt x="3914" y="2825"/>
                  </a:lnTo>
                  <a:lnTo>
                    <a:pt x="3992" y="2644"/>
                  </a:lnTo>
                  <a:lnTo>
                    <a:pt x="4044" y="2462"/>
                  </a:lnTo>
                  <a:lnTo>
                    <a:pt x="4070" y="2255"/>
                  </a:lnTo>
                  <a:lnTo>
                    <a:pt x="4096" y="2048"/>
                  </a:lnTo>
                  <a:lnTo>
                    <a:pt x="4070" y="1840"/>
                  </a:lnTo>
                  <a:lnTo>
                    <a:pt x="4044" y="1633"/>
                  </a:lnTo>
                  <a:lnTo>
                    <a:pt x="3992" y="1426"/>
                  </a:lnTo>
                  <a:lnTo>
                    <a:pt x="3914" y="1244"/>
                  </a:lnTo>
                  <a:lnTo>
                    <a:pt x="3836" y="1063"/>
                  </a:lnTo>
                  <a:lnTo>
                    <a:pt x="3733" y="907"/>
                  </a:lnTo>
                  <a:lnTo>
                    <a:pt x="3629" y="726"/>
                  </a:lnTo>
                  <a:lnTo>
                    <a:pt x="3500" y="596"/>
                  </a:lnTo>
                  <a:lnTo>
                    <a:pt x="3344" y="467"/>
                  </a:lnTo>
                  <a:lnTo>
                    <a:pt x="3189" y="337"/>
                  </a:lnTo>
                  <a:lnTo>
                    <a:pt x="3007" y="233"/>
                  </a:lnTo>
                  <a:lnTo>
                    <a:pt x="2826" y="156"/>
                  </a:lnTo>
                  <a:lnTo>
                    <a:pt x="2644" y="78"/>
                  </a:lnTo>
                  <a:lnTo>
                    <a:pt x="2463" y="26"/>
                  </a:lnTo>
                  <a:lnTo>
                    <a:pt x="22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323650" y="1605000"/>
              <a:ext cx="244300" cy="16225"/>
            </a:xfrm>
            <a:custGeom>
              <a:avLst/>
              <a:gdLst/>
              <a:ahLst/>
              <a:cxnLst/>
              <a:rect l="l" t="t" r="r" b="b"/>
              <a:pathLst>
                <a:path w="9772" h="649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207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9460" y="648"/>
                  </a:lnTo>
                  <a:lnTo>
                    <a:pt x="9564" y="622"/>
                  </a:lnTo>
                  <a:lnTo>
                    <a:pt x="9668" y="544"/>
                  </a:lnTo>
                  <a:lnTo>
                    <a:pt x="9746" y="441"/>
                  </a:lnTo>
                  <a:lnTo>
                    <a:pt x="9771" y="311"/>
                  </a:lnTo>
                  <a:lnTo>
                    <a:pt x="9746" y="207"/>
                  </a:lnTo>
                  <a:lnTo>
                    <a:pt x="9668" y="78"/>
                  </a:lnTo>
                  <a:lnTo>
                    <a:pt x="9564" y="26"/>
                  </a:lnTo>
                  <a:lnTo>
                    <a:pt x="94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323650" y="1296575"/>
              <a:ext cx="244300" cy="16200"/>
            </a:xfrm>
            <a:custGeom>
              <a:avLst/>
              <a:gdLst/>
              <a:ahLst/>
              <a:cxnLst/>
              <a:rect l="l" t="t" r="r" b="b"/>
              <a:pathLst>
                <a:path w="9772" h="648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181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9460" y="648"/>
                  </a:lnTo>
                  <a:lnTo>
                    <a:pt x="9564" y="622"/>
                  </a:lnTo>
                  <a:lnTo>
                    <a:pt x="9668" y="544"/>
                  </a:lnTo>
                  <a:lnTo>
                    <a:pt x="9746" y="441"/>
                  </a:lnTo>
                  <a:lnTo>
                    <a:pt x="9771" y="311"/>
                  </a:lnTo>
                  <a:lnTo>
                    <a:pt x="9746" y="181"/>
                  </a:lnTo>
                  <a:lnTo>
                    <a:pt x="9668" y="78"/>
                  </a:lnTo>
                  <a:lnTo>
                    <a:pt x="9564" y="26"/>
                  </a:lnTo>
                  <a:lnTo>
                    <a:pt x="94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3" name="Google Shape;423;p6"/>
          <p:cNvGrpSpPr/>
          <p:nvPr/>
        </p:nvGrpSpPr>
        <p:grpSpPr>
          <a:xfrm>
            <a:off x="7987249" y="3073661"/>
            <a:ext cx="321425" cy="419250"/>
            <a:chOff x="287350" y="1249275"/>
            <a:chExt cx="321425" cy="419250"/>
          </a:xfrm>
        </p:grpSpPr>
        <p:sp>
          <p:nvSpPr>
            <p:cNvPr id="424" name="Google Shape;424;p6"/>
            <p:cNvSpPr/>
            <p:nvPr/>
          </p:nvSpPr>
          <p:spPr>
            <a:xfrm>
              <a:off x="287350" y="1249275"/>
              <a:ext cx="321425" cy="419250"/>
            </a:xfrm>
            <a:custGeom>
              <a:avLst/>
              <a:gdLst/>
              <a:ahLst/>
              <a:cxnLst/>
              <a:rect l="l" t="t" r="r" b="b"/>
              <a:pathLst>
                <a:path w="12857" h="16770" extrusionOk="0">
                  <a:moveTo>
                    <a:pt x="312" y="0"/>
                  </a:moveTo>
                  <a:lnTo>
                    <a:pt x="182" y="26"/>
                  </a:lnTo>
                  <a:lnTo>
                    <a:pt x="79" y="78"/>
                  </a:lnTo>
                  <a:lnTo>
                    <a:pt x="27" y="181"/>
                  </a:lnTo>
                  <a:lnTo>
                    <a:pt x="1" y="311"/>
                  </a:lnTo>
                  <a:lnTo>
                    <a:pt x="1" y="16432"/>
                  </a:lnTo>
                  <a:lnTo>
                    <a:pt x="27" y="16562"/>
                  </a:lnTo>
                  <a:lnTo>
                    <a:pt x="79" y="16665"/>
                  </a:lnTo>
                  <a:lnTo>
                    <a:pt x="182" y="16743"/>
                  </a:lnTo>
                  <a:lnTo>
                    <a:pt x="312" y="16769"/>
                  </a:lnTo>
                  <a:lnTo>
                    <a:pt x="12545" y="16769"/>
                  </a:lnTo>
                  <a:lnTo>
                    <a:pt x="12649" y="16743"/>
                  </a:lnTo>
                  <a:lnTo>
                    <a:pt x="12753" y="16665"/>
                  </a:lnTo>
                  <a:lnTo>
                    <a:pt x="12830" y="16562"/>
                  </a:lnTo>
                  <a:lnTo>
                    <a:pt x="12856" y="16432"/>
                  </a:lnTo>
                  <a:lnTo>
                    <a:pt x="12856" y="311"/>
                  </a:lnTo>
                  <a:lnTo>
                    <a:pt x="12830" y="181"/>
                  </a:lnTo>
                  <a:lnTo>
                    <a:pt x="12753" y="78"/>
                  </a:lnTo>
                  <a:lnTo>
                    <a:pt x="12649" y="26"/>
                  </a:lnTo>
                  <a:lnTo>
                    <a:pt x="12545" y="0"/>
                  </a:lnTo>
                  <a:lnTo>
                    <a:pt x="7906" y="0"/>
                  </a:lnTo>
                  <a:lnTo>
                    <a:pt x="7776" y="26"/>
                  </a:lnTo>
                  <a:lnTo>
                    <a:pt x="7673" y="78"/>
                  </a:lnTo>
                  <a:lnTo>
                    <a:pt x="7595" y="181"/>
                  </a:lnTo>
                  <a:lnTo>
                    <a:pt x="7569" y="311"/>
                  </a:lnTo>
                  <a:lnTo>
                    <a:pt x="7595" y="441"/>
                  </a:lnTo>
                  <a:lnTo>
                    <a:pt x="7673" y="544"/>
                  </a:lnTo>
                  <a:lnTo>
                    <a:pt x="7776" y="622"/>
                  </a:lnTo>
                  <a:lnTo>
                    <a:pt x="7906" y="648"/>
                  </a:lnTo>
                  <a:lnTo>
                    <a:pt x="12208" y="648"/>
                  </a:lnTo>
                  <a:lnTo>
                    <a:pt x="12208" y="16121"/>
                  </a:lnTo>
                  <a:lnTo>
                    <a:pt x="649" y="16121"/>
                  </a:lnTo>
                  <a:lnTo>
                    <a:pt x="649" y="648"/>
                  </a:lnTo>
                  <a:lnTo>
                    <a:pt x="4951" y="648"/>
                  </a:lnTo>
                  <a:lnTo>
                    <a:pt x="5081" y="622"/>
                  </a:lnTo>
                  <a:lnTo>
                    <a:pt x="5184" y="544"/>
                  </a:lnTo>
                  <a:lnTo>
                    <a:pt x="5262" y="441"/>
                  </a:lnTo>
                  <a:lnTo>
                    <a:pt x="5288" y="311"/>
                  </a:lnTo>
                  <a:lnTo>
                    <a:pt x="5262" y="181"/>
                  </a:lnTo>
                  <a:lnTo>
                    <a:pt x="5184" y="78"/>
                  </a:lnTo>
                  <a:lnTo>
                    <a:pt x="5081" y="26"/>
                  </a:lnTo>
                  <a:lnTo>
                    <a:pt x="49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439625" y="1249275"/>
              <a:ext cx="16875" cy="16200"/>
            </a:xfrm>
            <a:custGeom>
              <a:avLst/>
              <a:gdLst/>
              <a:ahLst/>
              <a:cxnLst/>
              <a:rect l="l" t="t" r="r" b="b"/>
              <a:pathLst>
                <a:path w="675" h="648" extrusionOk="0">
                  <a:moveTo>
                    <a:pt x="338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7" y="181"/>
                  </a:lnTo>
                  <a:lnTo>
                    <a:pt x="1" y="311"/>
                  </a:lnTo>
                  <a:lnTo>
                    <a:pt x="27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8" y="648"/>
                  </a:lnTo>
                  <a:lnTo>
                    <a:pt x="467" y="622"/>
                  </a:lnTo>
                  <a:lnTo>
                    <a:pt x="571" y="544"/>
                  </a:lnTo>
                  <a:lnTo>
                    <a:pt x="649" y="441"/>
                  </a:lnTo>
                  <a:lnTo>
                    <a:pt x="674" y="311"/>
                  </a:lnTo>
                  <a:lnTo>
                    <a:pt x="649" y="181"/>
                  </a:lnTo>
                  <a:lnTo>
                    <a:pt x="571" y="78"/>
                  </a:lnTo>
                  <a:lnTo>
                    <a:pt x="467" y="26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499250" y="1471500"/>
              <a:ext cx="52500" cy="102425"/>
            </a:xfrm>
            <a:custGeom>
              <a:avLst/>
              <a:gdLst/>
              <a:ahLst/>
              <a:cxnLst/>
              <a:rect l="l" t="t" r="r" b="b"/>
              <a:pathLst>
                <a:path w="2100" h="4097" extrusionOk="0">
                  <a:moveTo>
                    <a:pt x="311" y="1"/>
                  </a:moveTo>
                  <a:lnTo>
                    <a:pt x="207" y="27"/>
                  </a:lnTo>
                  <a:lnTo>
                    <a:pt x="104" y="105"/>
                  </a:lnTo>
                  <a:lnTo>
                    <a:pt x="26" y="208"/>
                  </a:lnTo>
                  <a:lnTo>
                    <a:pt x="0" y="338"/>
                  </a:lnTo>
                  <a:lnTo>
                    <a:pt x="0" y="3759"/>
                  </a:lnTo>
                  <a:lnTo>
                    <a:pt x="26" y="3889"/>
                  </a:lnTo>
                  <a:lnTo>
                    <a:pt x="104" y="3992"/>
                  </a:lnTo>
                  <a:lnTo>
                    <a:pt x="207" y="4070"/>
                  </a:lnTo>
                  <a:lnTo>
                    <a:pt x="311" y="4096"/>
                  </a:lnTo>
                  <a:lnTo>
                    <a:pt x="1763" y="4096"/>
                  </a:lnTo>
                  <a:lnTo>
                    <a:pt x="1892" y="4070"/>
                  </a:lnTo>
                  <a:lnTo>
                    <a:pt x="1996" y="3992"/>
                  </a:lnTo>
                  <a:lnTo>
                    <a:pt x="2074" y="3889"/>
                  </a:lnTo>
                  <a:lnTo>
                    <a:pt x="2099" y="3759"/>
                  </a:lnTo>
                  <a:lnTo>
                    <a:pt x="2074" y="3629"/>
                  </a:lnTo>
                  <a:lnTo>
                    <a:pt x="1996" y="3526"/>
                  </a:lnTo>
                  <a:lnTo>
                    <a:pt x="1892" y="3474"/>
                  </a:lnTo>
                  <a:lnTo>
                    <a:pt x="1763" y="3448"/>
                  </a:lnTo>
                  <a:lnTo>
                    <a:pt x="648" y="3448"/>
                  </a:lnTo>
                  <a:lnTo>
                    <a:pt x="648" y="2385"/>
                  </a:lnTo>
                  <a:lnTo>
                    <a:pt x="1659" y="2385"/>
                  </a:lnTo>
                  <a:lnTo>
                    <a:pt x="1788" y="2360"/>
                  </a:lnTo>
                  <a:lnTo>
                    <a:pt x="1892" y="2282"/>
                  </a:lnTo>
                  <a:lnTo>
                    <a:pt x="1970" y="2178"/>
                  </a:lnTo>
                  <a:lnTo>
                    <a:pt x="1996" y="2048"/>
                  </a:lnTo>
                  <a:lnTo>
                    <a:pt x="1970" y="1919"/>
                  </a:lnTo>
                  <a:lnTo>
                    <a:pt x="1892" y="1815"/>
                  </a:lnTo>
                  <a:lnTo>
                    <a:pt x="1788" y="1763"/>
                  </a:lnTo>
                  <a:lnTo>
                    <a:pt x="1659" y="1737"/>
                  </a:lnTo>
                  <a:lnTo>
                    <a:pt x="648" y="1737"/>
                  </a:lnTo>
                  <a:lnTo>
                    <a:pt x="648" y="675"/>
                  </a:lnTo>
                  <a:lnTo>
                    <a:pt x="1763" y="675"/>
                  </a:lnTo>
                  <a:lnTo>
                    <a:pt x="1892" y="649"/>
                  </a:lnTo>
                  <a:lnTo>
                    <a:pt x="1996" y="571"/>
                  </a:lnTo>
                  <a:lnTo>
                    <a:pt x="2074" y="467"/>
                  </a:lnTo>
                  <a:lnTo>
                    <a:pt x="2099" y="338"/>
                  </a:lnTo>
                  <a:lnTo>
                    <a:pt x="2074" y="208"/>
                  </a:lnTo>
                  <a:lnTo>
                    <a:pt x="1996" y="105"/>
                  </a:lnTo>
                  <a:lnTo>
                    <a:pt x="1892" y="27"/>
                  </a:lnTo>
                  <a:lnTo>
                    <a:pt x="17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420825" y="1471500"/>
              <a:ext cx="52525" cy="102425"/>
            </a:xfrm>
            <a:custGeom>
              <a:avLst/>
              <a:gdLst/>
              <a:ahLst/>
              <a:cxnLst/>
              <a:rect l="l" t="t" r="r" b="b"/>
              <a:pathLst>
                <a:path w="2101" h="4097" extrusionOk="0">
                  <a:moveTo>
                    <a:pt x="338" y="1"/>
                  </a:moveTo>
                  <a:lnTo>
                    <a:pt x="208" y="27"/>
                  </a:lnTo>
                  <a:lnTo>
                    <a:pt x="105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3759"/>
                  </a:lnTo>
                  <a:lnTo>
                    <a:pt x="27" y="3889"/>
                  </a:lnTo>
                  <a:lnTo>
                    <a:pt x="105" y="3992"/>
                  </a:lnTo>
                  <a:lnTo>
                    <a:pt x="208" y="4070"/>
                  </a:lnTo>
                  <a:lnTo>
                    <a:pt x="338" y="4096"/>
                  </a:lnTo>
                  <a:lnTo>
                    <a:pt x="1789" y="4096"/>
                  </a:lnTo>
                  <a:lnTo>
                    <a:pt x="1919" y="4070"/>
                  </a:lnTo>
                  <a:lnTo>
                    <a:pt x="2023" y="3992"/>
                  </a:lnTo>
                  <a:lnTo>
                    <a:pt x="2074" y="3889"/>
                  </a:lnTo>
                  <a:lnTo>
                    <a:pt x="2100" y="3759"/>
                  </a:lnTo>
                  <a:lnTo>
                    <a:pt x="2074" y="3629"/>
                  </a:lnTo>
                  <a:lnTo>
                    <a:pt x="2023" y="3526"/>
                  </a:lnTo>
                  <a:lnTo>
                    <a:pt x="1919" y="3474"/>
                  </a:lnTo>
                  <a:lnTo>
                    <a:pt x="1789" y="3448"/>
                  </a:lnTo>
                  <a:lnTo>
                    <a:pt x="675" y="3448"/>
                  </a:lnTo>
                  <a:lnTo>
                    <a:pt x="675" y="2385"/>
                  </a:lnTo>
                  <a:lnTo>
                    <a:pt x="1686" y="2385"/>
                  </a:lnTo>
                  <a:lnTo>
                    <a:pt x="1815" y="2360"/>
                  </a:lnTo>
                  <a:lnTo>
                    <a:pt x="1919" y="2282"/>
                  </a:lnTo>
                  <a:lnTo>
                    <a:pt x="1971" y="2178"/>
                  </a:lnTo>
                  <a:lnTo>
                    <a:pt x="1997" y="2048"/>
                  </a:lnTo>
                  <a:lnTo>
                    <a:pt x="1971" y="1919"/>
                  </a:lnTo>
                  <a:lnTo>
                    <a:pt x="1919" y="1815"/>
                  </a:lnTo>
                  <a:lnTo>
                    <a:pt x="1815" y="1763"/>
                  </a:lnTo>
                  <a:lnTo>
                    <a:pt x="1686" y="1737"/>
                  </a:lnTo>
                  <a:lnTo>
                    <a:pt x="675" y="1737"/>
                  </a:lnTo>
                  <a:lnTo>
                    <a:pt x="675" y="675"/>
                  </a:lnTo>
                  <a:lnTo>
                    <a:pt x="1789" y="675"/>
                  </a:lnTo>
                  <a:lnTo>
                    <a:pt x="1919" y="649"/>
                  </a:lnTo>
                  <a:lnTo>
                    <a:pt x="2023" y="571"/>
                  </a:lnTo>
                  <a:lnTo>
                    <a:pt x="2074" y="467"/>
                  </a:lnTo>
                  <a:lnTo>
                    <a:pt x="2100" y="338"/>
                  </a:lnTo>
                  <a:lnTo>
                    <a:pt x="2074" y="208"/>
                  </a:lnTo>
                  <a:lnTo>
                    <a:pt x="2023" y="105"/>
                  </a:lnTo>
                  <a:lnTo>
                    <a:pt x="1919" y="27"/>
                  </a:lnTo>
                  <a:lnTo>
                    <a:pt x="17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344375" y="1471500"/>
              <a:ext cx="51225" cy="102425"/>
            </a:xfrm>
            <a:custGeom>
              <a:avLst/>
              <a:gdLst/>
              <a:ahLst/>
              <a:cxnLst/>
              <a:rect l="l" t="t" r="r" b="b"/>
              <a:pathLst>
                <a:path w="2049" h="4097" extrusionOk="0">
                  <a:moveTo>
                    <a:pt x="312" y="1"/>
                  </a:moveTo>
                  <a:lnTo>
                    <a:pt x="208" y="27"/>
                  </a:lnTo>
                  <a:lnTo>
                    <a:pt x="104" y="105"/>
                  </a:lnTo>
                  <a:lnTo>
                    <a:pt x="27" y="208"/>
                  </a:lnTo>
                  <a:lnTo>
                    <a:pt x="1" y="338"/>
                  </a:lnTo>
                  <a:lnTo>
                    <a:pt x="1" y="3759"/>
                  </a:lnTo>
                  <a:lnTo>
                    <a:pt x="27" y="3889"/>
                  </a:lnTo>
                  <a:lnTo>
                    <a:pt x="104" y="3992"/>
                  </a:lnTo>
                  <a:lnTo>
                    <a:pt x="208" y="4070"/>
                  </a:lnTo>
                  <a:lnTo>
                    <a:pt x="312" y="4096"/>
                  </a:lnTo>
                  <a:lnTo>
                    <a:pt x="441" y="4070"/>
                  </a:lnTo>
                  <a:lnTo>
                    <a:pt x="545" y="3992"/>
                  </a:lnTo>
                  <a:lnTo>
                    <a:pt x="623" y="3889"/>
                  </a:lnTo>
                  <a:lnTo>
                    <a:pt x="649" y="3759"/>
                  </a:lnTo>
                  <a:lnTo>
                    <a:pt x="649" y="2334"/>
                  </a:lnTo>
                  <a:lnTo>
                    <a:pt x="1608" y="2334"/>
                  </a:lnTo>
                  <a:lnTo>
                    <a:pt x="1737" y="2308"/>
                  </a:lnTo>
                  <a:lnTo>
                    <a:pt x="1841" y="2256"/>
                  </a:lnTo>
                  <a:lnTo>
                    <a:pt x="1919" y="2152"/>
                  </a:lnTo>
                  <a:lnTo>
                    <a:pt x="1944" y="2023"/>
                  </a:lnTo>
                  <a:lnTo>
                    <a:pt x="1919" y="1893"/>
                  </a:lnTo>
                  <a:lnTo>
                    <a:pt x="1841" y="1789"/>
                  </a:lnTo>
                  <a:lnTo>
                    <a:pt x="1737" y="1712"/>
                  </a:lnTo>
                  <a:lnTo>
                    <a:pt x="1608" y="1686"/>
                  </a:lnTo>
                  <a:lnTo>
                    <a:pt x="649" y="1686"/>
                  </a:lnTo>
                  <a:lnTo>
                    <a:pt x="649" y="649"/>
                  </a:lnTo>
                  <a:lnTo>
                    <a:pt x="1711" y="649"/>
                  </a:lnTo>
                  <a:lnTo>
                    <a:pt x="1841" y="623"/>
                  </a:lnTo>
                  <a:lnTo>
                    <a:pt x="1944" y="571"/>
                  </a:lnTo>
                  <a:lnTo>
                    <a:pt x="2022" y="467"/>
                  </a:lnTo>
                  <a:lnTo>
                    <a:pt x="2048" y="338"/>
                  </a:lnTo>
                  <a:lnTo>
                    <a:pt x="2022" y="208"/>
                  </a:lnTo>
                  <a:lnTo>
                    <a:pt x="1944" y="105"/>
                  </a:lnTo>
                  <a:lnTo>
                    <a:pt x="1841" y="27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345675" y="1343875"/>
              <a:ext cx="76475" cy="102400"/>
            </a:xfrm>
            <a:custGeom>
              <a:avLst/>
              <a:gdLst/>
              <a:ahLst/>
              <a:cxnLst/>
              <a:rect l="l" t="t" r="r" b="b"/>
              <a:pathLst>
                <a:path w="3059" h="4096" extrusionOk="0">
                  <a:moveTo>
                    <a:pt x="337" y="0"/>
                  </a:moveTo>
                  <a:lnTo>
                    <a:pt x="234" y="26"/>
                  </a:lnTo>
                  <a:lnTo>
                    <a:pt x="130" y="52"/>
                  </a:lnTo>
                  <a:lnTo>
                    <a:pt x="52" y="130"/>
                  </a:lnTo>
                  <a:lnTo>
                    <a:pt x="26" y="233"/>
                  </a:lnTo>
                  <a:lnTo>
                    <a:pt x="0" y="337"/>
                  </a:lnTo>
                  <a:lnTo>
                    <a:pt x="0" y="3758"/>
                  </a:lnTo>
                  <a:lnTo>
                    <a:pt x="26" y="3888"/>
                  </a:lnTo>
                  <a:lnTo>
                    <a:pt x="104" y="3991"/>
                  </a:lnTo>
                  <a:lnTo>
                    <a:pt x="208" y="4069"/>
                  </a:lnTo>
                  <a:lnTo>
                    <a:pt x="337" y="4095"/>
                  </a:lnTo>
                  <a:lnTo>
                    <a:pt x="467" y="4069"/>
                  </a:lnTo>
                  <a:lnTo>
                    <a:pt x="571" y="3991"/>
                  </a:lnTo>
                  <a:lnTo>
                    <a:pt x="622" y="3888"/>
                  </a:lnTo>
                  <a:lnTo>
                    <a:pt x="648" y="3758"/>
                  </a:lnTo>
                  <a:lnTo>
                    <a:pt x="648" y="1374"/>
                  </a:lnTo>
                  <a:lnTo>
                    <a:pt x="2385" y="3862"/>
                  </a:lnTo>
                  <a:lnTo>
                    <a:pt x="2463" y="3966"/>
                  </a:lnTo>
                  <a:lnTo>
                    <a:pt x="2566" y="4017"/>
                  </a:lnTo>
                  <a:lnTo>
                    <a:pt x="2696" y="4043"/>
                  </a:lnTo>
                  <a:lnTo>
                    <a:pt x="2800" y="4043"/>
                  </a:lnTo>
                  <a:lnTo>
                    <a:pt x="2903" y="3966"/>
                  </a:lnTo>
                  <a:lnTo>
                    <a:pt x="3007" y="3888"/>
                  </a:lnTo>
                  <a:lnTo>
                    <a:pt x="3059" y="3784"/>
                  </a:lnTo>
                  <a:lnTo>
                    <a:pt x="3059" y="3629"/>
                  </a:lnTo>
                  <a:lnTo>
                    <a:pt x="3033" y="311"/>
                  </a:lnTo>
                  <a:lnTo>
                    <a:pt x="3007" y="181"/>
                  </a:lnTo>
                  <a:lnTo>
                    <a:pt x="2929" y="78"/>
                  </a:lnTo>
                  <a:lnTo>
                    <a:pt x="2826" y="26"/>
                  </a:lnTo>
                  <a:lnTo>
                    <a:pt x="2696" y="0"/>
                  </a:lnTo>
                  <a:lnTo>
                    <a:pt x="2566" y="26"/>
                  </a:lnTo>
                  <a:lnTo>
                    <a:pt x="2463" y="104"/>
                  </a:lnTo>
                  <a:lnTo>
                    <a:pt x="2411" y="207"/>
                  </a:lnTo>
                  <a:lnTo>
                    <a:pt x="2385" y="311"/>
                  </a:lnTo>
                  <a:lnTo>
                    <a:pt x="2411" y="2747"/>
                  </a:lnTo>
                  <a:lnTo>
                    <a:pt x="597" y="130"/>
                  </a:lnTo>
                  <a:lnTo>
                    <a:pt x="519" y="78"/>
                  </a:lnTo>
                  <a:lnTo>
                    <a:pt x="441" y="26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448050" y="1343875"/>
              <a:ext cx="102400" cy="102400"/>
            </a:xfrm>
            <a:custGeom>
              <a:avLst/>
              <a:gdLst/>
              <a:ahLst/>
              <a:cxnLst/>
              <a:rect l="l" t="t" r="r" b="b"/>
              <a:pathLst>
                <a:path w="4096" h="4096" extrusionOk="0">
                  <a:moveTo>
                    <a:pt x="2048" y="648"/>
                  </a:moveTo>
                  <a:lnTo>
                    <a:pt x="2333" y="674"/>
                  </a:lnTo>
                  <a:lnTo>
                    <a:pt x="2592" y="752"/>
                  </a:lnTo>
                  <a:lnTo>
                    <a:pt x="2826" y="881"/>
                  </a:lnTo>
                  <a:lnTo>
                    <a:pt x="3033" y="1063"/>
                  </a:lnTo>
                  <a:lnTo>
                    <a:pt x="3189" y="1270"/>
                  </a:lnTo>
                  <a:lnTo>
                    <a:pt x="3318" y="1503"/>
                  </a:lnTo>
                  <a:lnTo>
                    <a:pt x="3396" y="1762"/>
                  </a:lnTo>
                  <a:lnTo>
                    <a:pt x="3422" y="2048"/>
                  </a:lnTo>
                  <a:lnTo>
                    <a:pt x="3396" y="2333"/>
                  </a:lnTo>
                  <a:lnTo>
                    <a:pt x="3318" y="2592"/>
                  </a:lnTo>
                  <a:lnTo>
                    <a:pt x="3189" y="2825"/>
                  </a:lnTo>
                  <a:lnTo>
                    <a:pt x="3033" y="3032"/>
                  </a:lnTo>
                  <a:lnTo>
                    <a:pt x="2826" y="3188"/>
                  </a:lnTo>
                  <a:lnTo>
                    <a:pt x="2592" y="3318"/>
                  </a:lnTo>
                  <a:lnTo>
                    <a:pt x="2333" y="3395"/>
                  </a:lnTo>
                  <a:lnTo>
                    <a:pt x="2048" y="3421"/>
                  </a:lnTo>
                  <a:lnTo>
                    <a:pt x="1763" y="3395"/>
                  </a:lnTo>
                  <a:lnTo>
                    <a:pt x="1504" y="3318"/>
                  </a:lnTo>
                  <a:lnTo>
                    <a:pt x="1271" y="3188"/>
                  </a:lnTo>
                  <a:lnTo>
                    <a:pt x="1063" y="3032"/>
                  </a:lnTo>
                  <a:lnTo>
                    <a:pt x="882" y="2825"/>
                  </a:lnTo>
                  <a:lnTo>
                    <a:pt x="752" y="2592"/>
                  </a:lnTo>
                  <a:lnTo>
                    <a:pt x="674" y="2333"/>
                  </a:lnTo>
                  <a:lnTo>
                    <a:pt x="649" y="2048"/>
                  </a:lnTo>
                  <a:lnTo>
                    <a:pt x="674" y="1762"/>
                  </a:lnTo>
                  <a:lnTo>
                    <a:pt x="752" y="1503"/>
                  </a:lnTo>
                  <a:lnTo>
                    <a:pt x="882" y="1270"/>
                  </a:lnTo>
                  <a:lnTo>
                    <a:pt x="1063" y="1063"/>
                  </a:lnTo>
                  <a:lnTo>
                    <a:pt x="1271" y="881"/>
                  </a:lnTo>
                  <a:lnTo>
                    <a:pt x="1504" y="752"/>
                  </a:lnTo>
                  <a:lnTo>
                    <a:pt x="1763" y="674"/>
                  </a:lnTo>
                  <a:lnTo>
                    <a:pt x="2048" y="648"/>
                  </a:lnTo>
                  <a:close/>
                  <a:moveTo>
                    <a:pt x="1841" y="0"/>
                  </a:moveTo>
                  <a:lnTo>
                    <a:pt x="1633" y="26"/>
                  </a:lnTo>
                  <a:lnTo>
                    <a:pt x="1426" y="78"/>
                  </a:lnTo>
                  <a:lnTo>
                    <a:pt x="1245" y="156"/>
                  </a:lnTo>
                  <a:lnTo>
                    <a:pt x="1063" y="233"/>
                  </a:lnTo>
                  <a:lnTo>
                    <a:pt x="908" y="337"/>
                  </a:lnTo>
                  <a:lnTo>
                    <a:pt x="726" y="467"/>
                  </a:lnTo>
                  <a:lnTo>
                    <a:pt x="597" y="596"/>
                  </a:lnTo>
                  <a:lnTo>
                    <a:pt x="467" y="726"/>
                  </a:lnTo>
                  <a:lnTo>
                    <a:pt x="337" y="907"/>
                  </a:lnTo>
                  <a:lnTo>
                    <a:pt x="234" y="1063"/>
                  </a:lnTo>
                  <a:lnTo>
                    <a:pt x="156" y="1244"/>
                  </a:lnTo>
                  <a:lnTo>
                    <a:pt x="78" y="1426"/>
                  </a:lnTo>
                  <a:lnTo>
                    <a:pt x="26" y="1633"/>
                  </a:lnTo>
                  <a:lnTo>
                    <a:pt x="1" y="1840"/>
                  </a:lnTo>
                  <a:lnTo>
                    <a:pt x="1" y="2048"/>
                  </a:lnTo>
                  <a:lnTo>
                    <a:pt x="1" y="2255"/>
                  </a:lnTo>
                  <a:lnTo>
                    <a:pt x="26" y="2462"/>
                  </a:lnTo>
                  <a:lnTo>
                    <a:pt x="78" y="2644"/>
                  </a:lnTo>
                  <a:lnTo>
                    <a:pt x="156" y="2825"/>
                  </a:lnTo>
                  <a:lnTo>
                    <a:pt x="234" y="3007"/>
                  </a:lnTo>
                  <a:lnTo>
                    <a:pt x="337" y="3188"/>
                  </a:lnTo>
                  <a:lnTo>
                    <a:pt x="467" y="3344"/>
                  </a:lnTo>
                  <a:lnTo>
                    <a:pt x="597" y="3499"/>
                  </a:lnTo>
                  <a:lnTo>
                    <a:pt x="726" y="3629"/>
                  </a:lnTo>
                  <a:lnTo>
                    <a:pt x="908" y="3732"/>
                  </a:lnTo>
                  <a:lnTo>
                    <a:pt x="1063" y="3836"/>
                  </a:lnTo>
                  <a:lnTo>
                    <a:pt x="1245" y="3914"/>
                  </a:lnTo>
                  <a:lnTo>
                    <a:pt x="1426" y="3991"/>
                  </a:lnTo>
                  <a:lnTo>
                    <a:pt x="1633" y="4043"/>
                  </a:lnTo>
                  <a:lnTo>
                    <a:pt x="1841" y="4069"/>
                  </a:lnTo>
                  <a:lnTo>
                    <a:pt x="2048" y="4095"/>
                  </a:lnTo>
                  <a:lnTo>
                    <a:pt x="2255" y="4069"/>
                  </a:lnTo>
                  <a:lnTo>
                    <a:pt x="2463" y="4043"/>
                  </a:lnTo>
                  <a:lnTo>
                    <a:pt x="2644" y="3991"/>
                  </a:lnTo>
                  <a:lnTo>
                    <a:pt x="2826" y="3914"/>
                  </a:lnTo>
                  <a:lnTo>
                    <a:pt x="3007" y="3836"/>
                  </a:lnTo>
                  <a:lnTo>
                    <a:pt x="3189" y="3732"/>
                  </a:lnTo>
                  <a:lnTo>
                    <a:pt x="3344" y="3629"/>
                  </a:lnTo>
                  <a:lnTo>
                    <a:pt x="3500" y="3499"/>
                  </a:lnTo>
                  <a:lnTo>
                    <a:pt x="3629" y="3344"/>
                  </a:lnTo>
                  <a:lnTo>
                    <a:pt x="3733" y="3188"/>
                  </a:lnTo>
                  <a:lnTo>
                    <a:pt x="3836" y="3007"/>
                  </a:lnTo>
                  <a:lnTo>
                    <a:pt x="3914" y="2825"/>
                  </a:lnTo>
                  <a:lnTo>
                    <a:pt x="3992" y="2644"/>
                  </a:lnTo>
                  <a:lnTo>
                    <a:pt x="4044" y="2462"/>
                  </a:lnTo>
                  <a:lnTo>
                    <a:pt x="4070" y="2255"/>
                  </a:lnTo>
                  <a:lnTo>
                    <a:pt x="4096" y="2048"/>
                  </a:lnTo>
                  <a:lnTo>
                    <a:pt x="4070" y="1840"/>
                  </a:lnTo>
                  <a:lnTo>
                    <a:pt x="4044" y="1633"/>
                  </a:lnTo>
                  <a:lnTo>
                    <a:pt x="3992" y="1426"/>
                  </a:lnTo>
                  <a:lnTo>
                    <a:pt x="3914" y="1244"/>
                  </a:lnTo>
                  <a:lnTo>
                    <a:pt x="3836" y="1063"/>
                  </a:lnTo>
                  <a:lnTo>
                    <a:pt x="3733" y="907"/>
                  </a:lnTo>
                  <a:lnTo>
                    <a:pt x="3629" y="726"/>
                  </a:lnTo>
                  <a:lnTo>
                    <a:pt x="3500" y="596"/>
                  </a:lnTo>
                  <a:lnTo>
                    <a:pt x="3344" y="467"/>
                  </a:lnTo>
                  <a:lnTo>
                    <a:pt x="3189" y="337"/>
                  </a:lnTo>
                  <a:lnTo>
                    <a:pt x="3007" y="233"/>
                  </a:lnTo>
                  <a:lnTo>
                    <a:pt x="2826" y="156"/>
                  </a:lnTo>
                  <a:lnTo>
                    <a:pt x="2644" y="78"/>
                  </a:lnTo>
                  <a:lnTo>
                    <a:pt x="2463" y="26"/>
                  </a:lnTo>
                  <a:lnTo>
                    <a:pt x="22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323650" y="1605000"/>
              <a:ext cx="244300" cy="16225"/>
            </a:xfrm>
            <a:custGeom>
              <a:avLst/>
              <a:gdLst/>
              <a:ahLst/>
              <a:cxnLst/>
              <a:rect l="l" t="t" r="r" b="b"/>
              <a:pathLst>
                <a:path w="9772" h="649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207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9460" y="648"/>
                  </a:lnTo>
                  <a:lnTo>
                    <a:pt x="9564" y="622"/>
                  </a:lnTo>
                  <a:lnTo>
                    <a:pt x="9668" y="544"/>
                  </a:lnTo>
                  <a:lnTo>
                    <a:pt x="9746" y="441"/>
                  </a:lnTo>
                  <a:lnTo>
                    <a:pt x="9771" y="311"/>
                  </a:lnTo>
                  <a:lnTo>
                    <a:pt x="9746" y="207"/>
                  </a:lnTo>
                  <a:lnTo>
                    <a:pt x="9668" y="78"/>
                  </a:lnTo>
                  <a:lnTo>
                    <a:pt x="9564" y="26"/>
                  </a:lnTo>
                  <a:lnTo>
                    <a:pt x="94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323650" y="1296575"/>
              <a:ext cx="244300" cy="16200"/>
            </a:xfrm>
            <a:custGeom>
              <a:avLst/>
              <a:gdLst/>
              <a:ahLst/>
              <a:cxnLst/>
              <a:rect l="l" t="t" r="r" b="b"/>
              <a:pathLst>
                <a:path w="9772" h="648" extrusionOk="0">
                  <a:moveTo>
                    <a:pt x="337" y="0"/>
                  </a:moveTo>
                  <a:lnTo>
                    <a:pt x="208" y="26"/>
                  </a:lnTo>
                  <a:lnTo>
                    <a:pt x="104" y="78"/>
                  </a:lnTo>
                  <a:lnTo>
                    <a:pt x="26" y="181"/>
                  </a:lnTo>
                  <a:lnTo>
                    <a:pt x="0" y="311"/>
                  </a:lnTo>
                  <a:lnTo>
                    <a:pt x="26" y="441"/>
                  </a:lnTo>
                  <a:lnTo>
                    <a:pt x="104" y="544"/>
                  </a:lnTo>
                  <a:lnTo>
                    <a:pt x="208" y="622"/>
                  </a:lnTo>
                  <a:lnTo>
                    <a:pt x="337" y="648"/>
                  </a:lnTo>
                  <a:lnTo>
                    <a:pt x="9460" y="648"/>
                  </a:lnTo>
                  <a:lnTo>
                    <a:pt x="9564" y="622"/>
                  </a:lnTo>
                  <a:lnTo>
                    <a:pt x="9668" y="544"/>
                  </a:lnTo>
                  <a:lnTo>
                    <a:pt x="9746" y="441"/>
                  </a:lnTo>
                  <a:lnTo>
                    <a:pt x="9771" y="311"/>
                  </a:lnTo>
                  <a:lnTo>
                    <a:pt x="9746" y="181"/>
                  </a:lnTo>
                  <a:lnTo>
                    <a:pt x="9668" y="78"/>
                  </a:lnTo>
                  <a:lnTo>
                    <a:pt x="9564" y="26"/>
                  </a:lnTo>
                  <a:lnTo>
                    <a:pt x="94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3" name="Google Shape;433;p6"/>
          <p:cNvSpPr txBox="1"/>
          <p:nvPr/>
        </p:nvSpPr>
        <p:spPr>
          <a:xfrm>
            <a:off x="8395630" y="4605867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7"/>
          <p:cNvSpPr/>
          <p:nvPr/>
        </p:nvSpPr>
        <p:spPr>
          <a:xfrm>
            <a:off x="0" y="1645271"/>
            <a:ext cx="5791199" cy="281093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7"/>
          <p:cNvSpPr txBox="1">
            <a:spLocks noGrp="1"/>
          </p:cNvSpPr>
          <p:nvPr>
            <p:ph type="title"/>
          </p:nvPr>
        </p:nvSpPr>
        <p:spPr>
          <a:xfrm>
            <a:off x="0" y="382369"/>
            <a:ext cx="7289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5400"/>
              <a:t>Conclusion</a:t>
            </a:r>
            <a:endParaRPr/>
          </a:p>
        </p:txBody>
      </p:sp>
      <p:sp>
        <p:nvSpPr>
          <p:cNvPr id="440" name="Google Shape;440;p7"/>
          <p:cNvSpPr txBox="1">
            <a:spLocks noGrp="1"/>
          </p:cNvSpPr>
          <p:nvPr>
            <p:ph type="subTitle" idx="1"/>
          </p:nvPr>
        </p:nvSpPr>
        <p:spPr>
          <a:xfrm>
            <a:off x="663599" y="2133600"/>
            <a:ext cx="4464000" cy="163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000" dirty="0">
                <a:latin typeface="Arial Black"/>
                <a:ea typeface="Arial Black"/>
                <a:cs typeface="Arial Black"/>
                <a:sym typeface="Arial Black"/>
              </a:rPr>
              <a:t>Verbal messages consist of using words and sounds to communicate with another person.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pic>
        <p:nvPicPr>
          <p:cNvPr id="441" name="Google Shape;441;p7" descr="How does non-verbal communication affect verbal communication? - Quor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94400" y="0"/>
            <a:ext cx="31496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7"/>
          <p:cNvSpPr txBox="1"/>
          <p:nvPr/>
        </p:nvSpPr>
        <p:spPr>
          <a:xfrm>
            <a:off x="8636000" y="4761131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8"/>
          <p:cNvSpPr/>
          <p:nvPr/>
        </p:nvSpPr>
        <p:spPr>
          <a:xfrm rot="2700000">
            <a:off x="7971250" y="1348936"/>
            <a:ext cx="305046" cy="1324977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47625" dir="2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8"/>
          <p:cNvSpPr/>
          <p:nvPr/>
        </p:nvSpPr>
        <p:spPr>
          <a:xfrm>
            <a:off x="713975" y="1557834"/>
            <a:ext cx="3968400" cy="4965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8"/>
          <p:cNvSpPr txBox="1">
            <a:spLocks noGrp="1"/>
          </p:cNvSpPr>
          <p:nvPr>
            <p:ph type="subTitle" idx="1"/>
          </p:nvPr>
        </p:nvSpPr>
        <p:spPr>
          <a:xfrm>
            <a:off x="293510" y="2214065"/>
            <a:ext cx="4768477" cy="2832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200" i="1"/>
              <a:t>10 ways to improve verbal communication skills</a:t>
            </a:r>
            <a:r>
              <a:rPr lang="en-US" sz="1200"/>
              <a:t>. Indeed Career Guide. (n.d.). Retrieved November 8, 2021, from https://www.indeed.com/career-advice/career-development/how-to-improve-verbal-communication-skills.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40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200"/>
              <a:t>Simon, D., Grimes, M., Roch, S., &amp; eCampusOntario. (2018, April 3). </a:t>
            </a:r>
            <a:r>
              <a:rPr lang="en-US" sz="1200" i="1"/>
              <a:t>Principles of verbal communication</a:t>
            </a:r>
            <a:r>
              <a:rPr lang="en-US" sz="1200"/>
              <a:t>. Communication for Business Professionals. Retrieved November 8, 2021, from https://ecampusontario.pressbooks.pub/commbusprofcdn/chapter/principles-of-verbal-communication/. </a:t>
            </a:r>
            <a:endParaRPr/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sp>
        <p:nvSpPr>
          <p:cNvPr id="450" name="Google Shape;450;p8"/>
          <p:cNvSpPr txBox="1">
            <a:spLocks noGrp="1"/>
          </p:cNvSpPr>
          <p:nvPr>
            <p:ph type="title"/>
          </p:nvPr>
        </p:nvSpPr>
        <p:spPr>
          <a:xfrm>
            <a:off x="713975" y="1623234"/>
            <a:ext cx="39684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2800"/>
              <a:t>References</a:t>
            </a:r>
            <a:endParaRPr/>
          </a:p>
        </p:txBody>
      </p:sp>
      <p:grpSp>
        <p:nvGrpSpPr>
          <p:cNvPr id="451" name="Google Shape;451;p8"/>
          <p:cNvGrpSpPr/>
          <p:nvPr/>
        </p:nvGrpSpPr>
        <p:grpSpPr>
          <a:xfrm>
            <a:off x="5066194" y="1316250"/>
            <a:ext cx="3212387" cy="2511000"/>
            <a:chOff x="4794566" y="1229221"/>
            <a:chExt cx="3492864" cy="2730238"/>
          </a:xfrm>
        </p:grpSpPr>
        <p:sp>
          <p:nvSpPr>
            <p:cNvPr id="452" name="Google Shape;452;p8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5" name="Google Shape;455;p8"/>
          <p:cNvSpPr/>
          <p:nvPr/>
        </p:nvSpPr>
        <p:spPr>
          <a:xfrm>
            <a:off x="2544682" y="1242"/>
            <a:ext cx="6330" cy="10086"/>
          </a:xfrm>
          <a:custGeom>
            <a:avLst/>
            <a:gdLst/>
            <a:ahLst/>
            <a:cxnLst/>
            <a:rect l="l" t="t" r="r" b="b"/>
            <a:pathLst>
              <a:path w="91" h="145" extrusionOk="0">
                <a:moveTo>
                  <a:pt x="0" y="0"/>
                </a:moveTo>
                <a:lnTo>
                  <a:pt x="72" y="144"/>
                </a:lnTo>
                <a:lnTo>
                  <a:pt x="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6" name="Google Shape;45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8138" y="1490225"/>
            <a:ext cx="2968500" cy="1670100"/>
          </a:xfrm>
          <a:prstGeom prst="roundRect">
            <a:avLst>
              <a:gd name="adj" fmla="val 9378"/>
            </a:avLst>
          </a:prstGeom>
          <a:noFill/>
          <a:ln>
            <a:noFill/>
          </a:ln>
        </p:spPr>
      </p:pic>
      <p:sp>
        <p:nvSpPr>
          <p:cNvPr id="457" name="Google Shape;457;p8"/>
          <p:cNvSpPr txBox="1"/>
          <p:nvPr/>
        </p:nvSpPr>
        <p:spPr>
          <a:xfrm>
            <a:off x="8278581" y="4560711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9"/>
          <p:cNvSpPr txBox="1">
            <a:spLocks noGrp="1"/>
          </p:cNvSpPr>
          <p:nvPr>
            <p:ph type="title"/>
          </p:nvPr>
        </p:nvSpPr>
        <p:spPr>
          <a:xfrm>
            <a:off x="1411111" y="613950"/>
            <a:ext cx="5949245" cy="1463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</a:pPr>
            <a:r>
              <a:rPr lang="en-US" sz="8000"/>
              <a:t>Thanks!</a:t>
            </a:r>
            <a:endParaRPr sz="8000"/>
          </a:p>
        </p:txBody>
      </p:sp>
      <p:pic>
        <p:nvPicPr>
          <p:cNvPr id="463" name="Google Shape;463;p9" descr="Any Questions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961839"/>
            <a:ext cx="9144000" cy="3181661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9"/>
          <p:cNvSpPr txBox="1"/>
          <p:nvPr/>
        </p:nvSpPr>
        <p:spPr>
          <a:xfrm>
            <a:off x="8636000" y="4820356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ternative Data for Investments by Slidesgo">
  <a:themeElements>
    <a:clrScheme name="Simple Light">
      <a:dk1>
        <a:srgbClr val="282829"/>
      </a:dk1>
      <a:lt1>
        <a:srgbClr val="FFFFFF"/>
      </a:lt1>
      <a:dk2>
        <a:srgbClr val="3335D1"/>
      </a:dk2>
      <a:lt2>
        <a:srgbClr val="FF882F"/>
      </a:lt2>
      <a:accent1>
        <a:srgbClr val="D54B93"/>
      </a:accent1>
      <a:accent2>
        <a:srgbClr val="E6E6E6"/>
      </a:accent2>
      <a:accent3>
        <a:srgbClr val="FD7EC0"/>
      </a:accent3>
      <a:accent4>
        <a:srgbClr val="1D1E7C"/>
      </a:accent4>
      <a:accent5>
        <a:srgbClr val="CE80FF"/>
      </a:accent5>
      <a:accent6>
        <a:srgbClr val="FEAEE1"/>
      </a:accent6>
      <a:hlink>
        <a:srgbClr val="FF888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On-screen Show (16:9)</PresentationFormat>
  <Paragraphs>51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Dosis</vt:lpstr>
      <vt:lpstr>Arial</vt:lpstr>
      <vt:lpstr>Montserrat ExtraBold</vt:lpstr>
      <vt:lpstr>Helvetica Neue</vt:lpstr>
      <vt:lpstr>Montserrat Alternates ExtraBold</vt:lpstr>
      <vt:lpstr>Saira</vt:lpstr>
      <vt:lpstr>Arial Black</vt:lpstr>
      <vt:lpstr>Pacifico</vt:lpstr>
      <vt:lpstr>Alternative Data for Investments by Slidesgo</vt:lpstr>
      <vt:lpstr>Improving Verbal Communication </vt:lpstr>
      <vt:lpstr>01</vt:lpstr>
      <vt:lpstr>Objectives</vt:lpstr>
      <vt:lpstr>Introduction</vt:lpstr>
      <vt:lpstr>Principles of Verbal Messages</vt:lpstr>
      <vt:lpstr>How to Improve Verbal Messages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Verbal Communication </dc:title>
  <dc:creator>LENOVO</dc:creator>
  <cp:lastModifiedBy>Maher Fattouh</cp:lastModifiedBy>
  <cp:revision>2</cp:revision>
  <dcterms:modified xsi:type="dcterms:W3CDTF">2021-12-26T10:51:20Z</dcterms:modified>
</cp:coreProperties>
</file>