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ar-SY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>
        <p:scale>
          <a:sx n="60" d="100"/>
          <a:sy n="60" d="100"/>
        </p:scale>
        <p:origin x="-165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049454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669590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889299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4071802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267394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736445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399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629097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Y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376911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460738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851274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C60B9-4054-4066-8F17-506D5261A7CC}" type="datetimeFigureOut">
              <a:rPr lang="ar-SY" smtClean="0"/>
              <a:t>18/09/1441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411629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Y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1070429" y="304800"/>
            <a:ext cx="693420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Y" sz="28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في </a:t>
            </a:r>
            <a:r>
              <a:rPr lang="en-US" sz="28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Google drive </a:t>
            </a:r>
            <a:r>
              <a:rPr lang="ar-SY" sz="28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قم بضغط </a:t>
            </a:r>
            <a:r>
              <a:rPr lang="en-US" sz="28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right click </a:t>
            </a:r>
            <a:r>
              <a:rPr lang="ar-SY" sz="28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 اختر تنزيل من القائمة</a:t>
            </a:r>
            <a:endParaRPr lang="ar-SY" sz="28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" t="12910" r="50690" b="60655"/>
          <a:stretch/>
        </p:blipFill>
        <p:spPr bwMode="auto">
          <a:xfrm>
            <a:off x="134911" y="944380"/>
            <a:ext cx="6280880" cy="1933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47" t="37650" r="48662" b="6398"/>
          <a:stretch/>
        </p:blipFill>
        <p:spPr bwMode="auto">
          <a:xfrm>
            <a:off x="4266285" y="2438400"/>
            <a:ext cx="2618156" cy="4079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مستطيل 3"/>
          <p:cNvSpPr/>
          <p:nvPr/>
        </p:nvSpPr>
        <p:spPr>
          <a:xfrm>
            <a:off x="4266285" y="5715000"/>
            <a:ext cx="1982115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629855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/>
          <p:cNvSpPr txBox="1"/>
          <p:nvPr/>
        </p:nvSpPr>
        <p:spPr>
          <a:xfrm>
            <a:off x="457200" y="304800"/>
            <a:ext cx="792479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Y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Y" sz="24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بعد انتهاء التنزيل قم </a:t>
            </a:r>
            <a:r>
              <a:rPr lang="ar-SY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</a:t>
            </a:r>
            <a:r>
              <a:rPr lang="ar-SY" sz="24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ضغط  </a:t>
            </a:r>
            <a:r>
              <a:rPr lang="en-US" sz="24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rigt click </a:t>
            </a:r>
            <a:r>
              <a:rPr lang="ar-SY" sz="24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على ملف التطبيق و اختر التشغيل كمسؤول  </a:t>
            </a:r>
            <a:endParaRPr lang="ar-SY" sz="24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57" t="14443" r="11961" b="5606"/>
          <a:stretch/>
        </p:blipFill>
        <p:spPr bwMode="auto">
          <a:xfrm>
            <a:off x="1988457" y="828020"/>
            <a:ext cx="5631542" cy="5848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3581400" y="1524000"/>
            <a:ext cx="1982115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5943600" y="1066800"/>
            <a:ext cx="152399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631979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28"/>
          <a:stretch/>
        </p:blipFill>
        <p:spPr bwMode="auto">
          <a:xfrm>
            <a:off x="-18143" y="32656"/>
            <a:ext cx="9162143" cy="682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6401257" y="4648200"/>
            <a:ext cx="991058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527646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800"/>
          <a:stretch/>
        </p:blipFill>
        <p:spPr bwMode="auto">
          <a:xfrm>
            <a:off x="0" y="0"/>
            <a:ext cx="9143999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/>
          <p:cNvSpPr/>
          <p:nvPr/>
        </p:nvSpPr>
        <p:spPr>
          <a:xfrm>
            <a:off x="6896786" y="4967514"/>
            <a:ext cx="723214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605907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2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/>
          <p:cNvSpPr/>
          <p:nvPr/>
        </p:nvSpPr>
        <p:spPr>
          <a:xfrm>
            <a:off x="6934200" y="4629807"/>
            <a:ext cx="838658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4091301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22" b="62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/>
          <p:cNvSpPr/>
          <p:nvPr/>
        </p:nvSpPr>
        <p:spPr>
          <a:xfrm>
            <a:off x="6896786" y="4967514"/>
            <a:ext cx="1180414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4" name="مستطيل 3"/>
          <p:cNvSpPr/>
          <p:nvPr/>
        </p:nvSpPr>
        <p:spPr>
          <a:xfrm>
            <a:off x="5868772" y="3657600"/>
            <a:ext cx="1180414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586115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22" b="62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/>
          <p:cNvSpPr/>
          <p:nvPr/>
        </p:nvSpPr>
        <p:spPr>
          <a:xfrm>
            <a:off x="6870510" y="4967514"/>
            <a:ext cx="825690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910635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22" b="62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/>
          <p:cNvSpPr/>
          <p:nvPr/>
        </p:nvSpPr>
        <p:spPr>
          <a:xfrm>
            <a:off x="6896786" y="4967514"/>
            <a:ext cx="1180414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270515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74" t="10668" r="12437" b="8513"/>
          <a:stretch/>
        </p:blipFill>
        <p:spPr bwMode="auto">
          <a:xfrm>
            <a:off x="1736834" y="609600"/>
            <a:ext cx="5502165" cy="591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مستطيل 3"/>
          <p:cNvSpPr/>
          <p:nvPr/>
        </p:nvSpPr>
        <p:spPr>
          <a:xfrm>
            <a:off x="5257800" y="1143000"/>
            <a:ext cx="1180414" cy="319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566686971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27</Words>
  <Application>Microsoft Office PowerPoint</Application>
  <PresentationFormat>عرض على الشاشة (3:4)‏</PresentationFormat>
  <Paragraphs>2</Paragraphs>
  <Slides>9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9</vt:i4>
      </vt:variant>
    </vt:vector>
  </HeadingPairs>
  <TitlesOfParts>
    <vt:vector size="10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sony</dc:creator>
  <cp:lastModifiedBy>sony</cp:lastModifiedBy>
  <cp:revision>7</cp:revision>
  <dcterms:created xsi:type="dcterms:W3CDTF">2020-04-27T07:49:33Z</dcterms:created>
  <dcterms:modified xsi:type="dcterms:W3CDTF">2020-05-10T10:48:14Z</dcterms:modified>
</cp:coreProperties>
</file>