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
  </p:notesMasterIdLst>
  <p:handoutMasterIdLst>
    <p:handoutMasterId r:id="rId4"/>
  </p:handoutMasterIdLst>
  <p:sldIdLst>
    <p:sldId id="265" r:id="rId2"/>
  </p:sldIdLst>
  <p:sldSz cx="32918400" cy="43891200"/>
  <p:notesSz cx="31954788" cy="50149125"/>
  <p:custDataLst>
    <p:tags r:id="rId5"/>
  </p:custDataLst>
  <p:defaultTex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6624" userDrawn="1">
          <p15:clr>
            <a:srgbClr val="A4A3A4"/>
          </p15:clr>
        </p15:guide>
        <p15:guide id="2" orient="horz" pos="7509" userDrawn="1">
          <p15:clr>
            <a:srgbClr val="A4A3A4"/>
          </p15:clr>
        </p15:guide>
        <p15:guide id="3" orient="horz" pos="4711" userDrawn="1">
          <p15:clr>
            <a:srgbClr val="A4A3A4"/>
          </p15:clr>
        </p15:guide>
        <p15:guide id="4" orient="horz" pos="8328" userDrawn="1">
          <p15:clr>
            <a:srgbClr val="A4A3A4"/>
          </p15:clr>
        </p15:guide>
        <p15:guide id="5" pos="540" userDrawn="1">
          <p15:clr>
            <a:srgbClr val="A4A3A4"/>
          </p15:clr>
        </p15:guide>
        <p15:guide id="6" pos="5184" userDrawn="1">
          <p15:clr>
            <a:srgbClr val="A4A3A4"/>
          </p15:clr>
        </p15:guide>
        <p15:guide id="7" pos="5544" userDrawn="1">
          <p15:clr>
            <a:srgbClr val="A4A3A4"/>
          </p15:clr>
        </p15:guide>
        <p15:guide id="8" pos="10188" userDrawn="1">
          <p15:clr>
            <a:srgbClr val="A4A3A4"/>
          </p15:clr>
        </p15:guide>
        <p15:guide id="9" pos="10548" userDrawn="1">
          <p15:clr>
            <a:srgbClr val="A4A3A4"/>
          </p15:clr>
        </p15:guide>
        <p15:guide id="10" pos="15192" userDrawn="1">
          <p15:clr>
            <a:srgbClr val="A4A3A4"/>
          </p15:clr>
        </p15:guide>
        <p15:guide id="11" pos="15552" userDrawn="1">
          <p15:clr>
            <a:srgbClr val="A4A3A4"/>
          </p15:clr>
        </p15:guide>
        <p15:guide id="12" pos="20196" userDrawn="1">
          <p15:clr>
            <a:srgbClr val="A4A3A4"/>
          </p15:clr>
        </p15:guide>
      </p15:sldGuideLst>
    </p:ext>
    <p:ext uri="{2D200454-40CA-4A62-9FC3-DE9A4176ACB9}">
      <p15:notesGuideLst xmlns:p15="http://schemas.microsoft.com/office/powerpoint/2012/main">
        <p15:guide id="1" orient="horz" pos="15795">
          <p15:clr>
            <a:srgbClr val="A4A3A4"/>
          </p15:clr>
        </p15:guide>
        <p15:guide id="2" pos="10065">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058"/>
    <a:srgbClr val="003764"/>
    <a:srgbClr val="002648"/>
    <a:srgbClr val="1482A5"/>
    <a:srgbClr val="DCE1C8"/>
    <a:srgbClr val="235078"/>
    <a:srgbClr val="EAEAEA"/>
    <a:srgbClr val="EEEEEE"/>
    <a:srgbClr val="006699"/>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autoAdjust="0"/>
    <p:restoredTop sz="94660" autoAdjust="0"/>
  </p:normalViewPr>
  <p:slideViewPr>
    <p:cSldViewPr>
      <p:cViewPr>
        <p:scale>
          <a:sx n="33" d="100"/>
          <a:sy n="33" d="100"/>
        </p:scale>
        <p:origin x="216" y="-6426"/>
      </p:cViewPr>
      <p:guideLst>
        <p:guide orient="horz" pos="26624"/>
        <p:guide orient="horz" pos="7509"/>
        <p:guide orient="horz" pos="4711"/>
        <p:guide orient="horz" pos="8328"/>
        <p:guide pos="540"/>
        <p:guide pos="5184"/>
        <p:guide pos="5544"/>
        <p:guide pos="10188"/>
        <p:guide pos="10548"/>
        <p:guide pos="15192"/>
        <p:guide pos="15552"/>
        <p:guide pos="2019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33" d="100"/>
        <a:sy n="33" d="100"/>
      </p:scale>
      <p:origin x="0" y="0"/>
    </p:cViewPr>
  </p:sorterViewPr>
  <p:notesViewPr>
    <p:cSldViewPr>
      <p:cViewPr varScale="1">
        <p:scale>
          <a:sx n="17" d="100"/>
          <a:sy n="17" d="100"/>
        </p:scale>
        <p:origin x="4416" y="178"/>
      </p:cViewPr>
      <p:guideLst>
        <p:guide orient="horz" pos="15795"/>
        <p:guide pos="10065"/>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notesMaster" Target="notesMasters/notesMaster1.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tags" Target="tags/tag1.xml"/><Relationship Id="rId4" Type="http://schemas.openxmlformats.org/officeDocument/2006/relationships/handoutMaster" Target="handoutMasters/handoutMaster1.xml"/><Relationship Id="rId9"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5FC4443-7EA9-48E5-8FDC-229F8E78B4CB}" type="doc">
      <dgm:prSet loTypeId="urn:microsoft.com/office/officeart/2009/3/layout/HorizontalOrganizationChart" loCatId="hierarchy" qsTypeId="urn:microsoft.com/office/officeart/2005/8/quickstyle/simple1" qsCatId="simple" csTypeId="urn:microsoft.com/office/officeart/2005/8/colors/accent1_2" csCatId="accent1" phldr="1"/>
      <dgm:spPr/>
      <dgm:t>
        <a:bodyPr/>
        <a:lstStyle/>
        <a:p>
          <a:pPr rtl="1"/>
          <a:endParaRPr lang="ar-LY"/>
        </a:p>
      </dgm:t>
    </dgm:pt>
    <dgm:pt modelId="{5E24AFD4-FE8C-476C-AA34-44A9E5768886}">
      <dgm:prSet phldrT="[نص]" custT="1"/>
      <dgm:spPr>
        <a:solidFill>
          <a:schemeClr val="accent5">
            <a:lumMod val="40000"/>
            <a:lumOff val="60000"/>
          </a:schemeClr>
        </a:solidFill>
        <a:ln>
          <a:solidFill>
            <a:schemeClr val="tx1"/>
          </a:solidFill>
        </a:ln>
      </dgm:spPr>
      <dgm:t>
        <a:bodyPr/>
        <a:lstStyle/>
        <a:p>
          <a:pPr rtl="1"/>
          <a:r>
            <a:rPr lang="en-US" sz="3300" b="1" dirty="0" smtClean="0">
              <a:solidFill>
                <a:schemeClr val="tx1"/>
              </a:solidFill>
              <a:latin typeface="Verdana" panose="020B0604030504040204" pitchFamily="34" charset="0"/>
              <a:ea typeface="Verdana" panose="020B0604030504040204" pitchFamily="34" charset="0"/>
            </a:rPr>
            <a:t>Secondary sjögren’s syndrome affects </a:t>
          </a:r>
          <a:endParaRPr lang="ar-LY" sz="3300" b="1" dirty="0">
            <a:solidFill>
              <a:schemeClr val="tx1"/>
            </a:solidFill>
            <a:latin typeface="Verdana" panose="020B0604030504040204" pitchFamily="34" charset="0"/>
            <a:ea typeface="Verdana" panose="020B0604030504040204" pitchFamily="34" charset="0"/>
          </a:endParaRPr>
        </a:p>
      </dgm:t>
    </dgm:pt>
    <dgm:pt modelId="{BA1BB95F-26B2-4DD2-8C98-734F55911A43}" type="parTrans" cxnId="{AF16B821-14F3-447B-96BE-47EBFA90003A}">
      <dgm:prSet/>
      <dgm:spPr/>
      <dgm:t>
        <a:bodyPr/>
        <a:lstStyle/>
        <a:p>
          <a:pPr rtl="1"/>
          <a:endParaRPr lang="ar-LY"/>
        </a:p>
      </dgm:t>
    </dgm:pt>
    <dgm:pt modelId="{184AD836-EA3A-49C5-96EC-C58D87D6E301}" type="sibTrans" cxnId="{AF16B821-14F3-447B-96BE-47EBFA90003A}">
      <dgm:prSet/>
      <dgm:spPr/>
      <dgm:t>
        <a:bodyPr/>
        <a:lstStyle/>
        <a:p>
          <a:pPr rtl="1"/>
          <a:endParaRPr lang="ar-LY"/>
        </a:p>
      </dgm:t>
    </dgm:pt>
    <dgm:pt modelId="{17A97448-A243-4256-9C42-51D78ED7C8FC}">
      <dgm:prSet phldrT="[نص]" custT="1"/>
      <dgm:spPr>
        <a:solidFill>
          <a:schemeClr val="accent5">
            <a:lumMod val="60000"/>
            <a:lumOff val="40000"/>
          </a:schemeClr>
        </a:solidFill>
        <a:ln>
          <a:solidFill>
            <a:schemeClr val="tx1"/>
          </a:solidFill>
        </a:ln>
      </dgm:spPr>
      <dgm:t>
        <a:bodyPr/>
        <a:lstStyle/>
        <a:p>
          <a:pPr rtl="1"/>
          <a:r>
            <a:rPr lang="en-US" sz="3300" b="0" dirty="0" smtClean="0">
              <a:solidFill>
                <a:schemeClr val="tx1"/>
              </a:solidFill>
              <a:latin typeface="Verdana" panose="020B0604030504040204" pitchFamily="34" charset="0"/>
              <a:ea typeface="Verdana" panose="020B0604030504040204" pitchFamily="34" charset="0"/>
            </a:rPr>
            <a:t>30% of systemic lupus erythematosus patients.</a:t>
          </a:r>
          <a:endParaRPr lang="ar-LY" sz="3300" b="0" dirty="0">
            <a:solidFill>
              <a:schemeClr val="tx1"/>
            </a:solidFill>
            <a:latin typeface="Verdana" panose="020B0604030504040204" pitchFamily="34" charset="0"/>
            <a:ea typeface="Verdana" panose="020B0604030504040204" pitchFamily="34" charset="0"/>
          </a:endParaRPr>
        </a:p>
      </dgm:t>
    </dgm:pt>
    <dgm:pt modelId="{536EB400-862F-4F9B-B8D0-396262C6157C}" type="parTrans" cxnId="{C0C71675-BC54-4125-833B-E8B605BFCA97}">
      <dgm:prSet/>
      <dgm:spPr>
        <a:ln>
          <a:solidFill>
            <a:schemeClr val="accent1">
              <a:lumMod val="75000"/>
            </a:schemeClr>
          </a:solidFill>
        </a:ln>
      </dgm:spPr>
      <dgm:t>
        <a:bodyPr/>
        <a:lstStyle/>
        <a:p>
          <a:pPr rtl="1"/>
          <a:endParaRPr lang="ar-LY"/>
        </a:p>
      </dgm:t>
    </dgm:pt>
    <dgm:pt modelId="{970686A0-9D5D-4A6D-AC1A-3152F8FA7DF8}" type="sibTrans" cxnId="{C0C71675-BC54-4125-833B-E8B605BFCA97}">
      <dgm:prSet/>
      <dgm:spPr/>
      <dgm:t>
        <a:bodyPr/>
        <a:lstStyle/>
        <a:p>
          <a:pPr rtl="1"/>
          <a:endParaRPr lang="ar-LY"/>
        </a:p>
      </dgm:t>
    </dgm:pt>
    <dgm:pt modelId="{23077D04-8561-4841-B497-71B8A852A2C1}">
      <dgm:prSet phldrT="[نص]" custT="1"/>
      <dgm:spPr>
        <a:solidFill>
          <a:schemeClr val="accent5">
            <a:lumMod val="60000"/>
            <a:lumOff val="40000"/>
          </a:schemeClr>
        </a:solidFill>
        <a:ln>
          <a:solidFill>
            <a:schemeClr val="tx1"/>
          </a:solidFill>
        </a:ln>
      </dgm:spPr>
      <dgm:t>
        <a:bodyPr/>
        <a:lstStyle/>
        <a:p>
          <a:pPr rtl="1"/>
          <a:r>
            <a:rPr lang="en-US" sz="3300" b="0" dirty="0" smtClean="0">
              <a:solidFill>
                <a:schemeClr val="tx1"/>
              </a:solidFill>
              <a:latin typeface="Verdana" panose="020B0604030504040204" pitchFamily="34" charset="0"/>
              <a:ea typeface="Verdana" panose="020B0604030504040204" pitchFamily="34" charset="0"/>
            </a:rPr>
            <a:t>15% of rheumatoid arthritis patients.</a:t>
          </a:r>
          <a:endParaRPr lang="ar-LY" sz="3300" b="0" dirty="0">
            <a:solidFill>
              <a:schemeClr val="tx1"/>
            </a:solidFill>
            <a:latin typeface="Verdana" panose="020B0604030504040204" pitchFamily="34" charset="0"/>
            <a:ea typeface="Verdana" panose="020B0604030504040204" pitchFamily="34" charset="0"/>
          </a:endParaRPr>
        </a:p>
      </dgm:t>
    </dgm:pt>
    <dgm:pt modelId="{9416C595-F107-4753-A9B1-1F9CE23DCB37}" type="parTrans" cxnId="{E455F620-0E13-47A9-8226-C3EE6F9C41FF}">
      <dgm:prSet/>
      <dgm:spPr/>
      <dgm:t>
        <a:bodyPr/>
        <a:lstStyle/>
        <a:p>
          <a:pPr rtl="1"/>
          <a:endParaRPr lang="ar-LY"/>
        </a:p>
      </dgm:t>
    </dgm:pt>
    <dgm:pt modelId="{335BD202-E992-41D3-833D-B496952B7D88}" type="sibTrans" cxnId="{E455F620-0E13-47A9-8226-C3EE6F9C41FF}">
      <dgm:prSet/>
      <dgm:spPr/>
      <dgm:t>
        <a:bodyPr/>
        <a:lstStyle/>
        <a:p>
          <a:pPr rtl="1"/>
          <a:endParaRPr lang="ar-LY"/>
        </a:p>
      </dgm:t>
    </dgm:pt>
    <dgm:pt modelId="{853BD916-0F81-44A5-A32E-E3F9EF3782B3}" type="pres">
      <dgm:prSet presAssocID="{15FC4443-7EA9-48E5-8FDC-229F8E78B4CB}" presName="hierChild1" presStyleCnt="0">
        <dgm:presLayoutVars>
          <dgm:orgChart val="1"/>
          <dgm:chPref val="1"/>
          <dgm:dir/>
          <dgm:animOne val="branch"/>
          <dgm:animLvl val="lvl"/>
          <dgm:resizeHandles/>
        </dgm:presLayoutVars>
      </dgm:prSet>
      <dgm:spPr/>
      <dgm:t>
        <a:bodyPr/>
        <a:lstStyle/>
        <a:p>
          <a:pPr rtl="1"/>
          <a:endParaRPr lang="ar-LY"/>
        </a:p>
      </dgm:t>
    </dgm:pt>
    <dgm:pt modelId="{9E8644C5-88E8-4D41-A57B-E58D652518FD}" type="pres">
      <dgm:prSet presAssocID="{5E24AFD4-FE8C-476C-AA34-44A9E5768886}" presName="hierRoot1" presStyleCnt="0">
        <dgm:presLayoutVars>
          <dgm:hierBranch val="init"/>
        </dgm:presLayoutVars>
      </dgm:prSet>
      <dgm:spPr/>
    </dgm:pt>
    <dgm:pt modelId="{9EEE4262-1838-413C-9ABC-96151AB9B2F9}" type="pres">
      <dgm:prSet presAssocID="{5E24AFD4-FE8C-476C-AA34-44A9E5768886}" presName="rootComposite1" presStyleCnt="0"/>
      <dgm:spPr/>
    </dgm:pt>
    <dgm:pt modelId="{5721064B-6E94-4D77-A0BC-F052BDCE7C3F}" type="pres">
      <dgm:prSet presAssocID="{5E24AFD4-FE8C-476C-AA34-44A9E5768886}" presName="rootText1" presStyleLbl="node0" presStyleIdx="0" presStyleCnt="1" custScaleX="107932" custScaleY="191003">
        <dgm:presLayoutVars>
          <dgm:chPref val="3"/>
        </dgm:presLayoutVars>
      </dgm:prSet>
      <dgm:spPr/>
      <dgm:t>
        <a:bodyPr/>
        <a:lstStyle/>
        <a:p>
          <a:pPr rtl="1"/>
          <a:endParaRPr lang="ar-LY"/>
        </a:p>
      </dgm:t>
    </dgm:pt>
    <dgm:pt modelId="{2E2505E8-212E-4250-8DFD-848225D5A96C}" type="pres">
      <dgm:prSet presAssocID="{5E24AFD4-FE8C-476C-AA34-44A9E5768886}" presName="rootConnector1" presStyleLbl="node1" presStyleIdx="0" presStyleCnt="0"/>
      <dgm:spPr/>
      <dgm:t>
        <a:bodyPr/>
        <a:lstStyle/>
        <a:p>
          <a:pPr rtl="1"/>
          <a:endParaRPr lang="ar-LY"/>
        </a:p>
      </dgm:t>
    </dgm:pt>
    <dgm:pt modelId="{E743870A-5C88-4301-837E-3B86DB05711D}" type="pres">
      <dgm:prSet presAssocID="{5E24AFD4-FE8C-476C-AA34-44A9E5768886}" presName="hierChild2" presStyleCnt="0"/>
      <dgm:spPr/>
    </dgm:pt>
    <dgm:pt modelId="{BD41299A-9292-42E5-9708-8584B1EC4804}" type="pres">
      <dgm:prSet presAssocID="{536EB400-862F-4F9B-B8D0-396262C6157C}" presName="Name64" presStyleLbl="parChTrans1D2" presStyleIdx="0" presStyleCnt="2"/>
      <dgm:spPr/>
      <dgm:t>
        <a:bodyPr/>
        <a:lstStyle/>
        <a:p>
          <a:pPr rtl="1"/>
          <a:endParaRPr lang="ar-LY"/>
        </a:p>
      </dgm:t>
    </dgm:pt>
    <dgm:pt modelId="{C6DE53D1-7287-49EF-BCB9-66A59B781025}" type="pres">
      <dgm:prSet presAssocID="{17A97448-A243-4256-9C42-51D78ED7C8FC}" presName="hierRoot2" presStyleCnt="0">
        <dgm:presLayoutVars>
          <dgm:hierBranch val="init"/>
        </dgm:presLayoutVars>
      </dgm:prSet>
      <dgm:spPr/>
    </dgm:pt>
    <dgm:pt modelId="{CC38083E-28DE-404F-84E7-14CE0A911C8B}" type="pres">
      <dgm:prSet presAssocID="{17A97448-A243-4256-9C42-51D78ED7C8FC}" presName="rootComposite" presStyleCnt="0"/>
      <dgm:spPr/>
    </dgm:pt>
    <dgm:pt modelId="{6E079E9F-FF07-4274-B16F-486A21B86D66}" type="pres">
      <dgm:prSet presAssocID="{17A97448-A243-4256-9C42-51D78ED7C8FC}" presName="rootText" presStyleLbl="node2" presStyleIdx="0" presStyleCnt="2" custScaleX="133217" custScaleY="99267">
        <dgm:presLayoutVars>
          <dgm:chPref val="3"/>
        </dgm:presLayoutVars>
      </dgm:prSet>
      <dgm:spPr/>
      <dgm:t>
        <a:bodyPr/>
        <a:lstStyle/>
        <a:p>
          <a:pPr rtl="1"/>
          <a:endParaRPr lang="ar-LY"/>
        </a:p>
      </dgm:t>
    </dgm:pt>
    <dgm:pt modelId="{C0B37709-04FF-4DD5-BC30-69E528A4AB08}" type="pres">
      <dgm:prSet presAssocID="{17A97448-A243-4256-9C42-51D78ED7C8FC}" presName="rootConnector" presStyleLbl="node2" presStyleIdx="0" presStyleCnt="2"/>
      <dgm:spPr/>
      <dgm:t>
        <a:bodyPr/>
        <a:lstStyle/>
        <a:p>
          <a:pPr rtl="1"/>
          <a:endParaRPr lang="ar-LY"/>
        </a:p>
      </dgm:t>
    </dgm:pt>
    <dgm:pt modelId="{9F701E2C-523E-4EC3-9E1D-ED8B769778E0}" type="pres">
      <dgm:prSet presAssocID="{17A97448-A243-4256-9C42-51D78ED7C8FC}" presName="hierChild4" presStyleCnt="0"/>
      <dgm:spPr/>
    </dgm:pt>
    <dgm:pt modelId="{1BBAA497-3973-4021-A5A8-FDC8AEA091D3}" type="pres">
      <dgm:prSet presAssocID="{17A97448-A243-4256-9C42-51D78ED7C8FC}" presName="hierChild5" presStyleCnt="0"/>
      <dgm:spPr/>
    </dgm:pt>
    <dgm:pt modelId="{954622DB-8326-468F-A305-AAA4803FB2A5}" type="pres">
      <dgm:prSet presAssocID="{9416C595-F107-4753-A9B1-1F9CE23DCB37}" presName="Name64" presStyleLbl="parChTrans1D2" presStyleIdx="1" presStyleCnt="2"/>
      <dgm:spPr/>
      <dgm:t>
        <a:bodyPr/>
        <a:lstStyle/>
        <a:p>
          <a:pPr rtl="1"/>
          <a:endParaRPr lang="ar-LY"/>
        </a:p>
      </dgm:t>
    </dgm:pt>
    <dgm:pt modelId="{6815B51A-34D1-4547-9C8D-59367A731DA6}" type="pres">
      <dgm:prSet presAssocID="{23077D04-8561-4841-B497-71B8A852A2C1}" presName="hierRoot2" presStyleCnt="0">
        <dgm:presLayoutVars>
          <dgm:hierBranch val="init"/>
        </dgm:presLayoutVars>
      </dgm:prSet>
      <dgm:spPr/>
    </dgm:pt>
    <dgm:pt modelId="{594C4E96-6DCA-4514-8862-FAA5BB727751}" type="pres">
      <dgm:prSet presAssocID="{23077D04-8561-4841-B497-71B8A852A2C1}" presName="rootComposite" presStyleCnt="0"/>
      <dgm:spPr/>
    </dgm:pt>
    <dgm:pt modelId="{19E9CD2F-7402-40B9-96F7-5D65A3D7D083}" type="pres">
      <dgm:prSet presAssocID="{23077D04-8561-4841-B497-71B8A852A2C1}" presName="rootText" presStyleLbl="node2" presStyleIdx="1" presStyleCnt="2" custScaleX="134695" custScaleY="91105">
        <dgm:presLayoutVars>
          <dgm:chPref val="3"/>
        </dgm:presLayoutVars>
      </dgm:prSet>
      <dgm:spPr/>
      <dgm:t>
        <a:bodyPr/>
        <a:lstStyle/>
        <a:p>
          <a:pPr rtl="1"/>
          <a:endParaRPr lang="ar-LY"/>
        </a:p>
      </dgm:t>
    </dgm:pt>
    <dgm:pt modelId="{1011173E-EBA2-4F1F-B7D5-2571FA0EBC6E}" type="pres">
      <dgm:prSet presAssocID="{23077D04-8561-4841-B497-71B8A852A2C1}" presName="rootConnector" presStyleLbl="node2" presStyleIdx="1" presStyleCnt="2"/>
      <dgm:spPr/>
      <dgm:t>
        <a:bodyPr/>
        <a:lstStyle/>
        <a:p>
          <a:pPr rtl="1"/>
          <a:endParaRPr lang="ar-LY"/>
        </a:p>
      </dgm:t>
    </dgm:pt>
    <dgm:pt modelId="{AEA7633C-77DC-45C0-81F4-E7614D82EC01}" type="pres">
      <dgm:prSet presAssocID="{23077D04-8561-4841-B497-71B8A852A2C1}" presName="hierChild4" presStyleCnt="0"/>
      <dgm:spPr/>
    </dgm:pt>
    <dgm:pt modelId="{6E11336C-98FE-4888-B4E3-D877D931B6FC}" type="pres">
      <dgm:prSet presAssocID="{23077D04-8561-4841-B497-71B8A852A2C1}" presName="hierChild5" presStyleCnt="0"/>
      <dgm:spPr/>
    </dgm:pt>
    <dgm:pt modelId="{860F5F31-2BC0-4FEB-B523-EC3F49C83441}" type="pres">
      <dgm:prSet presAssocID="{5E24AFD4-FE8C-476C-AA34-44A9E5768886}" presName="hierChild3" presStyleCnt="0"/>
      <dgm:spPr/>
    </dgm:pt>
  </dgm:ptLst>
  <dgm:cxnLst>
    <dgm:cxn modelId="{849489B6-73DE-4C69-9CF7-C75403B59784}" type="presOf" srcId="{9416C595-F107-4753-A9B1-1F9CE23DCB37}" destId="{954622DB-8326-468F-A305-AAA4803FB2A5}" srcOrd="0" destOrd="0" presId="urn:microsoft.com/office/officeart/2009/3/layout/HorizontalOrganizationChart"/>
    <dgm:cxn modelId="{F99D53F6-6012-4694-9B0B-8A5F8A07C70B}" type="presOf" srcId="{17A97448-A243-4256-9C42-51D78ED7C8FC}" destId="{6E079E9F-FF07-4274-B16F-486A21B86D66}" srcOrd="0" destOrd="0" presId="urn:microsoft.com/office/officeart/2009/3/layout/HorizontalOrganizationChart"/>
    <dgm:cxn modelId="{1DEB3B44-5710-40E2-84CC-C503972E9540}" type="presOf" srcId="{23077D04-8561-4841-B497-71B8A852A2C1}" destId="{19E9CD2F-7402-40B9-96F7-5D65A3D7D083}" srcOrd="0" destOrd="0" presId="urn:microsoft.com/office/officeart/2009/3/layout/HorizontalOrganizationChart"/>
    <dgm:cxn modelId="{CB2D7CA0-A2F9-4E1E-9EA7-E3A918DC1E6B}" type="presOf" srcId="{5E24AFD4-FE8C-476C-AA34-44A9E5768886}" destId="{5721064B-6E94-4D77-A0BC-F052BDCE7C3F}" srcOrd="0" destOrd="0" presId="urn:microsoft.com/office/officeart/2009/3/layout/HorizontalOrganizationChart"/>
    <dgm:cxn modelId="{C0C71675-BC54-4125-833B-E8B605BFCA97}" srcId="{5E24AFD4-FE8C-476C-AA34-44A9E5768886}" destId="{17A97448-A243-4256-9C42-51D78ED7C8FC}" srcOrd="0" destOrd="0" parTransId="{536EB400-862F-4F9B-B8D0-396262C6157C}" sibTransId="{970686A0-9D5D-4A6D-AC1A-3152F8FA7DF8}"/>
    <dgm:cxn modelId="{EF3A2233-546C-4CB3-A853-F9BF7C3EDF66}" type="presOf" srcId="{17A97448-A243-4256-9C42-51D78ED7C8FC}" destId="{C0B37709-04FF-4DD5-BC30-69E528A4AB08}" srcOrd="1" destOrd="0" presId="urn:microsoft.com/office/officeart/2009/3/layout/HorizontalOrganizationChart"/>
    <dgm:cxn modelId="{BD4CF280-F670-4E93-A7F6-18BE5F6972AC}" type="presOf" srcId="{5E24AFD4-FE8C-476C-AA34-44A9E5768886}" destId="{2E2505E8-212E-4250-8DFD-848225D5A96C}" srcOrd="1" destOrd="0" presId="urn:microsoft.com/office/officeart/2009/3/layout/HorizontalOrganizationChart"/>
    <dgm:cxn modelId="{AF16B821-14F3-447B-96BE-47EBFA90003A}" srcId="{15FC4443-7EA9-48E5-8FDC-229F8E78B4CB}" destId="{5E24AFD4-FE8C-476C-AA34-44A9E5768886}" srcOrd="0" destOrd="0" parTransId="{BA1BB95F-26B2-4DD2-8C98-734F55911A43}" sibTransId="{184AD836-EA3A-49C5-96EC-C58D87D6E301}"/>
    <dgm:cxn modelId="{E455F620-0E13-47A9-8226-C3EE6F9C41FF}" srcId="{5E24AFD4-FE8C-476C-AA34-44A9E5768886}" destId="{23077D04-8561-4841-B497-71B8A852A2C1}" srcOrd="1" destOrd="0" parTransId="{9416C595-F107-4753-A9B1-1F9CE23DCB37}" sibTransId="{335BD202-E992-41D3-833D-B496952B7D88}"/>
    <dgm:cxn modelId="{78636068-135B-4471-9C81-3023A45335EE}" type="presOf" srcId="{23077D04-8561-4841-B497-71B8A852A2C1}" destId="{1011173E-EBA2-4F1F-B7D5-2571FA0EBC6E}" srcOrd="1" destOrd="0" presId="urn:microsoft.com/office/officeart/2009/3/layout/HorizontalOrganizationChart"/>
    <dgm:cxn modelId="{A833A630-0A7F-4622-9249-0324070334AB}" type="presOf" srcId="{15FC4443-7EA9-48E5-8FDC-229F8E78B4CB}" destId="{853BD916-0F81-44A5-A32E-E3F9EF3782B3}" srcOrd="0" destOrd="0" presId="urn:microsoft.com/office/officeart/2009/3/layout/HorizontalOrganizationChart"/>
    <dgm:cxn modelId="{B436FF61-7E48-4502-AA96-9F0139894ED9}" type="presOf" srcId="{536EB400-862F-4F9B-B8D0-396262C6157C}" destId="{BD41299A-9292-42E5-9708-8584B1EC4804}" srcOrd="0" destOrd="0" presId="urn:microsoft.com/office/officeart/2009/3/layout/HorizontalOrganizationChart"/>
    <dgm:cxn modelId="{CF0BAAEF-7B2B-4F39-BF99-E071AA055139}" type="presParOf" srcId="{853BD916-0F81-44A5-A32E-E3F9EF3782B3}" destId="{9E8644C5-88E8-4D41-A57B-E58D652518FD}" srcOrd="0" destOrd="0" presId="urn:microsoft.com/office/officeart/2009/3/layout/HorizontalOrganizationChart"/>
    <dgm:cxn modelId="{1E81A1E2-10C3-4CC4-AD86-77062E6C2A7C}" type="presParOf" srcId="{9E8644C5-88E8-4D41-A57B-E58D652518FD}" destId="{9EEE4262-1838-413C-9ABC-96151AB9B2F9}" srcOrd="0" destOrd="0" presId="urn:microsoft.com/office/officeart/2009/3/layout/HorizontalOrganizationChart"/>
    <dgm:cxn modelId="{3BE7F1D4-D97D-46AB-BB32-645E4D0BA655}" type="presParOf" srcId="{9EEE4262-1838-413C-9ABC-96151AB9B2F9}" destId="{5721064B-6E94-4D77-A0BC-F052BDCE7C3F}" srcOrd="0" destOrd="0" presId="urn:microsoft.com/office/officeart/2009/3/layout/HorizontalOrganizationChart"/>
    <dgm:cxn modelId="{F48E5C52-378D-479C-9390-A06F4CB13CCB}" type="presParOf" srcId="{9EEE4262-1838-413C-9ABC-96151AB9B2F9}" destId="{2E2505E8-212E-4250-8DFD-848225D5A96C}" srcOrd="1" destOrd="0" presId="urn:microsoft.com/office/officeart/2009/3/layout/HorizontalOrganizationChart"/>
    <dgm:cxn modelId="{DF69EB73-F67D-4040-A37E-9A56B3C7A4E1}" type="presParOf" srcId="{9E8644C5-88E8-4D41-A57B-E58D652518FD}" destId="{E743870A-5C88-4301-837E-3B86DB05711D}" srcOrd="1" destOrd="0" presId="urn:microsoft.com/office/officeart/2009/3/layout/HorizontalOrganizationChart"/>
    <dgm:cxn modelId="{A9FD8163-B5D0-495D-AD4C-97C0E7926117}" type="presParOf" srcId="{E743870A-5C88-4301-837E-3B86DB05711D}" destId="{BD41299A-9292-42E5-9708-8584B1EC4804}" srcOrd="0" destOrd="0" presId="urn:microsoft.com/office/officeart/2009/3/layout/HorizontalOrganizationChart"/>
    <dgm:cxn modelId="{02AC533F-211A-4EB8-A438-2FE0580517EB}" type="presParOf" srcId="{E743870A-5C88-4301-837E-3B86DB05711D}" destId="{C6DE53D1-7287-49EF-BCB9-66A59B781025}" srcOrd="1" destOrd="0" presId="urn:microsoft.com/office/officeart/2009/3/layout/HorizontalOrganizationChart"/>
    <dgm:cxn modelId="{DEA435F0-6B9C-417E-9E1B-3368194EA3BD}" type="presParOf" srcId="{C6DE53D1-7287-49EF-BCB9-66A59B781025}" destId="{CC38083E-28DE-404F-84E7-14CE0A911C8B}" srcOrd="0" destOrd="0" presId="urn:microsoft.com/office/officeart/2009/3/layout/HorizontalOrganizationChart"/>
    <dgm:cxn modelId="{27508812-E9CB-4AB1-900B-C763ABE4929B}" type="presParOf" srcId="{CC38083E-28DE-404F-84E7-14CE0A911C8B}" destId="{6E079E9F-FF07-4274-B16F-486A21B86D66}" srcOrd="0" destOrd="0" presId="urn:microsoft.com/office/officeart/2009/3/layout/HorizontalOrganizationChart"/>
    <dgm:cxn modelId="{47049A31-44E3-4CE5-8F9E-3A756D87AD5C}" type="presParOf" srcId="{CC38083E-28DE-404F-84E7-14CE0A911C8B}" destId="{C0B37709-04FF-4DD5-BC30-69E528A4AB08}" srcOrd="1" destOrd="0" presId="urn:microsoft.com/office/officeart/2009/3/layout/HorizontalOrganizationChart"/>
    <dgm:cxn modelId="{F8113FC3-1E5A-4E87-899A-4ACECE55A2AE}" type="presParOf" srcId="{C6DE53D1-7287-49EF-BCB9-66A59B781025}" destId="{9F701E2C-523E-4EC3-9E1D-ED8B769778E0}" srcOrd="1" destOrd="0" presId="urn:microsoft.com/office/officeart/2009/3/layout/HorizontalOrganizationChart"/>
    <dgm:cxn modelId="{892CB50C-93DA-420E-BA29-9AA1E0A02095}" type="presParOf" srcId="{C6DE53D1-7287-49EF-BCB9-66A59B781025}" destId="{1BBAA497-3973-4021-A5A8-FDC8AEA091D3}" srcOrd="2" destOrd="0" presId="urn:microsoft.com/office/officeart/2009/3/layout/HorizontalOrganizationChart"/>
    <dgm:cxn modelId="{88D2769E-CAA3-43F5-ADDD-027D38476E8C}" type="presParOf" srcId="{E743870A-5C88-4301-837E-3B86DB05711D}" destId="{954622DB-8326-468F-A305-AAA4803FB2A5}" srcOrd="2" destOrd="0" presId="urn:microsoft.com/office/officeart/2009/3/layout/HorizontalOrganizationChart"/>
    <dgm:cxn modelId="{451E82A8-8D79-4C8C-94D4-35071446A35F}" type="presParOf" srcId="{E743870A-5C88-4301-837E-3B86DB05711D}" destId="{6815B51A-34D1-4547-9C8D-59367A731DA6}" srcOrd="3" destOrd="0" presId="urn:microsoft.com/office/officeart/2009/3/layout/HorizontalOrganizationChart"/>
    <dgm:cxn modelId="{3B57A586-1218-41C9-A982-5234147D934F}" type="presParOf" srcId="{6815B51A-34D1-4547-9C8D-59367A731DA6}" destId="{594C4E96-6DCA-4514-8862-FAA5BB727751}" srcOrd="0" destOrd="0" presId="urn:microsoft.com/office/officeart/2009/3/layout/HorizontalOrganizationChart"/>
    <dgm:cxn modelId="{DD142E11-F2E8-4DBD-8131-8FD8EE4097BF}" type="presParOf" srcId="{594C4E96-6DCA-4514-8862-FAA5BB727751}" destId="{19E9CD2F-7402-40B9-96F7-5D65A3D7D083}" srcOrd="0" destOrd="0" presId="urn:microsoft.com/office/officeart/2009/3/layout/HorizontalOrganizationChart"/>
    <dgm:cxn modelId="{70C71906-1AD1-4A46-8069-0BDB6922A0AD}" type="presParOf" srcId="{594C4E96-6DCA-4514-8862-FAA5BB727751}" destId="{1011173E-EBA2-4F1F-B7D5-2571FA0EBC6E}" srcOrd="1" destOrd="0" presId="urn:microsoft.com/office/officeart/2009/3/layout/HorizontalOrganizationChart"/>
    <dgm:cxn modelId="{62D22BC1-FA90-49DC-98E5-9AE378125322}" type="presParOf" srcId="{6815B51A-34D1-4547-9C8D-59367A731DA6}" destId="{AEA7633C-77DC-45C0-81F4-E7614D82EC01}" srcOrd="1" destOrd="0" presId="urn:microsoft.com/office/officeart/2009/3/layout/HorizontalOrganizationChart"/>
    <dgm:cxn modelId="{A6FFADA9-9B0F-4E36-87A5-8537569F4F12}" type="presParOf" srcId="{6815B51A-34D1-4547-9C8D-59367A731DA6}" destId="{6E11336C-98FE-4888-B4E3-D877D931B6FC}" srcOrd="2" destOrd="0" presId="urn:microsoft.com/office/officeart/2009/3/layout/HorizontalOrganizationChart"/>
    <dgm:cxn modelId="{6FAD53E7-1906-45B7-8255-605316DF3F25}" type="presParOf" srcId="{9E8644C5-88E8-4D41-A57B-E58D652518FD}" destId="{860F5F31-2BC0-4FEB-B523-EC3F49C83441}" srcOrd="2" destOrd="0" presId="urn:microsoft.com/office/officeart/2009/3/layout/HorizontalOrganizationChart"/>
  </dgm:cxnLst>
  <dgm:bg/>
  <dgm:whole/>
  <dgm:extLst>
    <a:ext uri="http://schemas.microsoft.com/office/drawing/2008/diagram">
      <dsp:dataModelExt xmlns:dsp="http://schemas.microsoft.com/office/drawing/2008/diagram" relId="rId8"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54622DB-8326-468F-A305-AAA4803FB2A5}">
      <dsp:nvSpPr>
        <dsp:cNvPr id="0" name=""/>
        <dsp:cNvSpPr/>
      </dsp:nvSpPr>
      <dsp:spPr>
        <a:xfrm>
          <a:off x="6740669" y="1900277"/>
          <a:ext cx="1075979" cy="1150664"/>
        </a:xfrm>
        <a:custGeom>
          <a:avLst/>
          <a:gdLst/>
          <a:ahLst/>
          <a:cxnLst/>
          <a:rect l="0" t="0" r="0" b="0"/>
          <a:pathLst>
            <a:path>
              <a:moveTo>
                <a:pt x="0" y="0"/>
              </a:moveTo>
              <a:lnTo>
                <a:pt x="537989" y="0"/>
              </a:lnTo>
              <a:lnTo>
                <a:pt x="537989" y="1150664"/>
              </a:lnTo>
              <a:lnTo>
                <a:pt x="1075979" y="115066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D41299A-9292-42E5-9708-8584B1EC4804}">
      <dsp:nvSpPr>
        <dsp:cNvPr id="0" name=""/>
        <dsp:cNvSpPr/>
      </dsp:nvSpPr>
      <dsp:spPr>
        <a:xfrm>
          <a:off x="6740669" y="816577"/>
          <a:ext cx="1075979" cy="1083700"/>
        </a:xfrm>
        <a:custGeom>
          <a:avLst/>
          <a:gdLst/>
          <a:ahLst/>
          <a:cxnLst/>
          <a:rect l="0" t="0" r="0" b="0"/>
          <a:pathLst>
            <a:path>
              <a:moveTo>
                <a:pt x="0" y="1083700"/>
              </a:moveTo>
              <a:lnTo>
                <a:pt x="537989" y="1083700"/>
              </a:lnTo>
              <a:lnTo>
                <a:pt x="537989" y="0"/>
              </a:lnTo>
              <a:lnTo>
                <a:pt x="1075979" y="0"/>
              </a:lnTo>
            </a:path>
          </a:pathLst>
        </a:custGeom>
        <a:noFill/>
        <a:ln w="25400" cap="flat" cmpd="sng" algn="ctr">
          <a:solidFill>
            <a:schemeClr val="accent1">
              <a:lumMod val="75000"/>
            </a:schemeClr>
          </a:solidFill>
          <a:prstDash val="solid"/>
        </a:ln>
        <a:effectLst/>
      </dsp:spPr>
      <dsp:style>
        <a:lnRef idx="2">
          <a:scrgbClr r="0" g="0" b="0"/>
        </a:lnRef>
        <a:fillRef idx="0">
          <a:scrgbClr r="0" g="0" b="0"/>
        </a:fillRef>
        <a:effectRef idx="0">
          <a:scrgbClr r="0" g="0" b="0"/>
        </a:effectRef>
        <a:fontRef idx="minor"/>
      </dsp:style>
    </dsp:sp>
    <dsp:sp modelId="{5721064B-6E94-4D77-A0BC-F052BDCE7C3F}">
      <dsp:nvSpPr>
        <dsp:cNvPr id="0" name=""/>
        <dsp:cNvSpPr/>
      </dsp:nvSpPr>
      <dsp:spPr>
        <a:xfrm>
          <a:off x="934038" y="333223"/>
          <a:ext cx="5806631" cy="3134108"/>
        </a:xfrm>
        <a:prstGeom prst="rect">
          <a:avLst/>
        </a:prstGeom>
        <a:solidFill>
          <a:schemeClr val="accent5">
            <a:lumMod val="40000"/>
            <a:lumOff val="60000"/>
          </a:schemeClr>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20955" rIns="20955" bIns="20955" numCol="1" spcCol="1270" anchor="ctr" anchorCtr="0">
          <a:noAutofit/>
        </a:bodyPr>
        <a:lstStyle/>
        <a:p>
          <a:pPr lvl="0" algn="ctr" defTabSz="1466850" rtl="1">
            <a:lnSpc>
              <a:spcPct val="90000"/>
            </a:lnSpc>
            <a:spcBef>
              <a:spcPct val="0"/>
            </a:spcBef>
            <a:spcAft>
              <a:spcPct val="35000"/>
            </a:spcAft>
          </a:pPr>
          <a:r>
            <a:rPr lang="en-US" sz="3300" b="1" kern="1200" dirty="0" smtClean="0">
              <a:solidFill>
                <a:schemeClr val="tx1"/>
              </a:solidFill>
              <a:latin typeface="Verdana" panose="020B0604030504040204" pitchFamily="34" charset="0"/>
              <a:ea typeface="Verdana" panose="020B0604030504040204" pitchFamily="34" charset="0"/>
            </a:rPr>
            <a:t>Secondary sjögren’s syndrome affects </a:t>
          </a:r>
          <a:endParaRPr lang="ar-LY" sz="3300" b="1" kern="1200" dirty="0">
            <a:solidFill>
              <a:schemeClr val="tx1"/>
            </a:solidFill>
            <a:latin typeface="Verdana" panose="020B0604030504040204" pitchFamily="34" charset="0"/>
            <a:ea typeface="Verdana" panose="020B0604030504040204" pitchFamily="34" charset="0"/>
          </a:endParaRPr>
        </a:p>
      </dsp:txBody>
      <dsp:txXfrm>
        <a:off x="934038" y="333223"/>
        <a:ext cx="5806631" cy="3134108"/>
      </dsp:txXfrm>
    </dsp:sp>
    <dsp:sp modelId="{6E079E9F-FF07-4274-B16F-486A21B86D66}">
      <dsp:nvSpPr>
        <dsp:cNvPr id="0" name=""/>
        <dsp:cNvSpPr/>
      </dsp:nvSpPr>
      <dsp:spPr>
        <a:xfrm>
          <a:off x="7816649" y="2156"/>
          <a:ext cx="7166938" cy="1628841"/>
        </a:xfrm>
        <a:prstGeom prst="rect">
          <a:avLst/>
        </a:prstGeom>
        <a:solidFill>
          <a:schemeClr val="accent5">
            <a:lumMod val="60000"/>
            <a:lumOff val="40000"/>
          </a:schemeClr>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20955" rIns="20955" bIns="20955" numCol="1" spcCol="1270" anchor="ctr" anchorCtr="0">
          <a:noAutofit/>
        </a:bodyPr>
        <a:lstStyle/>
        <a:p>
          <a:pPr lvl="0" algn="ctr" defTabSz="1466850" rtl="1">
            <a:lnSpc>
              <a:spcPct val="90000"/>
            </a:lnSpc>
            <a:spcBef>
              <a:spcPct val="0"/>
            </a:spcBef>
            <a:spcAft>
              <a:spcPct val="35000"/>
            </a:spcAft>
          </a:pPr>
          <a:r>
            <a:rPr lang="en-US" sz="3300" b="0" kern="1200" dirty="0" smtClean="0">
              <a:solidFill>
                <a:schemeClr val="tx1"/>
              </a:solidFill>
              <a:latin typeface="Verdana" panose="020B0604030504040204" pitchFamily="34" charset="0"/>
              <a:ea typeface="Verdana" panose="020B0604030504040204" pitchFamily="34" charset="0"/>
            </a:rPr>
            <a:t>30% of systemic lupus erythematosus patients.</a:t>
          </a:r>
          <a:endParaRPr lang="ar-LY" sz="3300" b="0" kern="1200" dirty="0">
            <a:solidFill>
              <a:schemeClr val="tx1"/>
            </a:solidFill>
            <a:latin typeface="Verdana" panose="020B0604030504040204" pitchFamily="34" charset="0"/>
            <a:ea typeface="Verdana" panose="020B0604030504040204" pitchFamily="34" charset="0"/>
          </a:endParaRPr>
        </a:p>
      </dsp:txBody>
      <dsp:txXfrm>
        <a:off x="7816649" y="2156"/>
        <a:ext cx="7166938" cy="1628841"/>
      </dsp:txXfrm>
    </dsp:sp>
    <dsp:sp modelId="{19E9CD2F-7402-40B9-96F7-5D65A3D7D083}">
      <dsp:nvSpPr>
        <dsp:cNvPr id="0" name=""/>
        <dsp:cNvSpPr/>
      </dsp:nvSpPr>
      <dsp:spPr>
        <a:xfrm>
          <a:off x="7816649" y="2303484"/>
          <a:ext cx="7246453" cy="1494913"/>
        </a:xfrm>
        <a:prstGeom prst="rect">
          <a:avLst/>
        </a:prstGeom>
        <a:solidFill>
          <a:schemeClr val="accent5">
            <a:lumMod val="60000"/>
            <a:lumOff val="40000"/>
          </a:schemeClr>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20955" rIns="20955" bIns="20955" numCol="1" spcCol="1270" anchor="ctr" anchorCtr="0">
          <a:noAutofit/>
        </a:bodyPr>
        <a:lstStyle/>
        <a:p>
          <a:pPr lvl="0" algn="ctr" defTabSz="1466850" rtl="1">
            <a:lnSpc>
              <a:spcPct val="90000"/>
            </a:lnSpc>
            <a:spcBef>
              <a:spcPct val="0"/>
            </a:spcBef>
            <a:spcAft>
              <a:spcPct val="35000"/>
            </a:spcAft>
          </a:pPr>
          <a:r>
            <a:rPr lang="en-US" sz="3300" b="0" kern="1200" dirty="0" smtClean="0">
              <a:solidFill>
                <a:schemeClr val="tx1"/>
              </a:solidFill>
              <a:latin typeface="Verdana" panose="020B0604030504040204" pitchFamily="34" charset="0"/>
              <a:ea typeface="Verdana" panose="020B0604030504040204" pitchFamily="34" charset="0"/>
            </a:rPr>
            <a:t>15% of rheumatoid arthritis patients.</a:t>
          </a:r>
          <a:endParaRPr lang="ar-LY" sz="3300" b="0" kern="1200" dirty="0">
            <a:solidFill>
              <a:schemeClr val="tx1"/>
            </a:solidFill>
            <a:latin typeface="Verdana" panose="020B0604030504040204" pitchFamily="34" charset="0"/>
            <a:ea typeface="Verdana" panose="020B0604030504040204" pitchFamily="34" charset="0"/>
          </a:endParaRPr>
        </a:p>
      </dsp:txBody>
      <dsp:txXfrm>
        <a:off x="7816649" y="2303484"/>
        <a:ext cx="7246453" cy="1494913"/>
      </dsp:txXfrm>
    </dsp:sp>
  </dsp:spTree>
</dsp:drawing>
</file>

<file path=ppt/diagrams/layout1.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13804900" cy="2628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0028" tIns="225014" rIns="450028" bIns="225014" anchor="t" anchorCtr="0" compatLnSpc="1">
            <a:prstTxWarp prst="textNoShape">
              <a:avLst/>
            </a:prstTxWarp>
          </a:bodyPr>
          <a:lstStyle>
            <a:defPPr>
              <a:defRPr kern="1200" smtId="4294967295"/>
            </a:defPPr>
            <a:lvl1pPr defTabSz="4508500">
              <a:defRPr sz="6000"/>
            </a:lvl1pPr>
          </a:lstStyle>
          <a:p>
            <a:pPr>
              <a:defRPr/>
            </a:pPr>
            <a:endParaRPr lang="en-AU"/>
          </a:p>
        </p:txBody>
      </p:sp>
      <p:sp>
        <p:nvSpPr>
          <p:cNvPr id="4099" name="Rectangle 3"/>
          <p:cNvSpPr>
            <a:spLocks noGrp="1" noChangeArrowheads="1"/>
          </p:cNvSpPr>
          <p:nvPr>
            <p:ph type="dt" sz="quarter" idx="1"/>
          </p:nvPr>
        </p:nvSpPr>
        <p:spPr bwMode="auto">
          <a:xfrm>
            <a:off x="17941925" y="0"/>
            <a:ext cx="14135100" cy="2628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0028" tIns="225014" rIns="450028" bIns="225014" anchor="t" anchorCtr="0" compatLnSpc="1">
            <a:prstTxWarp prst="textNoShape">
              <a:avLst/>
            </a:prstTxWarp>
          </a:bodyPr>
          <a:lstStyle>
            <a:defPPr>
              <a:defRPr kern="1200" smtId="4294967295"/>
            </a:defPPr>
            <a:lvl1pPr algn="r" defTabSz="4508500">
              <a:defRPr sz="6000"/>
            </a:lvl1pPr>
          </a:lstStyle>
          <a:p>
            <a:pPr>
              <a:defRPr/>
            </a:pPr>
            <a:endParaRPr lang="en-AU"/>
          </a:p>
        </p:txBody>
      </p:sp>
      <p:sp>
        <p:nvSpPr>
          <p:cNvPr id="4100" name="Rectangle 4"/>
          <p:cNvSpPr>
            <a:spLocks noGrp="1" noChangeArrowheads="1"/>
          </p:cNvSpPr>
          <p:nvPr>
            <p:ph type="ftr" sz="quarter" idx="2"/>
          </p:nvPr>
        </p:nvSpPr>
        <p:spPr bwMode="auto">
          <a:xfrm>
            <a:off x="0" y="47639288"/>
            <a:ext cx="13804900" cy="2628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0028" tIns="225014" rIns="450028" bIns="225014" anchor="b" anchorCtr="0" compatLnSpc="1">
            <a:prstTxWarp prst="textNoShape">
              <a:avLst/>
            </a:prstTxWarp>
          </a:bodyPr>
          <a:lstStyle>
            <a:defPPr>
              <a:defRPr kern="1200" smtId="4294967295"/>
            </a:defPPr>
            <a:lvl1pPr defTabSz="4508500">
              <a:defRPr sz="6000"/>
            </a:lvl1pPr>
          </a:lstStyle>
          <a:p>
            <a:pPr>
              <a:defRPr/>
            </a:pPr>
            <a:endParaRPr lang="en-AU"/>
          </a:p>
        </p:txBody>
      </p:sp>
      <p:sp>
        <p:nvSpPr>
          <p:cNvPr id="4101" name="Rectangle 5"/>
          <p:cNvSpPr>
            <a:spLocks noGrp="1" noChangeArrowheads="1"/>
          </p:cNvSpPr>
          <p:nvPr>
            <p:ph type="sldNum" sz="quarter" idx="3"/>
          </p:nvPr>
        </p:nvSpPr>
        <p:spPr bwMode="auto">
          <a:xfrm>
            <a:off x="17941925" y="47639288"/>
            <a:ext cx="14135100" cy="2628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0028" tIns="225014" rIns="450028" bIns="225014" anchor="b" anchorCtr="0" compatLnSpc="1">
            <a:prstTxWarp prst="textNoShape">
              <a:avLst/>
            </a:prstTxWarp>
          </a:bodyPr>
          <a:lstStyle>
            <a:defPPr>
              <a:defRPr kern="1200" smtId="4294967295"/>
            </a:defPPr>
            <a:lvl1pPr algn="r" defTabSz="4508500">
              <a:defRPr sz="6000"/>
            </a:lvl1pPr>
          </a:lstStyle>
          <a:p>
            <a:pPr>
              <a:defRPr/>
            </a:pPr>
            <a:fld id="{440C443C-8022-4F5D-8F2E-5133654FC91D}" type="slidenum">
              <a:rPr lang="en-AU"/>
              <a:pPr>
                <a:defRPr/>
              </a:pPr>
              <a:t>‹#›</a:t>
            </a:fld>
            <a:endParaRPr lang="en-AU"/>
          </a:p>
        </p:txBody>
      </p:sp>
    </p:spTree>
    <p:extLst>
      <p:ext uri="{BB962C8B-B14F-4D97-AF65-F5344CB8AC3E}">
        <p14:creationId xmlns:p14="http://schemas.microsoft.com/office/powerpoint/2010/main" val="39979288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13804900" cy="2628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0028" tIns="225014" rIns="450028" bIns="225014" anchor="t" anchorCtr="0" compatLnSpc="1">
            <a:prstTxWarp prst="textNoShape">
              <a:avLst/>
            </a:prstTxWarp>
          </a:bodyPr>
          <a:lstStyle>
            <a:defPPr>
              <a:defRPr kern="1200" smtId="4294967295"/>
            </a:defPPr>
            <a:lvl1pPr defTabSz="4508500">
              <a:defRPr sz="6000"/>
            </a:lvl1pPr>
          </a:lstStyle>
          <a:p>
            <a:pPr>
              <a:defRPr/>
            </a:pPr>
            <a:endParaRPr lang="en-AU"/>
          </a:p>
        </p:txBody>
      </p:sp>
      <p:sp>
        <p:nvSpPr>
          <p:cNvPr id="3075" name="Rectangle 3"/>
          <p:cNvSpPr>
            <a:spLocks noGrp="1" noChangeArrowheads="1"/>
          </p:cNvSpPr>
          <p:nvPr>
            <p:ph type="dt" idx="1"/>
          </p:nvPr>
        </p:nvSpPr>
        <p:spPr bwMode="auto">
          <a:xfrm>
            <a:off x="17941925" y="0"/>
            <a:ext cx="14135100" cy="2628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0028" tIns="225014" rIns="450028" bIns="225014" anchor="t" anchorCtr="0" compatLnSpc="1">
            <a:prstTxWarp prst="textNoShape">
              <a:avLst/>
            </a:prstTxWarp>
          </a:bodyPr>
          <a:lstStyle>
            <a:defPPr>
              <a:defRPr kern="1200" smtId="4294967295"/>
            </a:defPPr>
            <a:lvl1pPr algn="r" defTabSz="4508500">
              <a:defRPr sz="6000"/>
            </a:lvl1pPr>
          </a:lstStyle>
          <a:p>
            <a:pPr>
              <a:defRPr/>
            </a:pPr>
            <a:endParaRPr lang="en-AU"/>
          </a:p>
        </p:txBody>
      </p:sp>
      <p:sp>
        <p:nvSpPr>
          <p:cNvPr id="3076" name="Rectangle 4"/>
          <p:cNvSpPr>
            <a:spLocks noGrp="1" noRot="1" noChangeAspect="1" noChangeArrowheads="1" noTextEdit="1"/>
          </p:cNvSpPr>
          <p:nvPr>
            <p:ph type="sldImg" idx="2"/>
          </p:nvPr>
        </p:nvSpPr>
        <p:spPr bwMode="auto">
          <a:xfrm>
            <a:off x="8845550" y="3757613"/>
            <a:ext cx="14062075" cy="18748375"/>
          </a:xfrm>
          <a:prstGeom prst="rect">
            <a:avLst/>
          </a:prstGeom>
          <a:noFill/>
          <a:ln w="9525">
            <a:solidFill>
              <a:srgbClr val="000000"/>
            </a:solidFill>
            <a:miter lim="800000"/>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077" name="Rectangle 5"/>
          <p:cNvSpPr>
            <a:spLocks noGrp="1" noChangeArrowheads="1"/>
          </p:cNvSpPr>
          <p:nvPr>
            <p:ph type="body" sz="quarter" idx="3"/>
          </p:nvPr>
        </p:nvSpPr>
        <p:spPr bwMode="auto">
          <a:xfrm>
            <a:off x="4137025" y="24004588"/>
            <a:ext cx="23456900" cy="225123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0028" tIns="225014" rIns="450028" bIns="225014" anchor="t" anchorCtr="0" compatLnSpc="1">
            <a:prstTxWarp prst="textNoShape">
              <a:avLst/>
            </a:prstTxWarp>
          </a:bodyPr>
          <a:lstStyle>
            <a:defPPr>
              <a:defRPr kern="1200" smtId="4294967295"/>
            </a:defPPr>
          </a:lstStyle>
          <a:p>
            <a:pPr lvl="0"/>
            <a:r>
              <a:rPr lang="en-AU" noProof="0"/>
              <a:t>Click to edit Master text styles</a:t>
            </a:r>
          </a:p>
          <a:p>
            <a:pPr lvl="1"/>
            <a:r>
              <a:rPr lang="en-AU" noProof="0"/>
              <a:t>Second level</a:t>
            </a:r>
          </a:p>
          <a:p>
            <a:pPr lvl="2"/>
            <a:r>
              <a:rPr lang="en-AU" noProof="0"/>
              <a:t>Third level</a:t>
            </a:r>
          </a:p>
          <a:p>
            <a:pPr lvl="3"/>
            <a:r>
              <a:rPr lang="en-AU" noProof="0"/>
              <a:t>Fourth level</a:t>
            </a:r>
          </a:p>
          <a:p>
            <a:pPr lvl="4"/>
            <a:r>
              <a:rPr lang="en-AU" noProof="0"/>
              <a:t>Fifth level</a:t>
            </a:r>
          </a:p>
        </p:txBody>
      </p:sp>
      <p:sp>
        <p:nvSpPr>
          <p:cNvPr id="3078" name="Rectangle 6"/>
          <p:cNvSpPr>
            <a:spLocks noGrp="1" noChangeArrowheads="1"/>
          </p:cNvSpPr>
          <p:nvPr>
            <p:ph type="ftr" sz="quarter" idx="4"/>
          </p:nvPr>
        </p:nvSpPr>
        <p:spPr bwMode="auto">
          <a:xfrm>
            <a:off x="0" y="47639288"/>
            <a:ext cx="13804900" cy="2628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0028" tIns="225014" rIns="450028" bIns="225014" anchor="b" anchorCtr="0" compatLnSpc="1">
            <a:prstTxWarp prst="textNoShape">
              <a:avLst/>
            </a:prstTxWarp>
          </a:bodyPr>
          <a:lstStyle>
            <a:defPPr>
              <a:defRPr kern="1200" smtId="4294967295"/>
            </a:defPPr>
            <a:lvl1pPr defTabSz="4508500">
              <a:defRPr sz="6000"/>
            </a:lvl1pPr>
          </a:lstStyle>
          <a:p>
            <a:pPr>
              <a:defRPr/>
            </a:pPr>
            <a:endParaRPr lang="en-AU"/>
          </a:p>
        </p:txBody>
      </p:sp>
      <p:sp>
        <p:nvSpPr>
          <p:cNvPr id="3079" name="Rectangle 7"/>
          <p:cNvSpPr>
            <a:spLocks noGrp="1" noChangeArrowheads="1"/>
          </p:cNvSpPr>
          <p:nvPr>
            <p:ph type="sldNum" sz="quarter" idx="5"/>
          </p:nvPr>
        </p:nvSpPr>
        <p:spPr bwMode="auto">
          <a:xfrm>
            <a:off x="17941925" y="47639288"/>
            <a:ext cx="14135100" cy="2628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0028" tIns="225014" rIns="450028" bIns="225014" anchor="b" anchorCtr="0" compatLnSpc="1">
            <a:prstTxWarp prst="textNoShape">
              <a:avLst/>
            </a:prstTxWarp>
          </a:bodyPr>
          <a:lstStyle>
            <a:defPPr>
              <a:defRPr kern="1200" smtId="4294967295"/>
            </a:defPPr>
            <a:lvl1pPr algn="r" defTabSz="4508500">
              <a:defRPr sz="6000"/>
            </a:lvl1pPr>
          </a:lstStyle>
          <a:p>
            <a:pPr>
              <a:defRPr/>
            </a:pPr>
            <a:fld id="{42207482-9F38-4AF6-9B91-768DCEDA59AC}" type="slidenum">
              <a:rPr lang="en-AU"/>
              <a:pPr>
                <a:defRPr/>
              </a:pPr>
              <a:t>‹#›</a:t>
            </a:fld>
            <a:endParaRPr lang="en-AU"/>
          </a:p>
        </p:txBody>
      </p:sp>
    </p:spTree>
    <p:extLst>
      <p:ext uri="{BB962C8B-B14F-4D97-AF65-F5344CB8AC3E}">
        <p14:creationId xmlns:p14="http://schemas.microsoft.com/office/powerpoint/2010/main" val="409079937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7"/>
          <p:cNvSpPr>
            <a:spLocks noGrp="1" noChangeArrowheads="1"/>
          </p:cNvSpPr>
          <p:nvPr>
            <p:ph type="sldNum" sz="quarter" idx="5"/>
          </p:nvPr>
        </p:nvSpPr>
        <p:spPr>
          <a:noFill/>
        </p:spPr>
        <p:txBody>
          <a:bodyPr/>
          <a:lstStyle>
            <a:defPPr>
              <a:defRPr kern="1200" smtId="4294967295"/>
            </a:defPPr>
            <a:lvl1pPr defTabSz="4508500">
              <a:defRPr sz="2400">
                <a:solidFill>
                  <a:schemeClr val="tx1"/>
                </a:solidFill>
                <a:latin typeface="Times New Roman" pitchFamily="18" charset="0"/>
              </a:defRPr>
            </a:lvl1pPr>
            <a:lvl2pPr marL="742950" indent="-285750" defTabSz="4508500">
              <a:defRPr sz="2400">
                <a:solidFill>
                  <a:schemeClr val="tx1"/>
                </a:solidFill>
                <a:latin typeface="Times New Roman" pitchFamily="18" charset="0"/>
              </a:defRPr>
            </a:lvl2pPr>
            <a:lvl3pPr marL="1143000" indent="-228600" defTabSz="4508500">
              <a:defRPr sz="2400">
                <a:solidFill>
                  <a:schemeClr val="tx1"/>
                </a:solidFill>
                <a:latin typeface="Times New Roman" pitchFamily="18" charset="0"/>
              </a:defRPr>
            </a:lvl3pPr>
            <a:lvl4pPr marL="1600200" indent="-228600" defTabSz="4508500">
              <a:defRPr sz="2400">
                <a:solidFill>
                  <a:schemeClr val="tx1"/>
                </a:solidFill>
                <a:latin typeface="Times New Roman" pitchFamily="18" charset="0"/>
              </a:defRPr>
            </a:lvl4pPr>
            <a:lvl5pPr marL="2057400" indent="-228600" defTabSz="4508500">
              <a:defRPr sz="2400">
                <a:solidFill>
                  <a:schemeClr val="tx1"/>
                </a:solidFill>
                <a:latin typeface="Times New Roman" pitchFamily="18" charset="0"/>
              </a:defRPr>
            </a:lvl5pPr>
            <a:lvl6pPr marL="2514600" indent="-228600" defTabSz="4508500" eaLnBrk="0" fontAlgn="base" hangingPunct="0">
              <a:spcBef>
                <a:spcPct val="0"/>
              </a:spcBef>
              <a:spcAft>
                <a:spcPct val="0"/>
              </a:spcAft>
              <a:defRPr sz="2400">
                <a:solidFill>
                  <a:schemeClr val="tx1"/>
                </a:solidFill>
                <a:latin typeface="Times New Roman" pitchFamily="18" charset="0"/>
              </a:defRPr>
            </a:lvl6pPr>
            <a:lvl7pPr marL="2971800" indent="-228600" defTabSz="4508500" eaLnBrk="0" fontAlgn="base" hangingPunct="0">
              <a:spcBef>
                <a:spcPct val="0"/>
              </a:spcBef>
              <a:spcAft>
                <a:spcPct val="0"/>
              </a:spcAft>
              <a:defRPr sz="2400">
                <a:solidFill>
                  <a:schemeClr val="tx1"/>
                </a:solidFill>
                <a:latin typeface="Times New Roman" pitchFamily="18" charset="0"/>
              </a:defRPr>
            </a:lvl7pPr>
            <a:lvl8pPr marL="3429000" indent="-228600" defTabSz="4508500" eaLnBrk="0" fontAlgn="base" hangingPunct="0">
              <a:spcBef>
                <a:spcPct val="0"/>
              </a:spcBef>
              <a:spcAft>
                <a:spcPct val="0"/>
              </a:spcAft>
              <a:defRPr sz="2400">
                <a:solidFill>
                  <a:schemeClr val="tx1"/>
                </a:solidFill>
                <a:latin typeface="Times New Roman" pitchFamily="18" charset="0"/>
              </a:defRPr>
            </a:lvl8pPr>
            <a:lvl9pPr marL="3886200" indent="-228600" defTabSz="4508500" eaLnBrk="0" fontAlgn="base" hangingPunct="0">
              <a:spcBef>
                <a:spcPct val="0"/>
              </a:spcBef>
              <a:spcAft>
                <a:spcPct val="0"/>
              </a:spcAft>
              <a:defRPr sz="2400">
                <a:solidFill>
                  <a:schemeClr val="tx1"/>
                </a:solidFill>
                <a:latin typeface="Times New Roman" pitchFamily="18" charset="0"/>
              </a:defRPr>
            </a:lvl9pPr>
          </a:lstStyle>
          <a:p>
            <a:fld id="{842B0325-ACC9-488E-8876-C4E9E3B68AD8}" type="slidenum">
              <a:rPr lang="en-AU" sz="6000" smtClean="0"/>
              <a:t>1</a:t>
            </a:fld>
            <a:endParaRPr lang="en-AU" sz="6000"/>
          </a:p>
        </p:txBody>
      </p:sp>
      <p:sp>
        <p:nvSpPr>
          <p:cNvPr id="4099" name="Rectangle 2"/>
          <p:cNvSpPr>
            <a:spLocks noGrp="1" noRot="1" noChangeAspect="1" noChangeArrowheads="1" noTextEdit="1"/>
          </p:cNvSpPr>
          <p:nvPr>
            <p:ph type="sldImg"/>
          </p:nvPr>
        </p:nvSpPr>
        <p:spPr>
          <a:xfrm>
            <a:off x="8845550" y="3757613"/>
            <a:ext cx="14062075" cy="18748375"/>
          </a:xfrm>
        </p:spPr>
      </p:sp>
      <p:sp>
        <p:nvSpPr>
          <p:cNvPr id="4100" name="Rectangle 3"/>
          <p:cNvSpPr>
            <a:spLocks noGrp="1" noChangeArrowheads="1"/>
          </p:cNvSpPr>
          <p:nvPr>
            <p:ph type="body" idx="1"/>
          </p:nvPr>
        </p:nvSpPr>
        <p:spPr>
          <a:noFill/>
        </p:spPr>
        <p:txBody>
          <a:bodyPr/>
          <a:lstStyle>
            <a:defPPr>
              <a:defRPr kern="1200" smtId="4294967295"/>
            </a:defPPr>
          </a:lstStyle>
          <a:p>
            <a:endParaRPr lang="en-US"/>
          </a:p>
        </p:txBody>
      </p:sp>
    </p:spTree>
    <p:extLst>
      <p:ext uri="{BB962C8B-B14F-4D97-AF65-F5344CB8AC3E}">
        <p14:creationId xmlns:p14="http://schemas.microsoft.com/office/powerpoint/2010/main" val="39784517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9093" y="13635568"/>
            <a:ext cx="27980218" cy="9406467"/>
          </a:xfrm>
        </p:spPr>
        <p:txBody>
          <a:bodyPr/>
          <a:lstStyle>
            <a:defPPr>
              <a:defRPr kern="1200" smtId="4294967295"/>
            </a:defPPr>
          </a:lstStyle>
          <a:p>
            <a:r>
              <a:rPr lang="en-US"/>
              <a:t>Click to edit Master title style</a:t>
            </a:r>
          </a:p>
        </p:txBody>
      </p:sp>
      <p:sp>
        <p:nvSpPr>
          <p:cNvPr id="3" name="Subtitle 2"/>
          <p:cNvSpPr>
            <a:spLocks noGrp="1"/>
          </p:cNvSpPr>
          <p:nvPr>
            <p:ph type="subTitle" idx="1"/>
          </p:nvPr>
        </p:nvSpPr>
        <p:spPr>
          <a:xfrm>
            <a:off x="4938184" y="24870834"/>
            <a:ext cx="23042032" cy="11218333"/>
          </a:xfrm>
        </p:spPr>
        <p:txBody>
          <a:bodyPr/>
          <a:lstStyle>
            <a:defPPr>
              <a:defRPr kern="1200" smtId="4294967295"/>
            </a:defPPr>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en-US"/>
              <a:t>Click to edit Master subtitle style</a:t>
            </a:r>
          </a:p>
        </p:txBody>
      </p:sp>
      <p:sp>
        <p:nvSpPr>
          <p:cNvPr id="4"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5"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6" name="Rectangle 6"/>
          <p:cNvSpPr>
            <a:spLocks noGrp="1" noChangeArrowheads="1"/>
          </p:cNvSpPr>
          <p:nvPr>
            <p:ph type="sldNum" sz="quarter" idx="12"/>
          </p:nvPr>
        </p:nvSpPr>
        <p:spPr/>
        <p:txBody>
          <a:bodyPr/>
          <a:lstStyle>
            <a:defPPr>
              <a:defRPr kern="1200" smtId="4294967295"/>
            </a:defPPr>
            <a:lvl1pPr>
              <a:defRPr/>
            </a:lvl1pPr>
          </a:lstStyle>
          <a:p>
            <a:pPr>
              <a:defRPr/>
            </a:pPr>
            <a:fld id="{0DA66E67-F948-4693-96A5-27BC239C04A3}" type="slidenum">
              <a:rPr lang="en-US"/>
              <a:pPr>
                <a:defRPr/>
              </a:pPr>
              <a:t>‹#›</a:t>
            </a:fld>
            <a:endParaRPr lang="en-US"/>
          </a:p>
        </p:txBody>
      </p:sp>
    </p:spTree>
    <p:extLst>
      <p:ext uri="{BB962C8B-B14F-4D97-AF65-F5344CB8AC3E}">
        <p14:creationId xmlns:p14="http://schemas.microsoft.com/office/powerpoint/2010/main" val="3648922583"/>
      </p:ext>
    </p:extLst>
  </p:cSld>
  <p:clrMapOvr>
    <a:masterClrMapping/>
  </p:clrMapOv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defPPr>
              <a:defRPr kern="1200" smtId="4294967295"/>
            </a:defPPr>
          </a:lstStyle>
          <a:p>
            <a:r>
              <a:rPr lang="en-US"/>
              <a:t>Click to edit Master title style</a:t>
            </a:r>
          </a:p>
        </p:txBody>
      </p:sp>
      <p:sp>
        <p:nvSpPr>
          <p:cNvPr id="3" name="Vertical Text Placeholder 2"/>
          <p:cNvSpPr>
            <a:spLocks noGrp="1"/>
          </p:cNvSpPr>
          <p:nvPr>
            <p:ph type="body" orient="vert" idx="1"/>
          </p:nvPr>
        </p:nvSpPr>
        <p:spPr/>
        <p:txBody>
          <a:bodyPr vert="eaVert"/>
          <a:lstStyle>
            <a:defPPr>
              <a:defRPr kern="1200" smtId="4294967295"/>
            </a:def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5"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6" name="Rectangle 6"/>
          <p:cNvSpPr>
            <a:spLocks noGrp="1" noChangeArrowheads="1"/>
          </p:cNvSpPr>
          <p:nvPr>
            <p:ph type="sldNum" sz="quarter" idx="12"/>
          </p:nvPr>
        </p:nvSpPr>
        <p:spPr/>
        <p:txBody>
          <a:bodyPr/>
          <a:lstStyle>
            <a:defPPr>
              <a:defRPr kern="1200" smtId="4294967295"/>
            </a:defPPr>
            <a:lvl1pPr>
              <a:defRPr/>
            </a:lvl1pPr>
          </a:lstStyle>
          <a:p>
            <a:pPr>
              <a:defRPr/>
            </a:pPr>
            <a:fld id="{2DA27A25-0059-41B6-A6E5-54D93C10805F}" type="slidenum">
              <a:rPr lang="en-US"/>
              <a:pPr>
                <a:defRPr/>
              </a:pPr>
              <a:t>‹#›</a:t>
            </a:fld>
            <a:endParaRPr lang="en-US"/>
          </a:p>
        </p:txBody>
      </p:sp>
    </p:spTree>
    <p:extLst>
      <p:ext uri="{BB962C8B-B14F-4D97-AF65-F5344CB8AC3E}">
        <p14:creationId xmlns:p14="http://schemas.microsoft.com/office/powerpoint/2010/main" val="4181187469"/>
      </p:ext>
    </p:extLst>
  </p:cSld>
  <p:clrMapOvr>
    <a:masterClrMapping/>
  </p:clrMapOvr>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453727" y="3901017"/>
            <a:ext cx="6994525" cy="35113385"/>
          </a:xfrm>
        </p:spPr>
        <p:txBody>
          <a:bodyPr vert="eaVert"/>
          <a:lstStyle>
            <a:defPPr>
              <a:defRPr kern="1200" smtId="4294967295"/>
            </a:defPPr>
          </a:lstStyle>
          <a:p>
            <a:r>
              <a:rPr lang="en-US"/>
              <a:t>Click to edit Master title style</a:t>
            </a:r>
          </a:p>
        </p:txBody>
      </p:sp>
      <p:sp>
        <p:nvSpPr>
          <p:cNvPr id="3" name="Vertical Text Placeholder 2"/>
          <p:cNvSpPr>
            <a:spLocks noGrp="1"/>
          </p:cNvSpPr>
          <p:nvPr>
            <p:ph type="body" orient="vert" idx="1"/>
          </p:nvPr>
        </p:nvSpPr>
        <p:spPr>
          <a:xfrm>
            <a:off x="2470151" y="3901017"/>
            <a:ext cx="20881977" cy="35113385"/>
          </a:xfrm>
        </p:spPr>
        <p:txBody>
          <a:bodyPr vert="eaVert"/>
          <a:lstStyle>
            <a:defPPr>
              <a:defRPr kern="1200" smtId="4294967295"/>
            </a:def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5"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6" name="Rectangle 6"/>
          <p:cNvSpPr>
            <a:spLocks noGrp="1" noChangeArrowheads="1"/>
          </p:cNvSpPr>
          <p:nvPr>
            <p:ph type="sldNum" sz="quarter" idx="12"/>
          </p:nvPr>
        </p:nvSpPr>
        <p:spPr/>
        <p:txBody>
          <a:bodyPr/>
          <a:lstStyle>
            <a:defPPr>
              <a:defRPr kern="1200" smtId="4294967295"/>
            </a:defPPr>
            <a:lvl1pPr>
              <a:defRPr/>
            </a:lvl1pPr>
          </a:lstStyle>
          <a:p>
            <a:pPr>
              <a:defRPr/>
            </a:pPr>
            <a:fld id="{043B26BC-A2E6-4CDA-9F76-12293F26600A}" type="slidenum">
              <a:rPr lang="en-US"/>
              <a:pPr>
                <a:defRPr/>
              </a:pPr>
              <a:t>‹#›</a:t>
            </a:fld>
            <a:endParaRPr lang="en-US"/>
          </a:p>
        </p:txBody>
      </p:sp>
    </p:spTree>
    <p:extLst>
      <p:ext uri="{BB962C8B-B14F-4D97-AF65-F5344CB8AC3E}">
        <p14:creationId xmlns:p14="http://schemas.microsoft.com/office/powerpoint/2010/main" val="3494185400"/>
      </p:ext>
    </p:extLst>
  </p:cSld>
  <p:clrMapOvr>
    <a:masterClrMapping/>
  </p:clrMapOv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defPPr>
              <a:defRPr kern="1200" smtId="4294967295"/>
            </a:defPPr>
          </a:lstStyle>
          <a:p>
            <a:r>
              <a:rPr lang="en-US"/>
              <a:t>Click to edit Master title style</a:t>
            </a:r>
          </a:p>
        </p:txBody>
      </p:sp>
      <p:sp>
        <p:nvSpPr>
          <p:cNvPr id="3" name="Content Placeholder 2"/>
          <p:cNvSpPr>
            <a:spLocks noGrp="1"/>
          </p:cNvSpPr>
          <p:nvPr>
            <p:ph idx="1"/>
          </p:nvPr>
        </p:nvSpPr>
        <p:spPr/>
        <p:txBody>
          <a:bodyPr/>
          <a:lstStyle>
            <a:defPPr>
              <a:defRPr kern="1200" smtId="4294967295"/>
            </a:def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5"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6" name="Rectangle 6"/>
          <p:cNvSpPr>
            <a:spLocks noGrp="1" noChangeArrowheads="1"/>
          </p:cNvSpPr>
          <p:nvPr>
            <p:ph type="sldNum" sz="quarter" idx="12"/>
          </p:nvPr>
        </p:nvSpPr>
        <p:spPr/>
        <p:txBody>
          <a:bodyPr/>
          <a:lstStyle>
            <a:defPPr>
              <a:defRPr kern="1200" smtId="4294967295"/>
            </a:defPPr>
            <a:lvl1pPr>
              <a:defRPr/>
            </a:lvl1pPr>
          </a:lstStyle>
          <a:p>
            <a:pPr>
              <a:defRPr/>
            </a:pPr>
            <a:fld id="{0EC1B4D6-BEE2-4AF6-A92E-38CD68913D5A}" type="slidenum">
              <a:rPr lang="en-US"/>
              <a:pPr>
                <a:defRPr/>
              </a:pPr>
              <a:t>‹#›</a:t>
            </a:fld>
            <a:endParaRPr lang="en-US"/>
          </a:p>
        </p:txBody>
      </p:sp>
    </p:spTree>
    <p:extLst>
      <p:ext uri="{BB962C8B-B14F-4D97-AF65-F5344CB8AC3E}">
        <p14:creationId xmlns:p14="http://schemas.microsoft.com/office/powerpoint/2010/main" val="3177762665"/>
      </p:ext>
    </p:extLst>
  </p:cSld>
  <p:clrMapOvr>
    <a:masterClrMapping/>
  </p:clrMapOv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600326" y="28204585"/>
            <a:ext cx="27980218" cy="8716433"/>
          </a:xfrm>
        </p:spPr>
        <p:txBody>
          <a:bodyPr anchor="t"/>
          <a:lstStyle>
            <a:defPPr>
              <a:defRPr kern="1200" smtId="4294967295"/>
            </a:defPPr>
            <a:lvl1pPr algn="l">
              <a:defRPr sz="3000" b="1" cap="all"/>
            </a:lvl1pPr>
          </a:lstStyle>
          <a:p>
            <a:r>
              <a:rPr lang="en-US"/>
              <a:t>Click to edit Master title style</a:t>
            </a:r>
          </a:p>
        </p:txBody>
      </p:sp>
      <p:sp>
        <p:nvSpPr>
          <p:cNvPr id="3" name="Text Placeholder 2"/>
          <p:cNvSpPr>
            <a:spLocks noGrp="1"/>
          </p:cNvSpPr>
          <p:nvPr>
            <p:ph type="body" idx="1"/>
          </p:nvPr>
        </p:nvSpPr>
        <p:spPr>
          <a:xfrm>
            <a:off x="2600326" y="18603384"/>
            <a:ext cx="27980218" cy="9601200"/>
          </a:xfrm>
        </p:spPr>
        <p:txBody>
          <a:bodyPr anchor="b"/>
          <a:lstStyle>
            <a:defPPr>
              <a:defRPr kern="1200" smtId="4294967295"/>
            </a:defPPr>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en-US"/>
              <a:t>Click to edit Master text styles</a:t>
            </a:r>
          </a:p>
        </p:txBody>
      </p:sp>
      <p:sp>
        <p:nvSpPr>
          <p:cNvPr id="4"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5"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6" name="Rectangle 6"/>
          <p:cNvSpPr>
            <a:spLocks noGrp="1" noChangeArrowheads="1"/>
          </p:cNvSpPr>
          <p:nvPr>
            <p:ph type="sldNum" sz="quarter" idx="12"/>
          </p:nvPr>
        </p:nvSpPr>
        <p:spPr/>
        <p:txBody>
          <a:bodyPr/>
          <a:lstStyle>
            <a:defPPr>
              <a:defRPr kern="1200" smtId="4294967295"/>
            </a:defPPr>
            <a:lvl1pPr>
              <a:defRPr/>
            </a:lvl1pPr>
          </a:lstStyle>
          <a:p>
            <a:pPr>
              <a:defRPr/>
            </a:pPr>
            <a:fld id="{D8650354-6837-43DB-843B-C6021BD2EF37}" type="slidenum">
              <a:rPr lang="en-US"/>
              <a:pPr>
                <a:defRPr/>
              </a:pPr>
              <a:t>‹#›</a:t>
            </a:fld>
            <a:endParaRPr lang="en-US"/>
          </a:p>
        </p:txBody>
      </p:sp>
    </p:spTree>
    <p:extLst>
      <p:ext uri="{BB962C8B-B14F-4D97-AF65-F5344CB8AC3E}">
        <p14:creationId xmlns:p14="http://schemas.microsoft.com/office/powerpoint/2010/main" val="2568638210"/>
      </p:ext>
    </p:extLst>
  </p:cSld>
  <p:clrMapOvr>
    <a:masterClrMapping/>
  </p:clrMapOvr>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defPPr>
              <a:defRPr kern="1200" smtId="4294967295"/>
            </a:defPPr>
          </a:lstStyle>
          <a:p>
            <a:r>
              <a:rPr lang="en-US"/>
              <a:t>Click to edit Master title style</a:t>
            </a:r>
          </a:p>
        </p:txBody>
      </p:sp>
      <p:sp>
        <p:nvSpPr>
          <p:cNvPr id="3" name="Content Placeholder 2"/>
          <p:cNvSpPr>
            <a:spLocks noGrp="1"/>
          </p:cNvSpPr>
          <p:nvPr>
            <p:ph sz="half" idx="1"/>
          </p:nvPr>
        </p:nvSpPr>
        <p:spPr>
          <a:xfrm>
            <a:off x="2470151" y="12678835"/>
            <a:ext cx="13938248" cy="26335568"/>
          </a:xfrm>
        </p:spPr>
        <p:txBody>
          <a:bodyPr/>
          <a:lstStyle>
            <a:defPPr>
              <a:defRPr kern="1200" smtId="4294967295"/>
            </a:defPPr>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6510002" y="12678835"/>
            <a:ext cx="13938248" cy="26335568"/>
          </a:xfrm>
        </p:spPr>
        <p:txBody>
          <a:bodyPr/>
          <a:lstStyle>
            <a:defPPr>
              <a:defRPr kern="1200" smtId="4294967295"/>
            </a:defPPr>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6"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7" name="Rectangle 6"/>
          <p:cNvSpPr>
            <a:spLocks noGrp="1" noChangeArrowheads="1"/>
          </p:cNvSpPr>
          <p:nvPr>
            <p:ph type="sldNum" sz="quarter" idx="12"/>
          </p:nvPr>
        </p:nvSpPr>
        <p:spPr/>
        <p:txBody>
          <a:bodyPr/>
          <a:lstStyle>
            <a:defPPr>
              <a:defRPr kern="1200" smtId="4294967295"/>
            </a:defPPr>
            <a:lvl1pPr>
              <a:defRPr/>
            </a:lvl1pPr>
          </a:lstStyle>
          <a:p>
            <a:pPr>
              <a:defRPr/>
            </a:pPr>
            <a:fld id="{4296FF25-ADB1-4315-9622-9852994CD1E5}" type="slidenum">
              <a:rPr lang="en-US"/>
              <a:pPr>
                <a:defRPr/>
              </a:pPr>
              <a:t>‹#›</a:t>
            </a:fld>
            <a:endParaRPr lang="en-US"/>
          </a:p>
        </p:txBody>
      </p:sp>
    </p:spTree>
    <p:extLst>
      <p:ext uri="{BB962C8B-B14F-4D97-AF65-F5344CB8AC3E}">
        <p14:creationId xmlns:p14="http://schemas.microsoft.com/office/powerpoint/2010/main" val="2618309162"/>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645710" y="1756833"/>
            <a:ext cx="29626982" cy="7315200"/>
          </a:xfrm>
        </p:spPr>
        <p:txBody>
          <a:bodyPr/>
          <a:lstStyle>
            <a:defPPr>
              <a:defRPr kern="1200" smtId="4294967295"/>
            </a:defPPr>
            <a:lvl1pPr>
              <a:defRPr/>
            </a:lvl1pPr>
          </a:lstStyle>
          <a:p>
            <a:r>
              <a:rPr lang="en-US"/>
              <a:t>Click to edit Master title style</a:t>
            </a:r>
          </a:p>
        </p:txBody>
      </p:sp>
      <p:sp>
        <p:nvSpPr>
          <p:cNvPr id="3" name="Text Placeholder 2"/>
          <p:cNvSpPr>
            <a:spLocks noGrp="1"/>
          </p:cNvSpPr>
          <p:nvPr>
            <p:ph type="body" idx="1"/>
          </p:nvPr>
        </p:nvSpPr>
        <p:spPr>
          <a:xfrm>
            <a:off x="1645709" y="9825569"/>
            <a:ext cx="14544675" cy="4093633"/>
          </a:xfrm>
        </p:spPr>
        <p:txBody>
          <a:bodyPr anchor="b"/>
          <a:lstStyle>
            <a:defPPr>
              <a:defRPr kern="1200" smtId="4294967295"/>
            </a:defPPr>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1645709" y="13919200"/>
            <a:ext cx="14544675" cy="25287816"/>
          </a:xfrm>
        </p:spPr>
        <p:txBody>
          <a:bodyPr/>
          <a:lstStyle>
            <a:defPPr>
              <a:defRPr kern="1200" smtId="4294967295"/>
            </a:defPPr>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6721666" y="9825569"/>
            <a:ext cx="14551027" cy="4093633"/>
          </a:xfrm>
        </p:spPr>
        <p:txBody>
          <a:bodyPr anchor="b"/>
          <a:lstStyle>
            <a:defPPr>
              <a:defRPr kern="1200" smtId="4294967295"/>
            </a:defPPr>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16721666" y="13919200"/>
            <a:ext cx="14551027" cy="25287816"/>
          </a:xfrm>
        </p:spPr>
        <p:txBody>
          <a:bodyPr/>
          <a:lstStyle>
            <a:defPPr>
              <a:defRPr kern="1200" smtId="4294967295"/>
            </a:defPPr>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8"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9" name="Rectangle 6"/>
          <p:cNvSpPr>
            <a:spLocks noGrp="1" noChangeArrowheads="1"/>
          </p:cNvSpPr>
          <p:nvPr>
            <p:ph type="sldNum" sz="quarter" idx="12"/>
          </p:nvPr>
        </p:nvSpPr>
        <p:spPr/>
        <p:txBody>
          <a:bodyPr/>
          <a:lstStyle>
            <a:defPPr>
              <a:defRPr kern="1200" smtId="4294967295"/>
            </a:defPPr>
            <a:lvl1pPr>
              <a:defRPr/>
            </a:lvl1pPr>
          </a:lstStyle>
          <a:p>
            <a:pPr>
              <a:defRPr/>
            </a:pPr>
            <a:fld id="{72EF82B1-171C-4CAC-B9C4-22062286C8C4}" type="slidenum">
              <a:rPr lang="en-US"/>
              <a:pPr>
                <a:defRPr/>
              </a:pPr>
              <a:t>‹#›</a:t>
            </a:fld>
            <a:endParaRPr lang="en-US"/>
          </a:p>
        </p:txBody>
      </p:sp>
    </p:spTree>
    <p:extLst>
      <p:ext uri="{BB962C8B-B14F-4D97-AF65-F5344CB8AC3E}">
        <p14:creationId xmlns:p14="http://schemas.microsoft.com/office/powerpoint/2010/main" val="3601223922"/>
      </p:ext>
    </p:extLst>
  </p:cSld>
  <p:clrMapOvr>
    <a:masterClrMapping/>
  </p:clrMapOvr>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defPPr>
              <a:defRPr kern="1200" smtId="4294967295"/>
            </a:defPPr>
          </a:lstStyle>
          <a:p>
            <a:r>
              <a:rPr lang="en-US"/>
              <a:t>Click to edit Master title style</a:t>
            </a:r>
          </a:p>
        </p:txBody>
      </p:sp>
      <p:sp>
        <p:nvSpPr>
          <p:cNvPr id="3"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4"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5" name="Rectangle 6"/>
          <p:cNvSpPr>
            <a:spLocks noGrp="1" noChangeArrowheads="1"/>
          </p:cNvSpPr>
          <p:nvPr>
            <p:ph type="sldNum" sz="quarter" idx="12"/>
          </p:nvPr>
        </p:nvSpPr>
        <p:spPr/>
        <p:txBody>
          <a:bodyPr/>
          <a:lstStyle>
            <a:defPPr>
              <a:defRPr kern="1200" smtId="4294967295"/>
            </a:defPPr>
            <a:lvl1pPr>
              <a:defRPr/>
            </a:lvl1pPr>
          </a:lstStyle>
          <a:p>
            <a:pPr>
              <a:defRPr/>
            </a:pPr>
            <a:fld id="{678F620B-8934-45A0-BE2C-EF6C76032C45}" type="slidenum">
              <a:rPr lang="en-US"/>
              <a:pPr>
                <a:defRPr/>
              </a:pPr>
              <a:t>‹#›</a:t>
            </a:fld>
            <a:endParaRPr lang="en-US"/>
          </a:p>
        </p:txBody>
      </p:sp>
    </p:spTree>
    <p:extLst>
      <p:ext uri="{BB962C8B-B14F-4D97-AF65-F5344CB8AC3E}">
        <p14:creationId xmlns:p14="http://schemas.microsoft.com/office/powerpoint/2010/main" val="3529386339"/>
      </p:ext>
    </p:extLst>
  </p:cSld>
  <p:clrMapOvr>
    <a:masterClrMapping/>
  </p:clrMapOv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3"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4" name="Rectangle 6"/>
          <p:cNvSpPr>
            <a:spLocks noGrp="1" noChangeArrowheads="1"/>
          </p:cNvSpPr>
          <p:nvPr>
            <p:ph type="sldNum" sz="quarter" idx="12"/>
          </p:nvPr>
        </p:nvSpPr>
        <p:spPr/>
        <p:txBody>
          <a:bodyPr/>
          <a:lstStyle>
            <a:defPPr>
              <a:defRPr kern="1200" smtId="4294967295"/>
            </a:defPPr>
            <a:lvl1pPr>
              <a:defRPr/>
            </a:lvl1pPr>
          </a:lstStyle>
          <a:p>
            <a:pPr>
              <a:defRPr/>
            </a:pPr>
            <a:fld id="{A3ECE3F5-A3DD-46D3-8112-19EE7FD1DDFA}" type="slidenum">
              <a:rPr lang="en-US"/>
              <a:pPr>
                <a:defRPr/>
              </a:pPr>
              <a:t>‹#›</a:t>
            </a:fld>
            <a:endParaRPr lang="en-US"/>
          </a:p>
        </p:txBody>
      </p:sp>
    </p:spTree>
    <p:extLst>
      <p:ext uri="{BB962C8B-B14F-4D97-AF65-F5344CB8AC3E}">
        <p14:creationId xmlns:p14="http://schemas.microsoft.com/office/powerpoint/2010/main" val="2337425270"/>
      </p:ext>
    </p:extLst>
  </p:cSld>
  <p:clrMapOvr>
    <a:masterClrMapping/>
  </p:clrMapOv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45709" y="1748367"/>
            <a:ext cx="10829925" cy="7435851"/>
          </a:xfrm>
        </p:spPr>
        <p:txBody>
          <a:bodyPr anchor="b"/>
          <a:lstStyle>
            <a:defPPr>
              <a:defRPr kern="1200" smtId="4294967295"/>
            </a:defPPr>
            <a:lvl1pPr algn="l">
              <a:defRPr sz="1500" b="1"/>
            </a:lvl1pPr>
          </a:lstStyle>
          <a:p>
            <a:r>
              <a:rPr lang="en-US"/>
              <a:t>Click to edit Master title style</a:t>
            </a:r>
          </a:p>
        </p:txBody>
      </p:sp>
      <p:sp>
        <p:nvSpPr>
          <p:cNvPr id="3" name="Content Placeholder 2"/>
          <p:cNvSpPr>
            <a:spLocks noGrp="1"/>
          </p:cNvSpPr>
          <p:nvPr>
            <p:ph idx="1"/>
          </p:nvPr>
        </p:nvSpPr>
        <p:spPr>
          <a:xfrm>
            <a:off x="12870392" y="1748367"/>
            <a:ext cx="18402300" cy="37458650"/>
          </a:xfrm>
        </p:spPr>
        <p:txBody>
          <a:bodyPr/>
          <a:lstStyle>
            <a:defPPr>
              <a:defRPr kern="1200" smtId="4294967295"/>
            </a:defPPr>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645709" y="9184217"/>
            <a:ext cx="10829925" cy="30022800"/>
          </a:xfrm>
        </p:spPr>
        <p:txBody>
          <a:bodyPr/>
          <a:lstStyle>
            <a:defPPr>
              <a:defRPr kern="1200" smtId="4294967295"/>
            </a:defPPr>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6"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7" name="Rectangle 6"/>
          <p:cNvSpPr>
            <a:spLocks noGrp="1" noChangeArrowheads="1"/>
          </p:cNvSpPr>
          <p:nvPr>
            <p:ph type="sldNum" sz="quarter" idx="12"/>
          </p:nvPr>
        </p:nvSpPr>
        <p:spPr/>
        <p:txBody>
          <a:bodyPr/>
          <a:lstStyle>
            <a:defPPr>
              <a:defRPr kern="1200" smtId="4294967295"/>
            </a:defPPr>
            <a:lvl1pPr>
              <a:defRPr/>
            </a:lvl1pPr>
          </a:lstStyle>
          <a:p>
            <a:pPr>
              <a:defRPr/>
            </a:pPr>
            <a:fld id="{96691E56-DA67-4BF5-BA67-706F30B37046}" type="slidenum">
              <a:rPr lang="en-US"/>
              <a:pPr>
                <a:defRPr/>
              </a:pPr>
              <a:t>‹#›</a:t>
            </a:fld>
            <a:endParaRPr lang="en-US"/>
          </a:p>
        </p:txBody>
      </p:sp>
    </p:spTree>
    <p:extLst>
      <p:ext uri="{BB962C8B-B14F-4D97-AF65-F5344CB8AC3E}">
        <p14:creationId xmlns:p14="http://schemas.microsoft.com/office/powerpoint/2010/main" val="3982895616"/>
      </p:ext>
    </p:extLst>
  </p:cSld>
  <p:clrMapOvr>
    <a:masterClrMapping/>
  </p:clrMapOvr>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452659" y="30723418"/>
            <a:ext cx="19750618" cy="3627967"/>
          </a:xfrm>
        </p:spPr>
        <p:txBody>
          <a:bodyPr anchor="b"/>
          <a:lstStyle>
            <a:defPPr>
              <a:defRPr kern="1200" smtId="4294967295"/>
            </a:defPPr>
            <a:lvl1pPr algn="l">
              <a:defRPr sz="1500" b="1"/>
            </a:lvl1pPr>
          </a:lstStyle>
          <a:p>
            <a:r>
              <a:rPr lang="en-US"/>
              <a:t>Click to edit Master title style</a:t>
            </a:r>
          </a:p>
        </p:txBody>
      </p:sp>
      <p:sp>
        <p:nvSpPr>
          <p:cNvPr id="3" name="Picture Placeholder 2"/>
          <p:cNvSpPr>
            <a:spLocks noGrp="1"/>
          </p:cNvSpPr>
          <p:nvPr>
            <p:ph type="pic" idx="1"/>
          </p:nvPr>
        </p:nvSpPr>
        <p:spPr>
          <a:xfrm>
            <a:off x="6452659" y="3922184"/>
            <a:ext cx="19750618" cy="26333450"/>
          </a:xfrm>
        </p:spPr>
        <p:txBody>
          <a:bodyPr/>
          <a:lstStyle>
            <a:defPPr>
              <a:defRPr kern="1200" smtId="4294967295"/>
            </a:defPPr>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en-US" noProof="0"/>
          </a:p>
        </p:txBody>
      </p:sp>
      <p:sp>
        <p:nvSpPr>
          <p:cNvPr id="4" name="Text Placeholder 3"/>
          <p:cNvSpPr>
            <a:spLocks noGrp="1"/>
          </p:cNvSpPr>
          <p:nvPr>
            <p:ph type="body" sz="half" idx="2"/>
          </p:nvPr>
        </p:nvSpPr>
        <p:spPr>
          <a:xfrm>
            <a:off x="6452659" y="34351385"/>
            <a:ext cx="19750618" cy="5149849"/>
          </a:xfrm>
        </p:spPr>
        <p:txBody>
          <a:bodyPr/>
          <a:lstStyle>
            <a:defPPr>
              <a:defRPr kern="1200" smtId="4294967295"/>
            </a:defPPr>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6"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7" name="Rectangle 6"/>
          <p:cNvSpPr>
            <a:spLocks noGrp="1" noChangeArrowheads="1"/>
          </p:cNvSpPr>
          <p:nvPr>
            <p:ph type="sldNum" sz="quarter" idx="12"/>
          </p:nvPr>
        </p:nvSpPr>
        <p:spPr/>
        <p:txBody>
          <a:bodyPr/>
          <a:lstStyle>
            <a:defPPr>
              <a:defRPr kern="1200" smtId="4294967295"/>
            </a:defPPr>
            <a:lvl1pPr>
              <a:defRPr/>
            </a:lvl1pPr>
          </a:lstStyle>
          <a:p>
            <a:pPr>
              <a:defRPr/>
            </a:pPr>
            <a:fld id="{87F51DAE-E528-43E1-8BE0-91521416EFB0}" type="slidenum">
              <a:rPr lang="en-US"/>
              <a:pPr>
                <a:defRPr/>
              </a:pPr>
              <a:t>‹#›</a:t>
            </a:fld>
            <a:endParaRPr lang="en-US"/>
          </a:p>
        </p:txBody>
      </p:sp>
    </p:spTree>
    <p:extLst>
      <p:ext uri="{BB962C8B-B14F-4D97-AF65-F5344CB8AC3E}">
        <p14:creationId xmlns:p14="http://schemas.microsoft.com/office/powerpoint/2010/main" val="2154294852"/>
      </p:ext>
    </p:extLst>
  </p:cSld>
  <p:clrMapOvr>
    <a:masterClrMapping/>
  </p:clrMapOv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FFFFFF"/>
            </a:gs>
            <a:gs pos="100000">
              <a:srgbClr val="0094B3"/>
            </a:gs>
          </a:gsLst>
          <a:lin ang="54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470548" y="3901017"/>
            <a:ext cx="27977306" cy="7315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26714" tIns="213357" rIns="426714" bIns="213357" anchor="ctr" anchorCtr="0" compatLnSpc="1">
            <a:prstTxWarp prst="textNoShape">
              <a:avLst/>
            </a:prstTxWarp>
          </a:bodyPr>
          <a:lstStyle>
            <a:defPPr>
              <a:defRPr kern="1200" smtId="4294967295"/>
            </a:defPPr>
          </a:lstStyle>
          <a:p>
            <a:pPr lvl="0"/>
            <a:r>
              <a:rPr lang="en-US"/>
              <a:t>Click to edit Master title style</a:t>
            </a:r>
          </a:p>
        </p:txBody>
      </p:sp>
      <p:sp>
        <p:nvSpPr>
          <p:cNvPr id="1027" name="Rectangle 3"/>
          <p:cNvSpPr>
            <a:spLocks noGrp="1" noChangeArrowheads="1"/>
          </p:cNvSpPr>
          <p:nvPr>
            <p:ph type="body" idx="1"/>
          </p:nvPr>
        </p:nvSpPr>
        <p:spPr bwMode="auto">
          <a:xfrm>
            <a:off x="2470548" y="12678834"/>
            <a:ext cx="27977306" cy="263355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26714" tIns="213357" rIns="426714" bIns="213357" anchor="t" anchorCtr="0" compatLnSpc="1">
            <a:prstTxWarp prst="textNoShape">
              <a:avLst/>
            </a:prstTxWarp>
          </a:bodyPr>
          <a:lstStyle>
            <a:defPPr>
              <a:defRPr kern="1200" smtId="4294967295"/>
            </a:def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2470547" y="39990185"/>
            <a:ext cx="6858000" cy="29252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26714" tIns="213357" rIns="426714" bIns="213357" anchor="t" anchorCtr="0" compatLnSpc="1">
            <a:prstTxWarp prst="textNoShape">
              <a:avLst/>
            </a:prstTxWarp>
          </a:bodyPr>
          <a:lstStyle>
            <a:defPPr>
              <a:defRPr kern="1200" smtId="4294967295"/>
            </a:defPPr>
            <a:lvl1pPr defTabSz="3200400">
              <a:defRPr sz="4875"/>
            </a:lvl1pPr>
          </a:lstStyle>
          <a:p>
            <a:pPr>
              <a:defRPr/>
            </a:pPr>
            <a:endParaRPr lang="en-US"/>
          </a:p>
        </p:txBody>
      </p:sp>
      <p:sp>
        <p:nvSpPr>
          <p:cNvPr id="1029" name="Rectangle 5"/>
          <p:cNvSpPr>
            <a:spLocks noGrp="1" noChangeArrowheads="1"/>
          </p:cNvSpPr>
          <p:nvPr>
            <p:ph type="ftr" sz="quarter" idx="3"/>
          </p:nvPr>
        </p:nvSpPr>
        <p:spPr bwMode="auto">
          <a:xfrm>
            <a:off x="11245454" y="39990185"/>
            <a:ext cx="10427494" cy="29252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26714" tIns="213357" rIns="426714" bIns="213357" anchor="t" anchorCtr="0" compatLnSpc="1">
            <a:prstTxWarp prst="textNoShape">
              <a:avLst/>
            </a:prstTxWarp>
          </a:bodyPr>
          <a:lstStyle>
            <a:defPPr>
              <a:defRPr kern="1200" smtId="4294967295"/>
            </a:defPPr>
            <a:lvl1pPr algn="ctr" defTabSz="3200400">
              <a:defRPr sz="4875"/>
            </a:lvl1pPr>
          </a:lstStyle>
          <a:p>
            <a:pPr>
              <a:defRPr/>
            </a:pPr>
            <a:endParaRPr lang="en-US"/>
          </a:p>
        </p:txBody>
      </p:sp>
      <p:sp>
        <p:nvSpPr>
          <p:cNvPr id="1030" name="Rectangle 6"/>
          <p:cNvSpPr>
            <a:spLocks noGrp="1" noChangeArrowheads="1"/>
          </p:cNvSpPr>
          <p:nvPr>
            <p:ph type="sldNum" sz="quarter" idx="4"/>
          </p:nvPr>
        </p:nvSpPr>
        <p:spPr bwMode="auto">
          <a:xfrm>
            <a:off x="23589855" y="39990185"/>
            <a:ext cx="6858000" cy="29252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26714" tIns="213357" rIns="426714" bIns="213357" anchor="t" anchorCtr="0" compatLnSpc="1">
            <a:prstTxWarp prst="textNoShape">
              <a:avLst/>
            </a:prstTxWarp>
          </a:bodyPr>
          <a:lstStyle>
            <a:defPPr>
              <a:defRPr kern="1200" smtId="4294967295"/>
            </a:defPPr>
            <a:lvl1pPr algn="r" defTabSz="3200400">
              <a:defRPr sz="4875"/>
            </a:lvl1pPr>
          </a:lstStyle>
          <a:p>
            <a:pPr>
              <a:defRPr/>
            </a:pPr>
            <a:fld id="{469A0CB4-D18D-4AEF-B324-9EDF067D136D}" type="slidenum">
              <a:rPr lang="en-US"/>
              <a:pPr>
                <a:defRPr/>
              </a:pPr>
              <a:t>‹#›</a:t>
            </a:fld>
            <a:endParaRPr lang="en-US"/>
          </a:p>
        </p:txBody>
      </p:sp>
      <p:pic>
        <p:nvPicPr>
          <p:cNvPr id="1031" name="New picture"/>
          <p:cNvPicPr/>
          <p:nvPr/>
        </p:nvPicPr>
        <p:blipFill>
          <a:blip r:embed="rId13"/>
          <a:stretch>
            <a:fillRect/>
          </a:stretch>
        </p:blipFill>
        <p:spPr>
          <a:xfrm rot="16200000">
            <a:off x="-11506200" y="21945600"/>
            <a:ext cx="14274800" cy="4368800"/>
          </a:xfrm>
          <a:prstGeom prst="rect">
            <a:avLst/>
          </a:prstGeom>
        </p:spPr>
      </p:pic>
      <p:pic>
        <p:nvPicPr>
          <p:cNvPr id="1032" name="New picture"/>
          <p:cNvPicPr/>
          <p:nvPr/>
        </p:nvPicPr>
        <p:blipFill>
          <a:blip r:embed="rId13"/>
          <a:stretch>
            <a:fillRect/>
          </a:stretch>
        </p:blipFill>
        <p:spPr>
          <a:xfrm rot="5400000">
            <a:off x="30149800" y="21945600"/>
            <a:ext cx="14274800" cy="4368800"/>
          </a:xfrm>
          <a:prstGeom prst="rect">
            <a:avLst/>
          </a:prstGeom>
        </p:spPr>
      </p:pic>
      <p:pic>
        <p:nvPicPr>
          <p:cNvPr id="1033" name="New picture"/>
          <p:cNvPicPr/>
          <p:nvPr/>
        </p:nvPicPr>
        <p:blipFill>
          <a:blip r:embed="rId14"/>
          <a:stretch>
            <a:fillRect/>
          </a:stretch>
        </p:blipFill>
        <p:spPr>
          <a:xfrm>
            <a:off x="1473200" y="44399200"/>
            <a:ext cx="29972000" cy="1549400"/>
          </a:xfrm>
          <a:prstGeom prst="rect">
            <a:avLst/>
          </a:prstGeom>
        </p:spPr>
      </p:pic>
      <p:sp>
        <p:nvSpPr>
          <p:cNvPr id="1034" name="New shape"/>
          <p:cNvSpPr/>
          <p:nvPr/>
        </p:nvSpPr>
        <p:spPr>
          <a:xfrm>
            <a:off x="1473200" y="44970700"/>
            <a:ext cx="16459200" cy="1270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sz="4880" smtId="4294967295">
                <a:solidFill>
                  <a:srgbClr val="808080"/>
                </a:solidFill>
              </a:rPr>
              <a:t>Template ID: </a:t>
            </a:r>
            <a:r>
              <a:rPr sz="4880" err="1" smtId="4294967295">
                <a:solidFill>
                  <a:srgbClr val="808080"/>
                </a:solidFill>
              </a:rPr>
              <a:t>persuadingsapphire</a:t>
            </a:r>
            <a:r>
              <a:rPr sz="4880" smtId="4294967295">
                <a:solidFill>
                  <a:srgbClr val="808080"/>
                </a:solidFill>
              </a:rPr>
              <a:t>  Size: 36x48</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timing>
    <p:tnLst>
      <p:par>
        <p:cTn id="1" dur="indefinite" restart="never" nodeType="tmRoot"/>
      </p:par>
    </p:tnLst>
  </p:timing>
  <p:txStyles>
    <p:titleStyle>
      <a:defPPr>
        <a:defRPr kern="1200" smtId="4294967295"/>
      </a:defPPr>
      <a:lvl1pPr algn="ctr" defTabSz="3200400" rtl="0" eaLnBrk="0" fontAlgn="base" hangingPunct="0">
        <a:spcBef>
          <a:spcPct val="0"/>
        </a:spcBef>
        <a:spcAft>
          <a:spcPct val="0"/>
        </a:spcAft>
        <a:defRPr sz="15375">
          <a:solidFill>
            <a:schemeClr val="tx2"/>
          </a:solidFill>
          <a:latin typeface="+mj-lt"/>
          <a:ea typeface="+mj-ea"/>
          <a:cs typeface="+mj-cs"/>
        </a:defRPr>
      </a:lvl1pPr>
      <a:lvl2pPr algn="ctr" defTabSz="3200400" rtl="0" eaLnBrk="0" fontAlgn="base" hangingPunct="0">
        <a:spcBef>
          <a:spcPct val="0"/>
        </a:spcBef>
        <a:spcAft>
          <a:spcPct val="0"/>
        </a:spcAft>
        <a:defRPr sz="15375">
          <a:solidFill>
            <a:schemeClr val="tx2"/>
          </a:solidFill>
          <a:latin typeface="Times New Roman" pitchFamily="18" charset="0"/>
        </a:defRPr>
      </a:lvl2pPr>
      <a:lvl3pPr algn="ctr" defTabSz="3200400" rtl="0" eaLnBrk="0" fontAlgn="base" hangingPunct="0">
        <a:spcBef>
          <a:spcPct val="0"/>
        </a:spcBef>
        <a:spcAft>
          <a:spcPct val="0"/>
        </a:spcAft>
        <a:defRPr sz="15375">
          <a:solidFill>
            <a:schemeClr val="tx2"/>
          </a:solidFill>
          <a:latin typeface="Times New Roman" pitchFamily="18" charset="0"/>
        </a:defRPr>
      </a:lvl3pPr>
      <a:lvl4pPr algn="ctr" defTabSz="3200400" rtl="0" eaLnBrk="0" fontAlgn="base" hangingPunct="0">
        <a:spcBef>
          <a:spcPct val="0"/>
        </a:spcBef>
        <a:spcAft>
          <a:spcPct val="0"/>
        </a:spcAft>
        <a:defRPr sz="15375">
          <a:solidFill>
            <a:schemeClr val="tx2"/>
          </a:solidFill>
          <a:latin typeface="Times New Roman" pitchFamily="18" charset="0"/>
        </a:defRPr>
      </a:lvl4pPr>
      <a:lvl5pPr algn="ctr" defTabSz="3200400" rtl="0" eaLnBrk="0" fontAlgn="base" hangingPunct="0">
        <a:spcBef>
          <a:spcPct val="0"/>
        </a:spcBef>
        <a:spcAft>
          <a:spcPct val="0"/>
        </a:spcAft>
        <a:defRPr sz="15375">
          <a:solidFill>
            <a:schemeClr val="tx2"/>
          </a:solidFill>
          <a:latin typeface="Times New Roman" pitchFamily="18" charset="0"/>
        </a:defRPr>
      </a:lvl5pPr>
      <a:lvl6pPr marL="342900" algn="ctr" defTabSz="3200400" rtl="0" eaLnBrk="0" fontAlgn="base" hangingPunct="0">
        <a:spcBef>
          <a:spcPct val="0"/>
        </a:spcBef>
        <a:spcAft>
          <a:spcPct val="0"/>
        </a:spcAft>
        <a:defRPr sz="15375">
          <a:solidFill>
            <a:schemeClr val="tx2"/>
          </a:solidFill>
          <a:latin typeface="Times New Roman" pitchFamily="18" charset="0"/>
        </a:defRPr>
      </a:lvl6pPr>
      <a:lvl7pPr marL="685800" algn="ctr" defTabSz="3200400" rtl="0" eaLnBrk="0" fontAlgn="base" hangingPunct="0">
        <a:spcBef>
          <a:spcPct val="0"/>
        </a:spcBef>
        <a:spcAft>
          <a:spcPct val="0"/>
        </a:spcAft>
        <a:defRPr sz="15375">
          <a:solidFill>
            <a:schemeClr val="tx2"/>
          </a:solidFill>
          <a:latin typeface="Times New Roman" pitchFamily="18" charset="0"/>
        </a:defRPr>
      </a:lvl7pPr>
      <a:lvl8pPr marL="1028700" algn="ctr" defTabSz="3200400" rtl="0" eaLnBrk="0" fontAlgn="base" hangingPunct="0">
        <a:spcBef>
          <a:spcPct val="0"/>
        </a:spcBef>
        <a:spcAft>
          <a:spcPct val="0"/>
        </a:spcAft>
        <a:defRPr sz="15375">
          <a:solidFill>
            <a:schemeClr val="tx2"/>
          </a:solidFill>
          <a:latin typeface="Times New Roman" pitchFamily="18" charset="0"/>
        </a:defRPr>
      </a:lvl8pPr>
      <a:lvl9pPr marL="1371600" algn="ctr" defTabSz="3200400" rtl="0" eaLnBrk="0" fontAlgn="base" hangingPunct="0">
        <a:spcBef>
          <a:spcPct val="0"/>
        </a:spcBef>
        <a:spcAft>
          <a:spcPct val="0"/>
        </a:spcAft>
        <a:defRPr sz="15375">
          <a:solidFill>
            <a:schemeClr val="tx2"/>
          </a:solidFill>
          <a:latin typeface="Times New Roman" pitchFamily="18" charset="0"/>
        </a:defRPr>
      </a:lvl9pPr>
    </p:titleStyle>
    <p:bodyStyle>
      <a:defPPr>
        <a:defRPr kern="1200" smtId="4294967295"/>
      </a:defPPr>
      <a:lvl1pPr marL="1200150" indent="-1200150" algn="l" defTabSz="3200400" rtl="0" eaLnBrk="0" fontAlgn="base" hangingPunct="0">
        <a:spcBef>
          <a:spcPct val="20000"/>
        </a:spcBef>
        <a:spcAft>
          <a:spcPct val="0"/>
        </a:spcAft>
        <a:buChar char="•"/>
        <a:defRPr sz="11175">
          <a:solidFill>
            <a:schemeClr val="tx1"/>
          </a:solidFill>
          <a:latin typeface="+mn-lt"/>
          <a:ea typeface="+mn-ea"/>
          <a:cs typeface="+mn-cs"/>
        </a:defRPr>
      </a:lvl1pPr>
      <a:lvl2pPr marL="2600325" indent="-1000125" algn="l" defTabSz="3200400" rtl="0" eaLnBrk="0" fontAlgn="base" hangingPunct="0">
        <a:spcBef>
          <a:spcPct val="20000"/>
        </a:spcBef>
        <a:spcAft>
          <a:spcPct val="0"/>
        </a:spcAft>
        <a:buChar char="–"/>
        <a:defRPr sz="9825">
          <a:solidFill>
            <a:schemeClr val="tx1"/>
          </a:solidFill>
          <a:latin typeface="+mn-lt"/>
        </a:defRPr>
      </a:lvl2pPr>
      <a:lvl3pPr marL="4000500" indent="-800100" algn="l" defTabSz="3200400" rtl="0" eaLnBrk="0" fontAlgn="base" hangingPunct="0">
        <a:spcBef>
          <a:spcPct val="20000"/>
        </a:spcBef>
        <a:spcAft>
          <a:spcPct val="0"/>
        </a:spcAft>
        <a:buChar char="•"/>
        <a:defRPr sz="8400">
          <a:solidFill>
            <a:schemeClr val="tx1"/>
          </a:solidFill>
          <a:latin typeface="+mn-lt"/>
        </a:defRPr>
      </a:lvl3pPr>
      <a:lvl4pPr marL="5600700" indent="-800100" algn="l" defTabSz="3200400" rtl="0" eaLnBrk="0" fontAlgn="base" hangingPunct="0">
        <a:spcBef>
          <a:spcPct val="20000"/>
        </a:spcBef>
        <a:spcAft>
          <a:spcPct val="0"/>
        </a:spcAft>
        <a:buChar char="–"/>
        <a:defRPr sz="6975">
          <a:solidFill>
            <a:schemeClr val="tx1"/>
          </a:solidFill>
          <a:latin typeface="+mn-lt"/>
        </a:defRPr>
      </a:lvl4pPr>
      <a:lvl5pPr marL="7200900" indent="-800100" algn="l" defTabSz="3200400" rtl="0" eaLnBrk="0" fontAlgn="base" hangingPunct="0">
        <a:spcBef>
          <a:spcPct val="20000"/>
        </a:spcBef>
        <a:spcAft>
          <a:spcPct val="0"/>
        </a:spcAft>
        <a:buChar char="»"/>
        <a:defRPr sz="6975">
          <a:solidFill>
            <a:schemeClr val="tx1"/>
          </a:solidFill>
          <a:latin typeface="+mn-lt"/>
        </a:defRPr>
      </a:lvl5pPr>
      <a:lvl6pPr marL="7543800" indent="-800100" algn="l" defTabSz="3200400" rtl="0" eaLnBrk="0" fontAlgn="base" hangingPunct="0">
        <a:spcBef>
          <a:spcPct val="20000"/>
        </a:spcBef>
        <a:spcAft>
          <a:spcPct val="0"/>
        </a:spcAft>
        <a:buChar char="»"/>
        <a:defRPr sz="6975">
          <a:solidFill>
            <a:schemeClr val="tx1"/>
          </a:solidFill>
          <a:latin typeface="+mn-lt"/>
        </a:defRPr>
      </a:lvl6pPr>
      <a:lvl7pPr marL="7886700" indent="-800100" algn="l" defTabSz="3200400" rtl="0" eaLnBrk="0" fontAlgn="base" hangingPunct="0">
        <a:spcBef>
          <a:spcPct val="20000"/>
        </a:spcBef>
        <a:spcAft>
          <a:spcPct val="0"/>
        </a:spcAft>
        <a:buChar char="»"/>
        <a:defRPr sz="6975">
          <a:solidFill>
            <a:schemeClr val="tx1"/>
          </a:solidFill>
          <a:latin typeface="+mn-lt"/>
        </a:defRPr>
      </a:lvl7pPr>
      <a:lvl8pPr marL="8229600" indent="-800100" algn="l" defTabSz="3200400" rtl="0" eaLnBrk="0" fontAlgn="base" hangingPunct="0">
        <a:spcBef>
          <a:spcPct val="20000"/>
        </a:spcBef>
        <a:spcAft>
          <a:spcPct val="0"/>
        </a:spcAft>
        <a:buChar char="»"/>
        <a:defRPr sz="6975">
          <a:solidFill>
            <a:schemeClr val="tx1"/>
          </a:solidFill>
          <a:latin typeface="+mn-lt"/>
        </a:defRPr>
      </a:lvl8pPr>
      <a:lvl9pPr marL="8572500" indent="-800100" algn="l" defTabSz="3200400" rtl="0" eaLnBrk="0" fontAlgn="base" hangingPunct="0">
        <a:spcBef>
          <a:spcPct val="20000"/>
        </a:spcBef>
        <a:spcAft>
          <a:spcPct val="0"/>
        </a:spcAft>
        <a:buChar char="»"/>
        <a:defRPr sz="6975">
          <a:solidFill>
            <a:schemeClr val="tx1"/>
          </a:solidFill>
          <a:latin typeface="+mn-lt"/>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microsoft.com/office/2007/relationships/diagramDrawing" Target="../diagrams/drawing1.xml"/><Relationship Id="rId13" Type="http://schemas.openxmlformats.org/officeDocument/2006/relationships/image" Target="../media/image8.jpeg"/><Relationship Id="rId3" Type="http://schemas.openxmlformats.org/officeDocument/2006/relationships/image" Target="../media/image3.png"/><Relationship Id="rId7" Type="http://schemas.openxmlformats.org/officeDocument/2006/relationships/diagramColors" Target="../diagrams/colors1.xml"/><Relationship Id="rId12"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diagramQuickStyle" Target="../diagrams/quickStyle1.xml"/><Relationship Id="rId11" Type="http://schemas.openxmlformats.org/officeDocument/2006/relationships/image" Target="../media/image6.png"/><Relationship Id="rId5" Type="http://schemas.openxmlformats.org/officeDocument/2006/relationships/diagramLayout" Target="../diagrams/layout1.xml"/><Relationship Id="rId10" Type="http://schemas.openxmlformats.org/officeDocument/2006/relationships/image" Target="../media/image5.png"/><Relationship Id="rId4" Type="http://schemas.openxmlformats.org/officeDocument/2006/relationships/diagramData" Target="../diagrams/data1.xml"/><Relationship Id="rId9" Type="http://schemas.openxmlformats.org/officeDocument/2006/relationships/image" Target="../media/image4.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مستطيل 39"/>
          <p:cNvSpPr/>
          <p:nvPr/>
        </p:nvSpPr>
        <p:spPr bwMode="auto">
          <a:xfrm>
            <a:off x="0" y="0"/>
            <a:ext cx="121922" cy="22174200"/>
          </a:xfrm>
          <a:prstGeom prst="rect">
            <a:avLst/>
          </a:prstGeom>
          <a:solidFill>
            <a:schemeClr val="bg2">
              <a:lumMod val="90000"/>
            </a:schemeClr>
          </a:solidFill>
          <a:ln>
            <a:solidFill>
              <a:schemeClr val="bg2">
                <a:lumMod val="90000"/>
              </a:schemeClr>
            </a:solidFill>
            <a:headEnd type="none" w="med" len="med"/>
            <a:tailEnd type="none" w="med" len="med"/>
          </a:ln>
          <a:extLst/>
        </p:spPr>
        <p:style>
          <a:lnRef idx="2">
            <a:schemeClr val="dk1"/>
          </a:lnRef>
          <a:fillRef idx="1">
            <a:schemeClr val="lt1"/>
          </a:fillRef>
          <a:effectRef idx="0">
            <a:schemeClr val="dk1"/>
          </a:effectRef>
          <a:fontRef idx="minor">
            <a:schemeClr val="dk1"/>
          </a:fontRef>
        </p:style>
        <p:txBody>
          <a:bodyPr vert="horz" wrap="square" lIns="91440" tIns="45720" rIns="91440" bIns="45720" numCol="1" rtlCol="1"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ar-LY" sz="2400" b="0" i="0" u="none" strike="noStrike" cap="none" normalizeH="0" baseline="0" smtClean="0">
              <a:ln>
                <a:noFill/>
              </a:ln>
              <a:solidFill>
                <a:schemeClr val="tx1"/>
              </a:solidFill>
              <a:effectLst/>
              <a:latin typeface="Times New Roman" pitchFamily="18" charset="0"/>
            </a:endParaRPr>
          </a:p>
        </p:txBody>
      </p:sp>
      <p:sp>
        <p:nvSpPr>
          <p:cNvPr id="6" name="مستطيل ذو زوايا قطرية مستديرة 5"/>
          <p:cNvSpPr/>
          <p:nvPr/>
        </p:nvSpPr>
        <p:spPr bwMode="auto">
          <a:xfrm>
            <a:off x="75378" y="7599899"/>
            <a:ext cx="16676906" cy="6829797"/>
          </a:xfrm>
          <a:prstGeom prst="round2DiagRect">
            <a:avLst>
              <a:gd name="adj1" fmla="val 8043"/>
              <a:gd name="adj2" fmla="val 7629"/>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1"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ar-LY" sz="2400" b="0" i="0" u="none" strike="noStrike" cap="none" normalizeH="0" baseline="0" smtClean="0">
              <a:ln>
                <a:noFill/>
              </a:ln>
              <a:solidFill>
                <a:schemeClr val="tx1"/>
              </a:solidFill>
              <a:effectLst/>
              <a:latin typeface="Times New Roman" pitchFamily="18" charset="0"/>
            </a:endParaRPr>
          </a:p>
        </p:txBody>
      </p:sp>
      <p:pic>
        <p:nvPicPr>
          <p:cNvPr id="10" name="صورة 9"/>
          <p:cNvPicPr>
            <a:picLocks noChangeAspect="1"/>
          </p:cNvPicPr>
          <p:nvPr/>
        </p:nvPicPr>
        <p:blipFill rotWithShape="1">
          <a:blip r:embed="rId3">
            <a:extLst>
              <a:ext uri="{28A0092B-C50C-407E-A947-70E740481C1C}">
                <a14:useLocalDpi xmlns:a14="http://schemas.microsoft.com/office/drawing/2010/main" val="0"/>
              </a:ext>
            </a:extLst>
          </a:blip>
          <a:srcRect l="-223" t="15040" r="1677" b="18404"/>
          <a:stretch/>
        </p:blipFill>
        <p:spPr>
          <a:xfrm>
            <a:off x="1118638" y="2039129"/>
            <a:ext cx="5257800" cy="41350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31" name="مستطيل ذو زوايا قطرية مخدوشة 30"/>
          <p:cNvSpPr/>
          <p:nvPr/>
        </p:nvSpPr>
        <p:spPr bwMode="auto">
          <a:xfrm>
            <a:off x="17442147" y="24047021"/>
            <a:ext cx="15351689" cy="10529170"/>
          </a:xfrm>
          <a:prstGeom prst="snip2DiagRect">
            <a:avLst>
              <a:gd name="adj1" fmla="val 8102"/>
              <a:gd name="adj2" fmla="val 8523"/>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1"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ar-LY" sz="2400" b="0" i="0" u="none" strike="noStrike" cap="none" normalizeH="0" baseline="0" smtClean="0">
              <a:ln>
                <a:noFill/>
              </a:ln>
              <a:solidFill>
                <a:schemeClr val="tx1"/>
              </a:solidFill>
              <a:effectLst/>
              <a:latin typeface="Times New Roman" pitchFamily="18" charset="0"/>
            </a:endParaRPr>
          </a:p>
        </p:txBody>
      </p:sp>
      <p:sp>
        <p:nvSpPr>
          <p:cNvPr id="28" name="مستطيل ذو زوايا قطرية مخدوشة 27"/>
          <p:cNvSpPr/>
          <p:nvPr/>
        </p:nvSpPr>
        <p:spPr bwMode="auto">
          <a:xfrm>
            <a:off x="75378" y="15254982"/>
            <a:ext cx="16642121" cy="27466918"/>
          </a:xfrm>
          <a:prstGeom prst="snip2DiagRect">
            <a:avLst>
              <a:gd name="adj1" fmla="val 1654"/>
              <a:gd name="adj2" fmla="val 3439"/>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1"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ar-LY" sz="2400" b="0" i="0" u="none" strike="noStrike" cap="none" normalizeH="0" baseline="0" smtClean="0">
              <a:ln>
                <a:noFill/>
              </a:ln>
              <a:solidFill>
                <a:schemeClr val="tx1"/>
              </a:solidFill>
              <a:effectLst/>
              <a:latin typeface="Times New Roman" pitchFamily="18" charset="0"/>
            </a:endParaRPr>
          </a:p>
        </p:txBody>
      </p:sp>
      <p:sp>
        <p:nvSpPr>
          <p:cNvPr id="41" name="Title 11">
            <a:extLst>
              <a:ext uri="{FF2B5EF4-FFF2-40B4-BE49-F238E27FC236}">
                <a16:creationId xmlns:a16="http://schemas.microsoft.com/office/drawing/2014/main" xmlns:p15="http://schemas.microsoft.com/office/powerpoint/2012/main" xmlns:p14="http://schemas.microsoft.com/office/powerpoint/2010/main" xmlns="" id="{8785E597-B0C8-4CA8-9A56-A0F3996D088D}"/>
              </a:ext>
            </a:extLst>
          </p:cNvPr>
          <p:cNvSpPr txBox="1"/>
          <p:nvPr/>
        </p:nvSpPr>
        <p:spPr>
          <a:xfrm>
            <a:off x="2631500" y="159597"/>
            <a:ext cx="27432000" cy="2060201"/>
          </a:xfrm>
          <a:prstGeom prst="rect">
            <a:avLst/>
          </a:prstGeom>
        </p:spPr>
        <p:txBody>
          <a:bodyPr lIns="96012" tIns="48006" rIns="96012" bIns="48006"/>
          <a:lstStyle>
            <a:defPPr>
              <a:defRPr kern="1200" smtId="4294967295"/>
            </a:defPPr>
            <a:lvl1pPr algn="ctr" defTabSz="4389028" rtl="0" eaLnBrk="1" latinLnBrk="0" hangingPunct="1">
              <a:spcBef>
                <a:spcPct val="0"/>
              </a:spcBef>
              <a:buNone/>
              <a:defRPr sz="13400" kern="1200">
                <a:solidFill>
                  <a:schemeClr val="tx1"/>
                </a:solidFill>
                <a:latin typeface="+mj-lt"/>
                <a:ea typeface="+mj-ea"/>
                <a:cs typeface="+mj-cs"/>
              </a:defRPr>
            </a:lvl1pPr>
          </a:lstStyle>
          <a:p>
            <a:r>
              <a:rPr lang="en-US" sz="8800" dirty="0" smtClean="0">
                <a:solidFill>
                  <a:srgbClr val="002648"/>
                </a:solidFill>
              </a:rPr>
              <a:t>Oral Manifestations Of Systemic Disease </a:t>
            </a:r>
          </a:p>
          <a:p>
            <a:r>
              <a:rPr lang="en-US" sz="8800" dirty="0" smtClean="0">
                <a:solidFill>
                  <a:srgbClr val="003764"/>
                </a:solidFill>
              </a:rPr>
              <a:t>Sjögren's</a:t>
            </a:r>
            <a:r>
              <a:rPr lang="en-US" sz="8800" b="1" dirty="0" smtClean="0">
                <a:solidFill>
                  <a:srgbClr val="003764"/>
                </a:solidFill>
              </a:rPr>
              <a:t> </a:t>
            </a:r>
            <a:r>
              <a:rPr lang="en-US" sz="8800" dirty="0" smtClean="0">
                <a:solidFill>
                  <a:srgbClr val="003764"/>
                </a:solidFill>
              </a:rPr>
              <a:t>syndrome</a:t>
            </a:r>
          </a:p>
          <a:p>
            <a:endParaRPr lang="en-US" sz="6400" dirty="0">
              <a:solidFill>
                <a:srgbClr val="235078"/>
              </a:solidFill>
            </a:endParaRPr>
          </a:p>
        </p:txBody>
      </p:sp>
      <p:sp>
        <p:nvSpPr>
          <p:cNvPr id="42" name="Text Placeholder 16">
            <a:extLst>
              <a:ext uri="{FF2B5EF4-FFF2-40B4-BE49-F238E27FC236}">
                <a16:creationId xmlns:a16="http://schemas.microsoft.com/office/drawing/2014/main" xmlns:p15="http://schemas.microsoft.com/office/powerpoint/2012/main" xmlns:p14="http://schemas.microsoft.com/office/powerpoint/2010/main" xmlns="" id="{EBC3B70E-A392-4069-A147-C1FCF37051AF}"/>
              </a:ext>
            </a:extLst>
          </p:cNvPr>
          <p:cNvSpPr txBox="1"/>
          <p:nvPr/>
        </p:nvSpPr>
        <p:spPr>
          <a:xfrm>
            <a:off x="2962030" y="3316173"/>
            <a:ext cx="27432000" cy="3919535"/>
          </a:xfrm>
          <a:prstGeom prst="rect">
            <a:avLst/>
          </a:prstGeom>
        </p:spPr>
        <p:txBody>
          <a:bodyPr lIns="96012" tIns="48006" rIns="96012" bIns="48006">
            <a:spAutoFit/>
          </a:bodyPr>
          <a:lstStyle>
            <a:defPPr>
              <a:defRPr kern="1200" smtId="4294967295"/>
            </a:defPPr>
            <a:lvl1pPr marL="0" indent="0" algn="l" defTabSz="4389028" rtl="0" eaLnBrk="1" latinLnBrk="0" hangingPunct="1">
              <a:spcBef>
                <a:spcPct val="20000"/>
              </a:spcBef>
              <a:buFont typeface="Arial" pitchFamily="34" charset="0"/>
              <a:buNone/>
              <a:defRPr sz="13400" kern="1200" baseline="0">
                <a:solidFill>
                  <a:schemeClr val="tx1"/>
                </a:solidFill>
                <a:latin typeface="+mn-lt"/>
                <a:ea typeface="+mn-ea"/>
                <a:cs typeface="+mn-cs"/>
              </a:defRPr>
            </a:lvl1pPr>
            <a:lvl2pPr marL="3566086" indent="-1371572" algn="l" defTabSz="4389028" rtl="0" eaLnBrk="1" latinLnBrk="0" hangingPunct="1">
              <a:spcBef>
                <a:spcPct val="20000"/>
              </a:spcBef>
              <a:buFont typeface="Arial" pitchFamily="34" charset="0"/>
              <a:buChar char="–"/>
              <a:defRPr sz="13400" kern="1200">
                <a:solidFill>
                  <a:schemeClr val="tx1"/>
                </a:solidFill>
                <a:latin typeface="+mn-lt"/>
                <a:ea typeface="+mn-ea"/>
                <a:cs typeface="+mn-cs"/>
              </a:defRPr>
            </a:lvl2pPr>
            <a:lvl3pPr marL="5486286" indent="-1097257" algn="l" defTabSz="4389028" rtl="0" eaLnBrk="1" latinLnBrk="0" hangingPunct="1">
              <a:spcBef>
                <a:spcPct val="20000"/>
              </a:spcBef>
              <a:buFont typeface="Arial" pitchFamily="34" charset="0"/>
              <a:buChar char="•"/>
              <a:defRPr sz="11500" kern="1200">
                <a:solidFill>
                  <a:schemeClr val="tx1"/>
                </a:solidFill>
                <a:latin typeface="+mn-lt"/>
                <a:ea typeface="+mn-ea"/>
                <a:cs typeface="+mn-cs"/>
              </a:defRPr>
            </a:lvl3pPr>
            <a:lvl4pPr marL="7680800" indent="-1097257" algn="l" defTabSz="4389028" rtl="0" eaLnBrk="1" latinLnBrk="0" hangingPunct="1">
              <a:spcBef>
                <a:spcPct val="20000"/>
              </a:spcBef>
              <a:buFont typeface="Arial" pitchFamily="34" charset="0"/>
              <a:buChar char="–"/>
              <a:defRPr sz="9700" kern="1200">
                <a:solidFill>
                  <a:schemeClr val="tx1"/>
                </a:solidFill>
                <a:latin typeface="+mn-lt"/>
                <a:ea typeface="+mn-ea"/>
                <a:cs typeface="+mn-cs"/>
              </a:defRPr>
            </a:lvl4pPr>
            <a:lvl5pPr marL="9875314" indent="-1097257" algn="l" defTabSz="4389028" rtl="0" eaLnBrk="1" latinLnBrk="0" hangingPunct="1">
              <a:spcBef>
                <a:spcPct val="20000"/>
              </a:spcBef>
              <a:buFont typeface="Arial" pitchFamily="34" charset="0"/>
              <a:buChar char="»"/>
              <a:defRPr sz="9700" kern="1200">
                <a:solidFill>
                  <a:schemeClr val="tx1"/>
                </a:solidFill>
                <a:latin typeface="+mn-lt"/>
                <a:ea typeface="+mn-ea"/>
                <a:cs typeface="+mn-cs"/>
              </a:defRPr>
            </a:lvl5pPr>
            <a:lvl6pPr marL="12069828" indent="-1097257" algn="l" defTabSz="4389028" rtl="0" eaLnBrk="1" latinLnBrk="0" hangingPunct="1">
              <a:spcBef>
                <a:spcPct val="20000"/>
              </a:spcBef>
              <a:buFont typeface="Arial" pitchFamily="34" charset="0"/>
              <a:buChar char="•"/>
              <a:defRPr sz="9700" kern="1200">
                <a:solidFill>
                  <a:schemeClr val="tx1"/>
                </a:solidFill>
                <a:latin typeface="+mn-lt"/>
                <a:ea typeface="+mn-ea"/>
                <a:cs typeface="+mn-cs"/>
              </a:defRPr>
            </a:lvl6pPr>
            <a:lvl7pPr marL="14264342" indent="-1097257" algn="l" defTabSz="4389028" rtl="0" eaLnBrk="1" latinLnBrk="0" hangingPunct="1">
              <a:spcBef>
                <a:spcPct val="20000"/>
              </a:spcBef>
              <a:buFont typeface="Arial" pitchFamily="34" charset="0"/>
              <a:buChar char="•"/>
              <a:defRPr sz="9700" kern="1200">
                <a:solidFill>
                  <a:schemeClr val="tx1"/>
                </a:solidFill>
                <a:latin typeface="+mn-lt"/>
                <a:ea typeface="+mn-ea"/>
                <a:cs typeface="+mn-cs"/>
              </a:defRPr>
            </a:lvl7pPr>
            <a:lvl8pPr marL="16458857" indent="-1097257" algn="l" defTabSz="4389028" rtl="0" eaLnBrk="1" latinLnBrk="0" hangingPunct="1">
              <a:spcBef>
                <a:spcPct val="20000"/>
              </a:spcBef>
              <a:buFont typeface="Arial" pitchFamily="34" charset="0"/>
              <a:buChar char="•"/>
              <a:defRPr sz="9700" kern="1200">
                <a:solidFill>
                  <a:schemeClr val="tx1"/>
                </a:solidFill>
                <a:latin typeface="+mn-lt"/>
                <a:ea typeface="+mn-ea"/>
                <a:cs typeface="+mn-cs"/>
              </a:defRPr>
            </a:lvl8pPr>
            <a:lvl9pPr marL="18653371" indent="-1097257" algn="l" defTabSz="4389028" rtl="0" eaLnBrk="1" latinLnBrk="0" hangingPunct="1">
              <a:spcBef>
                <a:spcPct val="20000"/>
              </a:spcBef>
              <a:buFont typeface="Arial" pitchFamily="34" charset="0"/>
              <a:buChar char="•"/>
              <a:defRPr sz="9700" kern="1200">
                <a:solidFill>
                  <a:schemeClr val="tx1"/>
                </a:solidFill>
                <a:latin typeface="+mn-lt"/>
                <a:ea typeface="+mn-ea"/>
                <a:cs typeface="+mn-cs"/>
              </a:defRPr>
            </a:lvl9pPr>
          </a:lstStyle>
          <a:p>
            <a:pPr algn="ctr"/>
            <a:r>
              <a:rPr lang="en-US" sz="5400" b="1" dirty="0" smtClean="0">
                <a:solidFill>
                  <a:srgbClr val="003058"/>
                </a:solidFill>
                <a:latin typeface="+mj-lt"/>
              </a:rPr>
              <a:t>AHMED AWAD EL BEIGO  </a:t>
            </a:r>
            <a:r>
              <a:rPr lang="en-US" sz="5400" b="1" dirty="0">
                <a:solidFill>
                  <a:schemeClr val="bg2">
                    <a:lumMod val="25000"/>
                  </a:schemeClr>
                </a:solidFill>
                <a:latin typeface="+mj-lt"/>
              </a:rPr>
              <a:t>2</a:t>
            </a:r>
            <a:r>
              <a:rPr lang="en-US" sz="5400" b="1" baseline="30000" dirty="0">
                <a:solidFill>
                  <a:schemeClr val="bg2">
                    <a:lumMod val="25000"/>
                  </a:schemeClr>
                </a:solidFill>
                <a:latin typeface="+mj-lt"/>
              </a:rPr>
              <a:t>nd</a:t>
            </a:r>
            <a:r>
              <a:rPr lang="en-US" sz="5400" b="1" dirty="0">
                <a:solidFill>
                  <a:schemeClr val="bg2">
                    <a:lumMod val="25000"/>
                  </a:schemeClr>
                </a:solidFill>
                <a:latin typeface="+mj-lt"/>
              </a:rPr>
              <a:t> </a:t>
            </a:r>
            <a:r>
              <a:rPr lang="en-US" sz="5400" b="1" dirty="0" smtClean="0">
                <a:solidFill>
                  <a:schemeClr val="bg2">
                    <a:lumMod val="25000"/>
                  </a:schemeClr>
                </a:solidFill>
                <a:latin typeface="+mj-lt"/>
              </a:rPr>
              <a:t>Year</a:t>
            </a:r>
            <a:r>
              <a:rPr lang="en-US" sz="5400" b="1" dirty="0" smtClean="0">
                <a:solidFill>
                  <a:schemeClr val="bg1"/>
                </a:solidFill>
                <a:latin typeface="+mj-lt"/>
              </a:rPr>
              <a:t>  </a:t>
            </a:r>
            <a:r>
              <a:rPr lang="en-US" sz="5400" b="1" dirty="0">
                <a:solidFill>
                  <a:schemeClr val="bg2">
                    <a:lumMod val="25000"/>
                  </a:schemeClr>
                </a:solidFill>
                <a:latin typeface="+mj-lt"/>
              </a:rPr>
              <a:t>D</a:t>
            </a:r>
            <a:r>
              <a:rPr lang="en-US" sz="5400" b="1" dirty="0" smtClean="0">
                <a:solidFill>
                  <a:schemeClr val="bg2">
                    <a:lumMod val="25000"/>
                  </a:schemeClr>
                </a:solidFill>
                <a:latin typeface="+mj-lt"/>
              </a:rPr>
              <a:t>entistry </a:t>
            </a:r>
            <a:endParaRPr lang="en-US" sz="5400" b="1" dirty="0" smtClean="0">
              <a:solidFill>
                <a:srgbClr val="1482A5"/>
              </a:solidFill>
              <a:latin typeface="+mj-lt"/>
            </a:endParaRPr>
          </a:p>
          <a:p>
            <a:pPr algn="ctr"/>
            <a:r>
              <a:rPr lang="en-US" sz="5400" b="1" dirty="0" smtClean="0">
                <a:solidFill>
                  <a:schemeClr val="bg2">
                    <a:lumMod val="25000"/>
                  </a:schemeClr>
                </a:solidFill>
                <a:latin typeface="+mj-lt"/>
              </a:rPr>
              <a:t>Faculty Of Basic Medical Science</a:t>
            </a:r>
          </a:p>
          <a:p>
            <a:pPr algn="ctr"/>
            <a:r>
              <a:rPr lang="en-US" sz="5400" b="1" dirty="0" smtClean="0">
                <a:solidFill>
                  <a:schemeClr val="bg2">
                    <a:lumMod val="25000"/>
                  </a:schemeClr>
                </a:solidFill>
                <a:latin typeface="+mj-lt"/>
              </a:rPr>
              <a:t> Libyan </a:t>
            </a:r>
            <a:r>
              <a:rPr lang="en-US" sz="5400" b="1" dirty="0">
                <a:solidFill>
                  <a:schemeClr val="bg2">
                    <a:lumMod val="25000"/>
                  </a:schemeClr>
                </a:solidFill>
                <a:latin typeface="+mj-lt"/>
              </a:rPr>
              <a:t>International M</a:t>
            </a:r>
            <a:r>
              <a:rPr lang="en-US" sz="5400" b="1" dirty="0" smtClean="0">
                <a:solidFill>
                  <a:schemeClr val="bg2">
                    <a:lumMod val="25000"/>
                  </a:schemeClr>
                </a:solidFill>
                <a:latin typeface="+mj-lt"/>
              </a:rPr>
              <a:t>edical University</a:t>
            </a:r>
          </a:p>
          <a:p>
            <a:pPr algn="ctr"/>
            <a:endParaRPr lang="en-US" sz="5400" b="1" dirty="0" smtClean="0">
              <a:solidFill>
                <a:schemeClr val="bg2">
                  <a:lumMod val="25000"/>
                </a:schemeClr>
              </a:solidFill>
              <a:latin typeface="+mj-lt"/>
            </a:endParaRPr>
          </a:p>
        </p:txBody>
      </p:sp>
      <p:sp>
        <p:nvSpPr>
          <p:cNvPr id="48" name="Rectangle 47">
            <a:extLst>
              <a:ext uri="{FF2B5EF4-FFF2-40B4-BE49-F238E27FC236}">
                <a16:creationId xmlns:a16="http://schemas.microsoft.com/office/drawing/2014/main" xmlns:p15="http://schemas.microsoft.com/office/powerpoint/2012/main" xmlns:p14="http://schemas.microsoft.com/office/powerpoint/2010/main" xmlns="" id="{3E6D1C9C-2516-4738-BC80-673A19ECE5BD}"/>
              </a:ext>
            </a:extLst>
          </p:cNvPr>
          <p:cNvSpPr/>
          <p:nvPr/>
        </p:nvSpPr>
        <p:spPr>
          <a:xfrm>
            <a:off x="17190242" y="7599899"/>
            <a:ext cx="15633032" cy="15181959"/>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kern="1200" smtId="4294967295"/>
            </a:defPPr>
          </a:lstStyle>
          <a:p>
            <a:pPr algn="ctr"/>
            <a:endParaRPr lang="en-US" sz="7200"/>
          </a:p>
        </p:txBody>
      </p:sp>
      <p:graphicFrame>
        <p:nvGraphicFramePr>
          <p:cNvPr id="5" name="رسم تخطيطي 4"/>
          <p:cNvGraphicFramePr/>
          <p:nvPr>
            <p:extLst>
              <p:ext uri="{D42A27DB-BD31-4B8C-83A1-F6EECF244321}">
                <p14:modId xmlns:p14="http://schemas.microsoft.com/office/powerpoint/2010/main" val="501862817"/>
              </p:ext>
            </p:extLst>
          </p:nvPr>
        </p:nvGraphicFramePr>
        <p:xfrm>
          <a:off x="472872" y="19264860"/>
          <a:ext cx="15997141" cy="380055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53" name="TextBox 52">
            <a:extLst>
              <a:ext uri="{FF2B5EF4-FFF2-40B4-BE49-F238E27FC236}">
                <a16:creationId xmlns:a16="http://schemas.microsoft.com/office/drawing/2014/main" xmlns:p15="http://schemas.microsoft.com/office/powerpoint/2012/main" xmlns:p14="http://schemas.microsoft.com/office/powerpoint/2010/main" xmlns="" id="{B9BDD4D7-12C6-4DBA-AD93-2C88BC17BC8B}"/>
              </a:ext>
            </a:extLst>
          </p:cNvPr>
          <p:cNvSpPr txBox="1"/>
          <p:nvPr/>
        </p:nvSpPr>
        <p:spPr>
          <a:xfrm>
            <a:off x="294758" y="9047236"/>
            <a:ext cx="16010433" cy="6463308"/>
          </a:xfrm>
          <a:prstGeom prst="rect">
            <a:avLst/>
          </a:prstGeom>
          <a:noFill/>
          <a:ln>
            <a:noFill/>
          </a:ln>
        </p:spPr>
        <p:txBody>
          <a:bodyPr wrap="square" rtlCol="0">
            <a:spAutoFit/>
          </a:bodyPr>
          <a:lstStyle>
            <a:defPPr>
              <a:defRPr kern="1200" smtId="4294967295"/>
            </a:defPPr>
          </a:lstStyle>
          <a:p>
            <a:r>
              <a:rPr lang="en-US" sz="3600" dirty="0" smtClean="0">
                <a:latin typeface="Verdana" panose="020B0604030504040204" pitchFamily="34" charset="0"/>
                <a:ea typeface="Verdana" panose="020B0604030504040204" pitchFamily="34" charset="0"/>
              </a:rPr>
              <a:t>Sjögren’s</a:t>
            </a:r>
            <a:r>
              <a:rPr lang="en-US" sz="3370" b="1" dirty="0" smtClean="0">
                <a:latin typeface="Verdana" panose="020B0604030504040204" pitchFamily="34" charset="0"/>
                <a:ea typeface="Verdana" panose="020B0604030504040204" pitchFamily="34" charset="0"/>
              </a:rPr>
              <a:t> </a:t>
            </a:r>
            <a:r>
              <a:rPr lang="en-US" sz="3600" dirty="0" smtClean="0">
                <a:latin typeface="Verdana" panose="020B0604030504040204" pitchFamily="34" charset="0"/>
                <a:ea typeface="Verdana" panose="020B0604030504040204" pitchFamily="34" charset="0"/>
              </a:rPr>
              <a:t>syndrome</a:t>
            </a:r>
            <a:r>
              <a:rPr lang="en-US" sz="3600" b="1" dirty="0" smtClean="0">
                <a:latin typeface="Verdana" panose="020B0604030504040204" pitchFamily="34" charset="0"/>
                <a:ea typeface="Verdana" panose="020B0604030504040204" pitchFamily="34" charset="0"/>
              </a:rPr>
              <a:t> </a:t>
            </a:r>
            <a:r>
              <a:rPr lang="en-US" sz="3600" dirty="0" smtClean="0">
                <a:latin typeface="Verdana" panose="020B0604030504040204" pitchFamily="34" charset="0"/>
                <a:ea typeface="Verdana" panose="020B0604030504040204" pitchFamily="34" charset="0"/>
              </a:rPr>
              <a:t>is a chronic inflammatory autoimmune disease, attacking </a:t>
            </a:r>
            <a:r>
              <a:rPr lang="en-US" sz="3600" dirty="0">
                <a:latin typeface="Verdana" panose="020B0604030504040204" pitchFamily="34" charset="0"/>
                <a:ea typeface="Verdana" panose="020B0604030504040204" pitchFamily="34" charset="0"/>
              </a:rPr>
              <a:t>the salivary </a:t>
            </a:r>
            <a:r>
              <a:rPr lang="en-US" sz="3600" dirty="0" smtClean="0">
                <a:latin typeface="Verdana" panose="020B0604030504040204" pitchFamily="34" charset="0"/>
                <a:ea typeface="Verdana" panose="020B0604030504040204" pitchFamily="34" charset="0"/>
              </a:rPr>
              <a:t>and </a:t>
            </a:r>
            <a:r>
              <a:rPr lang="en-US" sz="3600" dirty="0">
                <a:latin typeface="Verdana" panose="020B0604030504040204" pitchFamily="34" charset="0"/>
                <a:ea typeface="Verdana" panose="020B0604030504040204" pitchFamily="34" charset="0"/>
              </a:rPr>
              <a:t>lacrimal</a:t>
            </a:r>
            <a:r>
              <a:rPr lang="en-US" sz="3600" dirty="0" smtClean="0">
                <a:latin typeface="Verdana" panose="020B0604030504040204" pitchFamily="34" charset="0"/>
                <a:ea typeface="Verdana" panose="020B0604030504040204" pitchFamily="34" charset="0"/>
              </a:rPr>
              <a:t> glands, it’s </a:t>
            </a:r>
            <a:r>
              <a:rPr lang="en-US" sz="3600" dirty="0" smtClean="0">
                <a:latin typeface="Verdana" panose="020B0604030504040204" pitchFamily="34" charset="0"/>
                <a:ea typeface="Verdana" panose="020B0604030504040204" pitchFamily="34" charset="0"/>
                <a:cs typeface="Open Sans" panose="020B0606030504020204" pitchFamily="34" charset="0"/>
              </a:rPr>
              <a:t>characterized by dry mouth ( xerostomia ) and dry eyes ( xerophthalmia ), other </a:t>
            </a:r>
            <a:r>
              <a:rPr lang="en-US" sz="3600" dirty="0" smtClean="0">
                <a:latin typeface="Verdana" panose="020B0604030504040204" pitchFamily="34" charset="0"/>
                <a:ea typeface="Verdana" panose="020B0604030504040204" pitchFamily="34" charset="0"/>
              </a:rPr>
              <a:t>organ manifestations may be seen</a:t>
            </a:r>
            <a:r>
              <a:rPr lang="en-US" altLang="en-US" sz="3600" b="1" baseline="30000" dirty="0">
                <a:latin typeface="Verdana" panose="020B0604030504040204" pitchFamily="34" charset="0"/>
                <a:ea typeface="Verdana" panose="020B0604030504040204" pitchFamily="34" charset="0"/>
              </a:rPr>
              <a:t> [1</a:t>
            </a:r>
            <a:r>
              <a:rPr lang="en-US" altLang="en-US" sz="3600" b="1" baseline="30000" dirty="0" smtClean="0">
                <a:latin typeface="Verdana" panose="020B0604030504040204" pitchFamily="34" charset="0"/>
                <a:ea typeface="Verdana" panose="020B0604030504040204" pitchFamily="34" charset="0"/>
              </a:rPr>
              <a:t>] [3]</a:t>
            </a:r>
            <a:r>
              <a:rPr lang="en-US" sz="3600" dirty="0" smtClean="0">
                <a:latin typeface="Verdana" panose="020B0604030504040204" pitchFamily="34" charset="0"/>
                <a:ea typeface="Verdana" panose="020B0604030504040204" pitchFamily="34" charset="0"/>
                <a:cs typeface="Open Sans" panose="020B0606030504020204" pitchFamily="34" charset="0"/>
              </a:rPr>
              <a:t>.</a:t>
            </a:r>
            <a:endParaRPr lang="en-US" sz="3600" dirty="0" smtClean="0">
              <a:latin typeface="Verdana" panose="020B0604030504040204" pitchFamily="34" charset="0"/>
              <a:ea typeface="Verdana" panose="020B0604030504040204" pitchFamily="34" charset="0"/>
            </a:endParaRPr>
          </a:p>
          <a:p>
            <a:r>
              <a:rPr lang="en-US" sz="3600" dirty="0" smtClean="0">
                <a:latin typeface="Verdana" panose="020B0604030504040204" pitchFamily="34" charset="0"/>
                <a:ea typeface="Verdana" panose="020B0604030504040204" pitchFamily="34" charset="0"/>
              </a:rPr>
              <a:t>It can be either primary, or secondary associated with rheumatoid arthritis or other connective tissue disease</a:t>
            </a:r>
            <a:r>
              <a:rPr lang="en-US" altLang="en-US" sz="3600" b="1" baseline="30000" dirty="0" smtClean="0">
                <a:latin typeface="Verdana" panose="020B0604030504040204" pitchFamily="34" charset="0"/>
                <a:ea typeface="Verdana" panose="020B0604030504040204" pitchFamily="34" charset="0"/>
              </a:rPr>
              <a:t>[1</a:t>
            </a:r>
            <a:r>
              <a:rPr lang="en-US" altLang="en-US" sz="3600" b="1" baseline="30000" dirty="0">
                <a:latin typeface="Verdana" panose="020B0604030504040204" pitchFamily="34" charset="0"/>
                <a:ea typeface="Verdana" panose="020B0604030504040204" pitchFamily="34" charset="0"/>
              </a:rPr>
              <a:t>]</a:t>
            </a:r>
            <a:r>
              <a:rPr lang="en-US" sz="3600" dirty="0">
                <a:latin typeface="Verdana" panose="020B0604030504040204" pitchFamily="34" charset="0"/>
                <a:ea typeface="Verdana" panose="020B0604030504040204" pitchFamily="34" charset="0"/>
                <a:cs typeface="Open Sans" panose="020B0606030504020204" pitchFamily="34" charset="0"/>
              </a:rPr>
              <a:t>.</a:t>
            </a:r>
            <a:endParaRPr lang="en-US" sz="3600" dirty="0" smtClean="0">
              <a:latin typeface="Verdana" panose="020B0604030504040204" pitchFamily="34" charset="0"/>
              <a:ea typeface="Verdana" panose="020B0604030504040204" pitchFamily="34" charset="0"/>
            </a:endParaRPr>
          </a:p>
          <a:p>
            <a:r>
              <a:rPr lang="en-US" sz="3600" dirty="0" smtClean="0">
                <a:latin typeface="Verdana" panose="020B0604030504040204" pitchFamily="34" charset="0"/>
                <a:ea typeface="Verdana" panose="020B0604030504040204" pitchFamily="34" charset="0"/>
                <a:cs typeface="Open Sans" panose="020B0606030504020204" pitchFamily="34" charset="0"/>
              </a:rPr>
              <a:t>It should be differentiated from other causes of xerostomia, and it can only be treated by m</a:t>
            </a:r>
            <a:r>
              <a:rPr lang="en-US" sz="3600" dirty="0" smtClean="0">
                <a:latin typeface="Verdana" panose="020B0604030504040204" pitchFamily="34" charset="0"/>
                <a:ea typeface="Verdana" panose="020B0604030504040204" pitchFamily="34" charset="0"/>
              </a:rPr>
              <a:t>anaging the symptoms</a:t>
            </a:r>
            <a:r>
              <a:rPr lang="en-US" altLang="en-US" sz="3600" b="1" baseline="30000" dirty="0">
                <a:latin typeface="Verdana" panose="020B0604030504040204" pitchFamily="34" charset="0"/>
                <a:ea typeface="Verdana" panose="020B0604030504040204" pitchFamily="34" charset="0"/>
              </a:rPr>
              <a:t> [1</a:t>
            </a:r>
            <a:r>
              <a:rPr lang="en-US" altLang="en-US" sz="3600" b="1" baseline="30000" dirty="0" smtClean="0">
                <a:latin typeface="Verdana" panose="020B0604030504040204" pitchFamily="34" charset="0"/>
                <a:ea typeface="Verdana" panose="020B0604030504040204" pitchFamily="34" charset="0"/>
              </a:rPr>
              <a:t>] [2][3]</a:t>
            </a:r>
            <a:r>
              <a:rPr lang="en-US" sz="3600" dirty="0" smtClean="0">
                <a:latin typeface="Verdana" panose="020B0604030504040204" pitchFamily="34" charset="0"/>
                <a:ea typeface="Verdana" panose="020B0604030504040204" pitchFamily="34" charset="0"/>
                <a:cs typeface="Open Sans" panose="020B0606030504020204" pitchFamily="34" charset="0"/>
              </a:rPr>
              <a:t>.</a:t>
            </a:r>
            <a:endParaRPr lang="en-US" sz="3600" dirty="0" smtClean="0">
              <a:solidFill>
                <a:srgbClr val="C00000"/>
              </a:solidFill>
              <a:latin typeface="Verdana" panose="020B0604030504040204" pitchFamily="34" charset="0"/>
              <a:ea typeface="Verdana" panose="020B0604030504040204" pitchFamily="34" charset="0"/>
            </a:endParaRPr>
          </a:p>
          <a:p>
            <a:endParaRPr lang="en-US" sz="3200" dirty="0" smtClean="0">
              <a:latin typeface="Verdana" panose="020B0604030504040204" pitchFamily="34" charset="0"/>
              <a:ea typeface="Verdana" panose="020B0604030504040204" pitchFamily="34" charset="0"/>
              <a:cs typeface="Open Sans" panose="020B0606030504020204" pitchFamily="34" charset="0"/>
            </a:endParaRPr>
          </a:p>
          <a:p>
            <a:endParaRPr lang="en-US" sz="3200" dirty="0">
              <a:latin typeface="Verdana" panose="020B0604030504040204" pitchFamily="34" charset="0"/>
              <a:ea typeface="Verdana" panose="020B0604030504040204" pitchFamily="34" charset="0"/>
            </a:endParaRPr>
          </a:p>
          <a:p>
            <a:endParaRPr lang="en-US" sz="3100" dirty="0" smtClean="0">
              <a:latin typeface="Montserrat Light" panose="00000400000000000000" pitchFamily="50" charset="0"/>
              <a:ea typeface="Open Sans" panose="020B0606030504020204" pitchFamily="34" charset="0"/>
              <a:cs typeface="Open Sans" panose="020B0606030504020204" pitchFamily="34" charset="0"/>
            </a:endParaRPr>
          </a:p>
          <a:p>
            <a:endParaRPr lang="en-US" sz="3100" dirty="0" smtClean="0">
              <a:latin typeface="Montserrat Light" panose="00000400000000000000" pitchFamily="50" charset="0"/>
              <a:ea typeface="Open Sans" panose="020B0606030504020204" pitchFamily="34" charset="0"/>
              <a:cs typeface="Open Sans" panose="020B0606030504020204" pitchFamily="34" charset="0"/>
            </a:endParaRPr>
          </a:p>
        </p:txBody>
      </p:sp>
      <p:sp>
        <p:nvSpPr>
          <p:cNvPr id="54" name="TextBox 53">
            <a:extLst>
              <a:ext uri="{FF2B5EF4-FFF2-40B4-BE49-F238E27FC236}">
                <a16:creationId xmlns:a16="http://schemas.microsoft.com/office/drawing/2014/main" xmlns:p15="http://schemas.microsoft.com/office/powerpoint/2012/main" xmlns:p14="http://schemas.microsoft.com/office/powerpoint/2010/main" xmlns="" id="{E4864E4E-50A2-403F-84B8-E4F7E820612B}"/>
              </a:ext>
            </a:extLst>
          </p:cNvPr>
          <p:cNvSpPr txBox="1"/>
          <p:nvPr/>
        </p:nvSpPr>
        <p:spPr>
          <a:xfrm>
            <a:off x="125422" y="7898235"/>
            <a:ext cx="12889832" cy="1323439"/>
          </a:xfrm>
          <a:prstGeom prst="rect">
            <a:avLst/>
          </a:prstGeom>
          <a:noFill/>
        </p:spPr>
        <p:txBody>
          <a:bodyPr wrap="square" rtlCol="0">
            <a:spAutoFit/>
          </a:bodyPr>
          <a:lstStyle>
            <a:defPPr>
              <a:defRPr kern="1200" smtId="4294967295"/>
            </a:defPPr>
          </a:lstStyle>
          <a:p>
            <a:r>
              <a:rPr lang="en-US" sz="4400" b="1" dirty="0" smtClean="0">
                <a:latin typeface="+mj-lt"/>
                <a:cs typeface="+mj-cs"/>
              </a:rPr>
              <a:t>Introduction</a:t>
            </a:r>
            <a:r>
              <a:rPr lang="en-US" sz="3600" dirty="0" smtClean="0">
                <a:latin typeface="Libre Baskerville" panose="02000000000000000000" pitchFamily="2" charset="0"/>
                <a:cs typeface="+mj-cs"/>
              </a:rPr>
              <a:t> </a:t>
            </a:r>
            <a:r>
              <a:rPr lang="en-US" sz="4400" b="1" dirty="0" smtClean="0">
                <a:latin typeface="+mj-lt"/>
              </a:rPr>
              <a:t>: </a:t>
            </a:r>
            <a:endParaRPr lang="en-US" sz="4400" b="1" dirty="0">
              <a:latin typeface="+mj-lt"/>
            </a:endParaRPr>
          </a:p>
          <a:p>
            <a:endParaRPr lang="en-US" sz="3600" dirty="0">
              <a:solidFill>
                <a:srgbClr val="235078"/>
              </a:solidFill>
              <a:latin typeface="Libre Baskerville" panose="02000000000000000000" pitchFamily="2" charset="0"/>
            </a:endParaRPr>
          </a:p>
        </p:txBody>
      </p:sp>
      <p:sp>
        <p:nvSpPr>
          <p:cNvPr id="58" name="TextBox 57">
            <a:extLst>
              <a:ext uri="{FF2B5EF4-FFF2-40B4-BE49-F238E27FC236}">
                <a16:creationId xmlns:a16="http://schemas.microsoft.com/office/drawing/2014/main" xmlns:p15="http://schemas.microsoft.com/office/powerpoint/2012/main" xmlns:p14="http://schemas.microsoft.com/office/powerpoint/2010/main" xmlns="" id="{E3DA8D0E-1298-4193-913A-0FE766B77D13}"/>
              </a:ext>
            </a:extLst>
          </p:cNvPr>
          <p:cNvSpPr txBox="1"/>
          <p:nvPr/>
        </p:nvSpPr>
        <p:spPr>
          <a:xfrm>
            <a:off x="17363078" y="8057004"/>
            <a:ext cx="15325962" cy="15604272"/>
          </a:xfrm>
          <a:prstGeom prst="rect">
            <a:avLst/>
          </a:prstGeom>
          <a:noFill/>
        </p:spPr>
        <p:txBody>
          <a:bodyPr wrap="square" rtlCol="0">
            <a:spAutoFit/>
          </a:bodyPr>
          <a:lstStyle>
            <a:defPPr>
              <a:defRPr kern="1200" smtId="4294967295"/>
            </a:defPPr>
          </a:lstStyle>
          <a:p>
            <a:r>
              <a:rPr lang="en-US" sz="3600" dirty="0" smtClean="0">
                <a:latin typeface="Verdana" panose="020B0604030504040204" pitchFamily="34" charset="0"/>
                <a:ea typeface="Verdana" panose="020B0604030504040204" pitchFamily="34" charset="0"/>
                <a:cs typeface="Open Sans" panose="020B0606030504020204" pitchFamily="34" charset="0"/>
              </a:rPr>
              <a:t>Other causes of xerostomia including drug induced must be excluded, Definite diagnosis by anti-body screening especially rheumatoid factor, SS-A (Ro) and SS-B (La), labial salivary gland biopsy showing periductal lymphocytic infiltrate</a:t>
            </a:r>
            <a:r>
              <a:rPr lang="en-US" altLang="en-US" sz="3600" b="1" baseline="30000" dirty="0">
                <a:latin typeface="Verdana" panose="020B0604030504040204" pitchFamily="34" charset="0"/>
                <a:ea typeface="Verdana" panose="020B0604030504040204" pitchFamily="34" charset="0"/>
              </a:rPr>
              <a:t>[1]</a:t>
            </a:r>
            <a:r>
              <a:rPr lang="en-US" sz="3600" dirty="0" smtClean="0">
                <a:latin typeface="Verdana" panose="020B0604030504040204" pitchFamily="34" charset="0"/>
                <a:ea typeface="Verdana" panose="020B0604030504040204" pitchFamily="34" charset="0"/>
                <a:cs typeface="Open Sans" panose="020B0606030504020204" pitchFamily="34" charset="0"/>
              </a:rPr>
              <a:t>.</a:t>
            </a:r>
          </a:p>
          <a:p>
            <a:endParaRPr lang="en-US" sz="3600" dirty="0">
              <a:latin typeface="Verdana" panose="020B0604030504040204" pitchFamily="34" charset="0"/>
              <a:ea typeface="Verdana" panose="020B0604030504040204" pitchFamily="34" charset="0"/>
              <a:cs typeface="Open Sans" panose="020B0606030504020204" pitchFamily="34" charset="0"/>
            </a:endParaRPr>
          </a:p>
          <a:p>
            <a:endParaRPr lang="en-US" sz="3600" dirty="0" smtClean="0">
              <a:latin typeface="Verdana" panose="020B0604030504040204" pitchFamily="34" charset="0"/>
              <a:ea typeface="Verdana" panose="020B0604030504040204" pitchFamily="34" charset="0"/>
              <a:cs typeface="Open Sans" panose="020B0606030504020204" pitchFamily="34" charset="0"/>
            </a:endParaRPr>
          </a:p>
          <a:p>
            <a:endParaRPr lang="en-US" sz="3600" dirty="0">
              <a:latin typeface="Verdana" panose="020B0604030504040204" pitchFamily="34" charset="0"/>
              <a:ea typeface="Verdana" panose="020B0604030504040204" pitchFamily="34" charset="0"/>
              <a:cs typeface="Open Sans" panose="020B0606030504020204" pitchFamily="34" charset="0"/>
            </a:endParaRPr>
          </a:p>
          <a:p>
            <a:endParaRPr lang="en-US" sz="3600" dirty="0" smtClean="0">
              <a:latin typeface="Verdana" panose="020B0604030504040204" pitchFamily="34" charset="0"/>
              <a:ea typeface="Verdana" panose="020B0604030504040204" pitchFamily="34" charset="0"/>
              <a:cs typeface="Open Sans" panose="020B0606030504020204" pitchFamily="34" charset="0"/>
            </a:endParaRPr>
          </a:p>
          <a:p>
            <a:endParaRPr lang="en-US" sz="3600" dirty="0">
              <a:latin typeface="Verdana" panose="020B0604030504040204" pitchFamily="34" charset="0"/>
              <a:ea typeface="Verdana" panose="020B0604030504040204" pitchFamily="34" charset="0"/>
              <a:cs typeface="Open Sans" panose="020B0606030504020204" pitchFamily="34" charset="0"/>
            </a:endParaRPr>
          </a:p>
          <a:p>
            <a:endParaRPr lang="en-US" sz="3600" dirty="0" smtClean="0">
              <a:latin typeface="Verdana" panose="020B0604030504040204" pitchFamily="34" charset="0"/>
              <a:ea typeface="Verdana" panose="020B0604030504040204" pitchFamily="34" charset="0"/>
              <a:cs typeface="Open Sans" panose="020B0606030504020204" pitchFamily="34" charset="0"/>
            </a:endParaRPr>
          </a:p>
          <a:p>
            <a:endParaRPr lang="en-US" sz="3600" dirty="0" smtClean="0">
              <a:latin typeface="Verdana" panose="020B0604030504040204" pitchFamily="34" charset="0"/>
              <a:ea typeface="Verdana" panose="020B0604030504040204" pitchFamily="34" charset="0"/>
              <a:cs typeface="Open Sans" panose="020B0606030504020204" pitchFamily="34" charset="0"/>
            </a:endParaRPr>
          </a:p>
          <a:p>
            <a:endParaRPr lang="en-US" sz="3600" dirty="0">
              <a:latin typeface="Verdana" panose="020B0604030504040204" pitchFamily="34" charset="0"/>
              <a:ea typeface="Verdana" panose="020B0604030504040204" pitchFamily="34" charset="0"/>
              <a:cs typeface="Open Sans" panose="020B0606030504020204" pitchFamily="34" charset="0"/>
            </a:endParaRPr>
          </a:p>
          <a:p>
            <a:endParaRPr lang="en-US" sz="3600" dirty="0" smtClean="0">
              <a:latin typeface="Verdana" panose="020B0604030504040204" pitchFamily="34" charset="0"/>
              <a:ea typeface="Verdana" panose="020B0604030504040204" pitchFamily="34" charset="0"/>
              <a:cs typeface="Open Sans" panose="020B0606030504020204" pitchFamily="34" charset="0"/>
            </a:endParaRPr>
          </a:p>
          <a:p>
            <a:endParaRPr lang="en-US" sz="3600" dirty="0" smtClean="0">
              <a:latin typeface="Verdana" panose="020B0604030504040204" pitchFamily="34" charset="0"/>
              <a:ea typeface="Verdana" panose="020B0604030504040204" pitchFamily="34" charset="0"/>
              <a:cs typeface="Open Sans" panose="020B0606030504020204" pitchFamily="34" charset="0"/>
            </a:endParaRPr>
          </a:p>
          <a:p>
            <a:endParaRPr lang="en-US" sz="3600" dirty="0">
              <a:latin typeface="Verdana" panose="020B0604030504040204" pitchFamily="34" charset="0"/>
              <a:ea typeface="Verdana" panose="020B0604030504040204" pitchFamily="34" charset="0"/>
              <a:cs typeface="Open Sans" panose="020B0606030504020204" pitchFamily="34" charset="0"/>
            </a:endParaRPr>
          </a:p>
          <a:p>
            <a:endParaRPr lang="en-US" sz="3600" dirty="0" smtClean="0">
              <a:latin typeface="Verdana" panose="020B0604030504040204" pitchFamily="34" charset="0"/>
              <a:ea typeface="Verdana" panose="020B0604030504040204" pitchFamily="34" charset="0"/>
              <a:cs typeface="Open Sans" panose="020B0606030504020204" pitchFamily="34" charset="0"/>
            </a:endParaRPr>
          </a:p>
          <a:p>
            <a:endParaRPr lang="en-US" sz="3600" dirty="0" smtClean="0">
              <a:latin typeface="Verdana" panose="020B0604030504040204" pitchFamily="34" charset="0"/>
              <a:ea typeface="Verdana" panose="020B0604030504040204" pitchFamily="34" charset="0"/>
              <a:cs typeface="Open Sans" panose="020B0606030504020204" pitchFamily="34" charset="0"/>
            </a:endParaRPr>
          </a:p>
          <a:p>
            <a:endParaRPr lang="en-US" sz="3600" dirty="0">
              <a:latin typeface="Verdana" panose="020B0604030504040204" pitchFamily="34" charset="0"/>
              <a:ea typeface="Verdana" panose="020B0604030504040204" pitchFamily="34" charset="0"/>
              <a:cs typeface="Open Sans" panose="020B0606030504020204" pitchFamily="34" charset="0"/>
            </a:endParaRPr>
          </a:p>
          <a:p>
            <a:endParaRPr lang="en-US" sz="3600" dirty="0" smtClean="0">
              <a:latin typeface="Verdana" panose="020B0604030504040204" pitchFamily="34" charset="0"/>
              <a:ea typeface="Verdana" panose="020B0604030504040204" pitchFamily="34" charset="0"/>
              <a:cs typeface="Open Sans" panose="020B0606030504020204" pitchFamily="34" charset="0"/>
            </a:endParaRPr>
          </a:p>
          <a:p>
            <a:r>
              <a:rPr lang="en-US" sz="3600" dirty="0" smtClean="0">
                <a:latin typeface="Verdana" panose="020B0604030504040204" pitchFamily="34" charset="0"/>
                <a:ea typeface="Verdana" panose="020B0604030504040204" pitchFamily="34" charset="0"/>
                <a:cs typeface="Open Sans" panose="020B0606030504020204" pitchFamily="34" charset="0"/>
              </a:rPr>
              <a:t>Principal of management:</a:t>
            </a:r>
          </a:p>
          <a:p>
            <a:r>
              <a:rPr lang="en-US" sz="3600" dirty="0" smtClean="0">
                <a:latin typeface="Verdana" panose="020B0604030504040204" pitchFamily="34" charset="0"/>
                <a:ea typeface="Verdana" panose="020B0604030504040204" pitchFamily="34" charset="0"/>
                <a:cs typeface="Open Sans" panose="020B0606030504020204" pitchFamily="34" charset="0"/>
              </a:rPr>
              <a:t>reassurance  of the patient with symptomatic treatment of the dryness via artificial saliva as well as choline esterase inhibitor drugs, control  any associated infection and dental caries. Regular follow up  to observe  for possible development of lymphoma</a:t>
            </a:r>
            <a:r>
              <a:rPr lang="en-US" altLang="en-US" sz="3600" b="1" baseline="30000" dirty="0">
                <a:latin typeface="Verdana" panose="020B0604030504040204" pitchFamily="34" charset="0"/>
                <a:ea typeface="Verdana" panose="020B0604030504040204" pitchFamily="34" charset="0"/>
              </a:rPr>
              <a:t>[1]</a:t>
            </a:r>
            <a:r>
              <a:rPr lang="en-US" sz="3600" dirty="0" smtClean="0">
                <a:latin typeface="Verdana" panose="020B0604030504040204" pitchFamily="34" charset="0"/>
                <a:ea typeface="Verdana" panose="020B0604030504040204" pitchFamily="34" charset="0"/>
                <a:cs typeface="Open Sans" panose="020B0606030504020204" pitchFamily="34" charset="0"/>
              </a:rPr>
              <a:t>.</a:t>
            </a:r>
            <a:endParaRPr lang="en-US" sz="3600" dirty="0">
              <a:latin typeface="Verdana" panose="020B0604030504040204" pitchFamily="34" charset="0"/>
              <a:ea typeface="Verdana" panose="020B0604030504040204" pitchFamily="34" charset="0"/>
              <a:cs typeface="Open Sans" panose="020B0606030504020204" pitchFamily="34" charset="0"/>
            </a:endParaRPr>
          </a:p>
          <a:p>
            <a:pPr>
              <a:tabLst>
                <a:tab pos="3686175" algn="l"/>
              </a:tabLst>
            </a:pPr>
            <a:endParaRPr lang="en-US" sz="3600" dirty="0" smtClean="0">
              <a:latin typeface="Verdana" panose="020B0604030504040204" pitchFamily="34" charset="0"/>
              <a:ea typeface="Verdana" panose="020B0604030504040204" pitchFamily="34" charset="0"/>
              <a:cs typeface="Open Sans" panose="020B0606030504020204" pitchFamily="34" charset="0"/>
            </a:endParaRPr>
          </a:p>
          <a:p>
            <a:pPr>
              <a:tabLst>
                <a:tab pos="3686175" algn="l"/>
              </a:tabLst>
            </a:pPr>
            <a:endParaRPr lang="en-US" sz="3600" dirty="0">
              <a:latin typeface="Verdana" panose="020B0604030504040204" pitchFamily="34" charset="0"/>
              <a:ea typeface="Verdana" panose="020B0604030504040204" pitchFamily="34" charset="0"/>
              <a:cs typeface="Open Sans" panose="020B0606030504020204" pitchFamily="34" charset="0"/>
            </a:endParaRPr>
          </a:p>
          <a:p>
            <a:endParaRPr lang="en-US" sz="3600" dirty="0">
              <a:latin typeface="Verdana" panose="020B0604030504040204" pitchFamily="34" charset="0"/>
              <a:ea typeface="Verdana" panose="020B0604030504040204" pitchFamily="34" charset="0"/>
              <a:cs typeface="Open Sans" panose="020B0606030504020204" pitchFamily="34" charset="0"/>
            </a:endParaRPr>
          </a:p>
        </p:txBody>
      </p:sp>
      <p:sp>
        <p:nvSpPr>
          <p:cNvPr id="61" name="TextBox 60">
            <a:extLst>
              <a:ext uri="{FF2B5EF4-FFF2-40B4-BE49-F238E27FC236}">
                <a16:creationId xmlns:a16="http://schemas.microsoft.com/office/drawing/2014/main" xmlns:p15="http://schemas.microsoft.com/office/powerpoint/2012/main" xmlns:p14="http://schemas.microsoft.com/office/powerpoint/2010/main" xmlns="" id="{A6E6C31F-098B-45F7-BEE5-8A51FA70D59F}"/>
              </a:ext>
            </a:extLst>
          </p:cNvPr>
          <p:cNvSpPr txBox="1"/>
          <p:nvPr/>
        </p:nvSpPr>
        <p:spPr>
          <a:xfrm>
            <a:off x="17613788" y="24458119"/>
            <a:ext cx="15075252" cy="10218182"/>
          </a:xfrm>
          <a:prstGeom prst="rect">
            <a:avLst/>
          </a:prstGeom>
          <a:noFill/>
        </p:spPr>
        <p:txBody>
          <a:bodyPr wrap="square" rtlCol="0">
            <a:spAutoFit/>
          </a:bodyPr>
          <a:lstStyle>
            <a:defPPr>
              <a:defRPr kern="1200" smtId="4294967295"/>
            </a:defPPr>
          </a:lstStyle>
          <a:p>
            <a:r>
              <a:rPr lang="en-US" sz="4400" b="1" dirty="0" smtClean="0">
                <a:latin typeface="+mj-lt"/>
              </a:rPr>
              <a:t> Conclusion</a:t>
            </a:r>
            <a:r>
              <a:rPr lang="en-US" sz="4400" dirty="0" smtClean="0">
                <a:latin typeface="+mj-lt"/>
              </a:rPr>
              <a:t> </a:t>
            </a:r>
            <a:r>
              <a:rPr lang="en-US" sz="4400" b="1" dirty="0" smtClean="0">
                <a:solidFill>
                  <a:srgbClr val="235078"/>
                </a:solidFill>
                <a:latin typeface="+mj-lt"/>
              </a:rPr>
              <a:t>:</a:t>
            </a:r>
          </a:p>
          <a:p>
            <a:endParaRPr lang="en-US" sz="3800" dirty="0">
              <a:latin typeface="Libre Baskerville" panose="02000000000000000000" pitchFamily="2" charset="0"/>
            </a:endParaRPr>
          </a:p>
          <a:p>
            <a:pPr marL="457200" lvl="0" indent="-457200" algn="l">
              <a:buFont typeface="Arial" panose="020B0604020202020204" pitchFamily="34" charset="0"/>
              <a:buChar char="•"/>
              <a:tabLst>
                <a:tab pos="3600450" algn="l"/>
              </a:tabLst>
            </a:pPr>
            <a:r>
              <a:rPr lang="en-US" sz="3600" dirty="0" smtClean="0">
                <a:latin typeface="Verdana" panose="020B0604030504040204" pitchFamily="34" charset="0"/>
                <a:ea typeface="Verdana" panose="020B0604030504040204" pitchFamily="34" charset="0"/>
              </a:rPr>
              <a:t>Dentists </a:t>
            </a:r>
            <a:r>
              <a:rPr lang="en-US" sz="3600" dirty="0">
                <a:latin typeface="Verdana" panose="020B0604030504040204" pitchFamily="34" charset="0"/>
                <a:ea typeface="Verdana" panose="020B0604030504040204" pitchFamily="34" charset="0"/>
              </a:rPr>
              <a:t>must be aware that oral diseases may be caused </a:t>
            </a:r>
            <a:r>
              <a:rPr lang="en-US" sz="3600" dirty="0" smtClean="0">
                <a:latin typeface="Verdana" panose="020B0604030504040204" pitchFamily="34" charset="0"/>
                <a:ea typeface="Verdana" panose="020B0604030504040204" pitchFamily="34" charset="0"/>
              </a:rPr>
              <a:t>by </a:t>
            </a:r>
            <a:r>
              <a:rPr lang="en-US" sz="3600" dirty="0">
                <a:latin typeface="Verdana" panose="020B0604030504040204" pitchFamily="34" charset="0"/>
                <a:ea typeface="Verdana" panose="020B0604030504040204" pitchFamily="34" charset="0"/>
              </a:rPr>
              <a:t>a systemic disease</a:t>
            </a:r>
            <a:r>
              <a:rPr lang="en-US" sz="3600" dirty="0" smtClean="0">
                <a:latin typeface="Verdana" panose="020B0604030504040204" pitchFamily="34" charset="0"/>
                <a:ea typeface="Verdana" panose="020B0604030504040204" pitchFamily="34" charset="0"/>
              </a:rPr>
              <a:t>.</a:t>
            </a:r>
          </a:p>
          <a:p>
            <a:pPr marL="457200" lvl="0" indent="-457200" algn="l">
              <a:buFont typeface="Arial" panose="020B0604020202020204" pitchFamily="34" charset="0"/>
              <a:buChar char="•"/>
              <a:tabLst>
                <a:tab pos="3600450" algn="l"/>
              </a:tabLst>
            </a:pPr>
            <a:endParaRPr lang="ar-LY" sz="3600" dirty="0">
              <a:latin typeface="Verdana" panose="020B0604030504040204" pitchFamily="34" charset="0"/>
              <a:ea typeface="Verdana" panose="020B0604030504040204" pitchFamily="34" charset="0"/>
            </a:endParaRPr>
          </a:p>
          <a:p>
            <a:pPr marL="457200" lvl="0" indent="-457200" algn="l">
              <a:buFont typeface="Arial" panose="020B0604020202020204" pitchFamily="34" charset="0"/>
              <a:buChar char="•"/>
              <a:tabLst>
                <a:tab pos="3600450" algn="l"/>
              </a:tabLst>
            </a:pPr>
            <a:r>
              <a:rPr lang="en-US" sz="3600" dirty="0">
                <a:latin typeface="Verdana" panose="020B0604030504040204" pitchFamily="34" charset="0"/>
                <a:ea typeface="Verdana" panose="020B0604030504040204" pitchFamily="34" charset="0"/>
              </a:rPr>
              <a:t>Sjögren’s syndromes </a:t>
            </a:r>
            <a:r>
              <a:rPr lang="en-US" sz="3600" dirty="0" smtClean="0">
                <a:latin typeface="Verdana" panose="020B0604030504040204" pitchFamily="34" charset="0"/>
                <a:ea typeface="Verdana" panose="020B0604030504040204" pitchFamily="34" charset="0"/>
              </a:rPr>
              <a:t>mainly result </a:t>
            </a:r>
            <a:r>
              <a:rPr lang="en-US" sz="3600" dirty="0">
                <a:latin typeface="Verdana" panose="020B0604030504040204" pitchFamily="34" charset="0"/>
                <a:ea typeface="Verdana" panose="020B0604030504040204" pitchFamily="34" charset="0"/>
              </a:rPr>
              <a:t>in dry mouth and dry eyes.</a:t>
            </a:r>
            <a:endParaRPr lang="en-US" sz="3600" dirty="0" smtClean="0">
              <a:latin typeface="Verdana" panose="020B0604030504040204" pitchFamily="34" charset="0"/>
              <a:ea typeface="Verdana" panose="020B0604030504040204" pitchFamily="34" charset="0"/>
            </a:endParaRPr>
          </a:p>
          <a:p>
            <a:pPr marL="457200" lvl="0" indent="-457200" algn="l">
              <a:buFont typeface="Arial" panose="020B0604020202020204" pitchFamily="34" charset="0"/>
              <a:buChar char="•"/>
              <a:tabLst>
                <a:tab pos="3600450" algn="l"/>
              </a:tabLst>
            </a:pPr>
            <a:endParaRPr lang="ar-LY" sz="3600" dirty="0">
              <a:latin typeface="Verdana" panose="020B0604030504040204" pitchFamily="34" charset="0"/>
              <a:ea typeface="Verdana" panose="020B0604030504040204" pitchFamily="34" charset="0"/>
            </a:endParaRPr>
          </a:p>
          <a:p>
            <a:pPr marL="457200" lvl="0" indent="-457200" algn="l">
              <a:buFont typeface="Arial" panose="020B0604020202020204" pitchFamily="34" charset="0"/>
              <a:buChar char="•"/>
              <a:tabLst>
                <a:tab pos="3600450" algn="l"/>
              </a:tabLst>
            </a:pPr>
            <a:r>
              <a:rPr lang="en-US" sz="3600" dirty="0">
                <a:latin typeface="Verdana" panose="020B0604030504040204" pitchFamily="34" charset="0"/>
                <a:ea typeface="Verdana" panose="020B0604030504040204" pitchFamily="34" charset="0"/>
              </a:rPr>
              <a:t>Secondary Sjögren’s syndrome is associated </a:t>
            </a:r>
            <a:r>
              <a:rPr lang="en-US" sz="3600" dirty="0" smtClean="0">
                <a:latin typeface="Verdana" panose="020B0604030504040204" pitchFamily="34" charset="0"/>
                <a:ea typeface="Verdana" panose="020B0604030504040204" pitchFamily="34" charset="0"/>
              </a:rPr>
              <a:t>with </a:t>
            </a:r>
            <a:r>
              <a:rPr lang="en-US" sz="3600" dirty="0">
                <a:latin typeface="Verdana" panose="020B0604030504040204" pitchFamily="34" charset="0"/>
                <a:ea typeface="Verdana" panose="020B0604030504040204" pitchFamily="34" charset="0"/>
              </a:rPr>
              <a:t>connective tissue </a:t>
            </a:r>
            <a:r>
              <a:rPr lang="en-US" sz="3600" dirty="0" smtClean="0">
                <a:latin typeface="Verdana" panose="020B0604030504040204" pitchFamily="34" charset="0"/>
                <a:ea typeface="Verdana" panose="020B0604030504040204" pitchFamily="34" charset="0"/>
              </a:rPr>
              <a:t>disorders.</a:t>
            </a:r>
          </a:p>
          <a:p>
            <a:pPr marL="457200" lvl="0" indent="-457200" algn="l">
              <a:buFont typeface="Arial" panose="020B0604020202020204" pitchFamily="34" charset="0"/>
              <a:buChar char="•"/>
              <a:tabLst>
                <a:tab pos="3600450" algn="l"/>
              </a:tabLst>
            </a:pPr>
            <a:endParaRPr lang="ar-LY" sz="3600" dirty="0">
              <a:latin typeface="Verdana" panose="020B0604030504040204" pitchFamily="34" charset="0"/>
              <a:ea typeface="Verdana" panose="020B0604030504040204" pitchFamily="34" charset="0"/>
            </a:endParaRPr>
          </a:p>
          <a:p>
            <a:pPr marL="457200" lvl="0" indent="-457200" algn="l">
              <a:buFont typeface="Arial" panose="020B0604020202020204" pitchFamily="34" charset="0"/>
              <a:buChar char="•"/>
              <a:tabLst>
                <a:tab pos="3600450" algn="l"/>
              </a:tabLst>
            </a:pPr>
            <a:r>
              <a:rPr lang="en-US" sz="3600" dirty="0">
                <a:latin typeface="Verdana" panose="020B0604030504040204" pitchFamily="34" charset="0"/>
                <a:ea typeface="Verdana" panose="020B0604030504040204" pitchFamily="34" charset="0"/>
              </a:rPr>
              <a:t>Differential diagnosis is important </a:t>
            </a:r>
            <a:r>
              <a:rPr lang="en-US" sz="3600" dirty="0" smtClean="0">
                <a:latin typeface="Verdana" panose="020B0604030504040204" pitchFamily="34" charset="0"/>
                <a:ea typeface="Verdana" panose="020B0604030504040204" pitchFamily="34" charset="0"/>
              </a:rPr>
              <a:t>excluding other causes of xerostomia, and using </a:t>
            </a:r>
            <a:r>
              <a:rPr lang="en-US" sz="3600" dirty="0">
                <a:latin typeface="Verdana" panose="020B0604030504040204" pitchFamily="34" charset="0"/>
                <a:ea typeface="Verdana" panose="020B0604030504040204" pitchFamily="34" charset="0"/>
                <a:cs typeface="Open Sans" panose="020B0606030504020204" pitchFamily="34" charset="0"/>
              </a:rPr>
              <a:t>anti-body screening and labial salivary gland </a:t>
            </a:r>
            <a:r>
              <a:rPr lang="en-US" sz="3600" dirty="0" smtClean="0">
                <a:latin typeface="Verdana" panose="020B0604030504040204" pitchFamily="34" charset="0"/>
                <a:ea typeface="Verdana" panose="020B0604030504040204" pitchFamily="34" charset="0"/>
                <a:cs typeface="Open Sans" panose="020B0606030504020204" pitchFamily="34" charset="0"/>
              </a:rPr>
              <a:t>biopsy.</a:t>
            </a:r>
          </a:p>
          <a:p>
            <a:pPr marL="457200" lvl="0" indent="-457200" algn="l">
              <a:buFont typeface="Arial" panose="020B0604020202020204" pitchFamily="34" charset="0"/>
              <a:buChar char="•"/>
              <a:tabLst>
                <a:tab pos="3600450" algn="l"/>
              </a:tabLst>
            </a:pPr>
            <a:endParaRPr lang="ar-LY" sz="3600" dirty="0" smtClean="0">
              <a:latin typeface="Verdana" panose="020B0604030504040204" pitchFamily="34" charset="0"/>
              <a:ea typeface="Verdana" panose="020B0604030504040204" pitchFamily="34" charset="0"/>
            </a:endParaRPr>
          </a:p>
          <a:p>
            <a:pPr marL="457200" lvl="0" indent="-457200">
              <a:buFont typeface="Arial" panose="020B0604020202020204" pitchFamily="34" charset="0"/>
              <a:buChar char="•"/>
              <a:tabLst>
                <a:tab pos="3600450" algn="l"/>
              </a:tabLst>
            </a:pPr>
            <a:r>
              <a:rPr lang="en-US" sz="3600" dirty="0" smtClean="0">
                <a:latin typeface="Verdana" panose="020B0604030504040204" pitchFamily="34" charset="0"/>
                <a:ea typeface="Verdana" panose="020B0604030504040204" pitchFamily="34" charset="0"/>
              </a:rPr>
              <a:t>There is no current cure </a:t>
            </a:r>
            <a:r>
              <a:rPr lang="en-US" sz="3600" dirty="0">
                <a:latin typeface="Verdana" panose="020B0604030504040204" pitchFamily="34" charset="0"/>
                <a:ea typeface="Verdana" panose="020B0604030504040204" pitchFamily="34" charset="0"/>
              </a:rPr>
              <a:t>for the oral manifestations of s</a:t>
            </a:r>
            <a:r>
              <a:rPr lang="en-US" sz="3600" dirty="0" smtClean="0">
                <a:latin typeface="Verdana" panose="020B0604030504040204" pitchFamily="34" charset="0"/>
                <a:ea typeface="Verdana" panose="020B0604030504040204" pitchFamily="34" charset="0"/>
              </a:rPr>
              <a:t>jögren’s syndrome, but supportive measures can alleviate the symptoms .</a:t>
            </a:r>
          </a:p>
          <a:p>
            <a:pPr marL="457200" lvl="0" indent="-457200">
              <a:buFont typeface="Arial" panose="020B0604020202020204" pitchFamily="34" charset="0"/>
              <a:buChar char="•"/>
              <a:tabLst>
                <a:tab pos="3600450" algn="l"/>
              </a:tabLst>
            </a:pPr>
            <a:endParaRPr lang="en-US" sz="3600" dirty="0" smtClean="0">
              <a:latin typeface="Verdana" panose="020B0604030504040204" pitchFamily="34" charset="0"/>
              <a:ea typeface="Verdana" panose="020B0604030504040204" pitchFamily="34" charset="0"/>
            </a:endParaRPr>
          </a:p>
        </p:txBody>
      </p:sp>
      <p:sp>
        <p:nvSpPr>
          <p:cNvPr id="62" name="TextBox 61">
            <a:extLst>
              <a:ext uri="{FF2B5EF4-FFF2-40B4-BE49-F238E27FC236}">
                <a16:creationId xmlns:a16="http://schemas.microsoft.com/office/drawing/2014/main" xmlns:p15="http://schemas.microsoft.com/office/powerpoint/2012/main" xmlns:p14="http://schemas.microsoft.com/office/powerpoint/2010/main" xmlns="" id="{A067F8A1-EE95-4354-8E2F-952A6BBDBFFC}"/>
              </a:ext>
            </a:extLst>
          </p:cNvPr>
          <p:cNvSpPr txBox="1"/>
          <p:nvPr/>
        </p:nvSpPr>
        <p:spPr>
          <a:xfrm>
            <a:off x="197300" y="21796481"/>
            <a:ext cx="10024878" cy="15296495"/>
          </a:xfrm>
          <a:prstGeom prst="rect">
            <a:avLst/>
          </a:prstGeom>
          <a:noFill/>
        </p:spPr>
        <p:txBody>
          <a:bodyPr wrap="square" rtlCol="0">
            <a:spAutoFit/>
          </a:bodyPr>
          <a:lstStyle>
            <a:defPPr>
              <a:defRPr kern="1200" smtId="4294967295"/>
            </a:defPPr>
          </a:lstStyle>
          <a:p>
            <a:endParaRPr lang="en-US" sz="3100" b="1" dirty="0" smtClean="0">
              <a:latin typeface="Montserrat Light" panose="020B0604020202020204" charset="0"/>
            </a:endParaRPr>
          </a:p>
          <a:p>
            <a:endParaRPr lang="en-US" sz="3100" b="1" dirty="0">
              <a:latin typeface="Montserrat Light" panose="020B0604020202020204" charset="0"/>
            </a:endParaRPr>
          </a:p>
          <a:p>
            <a:endParaRPr lang="en-US" sz="3100" b="1" dirty="0" smtClean="0">
              <a:latin typeface="Montserrat Light" panose="020B0604020202020204" charset="0"/>
            </a:endParaRPr>
          </a:p>
          <a:p>
            <a:endParaRPr lang="en-US" sz="3100" b="1" dirty="0">
              <a:latin typeface="Montserrat Light" panose="020B0604020202020204" charset="0"/>
            </a:endParaRPr>
          </a:p>
          <a:p>
            <a:endParaRPr lang="en-US" sz="3100" b="1" dirty="0" smtClean="0">
              <a:latin typeface="Montserrat Light" panose="020B0604020202020204" charset="0"/>
            </a:endParaRPr>
          </a:p>
          <a:p>
            <a:endParaRPr lang="en-US" sz="3100" b="1" dirty="0">
              <a:latin typeface="Montserrat Light" panose="020B0604020202020204" charset="0"/>
            </a:endParaRPr>
          </a:p>
          <a:p>
            <a:endParaRPr lang="en-US" sz="3100" b="1" dirty="0">
              <a:latin typeface="Montserrat Light" panose="020B0604020202020204" charset="0"/>
            </a:endParaRPr>
          </a:p>
          <a:p>
            <a:r>
              <a:rPr lang="en-US" sz="3600" dirty="0" smtClean="0">
                <a:latin typeface="Verdana" panose="020B0604030504040204" pitchFamily="34" charset="0"/>
                <a:ea typeface="Verdana" panose="020B0604030504040204" pitchFamily="34" charset="0"/>
              </a:rPr>
              <a:t>The autoimmune disease results in destruction of salivary glands thus causing xerostomia</a:t>
            </a:r>
            <a:r>
              <a:rPr lang="en-US" sz="3600" dirty="0">
                <a:latin typeface="Verdana" panose="020B0604030504040204" pitchFamily="34" charset="0"/>
                <a:ea typeface="Verdana" panose="020B0604030504040204" pitchFamily="34" charset="0"/>
              </a:rPr>
              <a:t> </a:t>
            </a:r>
            <a:r>
              <a:rPr lang="en-US" sz="3600" dirty="0" smtClean="0">
                <a:latin typeface="Verdana" panose="020B0604030504040204" pitchFamily="34" charset="0"/>
                <a:ea typeface="Verdana" panose="020B0604030504040204" pitchFamily="34" charset="0"/>
              </a:rPr>
              <a:t>which in turn, disturb </a:t>
            </a:r>
            <a:r>
              <a:rPr lang="en-US" sz="3600" dirty="0">
                <a:latin typeface="Verdana" panose="020B0604030504040204" pitchFamily="34" charset="0"/>
                <a:ea typeface="Verdana" panose="020B0604030504040204" pitchFamily="34" charset="0"/>
              </a:rPr>
              <a:t>quality of speech, </a:t>
            </a:r>
            <a:r>
              <a:rPr lang="en-US" sz="3600" dirty="0" smtClean="0">
                <a:latin typeface="Verdana" panose="020B0604030504040204" pitchFamily="34" charset="0"/>
                <a:ea typeface="Verdana" panose="020B0604030504040204" pitchFamily="34" charset="0"/>
              </a:rPr>
              <a:t>predispose </a:t>
            </a:r>
            <a:r>
              <a:rPr lang="en-US" sz="3600" dirty="0">
                <a:latin typeface="Verdana" panose="020B0604030504040204" pitchFamily="34" charset="0"/>
                <a:ea typeface="Verdana" panose="020B0604030504040204" pitchFamily="34" charset="0"/>
              </a:rPr>
              <a:t>to infections, </a:t>
            </a:r>
            <a:r>
              <a:rPr lang="en-US" sz="3600" dirty="0" smtClean="0">
                <a:latin typeface="Verdana" panose="020B0604030504040204" pitchFamily="34" charset="0"/>
                <a:ea typeface="Verdana" panose="020B0604030504040204" pitchFamily="34" charset="0"/>
              </a:rPr>
              <a:t>disturb taste </a:t>
            </a:r>
            <a:r>
              <a:rPr lang="en-US" sz="3600" dirty="0">
                <a:latin typeface="Verdana" panose="020B0604030504040204" pitchFamily="34" charset="0"/>
                <a:ea typeface="Verdana" panose="020B0604030504040204" pitchFamily="34" charset="0"/>
              </a:rPr>
              <a:t>sensation, </a:t>
            </a:r>
            <a:r>
              <a:rPr lang="en-US" sz="3600" dirty="0" smtClean="0">
                <a:latin typeface="Verdana" panose="020B0604030504040204" pitchFamily="34" charset="0"/>
                <a:ea typeface="Verdana" panose="020B0604030504040204" pitchFamily="34" charset="0"/>
              </a:rPr>
              <a:t>cause difficulties in eating and</a:t>
            </a:r>
            <a:r>
              <a:rPr lang="en-US" sz="3600" dirty="0" smtClean="0">
                <a:solidFill>
                  <a:srgbClr val="FF0000"/>
                </a:solidFill>
                <a:latin typeface="Verdana" panose="020B0604030504040204" pitchFamily="34" charset="0"/>
                <a:ea typeface="Verdana" panose="020B0604030504040204" pitchFamily="34" charset="0"/>
              </a:rPr>
              <a:t> </a:t>
            </a:r>
            <a:r>
              <a:rPr lang="en-US" sz="3600" dirty="0">
                <a:latin typeface="Verdana" panose="020B0604030504040204" pitchFamily="34" charset="0"/>
                <a:ea typeface="Verdana" panose="020B0604030504040204" pitchFamily="34" charset="0"/>
              </a:rPr>
              <a:t>swallowing, </a:t>
            </a:r>
            <a:r>
              <a:rPr lang="en-US" sz="3600" dirty="0" smtClean="0">
                <a:latin typeface="Verdana" panose="020B0604030504040204" pitchFamily="34" charset="0"/>
                <a:ea typeface="Verdana" panose="020B0604030504040204" pitchFamily="34" charset="0"/>
              </a:rPr>
              <a:t>and  increase susceptibility </a:t>
            </a:r>
            <a:r>
              <a:rPr lang="en-US" sz="3600" dirty="0">
                <a:latin typeface="Verdana" panose="020B0604030504040204" pitchFamily="34" charset="0"/>
                <a:ea typeface="Verdana" panose="020B0604030504040204" pitchFamily="34" charset="0"/>
              </a:rPr>
              <a:t>of </a:t>
            </a:r>
            <a:r>
              <a:rPr lang="en-US" sz="3600" dirty="0" smtClean="0">
                <a:latin typeface="Verdana" panose="020B0604030504040204" pitchFamily="34" charset="0"/>
                <a:ea typeface="Verdana" panose="020B0604030504040204" pitchFamily="34" charset="0"/>
              </a:rPr>
              <a:t>dental caries</a:t>
            </a:r>
            <a:r>
              <a:rPr lang="en-US" altLang="en-US" sz="3600" b="1" baseline="30000" dirty="0" smtClean="0">
                <a:latin typeface="Verdana" panose="020B0604030504040204" pitchFamily="34" charset="0"/>
                <a:ea typeface="Verdana" panose="020B0604030504040204" pitchFamily="34" charset="0"/>
              </a:rPr>
              <a:t>[1]</a:t>
            </a:r>
            <a:r>
              <a:rPr lang="en-US" sz="3600" dirty="0" smtClean="0">
                <a:latin typeface="Verdana" panose="020B0604030504040204" pitchFamily="34" charset="0"/>
                <a:ea typeface="Verdana" panose="020B0604030504040204" pitchFamily="34" charset="0"/>
              </a:rPr>
              <a:t> .</a:t>
            </a:r>
          </a:p>
          <a:p>
            <a:r>
              <a:rPr lang="en-US" sz="3300" dirty="0" smtClean="0">
                <a:latin typeface="Verdana" panose="020B0604030504040204" pitchFamily="34" charset="0"/>
                <a:ea typeface="Verdana" panose="020B0604030504040204" pitchFamily="34" charset="0"/>
              </a:rPr>
              <a:t> </a:t>
            </a:r>
            <a:endParaRPr lang="en-US" sz="3200" dirty="0" smtClean="0">
              <a:solidFill>
                <a:schemeClr val="accent3">
                  <a:lumMod val="75000"/>
                </a:schemeClr>
              </a:solidFill>
              <a:latin typeface="Verdana" panose="020B0604030504040204" pitchFamily="34" charset="0"/>
              <a:ea typeface="Verdana" panose="020B0604030504040204" pitchFamily="34" charset="0"/>
            </a:endParaRPr>
          </a:p>
          <a:p>
            <a:r>
              <a:rPr lang="en-US" sz="3600" dirty="0" smtClean="0">
                <a:latin typeface="Verdana" panose="020B0604030504040204" pitchFamily="34" charset="0"/>
                <a:ea typeface="Verdana" panose="020B0604030504040204" pitchFamily="34" charset="0"/>
              </a:rPr>
              <a:t>Sjögren’s syndrome can have serious ocular effects including Failure of tear secretion, failure of clearance of foreign particles from cornea and conjunctiva, gritty sensation, inflammation, risk of impairment or loss of sight</a:t>
            </a:r>
            <a:r>
              <a:rPr lang="en-US" altLang="en-US" sz="3600" b="1" baseline="30000" dirty="0" smtClean="0">
                <a:latin typeface="Verdana" panose="020B0604030504040204" pitchFamily="34" charset="0"/>
                <a:ea typeface="Verdana" panose="020B0604030504040204" pitchFamily="34" charset="0"/>
              </a:rPr>
              <a:t>[1</a:t>
            </a:r>
            <a:r>
              <a:rPr lang="en-US" altLang="en-US" sz="3600" b="1" baseline="30000" dirty="0">
                <a:latin typeface="Verdana" panose="020B0604030504040204" pitchFamily="34" charset="0"/>
                <a:ea typeface="Verdana" panose="020B0604030504040204" pitchFamily="34" charset="0"/>
              </a:rPr>
              <a:t>]</a:t>
            </a:r>
            <a:r>
              <a:rPr lang="en-US" sz="3600" dirty="0" smtClean="0">
                <a:latin typeface="Verdana" panose="020B0604030504040204" pitchFamily="34" charset="0"/>
                <a:ea typeface="Verdana" panose="020B0604030504040204" pitchFamily="34" charset="0"/>
              </a:rPr>
              <a:t>.</a:t>
            </a:r>
          </a:p>
          <a:p>
            <a:endParaRPr lang="en-US" sz="3200" dirty="0" smtClean="0">
              <a:latin typeface="Verdana" panose="020B0604030504040204" pitchFamily="34" charset="0"/>
              <a:ea typeface="Verdana" panose="020B0604030504040204" pitchFamily="34" charset="0"/>
            </a:endParaRPr>
          </a:p>
          <a:p>
            <a:r>
              <a:rPr lang="en-US" sz="3600" dirty="0" err="1" smtClean="0">
                <a:latin typeface="Verdana" panose="020B0604030504040204" pitchFamily="34" charset="0"/>
                <a:ea typeface="Verdana" panose="020B0604030504040204" pitchFamily="34" charset="0"/>
              </a:rPr>
              <a:t>Extraglandular</a:t>
            </a:r>
            <a:r>
              <a:rPr lang="en-US" sz="3600" dirty="0" smtClean="0">
                <a:latin typeface="Verdana" panose="020B0604030504040204" pitchFamily="34" charset="0"/>
                <a:ea typeface="Verdana" panose="020B0604030504040204" pitchFamily="34" charset="0"/>
              </a:rPr>
              <a:t> manifestations including synovitis, pulmonary fibrosis</a:t>
            </a:r>
            <a:r>
              <a:rPr lang="en-US" sz="3600" dirty="0">
                <a:latin typeface="Verdana" panose="020B0604030504040204" pitchFamily="34" charset="0"/>
                <a:ea typeface="Verdana" panose="020B0604030504040204" pitchFamily="34" charset="0"/>
              </a:rPr>
              <a:t> </a:t>
            </a:r>
            <a:r>
              <a:rPr lang="en-US" sz="3600" dirty="0" smtClean="0">
                <a:latin typeface="Verdana" panose="020B0604030504040204" pitchFamily="34" charset="0"/>
                <a:ea typeface="Verdana" panose="020B0604030504040204" pitchFamily="34" charset="0"/>
              </a:rPr>
              <a:t>and peripheral neuropathy may be seen</a:t>
            </a:r>
            <a:r>
              <a:rPr lang="en-US" altLang="en-US" sz="3600" b="1" baseline="30000" dirty="0" smtClean="0">
                <a:latin typeface="Verdana" panose="020B0604030504040204" pitchFamily="34" charset="0"/>
                <a:ea typeface="Verdana" panose="020B0604030504040204" pitchFamily="34" charset="0"/>
              </a:rPr>
              <a:t>[3]</a:t>
            </a:r>
            <a:r>
              <a:rPr lang="en-US" sz="3600" dirty="0" smtClean="0">
                <a:latin typeface="Verdana" panose="020B0604030504040204" pitchFamily="34" charset="0"/>
                <a:ea typeface="Verdana" panose="020B0604030504040204" pitchFamily="34" charset="0"/>
              </a:rPr>
              <a:t>. </a:t>
            </a:r>
          </a:p>
          <a:p>
            <a:endParaRPr lang="en-US" sz="3200" dirty="0">
              <a:latin typeface="Verdana" panose="020B0604030504040204" pitchFamily="34" charset="0"/>
              <a:ea typeface="Verdana" panose="020B0604030504040204" pitchFamily="34" charset="0"/>
            </a:endParaRPr>
          </a:p>
          <a:p>
            <a:endParaRPr lang="en-US" sz="3100" b="1" dirty="0" smtClean="0">
              <a:latin typeface="Montserrat Light" panose="020B0604020202020204" charset="0"/>
            </a:endParaRPr>
          </a:p>
          <a:p>
            <a:r>
              <a:rPr lang="en-US" sz="3100" b="1" dirty="0" smtClean="0">
                <a:latin typeface="Montserrat Light" panose="020B0604020202020204" charset="0"/>
              </a:rPr>
              <a:t> </a:t>
            </a:r>
            <a:endParaRPr lang="en-US" sz="3100" dirty="0">
              <a:solidFill>
                <a:srgbClr val="1482A5"/>
              </a:solidFill>
              <a:latin typeface="Montserrat Light" panose="00000400000000000000" pitchFamily="50" charset="0"/>
              <a:ea typeface="Open Sans" panose="020B0606030504020204" pitchFamily="34" charset="0"/>
              <a:cs typeface="Open Sans" panose="020B0606030504020204" pitchFamily="34" charset="0"/>
            </a:endParaRPr>
          </a:p>
        </p:txBody>
      </p:sp>
      <p:sp>
        <p:nvSpPr>
          <p:cNvPr id="63" name="TextBox 62">
            <a:extLst>
              <a:ext uri="{FF2B5EF4-FFF2-40B4-BE49-F238E27FC236}">
                <a16:creationId xmlns:a16="http://schemas.microsoft.com/office/drawing/2014/main" xmlns:p15="http://schemas.microsoft.com/office/powerpoint/2012/main" xmlns:p14="http://schemas.microsoft.com/office/powerpoint/2010/main" xmlns="" id="{92D5F59B-F8CA-463C-871F-D1042309DE00}"/>
              </a:ext>
            </a:extLst>
          </p:cNvPr>
          <p:cNvSpPr txBox="1"/>
          <p:nvPr/>
        </p:nvSpPr>
        <p:spPr>
          <a:xfrm>
            <a:off x="75378" y="15666934"/>
            <a:ext cx="14525194" cy="769441"/>
          </a:xfrm>
          <a:prstGeom prst="rect">
            <a:avLst/>
          </a:prstGeom>
          <a:noFill/>
        </p:spPr>
        <p:txBody>
          <a:bodyPr wrap="square" rtlCol="0">
            <a:spAutoFit/>
          </a:bodyPr>
          <a:lstStyle>
            <a:defPPr>
              <a:defRPr kern="1200" smtId="4294967295"/>
            </a:defPPr>
          </a:lstStyle>
          <a:p>
            <a:r>
              <a:rPr lang="en-US" sz="4400" b="1" dirty="0" smtClean="0">
                <a:solidFill>
                  <a:schemeClr val="tx1">
                    <a:lumMod val="95000"/>
                    <a:lumOff val="5000"/>
                  </a:schemeClr>
                </a:solidFill>
                <a:latin typeface="+mj-lt"/>
              </a:rPr>
              <a:t>Discussion</a:t>
            </a:r>
            <a:r>
              <a:rPr lang="en-US" sz="3600" b="1" dirty="0" smtClean="0">
                <a:solidFill>
                  <a:schemeClr val="tx1">
                    <a:lumMod val="95000"/>
                    <a:lumOff val="5000"/>
                  </a:schemeClr>
                </a:solidFill>
                <a:latin typeface="+mj-lt"/>
              </a:rPr>
              <a:t> </a:t>
            </a:r>
            <a:r>
              <a:rPr lang="en-US" sz="4400" b="1" dirty="0" smtClean="0">
                <a:solidFill>
                  <a:schemeClr val="tx1">
                    <a:lumMod val="95000"/>
                    <a:lumOff val="5000"/>
                  </a:schemeClr>
                </a:solidFill>
                <a:latin typeface="+mj-lt"/>
              </a:rPr>
              <a:t>:</a:t>
            </a:r>
            <a:endParaRPr lang="en-US" sz="4400" b="1" dirty="0">
              <a:solidFill>
                <a:schemeClr val="tx1">
                  <a:lumMod val="95000"/>
                  <a:lumOff val="5000"/>
                </a:schemeClr>
              </a:solidFill>
              <a:latin typeface="+mj-lt"/>
            </a:endParaRPr>
          </a:p>
        </p:txBody>
      </p:sp>
      <p:sp>
        <p:nvSpPr>
          <p:cNvPr id="2" name="مستطيل ذو زوايا قطرية مخدوشة 1"/>
          <p:cNvSpPr/>
          <p:nvPr/>
        </p:nvSpPr>
        <p:spPr bwMode="auto">
          <a:xfrm>
            <a:off x="17442148" y="35455609"/>
            <a:ext cx="15376130" cy="7266291"/>
          </a:xfrm>
          <a:prstGeom prst="snip2DiagRect">
            <a:avLst>
              <a:gd name="adj1" fmla="val 11599"/>
              <a:gd name="adj2" fmla="val 17684"/>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1"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ar-LY" sz="2400" b="0" i="0" u="none" strike="noStrike" cap="none" normalizeH="0" baseline="0" smtClean="0">
              <a:ln>
                <a:noFill/>
              </a:ln>
              <a:solidFill>
                <a:schemeClr val="tx1"/>
              </a:solidFill>
              <a:effectLst/>
              <a:latin typeface="Times New Roman" pitchFamily="18" charset="0"/>
            </a:endParaRPr>
          </a:p>
        </p:txBody>
      </p:sp>
      <p:sp>
        <p:nvSpPr>
          <p:cNvPr id="3" name="مربع نص 2"/>
          <p:cNvSpPr txBox="1"/>
          <p:nvPr/>
        </p:nvSpPr>
        <p:spPr>
          <a:xfrm>
            <a:off x="17682513" y="36058782"/>
            <a:ext cx="15263687" cy="6955750"/>
          </a:xfrm>
          <a:prstGeom prst="rect">
            <a:avLst/>
          </a:prstGeom>
          <a:noFill/>
        </p:spPr>
        <p:txBody>
          <a:bodyPr wrap="square" rtlCol="1">
            <a:spAutoFit/>
          </a:bodyPr>
          <a:lstStyle/>
          <a:p>
            <a:r>
              <a:rPr lang="en-US" sz="4400" b="1" dirty="0" smtClean="0">
                <a:latin typeface="+mj-lt"/>
                <a:ea typeface="Verdana" panose="020B0604030504040204" pitchFamily="34" charset="0"/>
              </a:rPr>
              <a:t>References :</a:t>
            </a:r>
          </a:p>
          <a:p>
            <a:endParaRPr lang="en-US" sz="3800" b="1" dirty="0">
              <a:latin typeface="Libre Baskerville" panose="020B0604020202020204" charset="0"/>
              <a:ea typeface="Verdana" panose="020B0604030504040204" pitchFamily="34" charset="0"/>
            </a:endParaRPr>
          </a:p>
          <a:p>
            <a:pPr marL="514350" indent="-514350">
              <a:buAutoNum type="arabicPeriod"/>
            </a:pPr>
            <a:r>
              <a:rPr lang="en-US" sz="3200" b="1" dirty="0" smtClean="0">
                <a:latin typeface="Verdana" panose="020B0604030504040204" pitchFamily="34" charset="0"/>
                <a:ea typeface="Verdana" panose="020B0604030504040204" pitchFamily="34" charset="0"/>
                <a:cs typeface="Verdana" panose="020B0604030504040204" pitchFamily="34" charset="0"/>
              </a:rPr>
              <a:t>CAWSONS’S ESSENTIALS OF ORAL PATHOLOGY AND ORAL MEDICINE </a:t>
            </a:r>
            <a:r>
              <a:rPr lang="en-US" altLang="en-US" sz="3200" b="1" dirty="0" smtClean="0">
                <a:latin typeface="Verdana" panose="020B0604030504040204" pitchFamily="34" charset="0"/>
                <a:ea typeface="Verdana" panose="020B0604030504040204" pitchFamily="34" charset="0"/>
              </a:rPr>
              <a:t>7</a:t>
            </a:r>
            <a:r>
              <a:rPr lang="en-US" altLang="en-US" sz="3200" b="1" baseline="30000" dirty="0" smtClean="0">
                <a:latin typeface="Verdana" panose="020B0604030504040204" pitchFamily="34" charset="0"/>
                <a:ea typeface="Verdana" panose="020B0604030504040204" pitchFamily="34" charset="0"/>
              </a:rPr>
              <a:t>th </a:t>
            </a:r>
            <a:r>
              <a:rPr lang="en-US" sz="3200" b="1" dirty="0" smtClean="0">
                <a:latin typeface="Verdana" panose="020B0604030504040204" pitchFamily="34" charset="0"/>
                <a:ea typeface="Verdana" panose="020B0604030504040204" pitchFamily="34" charset="0"/>
              </a:rPr>
              <a:t>Ed.</a:t>
            </a:r>
            <a:r>
              <a:rPr lang="en-US" altLang="en-US" sz="3200" b="1" dirty="0" smtClean="0">
                <a:latin typeface="Verdana" panose="020B0604030504040204" pitchFamily="34" charset="0"/>
                <a:ea typeface="Verdana" panose="020B0604030504040204" pitchFamily="34" charset="0"/>
              </a:rPr>
              <a:t> </a:t>
            </a:r>
            <a:r>
              <a:rPr lang="en-US" altLang="en-US" sz="3200" b="1" dirty="0">
                <a:latin typeface="Verdana" panose="020B0604030504040204" pitchFamily="34" charset="0"/>
                <a:ea typeface="Verdana" panose="020B0604030504040204" pitchFamily="34" charset="0"/>
              </a:rPr>
              <a:t>c</a:t>
            </a:r>
            <a:r>
              <a:rPr lang="en-US" altLang="en-US" sz="3200" b="1" dirty="0" smtClean="0">
                <a:latin typeface="Verdana" panose="020B0604030504040204" pitchFamily="34" charset="0"/>
                <a:ea typeface="Verdana" panose="020B0604030504040204" pitchFamily="34" charset="0"/>
              </a:rPr>
              <a:t>hapter 18 p</a:t>
            </a:r>
            <a:r>
              <a:rPr lang="en-US" altLang="en-US" sz="3200" b="1" dirty="0">
                <a:latin typeface="Verdana" panose="020B0604030504040204" pitchFamily="34" charset="0"/>
                <a:ea typeface="Verdana" panose="020B0604030504040204" pitchFamily="34" charset="0"/>
              </a:rPr>
              <a:t>. </a:t>
            </a:r>
            <a:r>
              <a:rPr lang="en-US" altLang="en-US" sz="3200" b="1" dirty="0" smtClean="0">
                <a:latin typeface="Verdana" panose="020B0604030504040204" pitchFamily="34" charset="0"/>
                <a:ea typeface="Verdana" panose="020B0604030504040204" pitchFamily="34" charset="0"/>
              </a:rPr>
              <a:t>259 – 262.</a:t>
            </a:r>
            <a:br>
              <a:rPr lang="en-US" altLang="en-US" sz="3200" b="1" dirty="0" smtClean="0">
                <a:latin typeface="Verdana" panose="020B0604030504040204" pitchFamily="34" charset="0"/>
                <a:ea typeface="Verdana" panose="020B0604030504040204" pitchFamily="34" charset="0"/>
              </a:rPr>
            </a:br>
            <a:r>
              <a:rPr lang="en-US" altLang="en-US" sz="3200" b="1" dirty="0" smtClean="0">
                <a:latin typeface="Verdana" panose="020B0604030504040204" pitchFamily="34" charset="0"/>
                <a:ea typeface="Verdana" panose="020B0604030504040204" pitchFamily="34" charset="0"/>
              </a:rPr>
              <a:t> </a:t>
            </a:r>
          </a:p>
          <a:p>
            <a:pPr marL="514350" indent="-514350">
              <a:buAutoNum type="arabicPeriod"/>
            </a:pPr>
            <a:r>
              <a:rPr lang="en-US" sz="3200" b="1" dirty="0" smtClean="0">
                <a:latin typeface="Verdana" panose="020B0604030504040204" pitchFamily="34" charset="0"/>
                <a:ea typeface="Verdana" panose="020B0604030504040204" pitchFamily="34" charset="0"/>
              </a:rPr>
              <a:t>Emedicine.medscape.com</a:t>
            </a:r>
            <a:r>
              <a:rPr lang="en-US" sz="3200" b="1" dirty="0">
                <a:latin typeface="Verdana" panose="020B0604030504040204" pitchFamily="34" charset="0"/>
                <a:ea typeface="Verdana" panose="020B0604030504040204" pitchFamily="34" charset="0"/>
              </a:rPr>
              <a:t>. (2018). </a:t>
            </a:r>
            <a:r>
              <a:rPr lang="en-US" sz="3200" b="1" dirty="0" err="1">
                <a:latin typeface="Verdana" panose="020B0604030504040204" pitchFamily="34" charset="0"/>
                <a:ea typeface="Verdana" panose="020B0604030504040204" pitchFamily="34" charset="0"/>
              </a:rPr>
              <a:t>Sjogren</a:t>
            </a:r>
            <a:r>
              <a:rPr lang="en-US" sz="3200" b="1" dirty="0">
                <a:latin typeface="Verdana" panose="020B0604030504040204" pitchFamily="34" charset="0"/>
                <a:ea typeface="Verdana" panose="020B0604030504040204" pitchFamily="34" charset="0"/>
              </a:rPr>
              <a:t> Syndrome Clinical Presentation: History, Physical Examination. [online] Available at: https://emedicine.medscape.com/article/332125-clinical [Accessed 22 Nov. 2018].</a:t>
            </a:r>
            <a:r>
              <a:rPr lang="en-GB" altLang="en-US" sz="3200" b="1" dirty="0" smtClean="0">
                <a:latin typeface="Verdana" panose="020B0604030504040204" pitchFamily="34" charset="0"/>
                <a:ea typeface="Verdana" panose="020B0604030504040204" pitchFamily="34" charset="0"/>
              </a:rPr>
              <a:t> </a:t>
            </a:r>
          </a:p>
          <a:p>
            <a:pPr marL="514350" indent="-514350">
              <a:buAutoNum type="arabicPeriod"/>
            </a:pPr>
            <a:endParaRPr lang="en-GB" altLang="en-US" sz="3200" b="1" dirty="0">
              <a:latin typeface="Verdana" panose="020B0604030504040204" pitchFamily="34" charset="0"/>
              <a:ea typeface="Verdana" panose="020B0604030504040204" pitchFamily="34" charset="0"/>
            </a:endParaRPr>
          </a:p>
          <a:p>
            <a:r>
              <a:rPr lang="en-GB" altLang="en-US" sz="3200" b="1" dirty="0">
                <a:latin typeface="Verdana" panose="020B0604030504040204" pitchFamily="34" charset="0"/>
                <a:ea typeface="Verdana" panose="020B0604030504040204" pitchFamily="34" charset="0"/>
              </a:rPr>
              <a:t> 3. ROBBINS </a:t>
            </a:r>
            <a:r>
              <a:rPr lang="en-GB" altLang="en-US" sz="3200" b="1" dirty="0" smtClean="0">
                <a:latin typeface="Verdana" panose="020B0604030504040204" pitchFamily="34" charset="0"/>
                <a:ea typeface="Verdana" panose="020B0604030504040204" pitchFamily="34" charset="0"/>
              </a:rPr>
              <a:t>Basic Pathology </a:t>
            </a:r>
            <a:r>
              <a:rPr lang="en-US" altLang="en-US" sz="3200" b="1" dirty="0" smtClean="0">
                <a:latin typeface="Verdana" panose="020B0604030504040204" pitchFamily="34" charset="0"/>
                <a:ea typeface="Verdana" panose="020B0604030504040204" pitchFamily="34" charset="0"/>
              </a:rPr>
              <a:t>8</a:t>
            </a:r>
            <a:r>
              <a:rPr lang="en-US" altLang="en-US" sz="3200" b="1" baseline="30000" dirty="0" smtClean="0">
                <a:latin typeface="Verdana" panose="020B0604030504040204" pitchFamily="34" charset="0"/>
                <a:ea typeface="Verdana" panose="020B0604030504040204" pitchFamily="34" charset="0"/>
              </a:rPr>
              <a:t>th </a:t>
            </a:r>
            <a:r>
              <a:rPr lang="en-US" sz="3200" b="1" dirty="0">
                <a:latin typeface="Verdana" panose="020B0604030504040204" pitchFamily="34" charset="0"/>
                <a:ea typeface="Verdana" panose="020B0604030504040204" pitchFamily="34" charset="0"/>
              </a:rPr>
              <a:t>Ed.</a:t>
            </a:r>
            <a:r>
              <a:rPr lang="en-US" altLang="en-US" sz="3200" b="1" dirty="0"/>
              <a:t> </a:t>
            </a:r>
            <a:r>
              <a:rPr lang="en-US" altLang="en-US" sz="3200" b="1" dirty="0">
                <a:latin typeface="Verdana" panose="020B0604030504040204" pitchFamily="34" charset="0"/>
                <a:ea typeface="Verdana" panose="020B0604030504040204" pitchFamily="34" charset="0"/>
              </a:rPr>
              <a:t>Chapter </a:t>
            </a:r>
            <a:r>
              <a:rPr lang="en-US" altLang="en-US" sz="3200" b="1" dirty="0" smtClean="0">
                <a:latin typeface="Verdana" panose="020B0604030504040204" pitchFamily="34" charset="0"/>
                <a:ea typeface="Verdana" panose="020B0604030504040204" pitchFamily="34" charset="0"/>
              </a:rPr>
              <a:t>5 p</a:t>
            </a:r>
            <a:r>
              <a:rPr lang="en-US" altLang="en-US" sz="3200" b="1" dirty="0">
                <a:latin typeface="Verdana" panose="020B0604030504040204" pitchFamily="34" charset="0"/>
                <a:ea typeface="Verdana" panose="020B0604030504040204" pitchFamily="34" charset="0"/>
              </a:rPr>
              <a:t>. </a:t>
            </a:r>
            <a:r>
              <a:rPr lang="en-US" altLang="en-US" sz="3200" b="1" dirty="0" smtClean="0">
                <a:latin typeface="Verdana" panose="020B0604030504040204" pitchFamily="34" charset="0"/>
                <a:ea typeface="Verdana" panose="020B0604030504040204" pitchFamily="34" charset="0"/>
              </a:rPr>
              <a:t>148.</a:t>
            </a:r>
            <a:endParaRPr lang="en-US" sz="3200" b="1" dirty="0" smtClean="0">
              <a:latin typeface="Verdana" panose="020B0604030504040204" pitchFamily="34" charset="0"/>
              <a:ea typeface="Verdana" panose="020B0604030504040204" pitchFamily="34" charset="0"/>
            </a:endParaRPr>
          </a:p>
          <a:p>
            <a:endParaRPr lang="en-US" sz="3800" b="1" dirty="0">
              <a:latin typeface="Verdana" panose="020B0604030504040204" pitchFamily="34" charset="0"/>
              <a:ea typeface="Verdana" panose="020B0604030504040204" pitchFamily="34" charset="0"/>
            </a:endParaRPr>
          </a:p>
          <a:p>
            <a:r>
              <a:rPr lang="en-US" sz="3800" b="1" dirty="0" smtClean="0">
                <a:latin typeface="Verdana" panose="020B0604030504040204" pitchFamily="34" charset="0"/>
                <a:ea typeface="Verdana" panose="020B0604030504040204" pitchFamily="34" charset="0"/>
              </a:rPr>
              <a:t>  </a:t>
            </a:r>
            <a:endParaRPr lang="ar-LY" sz="3800" b="1" dirty="0">
              <a:latin typeface="Verdana" panose="020B0604030504040204" pitchFamily="34" charset="0"/>
              <a:ea typeface="Verdana" panose="020B0604030504040204" pitchFamily="34" charset="0"/>
            </a:endParaRPr>
          </a:p>
        </p:txBody>
      </p:sp>
      <p:pic>
        <p:nvPicPr>
          <p:cNvPr id="11" name="صورة 10"/>
          <p:cNvPicPr>
            <a:picLocks noChangeAspect="1"/>
          </p:cNvPicPr>
          <p:nvPr/>
        </p:nvPicPr>
        <p:blipFill rotWithShape="1">
          <a:blip r:embed="rId9">
            <a:extLst>
              <a:ext uri="{28A0092B-C50C-407E-A947-70E740481C1C}">
                <a14:useLocalDpi xmlns:a14="http://schemas.microsoft.com/office/drawing/2010/main" val="0"/>
              </a:ext>
            </a:extLst>
          </a:blip>
          <a:srcRect b="-345"/>
          <a:stretch/>
        </p:blipFill>
        <p:spPr>
          <a:xfrm>
            <a:off x="787536" y="36067030"/>
            <a:ext cx="7476187" cy="554083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3" name="صورة 12"/>
          <p:cNvPicPr>
            <a:picLocks noChangeAspect="1"/>
          </p:cNvPicPr>
          <p:nvPr/>
        </p:nvPicPr>
        <p:blipFill rotWithShape="1">
          <a:blip r:embed="rId10"/>
          <a:srcRect l="65226" t="27083" r="11347" b="32293"/>
          <a:stretch/>
        </p:blipFill>
        <p:spPr>
          <a:xfrm>
            <a:off x="8855843" y="36058782"/>
            <a:ext cx="7354536" cy="554083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4" name="صورة 13"/>
          <p:cNvPicPr>
            <a:picLocks noChangeAspect="1"/>
          </p:cNvPicPr>
          <p:nvPr/>
        </p:nvPicPr>
        <p:blipFill rotWithShape="1">
          <a:blip r:embed="rId11"/>
          <a:srcRect l="31259" t="9375" r="22474" b="37500"/>
          <a:stretch/>
        </p:blipFill>
        <p:spPr>
          <a:xfrm>
            <a:off x="20871198" y="11032187"/>
            <a:ext cx="7761567" cy="602819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6" name="صورة 15"/>
          <p:cNvPicPr>
            <a:picLocks noChangeAspect="1"/>
          </p:cNvPicPr>
          <p:nvPr/>
        </p:nvPicPr>
        <p:blipFill rotWithShape="1">
          <a:blip r:embed="rId12"/>
          <a:srcRect l="15642" t="14519" r="55605" b="31273"/>
          <a:stretch/>
        </p:blipFill>
        <p:spPr>
          <a:xfrm>
            <a:off x="9944413" y="26445622"/>
            <a:ext cx="6733617" cy="599821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30" name="Picture 7" descr="C:\Users\FINE\AppData\Local\Microsoft\Windows\INetCacheContent.Word\BMS logo latest.jpg">
            <a:extLst>
              <a:ext uri="{FF2B5EF4-FFF2-40B4-BE49-F238E27FC236}">
                <a16:creationId xmlns:a16="http://schemas.microsoft.com/office/drawing/2014/main" xmlns="" id="{61DD2926-C359-4307-8433-61A2D4D2F66E}"/>
              </a:ext>
            </a:extLst>
          </p:cNvPr>
          <p:cNvPicPr/>
          <p:nvPr/>
        </p:nvPicPr>
        <p:blipFill rotWithShape="1">
          <a:blip r:embed="rId13">
            <a:extLst>
              <a:ext uri="{28A0092B-C50C-407E-A947-70E740481C1C}">
                <a14:useLocalDpi xmlns:a14="http://schemas.microsoft.com/office/drawing/2010/main" val="0"/>
              </a:ext>
            </a:extLst>
          </a:blip>
          <a:srcRect l="1723" t="1907" r="-1" b="1901"/>
          <a:stretch/>
        </p:blipFill>
        <p:spPr bwMode="auto">
          <a:xfrm>
            <a:off x="27257776" y="2489676"/>
            <a:ext cx="4347845" cy="384506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4" name="مربع نص 3"/>
          <p:cNvSpPr txBox="1"/>
          <p:nvPr/>
        </p:nvSpPr>
        <p:spPr>
          <a:xfrm>
            <a:off x="9950140" y="32664846"/>
            <a:ext cx="7525449" cy="420628"/>
          </a:xfrm>
          <a:prstGeom prst="rect">
            <a:avLst/>
          </a:prstGeom>
          <a:noFill/>
        </p:spPr>
        <p:txBody>
          <a:bodyPr wrap="square" rtlCol="1">
            <a:spAutoFit/>
          </a:bodyPr>
          <a:lstStyle/>
          <a:p>
            <a:r>
              <a:rPr lang="en-US" sz="2100" dirty="0" smtClean="0">
                <a:latin typeface="Verdana" panose="020B0604030504040204" pitchFamily="34" charset="0"/>
                <a:ea typeface="Verdana" panose="020B0604030504040204" pitchFamily="34" charset="0"/>
              </a:rPr>
              <a:t>Salivary gland swelling in </a:t>
            </a:r>
            <a:r>
              <a:rPr lang="en-US" sz="2100" dirty="0">
                <a:latin typeface="Verdana" panose="020B0604030504040204" pitchFamily="34" charset="0"/>
                <a:ea typeface="Verdana" panose="020B0604030504040204" pitchFamily="34" charset="0"/>
              </a:rPr>
              <a:t>Sjögren’s </a:t>
            </a:r>
            <a:r>
              <a:rPr lang="en-US" sz="2100" dirty="0" smtClean="0">
                <a:latin typeface="Verdana" panose="020B0604030504040204" pitchFamily="34" charset="0"/>
                <a:ea typeface="Verdana" panose="020B0604030504040204" pitchFamily="34" charset="0"/>
              </a:rPr>
              <a:t>syndrome</a:t>
            </a:r>
            <a:r>
              <a:rPr lang="en-US" altLang="en-US" sz="2000" b="1" baseline="30000" dirty="0">
                <a:latin typeface="Verdana" panose="020B0604030504040204" pitchFamily="34" charset="0"/>
                <a:ea typeface="Verdana" panose="020B0604030504040204" pitchFamily="34" charset="0"/>
              </a:rPr>
              <a:t>[1]</a:t>
            </a:r>
            <a:r>
              <a:rPr lang="en-US" sz="2100" dirty="0" smtClean="0">
                <a:latin typeface="Verdana" panose="020B0604030504040204" pitchFamily="34" charset="0"/>
                <a:ea typeface="Verdana" panose="020B0604030504040204" pitchFamily="34" charset="0"/>
              </a:rPr>
              <a:t> .</a:t>
            </a:r>
            <a:endParaRPr lang="ar-LY" sz="2100" dirty="0">
              <a:latin typeface="Verdana" panose="020B0604030504040204" pitchFamily="34" charset="0"/>
              <a:ea typeface="Verdana" panose="020B0604030504040204" pitchFamily="34" charset="0"/>
            </a:endParaRPr>
          </a:p>
        </p:txBody>
      </p:sp>
      <p:sp>
        <p:nvSpPr>
          <p:cNvPr id="33" name="مربع نص 32"/>
          <p:cNvSpPr txBox="1"/>
          <p:nvPr/>
        </p:nvSpPr>
        <p:spPr>
          <a:xfrm>
            <a:off x="9608902" y="41750956"/>
            <a:ext cx="6536715" cy="446276"/>
          </a:xfrm>
          <a:prstGeom prst="rect">
            <a:avLst/>
          </a:prstGeom>
          <a:noFill/>
        </p:spPr>
        <p:txBody>
          <a:bodyPr wrap="square" rtlCol="1">
            <a:spAutoFit/>
          </a:bodyPr>
          <a:lstStyle/>
          <a:p>
            <a:r>
              <a:rPr lang="en-US" sz="2300" dirty="0" smtClean="0">
                <a:latin typeface="Verdana" panose="020B0604030504040204" pitchFamily="34" charset="0"/>
                <a:ea typeface="Verdana" panose="020B0604030504040204" pitchFamily="34" charset="0"/>
              </a:rPr>
              <a:t>Oral mucosa in </a:t>
            </a:r>
            <a:r>
              <a:rPr lang="en-US" sz="2300" dirty="0">
                <a:latin typeface="Verdana" panose="020B0604030504040204" pitchFamily="34" charset="0"/>
                <a:ea typeface="Verdana" panose="020B0604030504040204" pitchFamily="34" charset="0"/>
              </a:rPr>
              <a:t>s</a:t>
            </a:r>
            <a:r>
              <a:rPr lang="en-US" sz="2300" dirty="0" smtClean="0">
                <a:latin typeface="Verdana" panose="020B0604030504040204" pitchFamily="34" charset="0"/>
                <a:ea typeface="Verdana" panose="020B0604030504040204" pitchFamily="34" charset="0"/>
              </a:rPr>
              <a:t>jögren’s syndrome</a:t>
            </a:r>
            <a:r>
              <a:rPr lang="en-US" altLang="en-US" sz="2300" b="1" baseline="30000" dirty="0">
                <a:latin typeface="Verdana" panose="020B0604030504040204" pitchFamily="34" charset="0"/>
                <a:ea typeface="Verdana" panose="020B0604030504040204" pitchFamily="34" charset="0"/>
              </a:rPr>
              <a:t>[1]</a:t>
            </a:r>
            <a:r>
              <a:rPr lang="en-US" sz="2300" dirty="0" smtClean="0">
                <a:latin typeface="Verdana" panose="020B0604030504040204" pitchFamily="34" charset="0"/>
                <a:ea typeface="Verdana" panose="020B0604030504040204" pitchFamily="34" charset="0"/>
              </a:rPr>
              <a:t>.</a:t>
            </a:r>
          </a:p>
        </p:txBody>
      </p:sp>
      <p:sp>
        <p:nvSpPr>
          <p:cNvPr id="34" name="مربع نص 33"/>
          <p:cNvSpPr txBox="1"/>
          <p:nvPr/>
        </p:nvSpPr>
        <p:spPr>
          <a:xfrm>
            <a:off x="1871728" y="41810777"/>
            <a:ext cx="7213560" cy="446276"/>
          </a:xfrm>
          <a:prstGeom prst="rect">
            <a:avLst/>
          </a:prstGeom>
          <a:noFill/>
        </p:spPr>
        <p:txBody>
          <a:bodyPr wrap="square" rtlCol="1">
            <a:spAutoFit/>
          </a:bodyPr>
          <a:lstStyle/>
          <a:p>
            <a:r>
              <a:rPr lang="en-US" sz="2300" dirty="0" smtClean="0">
                <a:latin typeface="Verdana" panose="020B0604030504040204" pitchFamily="34" charset="0"/>
                <a:ea typeface="Verdana" panose="020B0604030504040204" pitchFamily="34" charset="0"/>
              </a:rPr>
              <a:t>Tongue in sjögren’s syndrome </a:t>
            </a:r>
            <a:r>
              <a:rPr lang="en-US" altLang="en-US" sz="2300" b="1" baseline="30000" dirty="0" smtClean="0">
                <a:latin typeface="Verdana" panose="020B0604030504040204" pitchFamily="34" charset="0"/>
                <a:ea typeface="Verdana" panose="020B0604030504040204" pitchFamily="34" charset="0"/>
              </a:rPr>
              <a:t>[2]</a:t>
            </a:r>
            <a:r>
              <a:rPr lang="en-US" sz="2300" dirty="0" smtClean="0">
                <a:latin typeface="Verdana" panose="020B0604030504040204" pitchFamily="34" charset="0"/>
                <a:ea typeface="Verdana" panose="020B0604030504040204" pitchFamily="34" charset="0"/>
              </a:rPr>
              <a:t>. </a:t>
            </a:r>
            <a:endParaRPr lang="ar-LY" sz="2300" dirty="0">
              <a:latin typeface="Verdana" panose="020B0604030504040204" pitchFamily="34" charset="0"/>
              <a:ea typeface="Verdana" panose="020B0604030504040204" pitchFamily="34" charset="0"/>
            </a:endParaRPr>
          </a:p>
        </p:txBody>
      </p:sp>
      <p:sp>
        <p:nvSpPr>
          <p:cNvPr id="38" name="مربع نص 37"/>
          <p:cNvSpPr txBox="1"/>
          <p:nvPr/>
        </p:nvSpPr>
        <p:spPr>
          <a:xfrm>
            <a:off x="20989115" y="17394486"/>
            <a:ext cx="9339571" cy="446276"/>
          </a:xfrm>
          <a:prstGeom prst="rect">
            <a:avLst/>
          </a:prstGeom>
          <a:noFill/>
        </p:spPr>
        <p:txBody>
          <a:bodyPr wrap="square" rtlCol="1">
            <a:spAutoFit/>
          </a:bodyPr>
          <a:lstStyle/>
          <a:p>
            <a:r>
              <a:rPr lang="en-US" sz="2300" dirty="0" smtClean="0">
                <a:latin typeface="Verdana" panose="020B0604030504040204" pitchFamily="34" charset="0"/>
                <a:ea typeface="Verdana" panose="020B0604030504040204" pitchFamily="34" charset="0"/>
              </a:rPr>
              <a:t>Sjögren’s syndrome the histological appearance</a:t>
            </a:r>
            <a:r>
              <a:rPr lang="en-US" altLang="en-US" sz="2300" b="1" baseline="30000" dirty="0" smtClean="0">
                <a:latin typeface="Verdana" panose="020B0604030504040204" pitchFamily="34" charset="0"/>
                <a:ea typeface="Verdana" panose="020B0604030504040204" pitchFamily="34" charset="0"/>
              </a:rPr>
              <a:t>[1</a:t>
            </a:r>
            <a:r>
              <a:rPr lang="en-US" altLang="en-US" sz="2300" b="1" baseline="30000" dirty="0">
                <a:latin typeface="Verdana" panose="020B0604030504040204" pitchFamily="34" charset="0"/>
                <a:ea typeface="Verdana" panose="020B0604030504040204" pitchFamily="34" charset="0"/>
              </a:rPr>
              <a:t>]</a:t>
            </a:r>
            <a:r>
              <a:rPr lang="en-US" sz="2300" dirty="0" smtClean="0">
                <a:latin typeface="Verdana" panose="020B0604030504040204" pitchFamily="34" charset="0"/>
                <a:ea typeface="Verdana" panose="020B0604030504040204" pitchFamily="34" charset="0"/>
              </a:rPr>
              <a:t>. </a:t>
            </a:r>
            <a:endParaRPr lang="ar-LY" sz="2300" dirty="0">
              <a:latin typeface="Verdana" panose="020B0604030504040204" pitchFamily="34" charset="0"/>
              <a:ea typeface="Verdana" panose="020B0604030504040204" pitchFamily="34" charset="0"/>
            </a:endParaRPr>
          </a:p>
        </p:txBody>
      </p:sp>
      <p:sp>
        <p:nvSpPr>
          <p:cNvPr id="7" name="مستطيل 6"/>
          <p:cNvSpPr/>
          <p:nvPr/>
        </p:nvSpPr>
        <p:spPr bwMode="auto">
          <a:xfrm flipH="1">
            <a:off x="32817213" y="0"/>
            <a:ext cx="128987" cy="24612600"/>
          </a:xfrm>
          <a:prstGeom prst="rect">
            <a:avLst/>
          </a:prstGeom>
          <a:solidFill>
            <a:schemeClr val="bg2">
              <a:lumMod val="90000"/>
            </a:schemeClr>
          </a:solidFill>
          <a:ln>
            <a:solidFill>
              <a:schemeClr val="bg2">
                <a:lumMod val="90000"/>
              </a:schemeClr>
            </a:solidFill>
            <a:headEnd type="none" w="med" len="med"/>
            <a:tailEnd type="none" w="med" len="med"/>
          </a:ln>
          <a:extLst/>
        </p:spPr>
        <p:style>
          <a:lnRef idx="2">
            <a:schemeClr val="dk1"/>
          </a:lnRef>
          <a:fillRef idx="1">
            <a:schemeClr val="lt1"/>
          </a:fillRef>
          <a:effectRef idx="0">
            <a:schemeClr val="dk1"/>
          </a:effectRef>
          <a:fontRef idx="minor">
            <a:schemeClr val="dk1"/>
          </a:fontRef>
        </p:style>
        <p:txBody>
          <a:bodyPr vert="horz" wrap="square" lIns="91440" tIns="45720" rIns="91440" bIns="45720" numCol="1" rtlCol="1"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ar-LY" sz="2400" b="0" i="0" u="none" strike="noStrike" cap="none" normalizeH="0" baseline="0" smtClean="0">
              <a:ln>
                <a:noFill/>
              </a:ln>
              <a:solidFill>
                <a:schemeClr val="tx1"/>
              </a:solidFill>
              <a:effectLst/>
              <a:latin typeface="Times New Roman" pitchFamily="18" charset="0"/>
            </a:endParaRPr>
          </a:p>
        </p:txBody>
      </p:sp>
      <p:cxnSp>
        <p:nvCxnSpPr>
          <p:cNvPr id="9" name="رابط مستقيم 8"/>
          <p:cNvCxnSpPr/>
          <p:nvPr/>
        </p:nvCxnSpPr>
        <p:spPr bwMode="auto">
          <a:xfrm>
            <a:off x="32803443" y="7599899"/>
            <a:ext cx="0" cy="15181959"/>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 name="مربع نص 19"/>
          <p:cNvSpPr txBox="1"/>
          <p:nvPr/>
        </p:nvSpPr>
        <p:spPr>
          <a:xfrm>
            <a:off x="246883" y="16581695"/>
            <a:ext cx="16064110" cy="3231654"/>
          </a:xfrm>
          <a:prstGeom prst="rect">
            <a:avLst/>
          </a:prstGeom>
          <a:noFill/>
        </p:spPr>
        <p:txBody>
          <a:bodyPr wrap="square" rtlCol="1">
            <a:spAutoFit/>
          </a:bodyPr>
          <a:lstStyle/>
          <a:p>
            <a:r>
              <a:rPr lang="en-US" sz="3600" dirty="0">
                <a:latin typeface="Verdana" panose="020B0604030504040204" pitchFamily="34" charset="0"/>
                <a:ea typeface="Verdana" panose="020B0604030504040204" pitchFamily="34" charset="0"/>
              </a:rPr>
              <a:t>Sjögren’s</a:t>
            </a:r>
            <a:r>
              <a:rPr lang="en-US" sz="3260" dirty="0">
                <a:latin typeface="Verdana" panose="020B0604030504040204" pitchFamily="34" charset="0"/>
                <a:ea typeface="Verdana" panose="020B0604030504040204" pitchFamily="34" charset="0"/>
              </a:rPr>
              <a:t> </a:t>
            </a:r>
            <a:r>
              <a:rPr lang="en-US" sz="3600" dirty="0">
                <a:latin typeface="Verdana" panose="020B0604030504040204" pitchFamily="34" charset="0"/>
                <a:ea typeface="Verdana" panose="020B0604030504040204" pitchFamily="34" charset="0"/>
              </a:rPr>
              <a:t>syndrome affects females nearly 10 times as frequently as </a:t>
            </a:r>
            <a:r>
              <a:rPr lang="en-US" sz="3600" dirty="0" smtClean="0">
                <a:latin typeface="Verdana" panose="020B0604030504040204" pitchFamily="34" charset="0"/>
                <a:ea typeface="Verdana" panose="020B0604030504040204" pitchFamily="34" charset="0"/>
              </a:rPr>
              <a:t>     males</a:t>
            </a:r>
            <a:r>
              <a:rPr lang="en-US" sz="3600" dirty="0">
                <a:latin typeface="Verdana" panose="020B0604030504040204" pitchFamily="34" charset="0"/>
                <a:ea typeface="Verdana" panose="020B0604030504040204" pitchFamily="34" charset="0"/>
              </a:rPr>
              <a:t>.</a:t>
            </a:r>
          </a:p>
          <a:p>
            <a:r>
              <a:rPr lang="en-US" sz="3600" dirty="0">
                <a:latin typeface="Verdana" panose="020B0604030504040204" pitchFamily="34" charset="0"/>
                <a:ea typeface="Verdana" panose="020B0604030504040204" pitchFamily="34" charset="0"/>
              </a:rPr>
              <a:t>Primary s</a:t>
            </a:r>
            <a:r>
              <a:rPr lang="en-US" sz="3600" dirty="0" smtClean="0">
                <a:latin typeface="Verdana" panose="020B0604030504040204" pitchFamily="34" charset="0"/>
                <a:ea typeface="Verdana" panose="020B0604030504040204" pitchFamily="34" charset="0"/>
              </a:rPr>
              <a:t>jögren's syndrome </a:t>
            </a:r>
            <a:r>
              <a:rPr lang="en-US" sz="3600" dirty="0">
                <a:latin typeface="Verdana" panose="020B0604030504040204" pitchFamily="34" charset="0"/>
                <a:ea typeface="Verdana" panose="020B0604030504040204" pitchFamily="34" charset="0"/>
              </a:rPr>
              <a:t>cause more severe oral and ocular changes </a:t>
            </a:r>
            <a:r>
              <a:rPr lang="en-US" sz="3600" dirty="0" smtClean="0">
                <a:latin typeface="Verdana" panose="020B0604030504040204" pitchFamily="34" charset="0"/>
                <a:ea typeface="Verdana" panose="020B0604030504040204" pitchFamily="34" charset="0"/>
              </a:rPr>
              <a:t>,and </a:t>
            </a:r>
            <a:r>
              <a:rPr lang="en-US" sz="3600" dirty="0">
                <a:latin typeface="Verdana" panose="020B0604030504040204" pitchFamily="34" charset="0"/>
                <a:ea typeface="Verdana" panose="020B0604030504040204" pitchFamily="34" charset="0"/>
              </a:rPr>
              <a:t>it has a higher risk of lymphomatous change </a:t>
            </a:r>
            <a:r>
              <a:rPr lang="en-US" sz="3600" dirty="0" smtClean="0">
                <a:latin typeface="Verdana" panose="020B0604030504040204" pitchFamily="34" charset="0"/>
                <a:ea typeface="Verdana" panose="020B0604030504040204" pitchFamily="34" charset="0"/>
              </a:rPr>
              <a:t>than the secondary</a:t>
            </a:r>
            <a:r>
              <a:rPr lang="en-US" altLang="en-US" sz="3600" b="1" baseline="30000" dirty="0" smtClean="0">
                <a:latin typeface="Verdana" panose="020B0604030504040204" pitchFamily="34" charset="0"/>
                <a:ea typeface="Verdana" panose="020B0604030504040204" pitchFamily="34" charset="0"/>
              </a:rPr>
              <a:t>[1</a:t>
            </a:r>
            <a:r>
              <a:rPr lang="en-US" altLang="en-US" sz="3600" b="1" baseline="30000" dirty="0">
                <a:latin typeface="Verdana" panose="020B0604030504040204" pitchFamily="34" charset="0"/>
                <a:ea typeface="Verdana" panose="020B0604030504040204" pitchFamily="34" charset="0"/>
              </a:rPr>
              <a:t>]</a:t>
            </a:r>
            <a:r>
              <a:rPr lang="en-US" sz="3600" dirty="0" smtClean="0">
                <a:latin typeface="Verdana" panose="020B0604030504040204" pitchFamily="34" charset="0"/>
                <a:ea typeface="Verdana" panose="020B0604030504040204" pitchFamily="34" charset="0"/>
              </a:rPr>
              <a:t>.</a:t>
            </a:r>
            <a:endParaRPr lang="en-US" sz="3600" dirty="0">
              <a:latin typeface="Verdana" panose="020B0604030504040204" pitchFamily="34" charset="0"/>
              <a:ea typeface="Verdana" panose="020B0604030504040204" pitchFamily="34" charset="0"/>
            </a:endParaRPr>
          </a:p>
          <a:p>
            <a:endParaRPr lang="ar-LY" dirty="0"/>
          </a:p>
        </p:txBody>
      </p:sp>
      <p:sp>
        <p:nvSpPr>
          <p:cNvPr id="21" name="مربع نص 20"/>
          <p:cNvSpPr txBox="1"/>
          <p:nvPr/>
        </p:nvSpPr>
        <p:spPr>
          <a:xfrm>
            <a:off x="177270" y="23213399"/>
            <a:ext cx="17002074" cy="2762295"/>
          </a:xfrm>
          <a:prstGeom prst="rect">
            <a:avLst/>
          </a:prstGeom>
          <a:noFill/>
        </p:spPr>
        <p:txBody>
          <a:bodyPr wrap="square" rtlCol="1">
            <a:spAutoFit/>
          </a:bodyPr>
          <a:lstStyle/>
          <a:p>
            <a:r>
              <a:rPr lang="en-US" sz="3600" dirty="0" smtClean="0">
                <a:latin typeface="Verdana" panose="020B0604030504040204" pitchFamily="34" charset="0"/>
                <a:ea typeface="Verdana" panose="020B0604030504040204" pitchFamily="34" charset="0"/>
              </a:rPr>
              <a:t>Salivary glands are often enlarged as a result of lymphocytic infiltrate ,</a:t>
            </a:r>
          </a:p>
          <a:p>
            <a:r>
              <a:rPr lang="en-US" sz="3600" dirty="0" smtClean="0">
                <a:latin typeface="Verdana" panose="020B0604030504040204" pitchFamily="34" charset="0"/>
                <a:ea typeface="Verdana" panose="020B0604030504040204" pitchFamily="34" charset="0"/>
              </a:rPr>
              <a:t>a parotid swelling appearing after years of the onset strongly suggests lymphomatous change</a:t>
            </a:r>
            <a:r>
              <a:rPr lang="en-US" altLang="en-US" sz="3600" b="1" baseline="30000" dirty="0">
                <a:latin typeface="Verdana" panose="020B0604030504040204" pitchFamily="34" charset="0"/>
                <a:ea typeface="Verdana" panose="020B0604030504040204" pitchFamily="34" charset="0"/>
              </a:rPr>
              <a:t>[1]</a:t>
            </a:r>
            <a:r>
              <a:rPr lang="en-US" sz="3600" dirty="0" smtClean="0">
                <a:latin typeface="Verdana" panose="020B0604030504040204" pitchFamily="34" charset="0"/>
                <a:ea typeface="Verdana" panose="020B0604030504040204" pitchFamily="34" charset="0"/>
              </a:rPr>
              <a:t>. </a:t>
            </a:r>
          </a:p>
          <a:p>
            <a:endParaRPr lang="en-US" sz="3275" dirty="0" smtClean="0">
              <a:latin typeface="Verdana" panose="020B0604030504040204" pitchFamily="34" charset="0"/>
              <a:ea typeface="Verdana" panose="020B0604030504040204" pitchFamily="34" charset="0"/>
            </a:endParaRPr>
          </a:p>
          <a:p>
            <a:endParaRPr lang="ar-LY" sz="3275" dirty="0"/>
          </a:p>
        </p:txBody>
      </p:sp>
      <p:sp>
        <p:nvSpPr>
          <p:cNvPr id="8" name="مربع نص 7"/>
          <p:cNvSpPr txBox="1"/>
          <p:nvPr/>
        </p:nvSpPr>
        <p:spPr>
          <a:xfrm>
            <a:off x="60961" y="6581213"/>
            <a:ext cx="12238353" cy="923330"/>
          </a:xfrm>
          <a:prstGeom prst="rect">
            <a:avLst/>
          </a:prstGeom>
          <a:noFill/>
        </p:spPr>
        <p:txBody>
          <a:bodyPr wrap="square" rtlCol="1">
            <a:spAutoFit/>
          </a:bodyPr>
          <a:lstStyle/>
          <a:p>
            <a:pPr algn="r"/>
            <a:r>
              <a:rPr lang="en-US" sz="5400" b="1" i="1" dirty="0">
                <a:solidFill>
                  <a:schemeClr val="bg2">
                    <a:lumMod val="25000"/>
                  </a:schemeClr>
                </a:solidFill>
              </a:rPr>
              <a:t>Supervisor: </a:t>
            </a:r>
            <a:r>
              <a:rPr lang="en-US" sz="5400" b="1" i="1" dirty="0" smtClean="0">
                <a:solidFill>
                  <a:schemeClr val="bg2">
                    <a:lumMod val="25000"/>
                  </a:schemeClr>
                </a:solidFill>
              </a:rPr>
              <a:t>DR.KHADIGA </a:t>
            </a:r>
            <a:r>
              <a:rPr lang="en-US" sz="5400" b="1" i="1" dirty="0">
                <a:solidFill>
                  <a:schemeClr val="bg2">
                    <a:lumMod val="25000"/>
                  </a:schemeClr>
                </a:solidFill>
              </a:rPr>
              <a:t>M. MANSUR</a:t>
            </a:r>
            <a:endParaRPr lang="en-US" sz="5400" b="1" i="1" dirty="0">
              <a:solidFill>
                <a:srgbClr val="1482A5"/>
              </a:solidFill>
            </a:endParaRPr>
          </a:p>
        </p:txBody>
      </p:sp>
    </p:spTree>
    <p:extLst>
      <p:ext uri="{BB962C8B-B14F-4D97-AF65-F5344CB8AC3E}">
        <p14:creationId xmlns:p14="http://schemas.microsoft.com/office/powerpoint/2010/main" val="852800178"/>
      </p:ext>
    </p:extLst>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6.2.9200.0"/>
  <p:tag name="AS_RELEASE_DATE" val="2016.09.30"/>
  <p:tag name="AS_TITLE" val="Aspose.Slides for .NET 4.0"/>
  <p:tag name="AS_VERSION" val="16.9.0.0"/>
  <p:tag name="MAKESIGNSTEMPLATE" val="persuadingsapphire|09-2018"/>
</p:tagLst>
</file>

<file path=ppt/theme/theme1.xml><?xml version="1.0" encoding="utf-8"?>
<a:theme xmlns:a="http://schemas.openxmlformats.org/drawingml/2006/main" name="Blank Presentation">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Blank Presentation">
      <a:majorFont>
        <a:latin typeface="Times New Roman"/>
        <a:ea typeface="Arial"/>
        <a:cs typeface="Arial"/>
      </a:majorFont>
      <a:minorFont>
        <a:latin typeface="Times New Roman"/>
        <a:ea typeface="Arial"/>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Office\Templates\Blank Presentation.pot</Template>
  <TotalTime>6989</TotalTime>
  <Words>511</Words>
  <Application>Microsoft Office PowerPoint</Application>
  <PresentationFormat>مخصص</PresentationFormat>
  <Paragraphs>78</Paragraphs>
  <Slides>1</Slides>
  <Notes>1</Notes>
  <HiddenSlides>0</HiddenSlides>
  <MMClips>0</MMClips>
  <ScaleCrop>false</ScaleCrop>
  <HeadingPairs>
    <vt:vector size="6" baseType="variant">
      <vt:variant>
        <vt:lpstr>الخطوط المستخدمة</vt:lpstr>
      </vt:variant>
      <vt:variant>
        <vt:i4>6</vt:i4>
      </vt:variant>
      <vt:variant>
        <vt:lpstr>نسق</vt:lpstr>
      </vt:variant>
      <vt:variant>
        <vt:i4>1</vt:i4>
      </vt:variant>
      <vt:variant>
        <vt:lpstr>عناوين الشرائح</vt:lpstr>
      </vt:variant>
      <vt:variant>
        <vt:i4>1</vt:i4>
      </vt:variant>
    </vt:vector>
  </HeadingPairs>
  <TitlesOfParts>
    <vt:vector size="8" baseType="lpstr">
      <vt:lpstr>Arial</vt:lpstr>
      <vt:lpstr>Libre Baskerville</vt:lpstr>
      <vt:lpstr>Montserrat Light</vt:lpstr>
      <vt:lpstr>Open Sans</vt:lpstr>
      <vt:lpstr>Times New Roman</vt:lpstr>
      <vt:lpstr>Verdana</vt:lpstr>
      <vt:lpstr>Blank Presentation</vt:lpstr>
      <vt:lpstr>عرض تقديمي في PowerPoint</vt:lpstr>
    </vt:vector>
  </TitlesOfParts>
  <Company>Graphicsland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Example to make a scientific poster</dc:title>
  <dc:subject>Free Poster Presentation Example</dc:subject>
  <dc:creator>Graphicsland/MakeSigns.com</dc:creator>
  <cp:keywords>scientific, research, template, custom, poster, presentation, symposium, printing, PowerPoint, create, design, example, sample, download</cp:keywords>
  <dc:description>This is a free template from MakeSigns.com to help you create the perfect scientific poster.</dc:description>
  <cp:lastModifiedBy>mohammed elbego</cp:lastModifiedBy>
  <cp:revision>464</cp:revision>
  <cp:lastPrinted>2006-11-15T16:04:57Z</cp:lastPrinted>
  <dcterms:modified xsi:type="dcterms:W3CDTF">2019-01-26T15:12:34Z</dcterms:modified>
  <cp:category>templates for scientific poster</cp:category>
</cp:coreProperties>
</file>