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903" r:id="rId1"/>
  </p:sldMasterIdLst>
  <p:notesMasterIdLst>
    <p:notesMasterId r:id="rId15"/>
  </p:notesMasterIdLst>
  <p:sldIdLst>
    <p:sldId id="256" r:id="rId2"/>
    <p:sldId id="263" r:id="rId3"/>
    <p:sldId id="257" r:id="rId4"/>
    <p:sldId id="276" r:id="rId5"/>
    <p:sldId id="258" r:id="rId6"/>
    <p:sldId id="259" r:id="rId7"/>
    <p:sldId id="264" r:id="rId8"/>
    <p:sldId id="273" r:id="rId9"/>
    <p:sldId id="277" r:id="rId10"/>
    <p:sldId id="278" r:id="rId11"/>
    <p:sldId id="279" r:id="rId12"/>
    <p:sldId id="262" r:id="rId13"/>
    <p:sldId id="260"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onir Elmessory" initials="ME" lastIdx="3" clrIdx="0">
    <p:extLst>
      <p:ext uri="{19B8F6BF-5375-455C-9EA6-DF929625EA0E}">
        <p15:presenceInfo xmlns:p15="http://schemas.microsoft.com/office/powerpoint/2012/main" userId="4e45fb3ab708c7e6"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5005" autoAdjust="0"/>
    <p:restoredTop sz="94660"/>
  </p:normalViewPr>
  <p:slideViewPr>
    <p:cSldViewPr snapToGrid="0">
      <p:cViewPr varScale="1">
        <p:scale>
          <a:sx n="70" d="100"/>
          <a:sy n="70" d="100"/>
        </p:scale>
        <p:origin x="738" y="78"/>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LY"/>
          </a:p>
        </p:txBody>
      </p:sp>
      <p:sp>
        <p:nvSpPr>
          <p:cNvPr id="3" name="عنصر نائب للتاريخ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BF347169-0CA9-432F-ACFD-E45ED6315E50}" type="datetimeFigureOut">
              <a:rPr lang="ar-LY" smtClean="0"/>
              <a:t>28/04/1441</a:t>
            </a:fld>
            <a:endParaRPr lang="ar-LY"/>
          </a:p>
        </p:txBody>
      </p:sp>
      <p:sp>
        <p:nvSpPr>
          <p:cNvPr id="4" name="عنصر نائب لصورة الشريحة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ar-LY"/>
          </a:p>
        </p:txBody>
      </p:sp>
      <p:sp>
        <p:nvSpPr>
          <p:cNvPr id="5" name="عنصر نائب للملاحظات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LY"/>
          </a:p>
        </p:txBody>
      </p:sp>
      <p:sp>
        <p:nvSpPr>
          <p:cNvPr id="6" name="عنصر نائب للتذييل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ar-LY"/>
          </a:p>
        </p:txBody>
      </p:sp>
      <p:sp>
        <p:nvSpPr>
          <p:cNvPr id="7" name="عنصر نائب لرقم الشريحة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A96535AF-7F3C-407D-B11A-728044A843C0}" type="slidenum">
              <a:rPr lang="ar-LY" smtClean="0"/>
              <a:t>‹#›</a:t>
            </a:fld>
            <a:endParaRPr lang="ar-LY"/>
          </a:p>
        </p:txBody>
      </p:sp>
    </p:spTree>
    <p:extLst>
      <p:ext uri="{BB962C8B-B14F-4D97-AF65-F5344CB8AC3E}">
        <p14:creationId xmlns:p14="http://schemas.microsoft.com/office/powerpoint/2010/main" val="126165440"/>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1" name="Freeform 6"/>
          <p:cNvSpPr/>
          <p:nvPr/>
        </p:nvSpPr>
        <p:spPr bwMode="auto">
          <a:xfrm>
            <a:off x="0" y="-3175"/>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810001" y="1449147"/>
            <a:ext cx="10572000" cy="2971051"/>
          </a:xfrm>
        </p:spPr>
        <p:txBody>
          <a:bodyPr/>
          <a:lstStyle>
            <a:lvl1pPr>
              <a:defRPr sz="5400"/>
            </a:lvl1pPr>
          </a:lstStyle>
          <a:p>
            <a:r>
              <a:rPr lang="ar-SA"/>
              <a:t>انقر لتحرير نمط عنوان الشكل الرئيسي</a:t>
            </a:r>
            <a:endParaRPr lang="en-US" dirty="0"/>
          </a:p>
        </p:txBody>
      </p:sp>
      <p:sp>
        <p:nvSpPr>
          <p:cNvPr id="3" name="Subtitle 2"/>
          <p:cNvSpPr>
            <a:spLocks noGrp="1"/>
          </p:cNvSpPr>
          <p:nvPr>
            <p:ph type="subTitle" idx="1"/>
          </p:nvPr>
        </p:nvSpPr>
        <p:spPr>
          <a:xfrm>
            <a:off x="810001" y="5280847"/>
            <a:ext cx="10572000" cy="434974"/>
          </a:xfrm>
        </p:spPr>
        <p:txBody>
          <a:bodyPr anchor="t"/>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a:t>انقر لتحرير نمط العنوان الفرعي للشكل الرئيسي</a:t>
            </a:r>
            <a:endParaRPr lang="en-US" dirty="0"/>
          </a:p>
        </p:txBody>
      </p:sp>
      <p:sp>
        <p:nvSpPr>
          <p:cNvPr id="4" name="Date Placeholder 3"/>
          <p:cNvSpPr>
            <a:spLocks noGrp="1"/>
          </p:cNvSpPr>
          <p:nvPr>
            <p:ph type="dt" sz="half" idx="10"/>
          </p:nvPr>
        </p:nvSpPr>
        <p:spPr/>
        <p:txBody>
          <a:bodyPr/>
          <a:lstStyle/>
          <a:p>
            <a:fld id="{9172EA19-A18B-4E25-BB9C-44DA98CA27CF}" type="datetimeFigureOut">
              <a:rPr lang="ar-LY" smtClean="0"/>
              <a:t>28/04/1441</a:t>
            </a:fld>
            <a:endParaRPr lang="ar-LY"/>
          </a:p>
        </p:txBody>
      </p:sp>
      <p:sp>
        <p:nvSpPr>
          <p:cNvPr id="5" name="Footer Placeholder 4"/>
          <p:cNvSpPr>
            <a:spLocks noGrp="1"/>
          </p:cNvSpPr>
          <p:nvPr>
            <p:ph type="ftr" sz="quarter" idx="11"/>
          </p:nvPr>
        </p:nvSpPr>
        <p:spPr/>
        <p:txBody>
          <a:bodyPr/>
          <a:lstStyle/>
          <a:p>
            <a:endParaRPr lang="ar-LY"/>
          </a:p>
        </p:txBody>
      </p:sp>
      <p:sp>
        <p:nvSpPr>
          <p:cNvPr id="6" name="Slide Number Placeholder 5"/>
          <p:cNvSpPr>
            <a:spLocks noGrp="1"/>
          </p:cNvSpPr>
          <p:nvPr>
            <p:ph type="sldNum" sz="quarter" idx="12"/>
          </p:nvPr>
        </p:nvSpPr>
        <p:spPr/>
        <p:txBody>
          <a:bodyPr/>
          <a:lstStyle/>
          <a:p>
            <a:fld id="{CFB37854-5200-451F-A980-C7C03BD46B9E}" type="slidenum">
              <a:rPr lang="ar-LY" smtClean="0"/>
              <a:t>‹#›</a:t>
            </a:fld>
            <a:endParaRPr lang="ar-LY"/>
          </a:p>
        </p:txBody>
      </p:sp>
    </p:spTree>
    <p:extLst>
      <p:ext uri="{BB962C8B-B14F-4D97-AF65-F5344CB8AC3E}">
        <p14:creationId xmlns:p14="http://schemas.microsoft.com/office/powerpoint/2010/main" val="40907883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صورة بانورامي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810000" y="4800600"/>
            <a:ext cx="10561418" cy="566738"/>
          </a:xfrm>
        </p:spPr>
        <p:txBody>
          <a:bodyPr anchor="b">
            <a:normAutofit/>
          </a:bodyPr>
          <a:lstStyle>
            <a:lvl1pPr algn="l">
              <a:defRPr sz="2400" b="0"/>
            </a:lvl1pPr>
          </a:lstStyle>
          <a:p>
            <a:r>
              <a:rPr lang="ar-SA"/>
              <a:t>انقر لتحرير نمط عنوان الشكل الرئيسي</a:t>
            </a:r>
            <a:endParaRPr lang="en-US" dirty="0"/>
          </a:p>
        </p:txBody>
      </p:sp>
      <p:sp>
        <p:nvSpPr>
          <p:cNvPr id="15" name="Picture Placeholder 14"/>
          <p:cNvSpPr>
            <a:spLocks noGrp="1" noChangeAspect="1"/>
          </p:cNvSpPr>
          <p:nvPr>
            <p:ph type="pic" sz="quarter" idx="13"/>
          </p:nvPr>
        </p:nvSpPr>
        <p:spPr bwMode="auto">
          <a:xfrm>
            <a:off x="0" y="0"/>
            <a:ext cx="12192000" cy="4800600"/>
          </a:xfrm>
          <a:custGeom>
            <a:avLst/>
            <a:gdLst/>
            <a:ahLst/>
            <a:cxnLst/>
            <a:rect l="0" t="0" r="r" b="b"/>
            <a:pathLst>
              <a:path w="5760" h="3289">
                <a:moveTo>
                  <a:pt x="5760" y="0"/>
                </a:moveTo>
                <a:lnTo>
                  <a:pt x="0" y="0"/>
                </a:lnTo>
                <a:lnTo>
                  <a:pt x="0" y="3100"/>
                </a:lnTo>
                <a:lnTo>
                  <a:pt x="943" y="3100"/>
                </a:lnTo>
                <a:lnTo>
                  <a:pt x="1123" y="3281"/>
                </a:lnTo>
                <a:lnTo>
                  <a:pt x="1123" y="3281"/>
                </a:lnTo>
                <a:lnTo>
                  <a:pt x="1127" y="3283"/>
                </a:lnTo>
                <a:lnTo>
                  <a:pt x="1133" y="3286"/>
                </a:lnTo>
                <a:lnTo>
                  <a:pt x="1139" y="3289"/>
                </a:lnTo>
                <a:lnTo>
                  <a:pt x="1144" y="3289"/>
                </a:lnTo>
                <a:lnTo>
                  <a:pt x="1150" y="3289"/>
                </a:lnTo>
                <a:lnTo>
                  <a:pt x="1155" y="3286"/>
                </a:lnTo>
                <a:lnTo>
                  <a:pt x="1161" y="3283"/>
                </a:lnTo>
                <a:lnTo>
                  <a:pt x="1165" y="3281"/>
                </a:lnTo>
                <a:lnTo>
                  <a:pt x="1345" y="3100"/>
                </a:lnTo>
                <a:lnTo>
                  <a:pt x="5760" y="3100"/>
                </a:lnTo>
                <a:lnTo>
                  <a:pt x="5760" y="0"/>
                </a:lnTo>
                <a:close/>
              </a:path>
            </a:pathLst>
          </a:custGeom>
          <a:noFill/>
          <a:ln>
            <a:solidFill>
              <a:schemeClr val="tx2"/>
            </a:solidFill>
          </a:ln>
        </p:spPr>
        <p:style>
          <a:lnRef idx="1">
            <a:schemeClr val="accent1"/>
          </a:lnRef>
          <a:fillRef idx="3">
            <a:schemeClr val="accent1"/>
          </a:fillRef>
          <a:effectRef idx="2">
            <a:schemeClr val="accent1"/>
          </a:effectRef>
          <a:fontRef idx="minor">
            <a:schemeClr val="lt1"/>
          </a:fontRef>
        </p:style>
        <p:txBody>
          <a:bodyPr wrap="square" numCol="1" anchor="t" anchorCtr="0" compatLnSpc="1">
            <a:prstTxWarp prst="textNoShape">
              <a:avLst/>
            </a:prstTxWarp>
            <a:normAutofit/>
          </a:bodyPr>
          <a:lstStyle>
            <a:lvl1pPr marL="0" indent="0" algn="ctr">
              <a:buFontTx/>
              <a:buNone/>
              <a:defRPr sz="1600"/>
            </a:lvl1pPr>
          </a:lstStyle>
          <a:p>
            <a:r>
              <a:rPr lang="ar-SA"/>
              <a:t>انقر فوق الأيقونة لإضافة صورة</a:t>
            </a:r>
            <a:endParaRPr lang="en-US" dirty="0"/>
          </a:p>
        </p:txBody>
      </p:sp>
      <p:sp>
        <p:nvSpPr>
          <p:cNvPr id="4" name="Text Placeholder 3"/>
          <p:cNvSpPr>
            <a:spLocks noGrp="1"/>
          </p:cNvSpPr>
          <p:nvPr>
            <p:ph type="body" sz="half" idx="2"/>
          </p:nvPr>
        </p:nvSpPr>
        <p:spPr>
          <a:xfrm>
            <a:off x="810000" y="5367338"/>
            <a:ext cx="10561418"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نص الشكل الرئيسي</a:t>
            </a:r>
          </a:p>
        </p:txBody>
      </p:sp>
      <p:sp>
        <p:nvSpPr>
          <p:cNvPr id="5" name="Date Placeholder 4"/>
          <p:cNvSpPr>
            <a:spLocks noGrp="1"/>
          </p:cNvSpPr>
          <p:nvPr>
            <p:ph type="dt" sz="half" idx="10"/>
          </p:nvPr>
        </p:nvSpPr>
        <p:spPr/>
        <p:txBody>
          <a:bodyPr/>
          <a:lstStyle/>
          <a:p>
            <a:fld id="{9172EA19-A18B-4E25-BB9C-44DA98CA27CF}" type="datetimeFigureOut">
              <a:rPr lang="ar-LY" smtClean="0"/>
              <a:t>28/04/1441</a:t>
            </a:fld>
            <a:endParaRPr lang="ar-LY"/>
          </a:p>
        </p:txBody>
      </p:sp>
      <p:sp>
        <p:nvSpPr>
          <p:cNvPr id="6" name="Footer Placeholder 5"/>
          <p:cNvSpPr>
            <a:spLocks noGrp="1"/>
          </p:cNvSpPr>
          <p:nvPr>
            <p:ph type="ftr" sz="quarter" idx="11"/>
          </p:nvPr>
        </p:nvSpPr>
        <p:spPr/>
        <p:txBody>
          <a:bodyPr/>
          <a:lstStyle/>
          <a:p>
            <a:endParaRPr lang="ar-LY"/>
          </a:p>
        </p:txBody>
      </p:sp>
      <p:sp>
        <p:nvSpPr>
          <p:cNvPr id="7" name="Slide Number Placeholder 6"/>
          <p:cNvSpPr>
            <a:spLocks noGrp="1"/>
          </p:cNvSpPr>
          <p:nvPr>
            <p:ph type="sldNum" sz="quarter" idx="12"/>
          </p:nvPr>
        </p:nvSpPr>
        <p:spPr/>
        <p:txBody>
          <a:bodyPr/>
          <a:lstStyle/>
          <a:p>
            <a:fld id="{CFB37854-5200-451F-A980-C7C03BD46B9E}" type="slidenum">
              <a:rPr lang="ar-LY" smtClean="0"/>
              <a:t>‹#›</a:t>
            </a:fld>
            <a:endParaRPr lang="ar-LY"/>
          </a:p>
        </p:txBody>
      </p:sp>
    </p:spTree>
    <p:extLst>
      <p:ext uri="{BB962C8B-B14F-4D97-AF65-F5344CB8AC3E}">
        <p14:creationId xmlns:p14="http://schemas.microsoft.com/office/powerpoint/2010/main" val="19895539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8" name="Freeform 6"/>
          <p:cNvSpPr>
            <a:spLocks noChangeAspect="1"/>
          </p:cNvSpPr>
          <p:nvPr/>
        </p:nvSpPr>
        <p:spPr bwMode="auto">
          <a:xfrm>
            <a:off x="631697" y="1081456"/>
            <a:ext cx="6332416" cy="3239188"/>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50985" y="1238502"/>
            <a:ext cx="5893840" cy="2645912"/>
          </a:xfrm>
        </p:spPr>
        <p:txBody>
          <a:bodyPr anchor="b"/>
          <a:lstStyle>
            <a:lvl1pPr algn="l">
              <a:defRPr sz="4200" b="1" cap="none"/>
            </a:lvl1p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853190" y="4443680"/>
            <a:ext cx="5891636" cy="713241"/>
          </a:xfrm>
        </p:spPr>
        <p:txBody>
          <a:bodyPr anchor="t">
            <a:no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نص الشكل الرئيسي</a:t>
            </a:r>
          </a:p>
        </p:txBody>
      </p:sp>
      <p:sp>
        <p:nvSpPr>
          <p:cNvPr id="9" name="Text Placeholder 5"/>
          <p:cNvSpPr>
            <a:spLocks noGrp="1"/>
          </p:cNvSpPr>
          <p:nvPr>
            <p:ph type="body" sz="quarter" idx="16"/>
          </p:nvPr>
        </p:nvSpPr>
        <p:spPr>
          <a:xfrm>
            <a:off x="7574642" y="1081456"/>
            <a:ext cx="3810001" cy="4075465"/>
          </a:xfrm>
        </p:spPr>
        <p:txBody>
          <a:bodyPr anchor="t"/>
          <a:lstStyle>
            <a:lvl1pPr marL="0" indent="0">
              <a:buFontTx/>
              <a:buNone/>
              <a:defRPr/>
            </a:lvl1pPr>
          </a:lstStyle>
          <a:p>
            <a:pPr lvl="0"/>
            <a:r>
              <a:rPr lang="ar-SA"/>
              <a:t>انقر لتحرير أنماط نص الشكل الرئيسي</a:t>
            </a:r>
          </a:p>
        </p:txBody>
      </p:sp>
      <p:sp>
        <p:nvSpPr>
          <p:cNvPr id="4" name="Date Placeholder 3"/>
          <p:cNvSpPr>
            <a:spLocks noGrp="1"/>
          </p:cNvSpPr>
          <p:nvPr>
            <p:ph type="dt" sz="half" idx="10"/>
          </p:nvPr>
        </p:nvSpPr>
        <p:spPr/>
        <p:txBody>
          <a:bodyPr/>
          <a:lstStyle/>
          <a:p>
            <a:fld id="{9172EA19-A18B-4E25-BB9C-44DA98CA27CF}" type="datetimeFigureOut">
              <a:rPr lang="ar-LY" smtClean="0"/>
              <a:t>28/04/1441</a:t>
            </a:fld>
            <a:endParaRPr lang="ar-LY"/>
          </a:p>
        </p:txBody>
      </p:sp>
      <p:sp>
        <p:nvSpPr>
          <p:cNvPr id="5" name="Footer Placeholder 4"/>
          <p:cNvSpPr>
            <a:spLocks noGrp="1"/>
          </p:cNvSpPr>
          <p:nvPr>
            <p:ph type="ftr" sz="quarter" idx="11"/>
          </p:nvPr>
        </p:nvSpPr>
        <p:spPr/>
        <p:txBody>
          <a:bodyPr/>
          <a:lstStyle/>
          <a:p>
            <a:endParaRPr lang="ar-LY"/>
          </a:p>
        </p:txBody>
      </p:sp>
      <p:sp>
        <p:nvSpPr>
          <p:cNvPr id="6" name="Slide Number Placeholder 5"/>
          <p:cNvSpPr>
            <a:spLocks noGrp="1"/>
          </p:cNvSpPr>
          <p:nvPr>
            <p:ph type="sldNum" sz="quarter" idx="12"/>
          </p:nvPr>
        </p:nvSpPr>
        <p:spPr/>
        <p:txBody>
          <a:bodyPr/>
          <a:lstStyle/>
          <a:p>
            <a:fld id="{CFB37854-5200-451F-A980-C7C03BD46B9E}" type="slidenum">
              <a:rPr lang="ar-LY" smtClean="0"/>
              <a:t>‹#›</a:t>
            </a:fld>
            <a:endParaRPr lang="ar-LY"/>
          </a:p>
        </p:txBody>
      </p:sp>
    </p:spTree>
    <p:extLst>
      <p:ext uri="{BB962C8B-B14F-4D97-AF65-F5344CB8AC3E}">
        <p14:creationId xmlns:p14="http://schemas.microsoft.com/office/powerpoint/2010/main" val="8680158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9" name="Freeform 6"/>
          <p:cNvSpPr>
            <a:spLocks noChangeAspect="1"/>
          </p:cNvSpPr>
          <p:nvPr/>
        </p:nvSpPr>
        <p:spPr bwMode="auto">
          <a:xfrm>
            <a:off x="1140884" y="2286585"/>
            <a:ext cx="4895115" cy="2503972"/>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38" name="Title 1"/>
          <p:cNvSpPr>
            <a:spLocks noGrp="1"/>
          </p:cNvSpPr>
          <p:nvPr>
            <p:ph type="title"/>
          </p:nvPr>
        </p:nvSpPr>
        <p:spPr>
          <a:xfrm>
            <a:off x="1357089" y="2435957"/>
            <a:ext cx="4382521" cy="2007789"/>
          </a:xfrm>
        </p:spPr>
        <p:txBody>
          <a:bodyPr/>
          <a:lstStyle>
            <a:lvl1pPr>
              <a:defRPr sz="3200"/>
            </a:lvl1pPr>
          </a:lstStyle>
          <a:p>
            <a:r>
              <a:rPr lang="ar-SA"/>
              <a:t>انقر لتحرير نمط عنوان الشكل الرئيسي</a:t>
            </a:r>
            <a:endParaRPr lang="en-US" dirty="0"/>
          </a:p>
        </p:txBody>
      </p:sp>
      <p:sp>
        <p:nvSpPr>
          <p:cNvPr id="6" name="Text Placeholder 5"/>
          <p:cNvSpPr>
            <a:spLocks noGrp="1"/>
          </p:cNvSpPr>
          <p:nvPr>
            <p:ph type="body" sz="quarter" idx="16"/>
          </p:nvPr>
        </p:nvSpPr>
        <p:spPr>
          <a:xfrm>
            <a:off x="6156000" y="2286000"/>
            <a:ext cx="4880300" cy="2295525"/>
          </a:xfrm>
        </p:spPr>
        <p:txBody>
          <a:bodyPr anchor="t"/>
          <a:lstStyle>
            <a:lvl1pPr marL="0" indent="0">
              <a:buFontTx/>
              <a:buNone/>
              <a:defRPr/>
            </a:lvl1pPr>
          </a:lstStyle>
          <a:p>
            <a:pPr lvl="0"/>
            <a:r>
              <a:rPr lang="ar-SA"/>
              <a:t>انقر لتحرير أنماط نص الشكل الرئيسي</a:t>
            </a:r>
          </a:p>
        </p:txBody>
      </p:sp>
      <p:sp>
        <p:nvSpPr>
          <p:cNvPr id="2" name="Date Placeholder 1"/>
          <p:cNvSpPr>
            <a:spLocks noGrp="1"/>
          </p:cNvSpPr>
          <p:nvPr>
            <p:ph type="dt" sz="half" idx="10"/>
          </p:nvPr>
        </p:nvSpPr>
        <p:spPr/>
        <p:txBody>
          <a:bodyPr/>
          <a:lstStyle/>
          <a:p>
            <a:fld id="{9172EA19-A18B-4E25-BB9C-44DA98CA27CF}" type="datetimeFigureOut">
              <a:rPr lang="ar-LY" smtClean="0"/>
              <a:t>28/04/1441</a:t>
            </a:fld>
            <a:endParaRPr lang="ar-LY"/>
          </a:p>
        </p:txBody>
      </p:sp>
      <p:sp>
        <p:nvSpPr>
          <p:cNvPr id="3" name="Footer Placeholder 2"/>
          <p:cNvSpPr>
            <a:spLocks noGrp="1"/>
          </p:cNvSpPr>
          <p:nvPr>
            <p:ph type="ftr" sz="quarter" idx="11"/>
          </p:nvPr>
        </p:nvSpPr>
        <p:spPr/>
        <p:txBody>
          <a:bodyPr/>
          <a:lstStyle/>
          <a:p>
            <a:endParaRPr lang="ar-LY"/>
          </a:p>
        </p:txBody>
      </p:sp>
      <p:sp>
        <p:nvSpPr>
          <p:cNvPr id="4" name="Slide Number Placeholder 3"/>
          <p:cNvSpPr>
            <a:spLocks noGrp="1"/>
          </p:cNvSpPr>
          <p:nvPr>
            <p:ph type="sldNum" sz="quarter" idx="12"/>
          </p:nvPr>
        </p:nvSpPr>
        <p:spPr/>
        <p:txBody>
          <a:bodyPr/>
          <a:lstStyle/>
          <a:p>
            <a:fld id="{CFB37854-5200-451F-A980-C7C03BD46B9E}" type="slidenum">
              <a:rPr lang="ar-LY" smtClean="0"/>
              <a:t>‹#›</a:t>
            </a:fld>
            <a:endParaRPr lang="ar-LY"/>
          </a:p>
        </p:txBody>
      </p:sp>
    </p:spTree>
    <p:extLst>
      <p:ext uri="{BB962C8B-B14F-4D97-AF65-F5344CB8AC3E}">
        <p14:creationId xmlns:p14="http://schemas.microsoft.com/office/powerpoint/2010/main" val="10212019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7"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Vertical Text Placeholder 2"/>
          <p:cNvSpPr>
            <a:spLocks noGrp="1"/>
          </p:cNvSpPr>
          <p:nvPr>
            <p:ph type="body" orient="vert" idx="1"/>
          </p:nvPr>
        </p:nvSpPr>
        <p:spPr/>
        <p:txBody>
          <a:bodyPr vert="eaVert" anchor="t"/>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9172EA19-A18B-4E25-BB9C-44DA98CA27CF}" type="datetimeFigureOut">
              <a:rPr lang="ar-LY" smtClean="0"/>
              <a:t>28/04/1441</a:t>
            </a:fld>
            <a:endParaRPr lang="ar-LY"/>
          </a:p>
        </p:txBody>
      </p:sp>
      <p:sp>
        <p:nvSpPr>
          <p:cNvPr id="5" name="Footer Placeholder 4"/>
          <p:cNvSpPr>
            <a:spLocks noGrp="1"/>
          </p:cNvSpPr>
          <p:nvPr>
            <p:ph type="ftr" sz="quarter" idx="11"/>
          </p:nvPr>
        </p:nvSpPr>
        <p:spPr/>
        <p:txBody>
          <a:bodyPr/>
          <a:lstStyle/>
          <a:p>
            <a:endParaRPr lang="ar-LY"/>
          </a:p>
        </p:txBody>
      </p:sp>
      <p:sp>
        <p:nvSpPr>
          <p:cNvPr id="6" name="Slide Number Placeholder 5"/>
          <p:cNvSpPr>
            <a:spLocks noGrp="1"/>
          </p:cNvSpPr>
          <p:nvPr>
            <p:ph type="sldNum" sz="quarter" idx="12"/>
          </p:nvPr>
        </p:nvSpPr>
        <p:spPr/>
        <p:txBody>
          <a:bodyPr/>
          <a:lstStyle/>
          <a:p>
            <a:fld id="{CFB37854-5200-451F-A980-C7C03BD46B9E}" type="slidenum">
              <a:rPr lang="ar-LY" smtClean="0"/>
              <a:t>‹#›</a:t>
            </a:fld>
            <a:endParaRPr lang="ar-LY"/>
          </a:p>
        </p:txBody>
      </p:sp>
    </p:spTree>
    <p:extLst>
      <p:ext uri="{BB962C8B-B14F-4D97-AF65-F5344CB8AC3E}">
        <p14:creationId xmlns:p14="http://schemas.microsoft.com/office/powerpoint/2010/main" val="6566130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12" name="Freeform 6"/>
          <p:cNvSpPr>
            <a:spLocks noChangeAspect="1"/>
          </p:cNvSpPr>
          <p:nvPr/>
        </p:nvSpPr>
        <p:spPr bwMode="auto">
          <a:xfrm>
            <a:off x="7669651" y="446089"/>
            <a:ext cx="4522349" cy="5414962"/>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183540" y="586171"/>
            <a:ext cx="2494791" cy="5134798"/>
          </a:xfrm>
        </p:spPr>
        <p:txBody>
          <a:bodyPr vert="eaVert"/>
          <a:lstStyle/>
          <a:p>
            <a:r>
              <a:rPr lang="ar-SA"/>
              <a:t>انقر لتحرير نمط عنوان الشكل الرئيسي</a:t>
            </a:r>
            <a:endParaRPr lang="en-US" dirty="0"/>
          </a:p>
        </p:txBody>
      </p:sp>
      <p:sp>
        <p:nvSpPr>
          <p:cNvPr id="3" name="Vertical Text Placeholder 2"/>
          <p:cNvSpPr>
            <a:spLocks noGrp="1"/>
          </p:cNvSpPr>
          <p:nvPr>
            <p:ph type="body" orient="vert" idx="1"/>
          </p:nvPr>
        </p:nvSpPr>
        <p:spPr>
          <a:xfrm>
            <a:off x="810001" y="446089"/>
            <a:ext cx="6611540" cy="5414962"/>
          </a:xfrm>
        </p:spPr>
        <p:txBody>
          <a:bodyPr vert="eaVert" anchor="t"/>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9172EA19-A18B-4E25-BB9C-44DA98CA27CF}" type="datetimeFigureOut">
              <a:rPr lang="ar-LY" smtClean="0"/>
              <a:t>28/04/1441</a:t>
            </a:fld>
            <a:endParaRPr lang="ar-LY"/>
          </a:p>
        </p:txBody>
      </p:sp>
      <p:sp>
        <p:nvSpPr>
          <p:cNvPr id="5" name="Footer Placeholder 4"/>
          <p:cNvSpPr>
            <a:spLocks noGrp="1"/>
          </p:cNvSpPr>
          <p:nvPr>
            <p:ph type="ftr" sz="quarter" idx="11"/>
          </p:nvPr>
        </p:nvSpPr>
        <p:spPr/>
        <p:txBody>
          <a:bodyPr/>
          <a:lstStyle/>
          <a:p>
            <a:endParaRPr lang="ar-LY"/>
          </a:p>
        </p:txBody>
      </p:sp>
      <p:sp>
        <p:nvSpPr>
          <p:cNvPr id="6" name="Slide Number Placeholder 5"/>
          <p:cNvSpPr>
            <a:spLocks noGrp="1"/>
          </p:cNvSpPr>
          <p:nvPr>
            <p:ph type="sldNum" sz="quarter" idx="12"/>
          </p:nvPr>
        </p:nvSpPr>
        <p:spPr/>
        <p:txBody>
          <a:bodyPr/>
          <a:lstStyle/>
          <a:p>
            <a:fld id="{CFB37854-5200-451F-A980-C7C03BD46B9E}" type="slidenum">
              <a:rPr lang="ar-LY" smtClean="0"/>
              <a:t>‹#›</a:t>
            </a:fld>
            <a:endParaRPr lang="ar-LY"/>
          </a:p>
        </p:txBody>
      </p:sp>
    </p:spTree>
    <p:extLst>
      <p:ext uri="{BB962C8B-B14F-4D97-AF65-F5344CB8AC3E}">
        <p14:creationId xmlns:p14="http://schemas.microsoft.com/office/powerpoint/2010/main" val="24047216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11"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447188"/>
            <a:ext cx="10571998" cy="970450"/>
          </a:xfrm>
        </p:spPr>
        <p:txBody>
          <a:bodyPr/>
          <a:lstStyle/>
          <a:p>
            <a:r>
              <a:rPr lang="ar-SA"/>
              <a:t>انقر لتحرير نمط عنوان الشكل الرئيسي</a:t>
            </a:r>
            <a:endParaRPr lang="en-US" dirty="0"/>
          </a:p>
        </p:txBody>
      </p:sp>
      <p:sp>
        <p:nvSpPr>
          <p:cNvPr id="3" name="Content Placeholder 2"/>
          <p:cNvSpPr>
            <a:spLocks noGrp="1"/>
          </p:cNvSpPr>
          <p:nvPr>
            <p:ph idx="1"/>
          </p:nvPr>
        </p:nvSpPr>
        <p:spPr>
          <a:xfrm>
            <a:off x="818712" y="2222287"/>
            <a:ext cx="10554574" cy="3636511"/>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9172EA19-A18B-4E25-BB9C-44DA98CA27CF}" type="datetimeFigureOut">
              <a:rPr lang="ar-LY" smtClean="0"/>
              <a:t>28/04/1441</a:t>
            </a:fld>
            <a:endParaRPr lang="ar-LY"/>
          </a:p>
        </p:txBody>
      </p:sp>
      <p:sp>
        <p:nvSpPr>
          <p:cNvPr id="5" name="Footer Placeholder 4"/>
          <p:cNvSpPr>
            <a:spLocks noGrp="1"/>
          </p:cNvSpPr>
          <p:nvPr>
            <p:ph type="ftr" sz="quarter" idx="11"/>
          </p:nvPr>
        </p:nvSpPr>
        <p:spPr/>
        <p:txBody>
          <a:bodyPr/>
          <a:lstStyle/>
          <a:p>
            <a:endParaRPr lang="ar-LY"/>
          </a:p>
        </p:txBody>
      </p:sp>
      <p:sp>
        <p:nvSpPr>
          <p:cNvPr id="6" name="Slide Number Placeholder 5"/>
          <p:cNvSpPr>
            <a:spLocks noGrp="1"/>
          </p:cNvSpPr>
          <p:nvPr>
            <p:ph type="sldNum" sz="quarter" idx="12"/>
          </p:nvPr>
        </p:nvSpPr>
        <p:spPr/>
        <p:txBody>
          <a:bodyPr/>
          <a:lstStyle/>
          <a:p>
            <a:fld id="{CFB37854-5200-451F-A980-C7C03BD46B9E}" type="slidenum">
              <a:rPr lang="ar-LY" smtClean="0"/>
              <a:t>‹#›</a:t>
            </a:fld>
            <a:endParaRPr lang="ar-LY"/>
          </a:p>
        </p:txBody>
      </p:sp>
    </p:spTree>
    <p:extLst>
      <p:ext uri="{BB962C8B-B14F-4D97-AF65-F5344CB8AC3E}">
        <p14:creationId xmlns:p14="http://schemas.microsoft.com/office/powerpoint/2010/main" val="41925564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10" name="Freeform 7"/>
          <p:cNvSpPr/>
          <p:nvPr/>
        </p:nvSpPr>
        <p:spPr bwMode="auto">
          <a:xfrm>
            <a:off x="0" y="1"/>
            <a:ext cx="12192000" cy="5203825"/>
          </a:xfrm>
          <a:custGeom>
            <a:avLst/>
            <a:gdLst/>
            <a:ahLst/>
            <a:cxnLst/>
            <a:rect l="0" t="0" r="r" b="b"/>
            <a:pathLst>
              <a:path w="5760" h="3278">
                <a:moveTo>
                  <a:pt x="0" y="0"/>
                </a:moveTo>
                <a:lnTo>
                  <a:pt x="5760" y="0"/>
                </a:lnTo>
                <a:lnTo>
                  <a:pt x="5760" y="3090"/>
                </a:lnTo>
                <a:lnTo>
                  <a:pt x="4817" y="3090"/>
                </a:lnTo>
                <a:lnTo>
                  <a:pt x="4637" y="3270"/>
                </a:lnTo>
                <a:lnTo>
                  <a:pt x="4637" y="3270"/>
                </a:lnTo>
                <a:lnTo>
                  <a:pt x="4633" y="3272"/>
                </a:lnTo>
                <a:lnTo>
                  <a:pt x="4627" y="3275"/>
                </a:lnTo>
                <a:lnTo>
                  <a:pt x="4621" y="3278"/>
                </a:lnTo>
                <a:lnTo>
                  <a:pt x="4616" y="3278"/>
                </a:lnTo>
                <a:lnTo>
                  <a:pt x="4610" y="3278"/>
                </a:lnTo>
                <a:lnTo>
                  <a:pt x="4605" y="3275"/>
                </a:lnTo>
                <a:lnTo>
                  <a:pt x="4599" y="3272"/>
                </a:lnTo>
                <a:lnTo>
                  <a:pt x="4595" y="3270"/>
                </a:lnTo>
                <a:lnTo>
                  <a:pt x="4415" y="3090"/>
                </a:lnTo>
                <a:lnTo>
                  <a:pt x="0" y="3090"/>
                </a:lnTo>
                <a:lnTo>
                  <a:pt x="0" y="0"/>
                </a:lnTo>
                <a:lnTo>
                  <a:pt x="0" y="0"/>
                </a:lnTo>
                <a:close/>
              </a:path>
            </a:pathLst>
          </a:custGeom>
          <a:ln>
            <a:headEnd/>
            <a:tailEnd/>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2951396"/>
            <a:ext cx="10561418" cy="1468800"/>
          </a:xfrm>
        </p:spPr>
        <p:txBody>
          <a:bodyPr anchor="b"/>
          <a:lstStyle>
            <a:lvl1pPr algn="r">
              <a:defRPr sz="4800" b="1" cap="none"/>
            </a:lvl1p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810000" y="5281201"/>
            <a:ext cx="10561418" cy="433955"/>
          </a:xfrm>
        </p:spPr>
        <p:txBody>
          <a:bodyPr anchor="t">
            <a:no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نص الشكل الرئيسي</a:t>
            </a:r>
          </a:p>
        </p:txBody>
      </p:sp>
      <p:sp>
        <p:nvSpPr>
          <p:cNvPr id="4" name="Date Placeholder 3"/>
          <p:cNvSpPr>
            <a:spLocks noGrp="1"/>
          </p:cNvSpPr>
          <p:nvPr>
            <p:ph type="dt" sz="half" idx="10"/>
          </p:nvPr>
        </p:nvSpPr>
        <p:spPr/>
        <p:txBody>
          <a:bodyPr/>
          <a:lstStyle/>
          <a:p>
            <a:fld id="{9172EA19-A18B-4E25-BB9C-44DA98CA27CF}" type="datetimeFigureOut">
              <a:rPr lang="ar-LY" smtClean="0"/>
              <a:t>28/04/1441</a:t>
            </a:fld>
            <a:endParaRPr lang="ar-LY"/>
          </a:p>
        </p:txBody>
      </p:sp>
      <p:sp>
        <p:nvSpPr>
          <p:cNvPr id="5" name="Footer Placeholder 4"/>
          <p:cNvSpPr>
            <a:spLocks noGrp="1"/>
          </p:cNvSpPr>
          <p:nvPr>
            <p:ph type="ftr" sz="quarter" idx="11"/>
          </p:nvPr>
        </p:nvSpPr>
        <p:spPr/>
        <p:txBody>
          <a:bodyPr/>
          <a:lstStyle/>
          <a:p>
            <a:endParaRPr lang="ar-LY"/>
          </a:p>
        </p:txBody>
      </p:sp>
      <p:sp>
        <p:nvSpPr>
          <p:cNvPr id="6" name="Slide Number Placeholder 5"/>
          <p:cNvSpPr>
            <a:spLocks noGrp="1"/>
          </p:cNvSpPr>
          <p:nvPr>
            <p:ph type="sldNum" sz="quarter" idx="12"/>
          </p:nvPr>
        </p:nvSpPr>
        <p:spPr/>
        <p:txBody>
          <a:bodyPr/>
          <a:lstStyle/>
          <a:p>
            <a:fld id="{CFB37854-5200-451F-A980-C7C03BD46B9E}" type="slidenum">
              <a:rPr lang="ar-LY" smtClean="0"/>
              <a:t>‹#›</a:t>
            </a:fld>
            <a:endParaRPr lang="ar-LY"/>
          </a:p>
        </p:txBody>
      </p:sp>
    </p:spTree>
    <p:extLst>
      <p:ext uri="{BB962C8B-B14F-4D97-AF65-F5344CB8AC3E}">
        <p14:creationId xmlns:p14="http://schemas.microsoft.com/office/powerpoint/2010/main" val="12743953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ان">
    <p:spTree>
      <p:nvGrpSpPr>
        <p:cNvPr id="1" name=""/>
        <p:cNvGrpSpPr/>
        <p:nvPr/>
      </p:nvGrpSpPr>
      <p:grpSpPr>
        <a:xfrm>
          <a:off x="0" y="0"/>
          <a:ext cx="0" cy="0"/>
          <a:chOff x="0" y="0"/>
          <a:chExt cx="0" cy="0"/>
        </a:xfrm>
      </p:grpSpPr>
      <p:sp>
        <p:nvSpPr>
          <p:cNvPr id="8"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Content Placeholder 2"/>
          <p:cNvSpPr>
            <a:spLocks noGrp="1"/>
          </p:cNvSpPr>
          <p:nvPr>
            <p:ph sz="half" idx="1"/>
          </p:nvPr>
        </p:nvSpPr>
        <p:spPr>
          <a:xfrm>
            <a:off x="818712" y="2222287"/>
            <a:ext cx="5185873" cy="3638763"/>
          </a:xfrm>
        </p:spPr>
        <p:txBody>
          <a:bodyPr>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Content Placeholder 3"/>
          <p:cNvSpPr>
            <a:spLocks noGrp="1"/>
          </p:cNvSpPr>
          <p:nvPr>
            <p:ph sz="half" idx="2"/>
          </p:nvPr>
        </p:nvSpPr>
        <p:spPr>
          <a:xfrm>
            <a:off x="6187415" y="2222287"/>
            <a:ext cx="5194583" cy="3638764"/>
          </a:xfrm>
        </p:spPr>
        <p:txBody>
          <a:bodyPr>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Date Placeholder 4"/>
          <p:cNvSpPr>
            <a:spLocks noGrp="1"/>
          </p:cNvSpPr>
          <p:nvPr>
            <p:ph type="dt" sz="half" idx="10"/>
          </p:nvPr>
        </p:nvSpPr>
        <p:spPr/>
        <p:txBody>
          <a:bodyPr/>
          <a:lstStyle/>
          <a:p>
            <a:fld id="{9172EA19-A18B-4E25-BB9C-44DA98CA27CF}" type="datetimeFigureOut">
              <a:rPr lang="ar-LY" smtClean="0"/>
              <a:t>28/04/1441</a:t>
            </a:fld>
            <a:endParaRPr lang="ar-LY"/>
          </a:p>
        </p:txBody>
      </p:sp>
      <p:sp>
        <p:nvSpPr>
          <p:cNvPr id="6" name="Footer Placeholder 5"/>
          <p:cNvSpPr>
            <a:spLocks noGrp="1"/>
          </p:cNvSpPr>
          <p:nvPr>
            <p:ph type="ftr" sz="quarter" idx="11"/>
          </p:nvPr>
        </p:nvSpPr>
        <p:spPr/>
        <p:txBody>
          <a:bodyPr/>
          <a:lstStyle/>
          <a:p>
            <a:endParaRPr lang="ar-LY"/>
          </a:p>
        </p:txBody>
      </p:sp>
      <p:sp>
        <p:nvSpPr>
          <p:cNvPr id="7" name="Slide Number Placeholder 6"/>
          <p:cNvSpPr>
            <a:spLocks noGrp="1"/>
          </p:cNvSpPr>
          <p:nvPr>
            <p:ph type="sldNum" sz="quarter" idx="12"/>
          </p:nvPr>
        </p:nvSpPr>
        <p:spPr/>
        <p:txBody>
          <a:bodyPr/>
          <a:lstStyle/>
          <a:p>
            <a:fld id="{CFB37854-5200-451F-A980-C7C03BD46B9E}" type="slidenum">
              <a:rPr lang="ar-LY" smtClean="0"/>
              <a:t>‹#›</a:t>
            </a:fld>
            <a:endParaRPr lang="ar-LY"/>
          </a:p>
        </p:txBody>
      </p:sp>
    </p:spTree>
    <p:extLst>
      <p:ext uri="{BB962C8B-B14F-4D97-AF65-F5344CB8AC3E}">
        <p14:creationId xmlns:p14="http://schemas.microsoft.com/office/powerpoint/2010/main" val="1321192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10"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lvl1pPr>
              <a:defRPr/>
            </a:lvl1p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814728" y="2174875"/>
            <a:ext cx="5189857"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4" name="Content Placeholder 3"/>
          <p:cNvSpPr>
            <a:spLocks noGrp="1"/>
          </p:cNvSpPr>
          <p:nvPr>
            <p:ph sz="half" idx="2"/>
          </p:nvPr>
        </p:nvSpPr>
        <p:spPr>
          <a:xfrm>
            <a:off x="814729" y="2751138"/>
            <a:ext cx="5189856" cy="3109913"/>
          </a:xfrm>
        </p:spPr>
        <p:txBody>
          <a:bodyPr anchor="t">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Text Placeholder 4"/>
          <p:cNvSpPr>
            <a:spLocks noGrp="1"/>
          </p:cNvSpPr>
          <p:nvPr>
            <p:ph type="body" sz="quarter" idx="3"/>
          </p:nvPr>
        </p:nvSpPr>
        <p:spPr>
          <a:xfrm>
            <a:off x="6187415" y="2174875"/>
            <a:ext cx="5194583"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6" name="Content Placeholder 5"/>
          <p:cNvSpPr>
            <a:spLocks noGrp="1"/>
          </p:cNvSpPr>
          <p:nvPr>
            <p:ph sz="quarter" idx="4"/>
          </p:nvPr>
        </p:nvSpPr>
        <p:spPr>
          <a:xfrm>
            <a:off x="6187415" y="2751138"/>
            <a:ext cx="5194583" cy="3109913"/>
          </a:xfrm>
        </p:spPr>
        <p:txBody>
          <a:bodyPr anchor="t">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7" name="Date Placeholder 6"/>
          <p:cNvSpPr>
            <a:spLocks noGrp="1"/>
          </p:cNvSpPr>
          <p:nvPr>
            <p:ph type="dt" sz="half" idx="10"/>
          </p:nvPr>
        </p:nvSpPr>
        <p:spPr/>
        <p:txBody>
          <a:bodyPr/>
          <a:lstStyle/>
          <a:p>
            <a:fld id="{9172EA19-A18B-4E25-BB9C-44DA98CA27CF}" type="datetimeFigureOut">
              <a:rPr lang="ar-LY" smtClean="0"/>
              <a:t>28/04/1441</a:t>
            </a:fld>
            <a:endParaRPr lang="ar-LY"/>
          </a:p>
        </p:txBody>
      </p:sp>
      <p:sp>
        <p:nvSpPr>
          <p:cNvPr id="8" name="Footer Placeholder 7"/>
          <p:cNvSpPr>
            <a:spLocks noGrp="1"/>
          </p:cNvSpPr>
          <p:nvPr>
            <p:ph type="ftr" sz="quarter" idx="11"/>
          </p:nvPr>
        </p:nvSpPr>
        <p:spPr/>
        <p:txBody>
          <a:bodyPr/>
          <a:lstStyle/>
          <a:p>
            <a:endParaRPr lang="ar-LY"/>
          </a:p>
        </p:txBody>
      </p:sp>
      <p:sp>
        <p:nvSpPr>
          <p:cNvPr id="9" name="Slide Number Placeholder 8"/>
          <p:cNvSpPr>
            <a:spLocks noGrp="1"/>
          </p:cNvSpPr>
          <p:nvPr>
            <p:ph type="sldNum" sz="quarter" idx="12"/>
          </p:nvPr>
        </p:nvSpPr>
        <p:spPr/>
        <p:txBody>
          <a:bodyPr/>
          <a:lstStyle/>
          <a:p>
            <a:fld id="{CFB37854-5200-451F-A980-C7C03BD46B9E}" type="slidenum">
              <a:rPr lang="ar-LY" smtClean="0"/>
              <a:t>‹#›</a:t>
            </a:fld>
            <a:endParaRPr lang="ar-LY"/>
          </a:p>
        </p:txBody>
      </p:sp>
    </p:spTree>
    <p:extLst>
      <p:ext uri="{BB962C8B-B14F-4D97-AF65-F5344CB8AC3E}">
        <p14:creationId xmlns:p14="http://schemas.microsoft.com/office/powerpoint/2010/main" val="16962501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6"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Date Placeholder 2"/>
          <p:cNvSpPr>
            <a:spLocks noGrp="1"/>
          </p:cNvSpPr>
          <p:nvPr>
            <p:ph type="dt" sz="half" idx="10"/>
          </p:nvPr>
        </p:nvSpPr>
        <p:spPr/>
        <p:txBody>
          <a:bodyPr/>
          <a:lstStyle/>
          <a:p>
            <a:fld id="{9172EA19-A18B-4E25-BB9C-44DA98CA27CF}" type="datetimeFigureOut">
              <a:rPr lang="ar-LY" smtClean="0"/>
              <a:t>28/04/1441</a:t>
            </a:fld>
            <a:endParaRPr lang="ar-LY"/>
          </a:p>
        </p:txBody>
      </p:sp>
      <p:sp>
        <p:nvSpPr>
          <p:cNvPr id="4" name="Footer Placeholder 3"/>
          <p:cNvSpPr>
            <a:spLocks noGrp="1"/>
          </p:cNvSpPr>
          <p:nvPr>
            <p:ph type="ftr" sz="quarter" idx="11"/>
          </p:nvPr>
        </p:nvSpPr>
        <p:spPr/>
        <p:txBody>
          <a:bodyPr/>
          <a:lstStyle/>
          <a:p>
            <a:endParaRPr lang="ar-LY"/>
          </a:p>
        </p:txBody>
      </p:sp>
      <p:sp>
        <p:nvSpPr>
          <p:cNvPr id="5" name="Slide Number Placeholder 4"/>
          <p:cNvSpPr>
            <a:spLocks noGrp="1"/>
          </p:cNvSpPr>
          <p:nvPr>
            <p:ph type="sldNum" sz="quarter" idx="12"/>
          </p:nvPr>
        </p:nvSpPr>
        <p:spPr/>
        <p:txBody>
          <a:bodyPr/>
          <a:lstStyle/>
          <a:p>
            <a:fld id="{CFB37854-5200-451F-A980-C7C03BD46B9E}" type="slidenum">
              <a:rPr lang="ar-LY" smtClean="0"/>
              <a:t>‹#›</a:t>
            </a:fld>
            <a:endParaRPr lang="ar-LY"/>
          </a:p>
        </p:txBody>
      </p:sp>
    </p:spTree>
    <p:extLst>
      <p:ext uri="{BB962C8B-B14F-4D97-AF65-F5344CB8AC3E}">
        <p14:creationId xmlns:p14="http://schemas.microsoft.com/office/powerpoint/2010/main" val="24031592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72EA19-A18B-4E25-BB9C-44DA98CA27CF}" type="datetimeFigureOut">
              <a:rPr lang="ar-LY" smtClean="0"/>
              <a:t>28/04/1441</a:t>
            </a:fld>
            <a:endParaRPr lang="ar-LY"/>
          </a:p>
        </p:txBody>
      </p:sp>
      <p:sp>
        <p:nvSpPr>
          <p:cNvPr id="3" name="Footer Placeholder 2"/>
          <p:cNvSpPr>
            <a:spLocks noGrp="1"/>
          </p:cNvSpPr>
          <p:nvPr>
            <p:ph type="ftr" sz="quarter" idx="11"/>
          </p:nvPr>
        </p:nvSpPr>
        <p:spPr/>
        <p:txBody>
          <a:bodyPr/>
          <a:lstStyle/>
          <a:p>
            <a:endParaRPr lang="ar-LY"/>
          </a:p>
        </p:txBody>
      </p:sp>
      <p:sp>
        <p:nvSpPr>
          <p:cNvPr id="4" name="Slide Number Placeholder 3"/>
          <p:cNvSpPr>
            <a:spLocks noGrp="1"/>
          </p:cNvSpPr>
          <p:nvPr>
            <p:ph type="sldNum" sz="quarter" idx="12"/>
          </p:nvPr>
        </p:nvSpPr>
        <p:spPr/>
        <p:txBody>
          <a:bodyPr/>
          <a:lstStyle/>
          <a:p>
            <a:fld id="{CFB37854-5200-451F-A980-C7C03BD46B9E}" type="slidenum">
              <a:rPr lang="ar-LY" smtClean="0"/>
              <a:t>‹#›</a:t>
            </a:fld>
            <a:endParaRPr lang="ar-LY"/>
          </a:p>
        </p:txBody>
      </p:sp>
    </p:spTree>
    <p:extLst>
      <p:ext uri="{BB962C8B-B14F-4D97-AF65-F5344CB8AC3E}">
        <p14:creationId xmlns:p14="http://schemas.microsoft.com/office/powerpoint/2010/main" val="22922742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مع تسمية توضيحية">
    <p:spTree>
      <p:nvGrpSpPr>
        <p:cNvPr id="1" name=""/>
        <p:cNvGrpSpPr/>
        <p:nvPr/>
      </p:nvGrpSpPr>
      <p:grpSpPr>
        <a:xfrm>
          <a:off x="0" y="0"/>
          <a:ext cx="0" cy="0"/>
          <a:chOff x="0" y="0"/>
          <a:chExt cx="0" cy="0"/>
        </a:xfrm>
      </p:grpSpPr>
      <p:sp>
        <p:nvSpPr>
          <p:cNvPr id="12" name="Freeform 6"/>
          <p:cNvSpPr>
            <a:spLocks noChangeAspect="1"/>
          </p:cNvSpPr>
          <p:nvPr/>
        </p:nvSpPr>
        <p:spPr bwMode="auto">
          <a:xfrm>
            <a:off x="1073151" y="446087"/>
            <a:ext cx="3547533" cy="1814651"/>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073151" y="446088"/>
            <a:ext cx="3547533" cy="1618396"/>
          </a:xfrm>
        </p:spPr>
        <p:txBody>
          <a:bodyPr anchor="b"/>
          <a:lstStyle>
            <a:lvl1pPr algn="l">
              <a:defRPr sz="2000" b="1"/>
            </a:lvl1pPr>
          </a:lstStyle>
          <a:p>
            <a:r>
              <a:rPr lang="ar-SA"/>
              <a:t>انقر لتحرير نمط عنوان الشكل الرئيسي</a:t>
            </a:r>
            <a:endParaRPr lang="en-US" dirty="0"/>
          </a:p>
        </p:txBody>
      </p:sp>
      <p:sp>
        <p:nvSpPr>
          <p:cNvPr id="3" name="Content Placeholder 2"/>
          <p:cNvSpPr>
            <a:spLocks noGrp="1"/>
          </p:cNvSpPr>
          <p:nvPr>
            <p:ph idx="1"/>
          </p:nvPr>
        </p:nvSpPr>
        <p:spPr>
          <a:xfrm>
            <a:off x="4855633" y="446088"/>
            <a:ext cx="6252633" cy="5414963"/>
          </a:xfrm>
        </p:spPr>
        <p:txBody>
          <a:bodyPr>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Text Placeholder 3"/>
          <p:cNvSpPr>
            <a:spLocks noGrp="1"/>
          </p:cNvSpPr>
          <p:nvPr>
            <p:ph type="body" sz="half" idx="2"/>
          </p:nvPr>
        </p:nvSpPr>
        <p:spPr>
          <a:xfrm>
            <a:off x="1073151" y="2260738"/>
            <a:ext cx="3547533" cy="360031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نص الشكل الرئيسي</a:t>
            </a:r>
          </a:p>
        </p:txBody>
      </p:sp>
      <p:sp>
        <p:nvSpPr>
          <p:cNvPr id="5" name="Date Placeholder 4"/>
          <p:cNvSpPr>
            <a:spLocks noGrp="1"/>
          </p:cNvSpPr>
          <p:nvPr>
            <p:ph type="dt" sz="half" idx="10"/>
          </p:nvPr>
        </p:nvSpPr>
        <p:spPr/>
        <p:txBody>
          <a:bodyPr/>
          <a:lstStyle/>
          <a:p>
            <a:fld id="{9172EA19-A18B-4E25-BB9C-44DA98CA27CF}" type="datetimeFigureOut">
              <a:rPr lang="ar-LY" smtClean="0"/>
              <a:t>28/04/1441</a:t>
            </a:fld>
            <a:endParaRPr lang="ar-LY"/>
          </a:p>
        </p:txBody>
      </p:sp>
      <p:sp>
        <p:nvSpPr>
          <p:cNvPr id="6" name="Footer Placeholder 5"/>
          <p:cNvSpPr>
            <a:spLocks noGrp="1"/>
          </p:cNvSpPr>
          <p:nvPr>
            <p:ph type="ftr" sz="quarter" idx="11"/>
          </p:nvPr>
        </p:nvSpPr>
        <p:spPr/>
        <p:txBody>
          <a:bodyPr/>
          <a:lstStyle/>
          <a:p>
            <a:endParaRPr lang="ar-LY"/>
          </a:p>
        </p:txBody>
      </p:sp>
      <p:sp>
        <p:nvSpPr>
          <p:cNvPr id="7" name="Slide Number Placeholder 6"/>
          <p:cNvSpPr>
            <a:spLocks noGrp="1"/>
          </p:cNvSpPr>
          <p:nvPr>
            <p:ph type="sldNum" sz="quarter" idx="12"/>
          </p:nvPr>
        </p:nvSpPr>
        <p:spPr/>
        <p:txBody>
          <a:bodyPr/>
          <a:lstStyle/>
          <a:p>
            <a:fld id="{CFB37854-5200-451F-A980-C7C03BD46B9E}" type="slidenum">
              <a:rPr lang="ar-LY" smtClean="0"/>
              <a:t>‹#›</a:t>
            </a:fld>
            <a:endParaRPr lang="ar-LY"/>
          </a:p>
        </p:txBody>
      </p:sp>
    </p:spTree>
    <p:extLst>
      <p:ext uri="{BB962C8B-B14F-4D97-AF65-F5344CB8AC3E}">
        <p14:creationId xmlns:p14="http://schemas.microsoft.com/office/powerpoint/2010/main" val="19737141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814728" y="727522"/>
            <a:ext cx="4852988" cy="1617163"/>
          </a:xfrm>
        </p:spPr>
        <p:txBody>
          <a:bodyPr anchor="b">
            <a:normAutofit/>
          </a:bodyPr>
          <a:lstStyle>
            <a:lvl1pPr algn="l">
              <a:defRPr sz="2400" b="0"/>
            </a:lvl1pPr>
          </a:lstStyle>
          <a:p>
            <a:r>
              <a:rPr lang="ar-SA"/>
              <a:t>انقر لتحرير نمط عنوان الشكل الرئيسي</a:t>
            </a:r>
            <a:endParaRPr lang="en-US" dirty="0"/>
          </a:p>
        </p:txBody>
      </p:sp>
      <p:sp>
        <p:nvSpPr>
          <p:cNvPr id="9" name="Picture Placeholder 11"/>
          <p:cNvSpPr>
            <a:spLocks noGrp="1" noChangeAspect="1"/>
          </p:cNvSpPr>
          <p:nvPr>
            <p:ph type="pic" sz="quarter" idx="13"/>
          </p:nvPr>
        </p:nvSpPr>
        <p:spPr bwMode="auto">
          <a:xfrm>
            <a:off x="6098117" y="0"/>
            <a:ext cx="6093883" cy="6858000"/>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noFill/>
          <a:ln w="9525">
            <a:solidFill>
              <a:schemeClr val="tx2"/>
            </a:solidFill>
            <a:round/>
            <a:headEnd/>
            <a:tailEnd/>
          </a:ln>
          <a:effectLst/>
        </p:spPr>
        <p:txBody>
          <a:bodyPr wrap="square" numCol="1" anchor="t" anchorCtr="0" compatLnSpc="1">
            <a:prstTxWarp prst="textNoShape">
              <a:avLst/>
            </a:prstTxWarp>
            <a:normAutofit/>
          </a:bodyPr>
          <a:lstStyle>
            <a:lvl1pPr algn="ctr">
              <a:buFontTx/>
              <a:buNone/>
              <a:defRPr sz="1400"/>
            </a:lvl1pPr>
          </a:lstStyle>
          <a:p>
            <a:r>
              <a:rPr lang="ar-SA"/>
              <a:t>انقر فوق الأيقونة لإضافة صورة</a:t>
            </a:r>
            <a:endParaRPr lang="en-US" dirty="0"/>
          </a:p>
        </p:txBody>
      </p:sp>
      <p:sp>
        <p:nvSpPr>
          <p:cNvPr id="4" name="Text Placeholder 3"/>
          <p:cNvSpPr>
            <a:spLocks noGrp="1"/>
          </p:cNvSpPr>
          <p:nvPr>
            <p:ph type="body" sz="half" idx="2"/>
          </p:nvPr>
        </p:nvSpPr>
        <p:spPr>
          <a:xfrm>
            <a:off x="814728" y="2344684"/>
            <a:ext cx="4852988" cy="3516365"/>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نص الشكل الرئيسي</a:t>
            </a:r>
          </a:p>
        </p:txBody>
      </p:sp>
      <p:sp>
        <p:nvSpPr>
          <p:cNvPr id="5" name="Date Placeholder 4"/>
          <p:cNvSpPr>
            <a:spLocks noGrp="1"/>
          </p:cNvSpPr>
          <p:nvPr>
            <p:ph type="dt" sz="half" idx="10"/>
          </p:nvPr>
        </p:nvSpPr>
        <p:spPr>
          <a:xfrm>
            <a:off x="3885810" y="6041362"/>
            <a:ext cx="976879" cy="365125"/>
          </a:xfrm>
        </p:spPr>
        <p:txBody>
          <a:bodyPr/>
          <a:lstStyle/>
          <a:p>
            <a:fld id="{9172EA19-A18B-4E25-BB9C-44DA98CA27CF}" type="datetimeFigureOut">
              <a:rPr lang="ar-LY" smtClean="0"/>
              <a:t>28/04/1441</a:t>
            </a:fld>
            <a:endParaRPr lang="ar-LY"/>
          </a:p>
        </p:txBody>
      </p:sp>
      <p:sp>
        <p:nvSpPr>
          <p:cNvPr id="6" name="Footer Placeholder 5"/>
          <p:cNvSpPr>
            <a:spLocks noGrp="1"/>
          </p:cNvSpPr>
          <p:nvPr>
            <p:ph type="ftr" sz="quarter" idx="11"/>
          </p:nvPr>
        </p:nvSpPr>
        <p:spPr>
          <a:xfrm>
            <a:off x="590396" y="6041362"/>
            <a:ext cx="3295413" cy="365125"/>
          </a:xfrm>
        </p:spPr>
        <p:txBody>
          <a:bodyPr/>
          <a:lstStyle/>
          <a:p>
            <a:endParaRPr lang="ar-LY"/>
          </a:p>
        </p:txBody>
      </p:sp>
      <p:sp>
        <p:nvSpPr>
          <p:cNvPr id="7" name="Slide Number Placeholder 6"/>
          <p:cNvSpPr>
            <a:spLocks noGrp="1"/>
          </p:cNvSpPr>
          <p:nvPr>
            <p:ph type="sldNum" sz="quarter" idx="12"/>
          </p:nvPr>
        </p:nvSpPr>
        <p:spPr>
          <a:xfrm>
            <a:off x="4862689" y="5915888"/>
            <a:ext cx="1062155" cy="490599"/>
          </a:xfrm>
        </p:spPr>
        <p:txBody>
          <a:bodyPr/>
          <a:lstStyle/>
          <a:p>
            <a:fld id="{CFB37854-5200-451F-A980-C7C03BD46B9E}" type="slidenum">
              <a:rPr lang="ar-LY" smtClean="0"/>
              <a:t>‹#›</a:t>
            </a:fld>
            <a:endParaRPr lang="ar-LY"/>
          </a:p>
        </p:txBody>
      </p:sp>
    </p:spTree>
    <p:extLst>
      <p:ext uri="{BB962C8B-B14F-4D97-AF65-F5344CB8AC3E}">
        <p14:creationId xmlns:p14="http://schemas.microsoft.com/office/powerpoint/2010/main" val="10952485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10000" y="447188"/>
            <a:ext cx="10571998" cy="970450"/>
          </a:xfrm>
          <a:prstGeom prst="rect">
            <a:avLst/>
          </a:prstGeom>
          <a:effectLst>
            <a:outerShdw blurRad="50800" dir="14400000">
              <a:srgbClr val="000000">
                <a:alpha val="60000"/>
              </a:srgbClr>
            </a:outerShdw>
          </a:effectLst>
        </p:spPr>
        <p:txBody>
          <a:bodyPr vert="horz" lIns="91440" tIns="45720" rIns="91440" bIns="45720" rtlCol="0" anchor="b">
            <a:noAutofit/>
          </a:body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810000" y="2184401"/>
            <a:ext cx="10563285" cy="3674397"/>
          </a:xfrm>
          <a:prstGeom prst="rect">
            <a:avLst/>
          </a:prstGeom>
          <a:effectLst>
            <a:outerShdw blurRad="50800" dir="14400000">
              <a:srgbClr val="000000">
                <a:alpha val="40000"/>
              </a:srgbClr>
            </a:outerShdw>
          </a:effectLst>
        </p:spPr>
        <p:txBody>
          <a:bodyPr vert="horz" lIns="91440" tIns="45720" rIns="91440" bIns="45720" rtlCol="0" anchor="ctr">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Footer Placeholder 4"/>
          <p:cNvSpPr>
            <a:spLocks noGrp="1"/>
          </p:cNvSpPr>
          <p:nvPr>
            <p:ph type="ftr" sz="quarter" idx="3"/>
          </p:nvPr>
        </p:nvSpPr>
        <p:spPr>
          <a:xfrm>
            <a:off x="451514" y="6041362"/>
            <a:ext cx="8644320" cy="365125"/>
          </a:xfrm>
          <a:prstGeom prst="rect">
            <a:avLst/>
          </a:prstGeom>
        </p:spPr>
        <p:txBody>
          <a:bodyPr vert="horz" lIns="91440" tIns="45720" rIns="91440" bIns="45720" rtlCol="0" anchor="b"/>
          <a:lstStyle>
            <a:lvl1pPr algn="l">
              <a:defRPr sz="900">
                <a:solidFill>
                  <a:schemeClr val="tx1"/>
                </a:solidFill>
              </a:defRPr>
            </a:lvl1pPr>
          </a:lstStyle>
          <a:p>
            <a:endParaRPr lang="ar-LY"/>
          </a:p>
        </p:txBody>
      </p:sp>
      <p:sp>
        <p:nvSpPr>
          <p:cNvPr id="4" name="Date Placeholder 3"/>
          <p:cNvSpPr>
            <a:spLocks noGrp="1"/>
          </p:cNvSpPr>
          <p:nvPr>
            <p:ph type="dt" sz="half" idx="2"/>
          </p:nvPr>
        </p:nvSpPr>
        <p:spPr>
          <a:xfrm>
            <a:off x="9334626" y="6041362"/>
            <a:ext cx="1343706" cy="365125"/>
          </a:xfrm>
          <a:prstGeom prst="rect">
            <a:avLst/>
          </a:prstGeom>
        </p:spPr>
        <p:txBody>
          <a:bodyPr vert="horz" lIns="91440" tIns="45720" rIns="91440" bIns="45720" rtlCol="0" anchor="b"/>
          <a:lstStyle>
            <a:lvl1pPr algn="r">
              <a:defRPr sz="900">
                <a:solidFill>
                  <a:schemeClr val="tx1"/>
                </a:solidFill>
              </a:defRPr>
            </a:lvl1pPr>
          </a:lstStyle>
          <a:p>
            <a:fld id="{9172EA19-A18B-4E25-BB9C-44DA98CA27CF}" type="datetimeFigureOut">
              <a:rPr lang="ar-LY" smtClean="0"/>
              <a:t>28/04/1441</a:t>
            </a:fld>
            <a:endParaRPr lang="ar-LY"/>
          </a:p>
        </p:txBody>
      </p:sp>
      <p:sp>
        <p:nvSpPr>
          <p:cNvPr id="6" name="Slide Number Placeholder 5"/>
          <p:cNvSpPr>
            <a:spLocks noGrp="1"/>
          </p:cNvSpPr>
          <p:nvPr>
            <p:ph type="sldNum" sz="quarter" idx="4"/>
          </p:nvPr>
        </p:nvSpPr>
        <p:spPr>
          <a:xfrm>
            <a:off x="10678331" y="5915888"/>
            <a:ext cx="1062155" cy="490599"/>
          </a:xfrm>
          <a:prstGeom prst="rect">
            <a:avLst/>
          </a:prstGeom>
        </p:spPr>
        <p:txBody>
          <a:bodyPr vert="horz" lIns="91440" tIns="45720" rIns="91440" bIns="10800" rtlCol="0" anchor="b"/>
          <a:lstStyle>
            <a:lvl1pPr algn="r">
              <a:defRPr sz="2000">
                <a:solidFill>
                  <a:schemeClr val="accent1"/>
                </a:solidFill>
              </a:defRPr>
            </a:lvl1pPr>
          </a:lstStyle>
          <a:p>
            <a:fld id="{CFB37854-5200-451F-A980-C7C03BD46B9E}" type="slidenum">
              <a:rPr lang="ar-LY" smtClean="0"/>
              <a:t>‹#›</a:t>
            </a:fld>
            <a:endParaRPr lang="ar-LY"/>
          </a:p>
        </p:txBody>
      </p:sp>
    </p:spTree>
    <p:extLst>
      <p:ext uri="{BB962C8B-B14F-4D97-AF65-F5344CB8AC3E}">
        <p14:creationId xmlns:p14="http://schemas.microsoft.com/office/powerpoint/2010/main" val="3343328055"/>
      </p:ext>
    </p:extLst>
  </p:cSld>
  <p:clrMap bg1="dk1" tx1="lt1" bg2="dk2" tx2="lt2" accent1="accent1" accent2="accent2" accent3="accent3" accent4="accent4" accent5="accent5" accent6="accent6" hlink="hlink" folHlink="folHlink"/>
  <p:sldLayoutIdLst>
    <p:sldLayoutId id="2147483904" r:id="rId1"/>
    <p:sldLayoutId id="2147483905" r:id="rId2"/>
    <p:sldLayoutId id="2147483906" r:id="rId3"/>
    <p:sldLayoutId id="2147483907" r:id="rId4"/>
    <p:sldLayoutId id="2147483908" r:id="rId5"/>
    <p:sldLayoutId id="2147483909" r:id="rId6"/>
    <p:sldLayoutId id="2147483910" r:id="rId7"/>
    <p:sldLayoutId id="2147483911" r:id="rId8"/>
    <p:sldLayoutId id="2147483912" r:id="rId9"/>
    <p:sldLayoutId id="2147483913" r:id="rId10"/>
    <p:sldLayoutId id="2147483914" r:id="rId11"/>
    <p:sldLayoutId id="2147483915" r:id="rId12"/>
    <p:sldLayoutId id="2147483916" r:id="rId13"/>
    <p:sldLayoutId id="2147483917" r:id="rId14"/>
  </p:sldLayoutIdLst>
  <p:txStyles>
    <p:titleStyle>
      <a:lvl1pPr algn="l" defTabSz="457200" rtl="1" eaLnBrk="1" latinLnBrk="0" hangingPunct="1">
        <a:spcBef>
          <a:spcPct val="0"/>
        </a:spcBef>
        <a:buNone/>
        <a:defRPr sz="4000" b="1" kern="1200">
          <a:solidFill>
            <a:srgbClr val="FEFEFE"/>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ct val="20000"/>
        </a:spcBef>
        <a:spcAft>
          <a:spcPts val="600"/>
        </a:spcAft>
        <a:buClr>
          <a:schemeClr val="accent1"/>
        </a:buClr>
        <a:buFont typeface="Wingdings 2" charset="2"/>
        <a:buChar char=""/>
        <a:defRPr sz="1800" kern="1200">
          <a:solidFill>
            <a:schemeClr val="tx1"/>
          </a:solidFill>
          <a:latin typeface="+mn-lt"/>
          <a:ea typeface="+mn-ea"/>
          <a:cs typeface="+mn-cs"/>
        </a:defRPr>
      </a:lvl1pPr>
      <a:lvl2pPr marL="742950" indent="-285750" algn="r" defTabSz="457200" rtl="1" eaLnBrk="1" latinLnBrk="0" hangingPunct="1">
        <a:spcBef>
          <a:spcPct val="20000"/>
        </a:spcBef>
        <a:spcAft>
          <a:spcPts val="600"/>
        </a:spcAft>
        <a:buClr>
          <a:schemeClr val="accent1"/>
        </a:buClr>
        <a:buFont typeface="Wingdings 2" charset="2"/>
        <a:buChar char=""/>
        <a:defRPr sz="1600" kern="1200">
          <a:solidFill>
            <a:schemeClr val="tx1"/>
          </a:solidFill>
          <a:latin typeface="+mn-lt"/>
          <a:ea typeface="+mn-ea"/>
          <a:cs typeface="+mn-cs"/>
        </a:defRPr>
      </a:lvl2pPr>
      <a:lvl3pPr marL="1143000" indent="-228600" algn="r" defTabSz="457200" rtl="1" eaLnBrk="1" latinLnBrk="0" hangingPunct="1">
        <a:spcBef>
          <a:spcPct val="20000"/>
        </a:spcBef>
        <a:spcAft>
          <a:spcPts val="600"/>
        </a:spcAft>
        <a:buClr>
          <a:schemeClr val="accent1"/>
        </a:buClr>
        <a:buFont typeface="Wingdings 2" charset="2"/>
        <a:buChar char=""/>
        <a:defRPr sz="1400" kern="1200">
          <a:solidFill>
            <a:schemeClr val="tx1"/>
          </a:solidFill>
          <a:latin typeface="+mn-lt"/>
          <a:ea typeface="+mn-ea"/>
          <a:cs typeface="+mn-cs"/>
        </a:defRPr>
      </a:lvl3pPr>
      <a:lvl4pPr marL="1600200" indent="-228600" algn="r" defTabSz="457200" rtl="1"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4pPr>
      <a:lvl5pPr marL="2057400" indent="-228600" algn="r" defTabSz="457200" rtl="1"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5pPr>
      <a:lvl6pPr marL="2400000" indent="-228600" algn="r" defTabSz="457200" rtl="1"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6pPr>
      <a:lvl7pPr marL="2800000" indent="-228600" algn="r" defTabSz="457200" rtl="1"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7pPr>
      <a:lvl8pPr marL="3200000" indent="-228600" algn="r" defTabSz="457200" rtl="1"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8pPr>
      <a:lvl9pPr marL="3600000" indent="-228600" algn="r" defTabSz="457200" rtl="1"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hyperlink" Target="https://www.grin.com/document/57026" TargetMode="Externa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a:extLst>
              <a:ext uri="{FF2B5EF4-FFF2-40B4-BE49-F238E27FC236}">
                <a16:creationId xmlns:a16="http://schemas.microsoft.com/office/drawing/2014/main" xmlns="" id="{F6BB5C08-29C3-4BDE-8F03-AE3F77B91102}"/>
              </a:ext>
            </a:extLst>
          </p:cNvPr>
          <p:cNvSpPr>
            <a:spLocks noGrp="1"/>
          </p:cNvSpPr>
          <p:nvPr>
            <p:ph type="title" idx="4294967295"/>
          </p:nvPr>
        </p:nvSpPr>
        <p:spPr>
          <a:xfrm>
            <a:off x="2115991" y="232358"/>
            <a:ext cx="8289925" cy="679450"/>
          </a:xfrm>
        </p:spPr>
        <p:txBody>
          <a:bodyPr>
            <a:normAutofit fontScale="90000"/>
          </a:bodyPr>
          <a:lstStyle/>
          <a:p>
            <a:pPr algn="ctr"/>
            <a:r>
              <a:rPr lang="en-US" sz="4400" b="0" spc="-300" dirty="0">
                <a:solidFill>
                  <a:schemeClr val="bg1">
                    <a:lumMod val="95000"/>
                    <a:lumOff val="5000"/>
                  </a:schemeClr>
                </a:solidFill>
                <a:latin typeface="Arial" panose="020B0604020202020204" pitchFamily="34" charset="0"/>
                <a:cs typeface="Arial" panose="020B0604020202020204" pitchFamily="34" charset="0"/>
              </a:rPr>
              <a:t>Libyan International Medical University</a:t>
            </a:r>
            <a:endParaRPr lang="ar-LY" sz="4400" b="0" spc="-300" dirty="0">
              <a:solidFill>
                <a:schemeClr val="bg1">
                  <a:lumMod val="95000"/>
                  <a:lumOff val="5000"/>
                </a:schemeClr>
              </a:solidFill>
              <a:latin typeface="Arial" panose="020B0604020202020204" pitchFamily="34" charset="0"/>
              <a:cs typeface="Arial" panose="020B0604020202020204" pitchFamily="34" charset="0"/>
            </a:endParaRPr>
          </a:p>
        </p:txBody>
      </p:sp>
      <p:sp>
        <p:nvSpPr>
          <p:cNvPr id="6" name="مربع نص 5">
            <a:extLst>
              <a:ext uri="{FF2B5EF4-FFF2-40B4-BE49-F238E27FC236}">
                <a16:creationId xmlns:a16="http://schemas.microsoft.com/office/drawing/2014/main" xmlns="" id="{18CD46D7-24F3-4DA7-BA40-89C9F9F3CC88}"/>
              </a:ext>
            </a:extLst>
          </p:cNvPr>
          <p:cNvSpPr txBox="1"/>
          <p:nvPr/>
        </p:nvSpPr>
        <p:spPr>
          <a:xfrm>
            <a:off x="3442158" y="1069542"/>
            <a:ext cx="5307368" cy="523220"/>
          </a:xfrm>
          <a:prstGeom prst="rect">
            <a:avLst/>
          </a:prstGeom>
          <a:noFill/>
        </p:spPr>
        <p:txBody>
          <a:bodyPr wrap="square" rtlCol="1">
            <a:spAutoFit/>
          </a:bodyPr>
          <a:lstStyle/>
          <a:p>
            <a:pPr algn="ctr"/>
            <a:r>
              <a:rPr lang="en-US" sz="2800" spc="-150" dirty="0">
                <a:solidFill>
                  <a:schemeClr val="bg1">
                    <a:lumMod val="95000"/>
                    <a:lumOff val="5000"/>
                  </a:schemeClr>
                </a:solidFill>
                <a:latin typeface="Arial" panose="020B0604020202020204" pitchFamily="34" charset="0"/>
                <a:cs typeface="Arial" panose="020B0604020202020204" pitchFamily="34" charset="0"/>
              </a:rPr>
              <a:t>Faculty of Business Administration</a:t>
            </a:r>
            <a:endParaRPr lang="ar-LY" sz="2800" spc="-150" dirty="0">
              <a:solidFill>
                <a:schemeClr val="bg1">
                  <a:lumMod val="95000"/>
                  <a:lumOff val="5000"/>
                </a:schemeClr>
              </a:solidFill>
              <a:latin typeface="Arial" panose="020B0604020202020204" pitchFamily="34" charset="0"/>
              <a:cs typeface="Arial" panose="020B0604020202020204" pitchFamily="34" charset="0"/>
            </a:endParaRPr>
          </a:p>
        </p:txBody>
      </p:sp>
      <p:pic>
        <p:nvPicPr>
          <p:cNvPr id="8" name="صورة 7">
            <a:extLst>
              <a:ext uri="{FF2B5EF4-FFF2-40B4-BE49-F238E27FC236}">
                <a16:creationId xmlns:a16="http://schemas.microsoft.com/office/drawing/2014/main" xmlns="" id="{DB7D374C-6417-4269-871C-247E6030C0ED}"/>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10836322" y="0"/>
            <a:ext cx="1355679" cy="1598131"/>
          </a:xfrm>
          <a:prstGeom prst="ellipse">
            <a:avLst/>
          </a:prstGeom>
          <a:ln>
            <a:noFill/>
          </a:ln>
          <a:effectLst>
            <a:softEdge rad="112500"/>
          </a:effectLst>
        </p:spPr>
      </p:pic>
      <p:sp>
        <p:nvSpPr>
          <p:cNvPr id="11" name="مربع نص 10">
            <a:extLst>
              <a:ext uri="{FF2B5EF4-FFF2-40B4-BE49-F238E27FC236}">
                <a16:creationId xmlns:a16="http://schemas.microsoft.com/office/drawing/2014/main" xmlns="" id="{1E695532-9C75-422F-83D7-A94283C63779}"/>
              </a:ext>
            </a:extLst>
          </p:cNvPr>
          <p:cNvSpPr txBox="1"/>
          <p:nvPr/>
        </p:nvSpPr>
        <p:spPr>
          <a:xfrm>
            <a:off x="3548945" y="2799237"/>
            <a:ext cx="5392991" cy="707886"/>
          </a:xfrm>
          <a:prstGeom prst="rect">
            <a:avLst/>
          </a:prstGeom>
          <a:noFill/>
        </p:spPr>
        <p:txBody>
          <a:bodyPr wrap="square" rtlCol="1">
            <a:spAutoFit/>
          </a:bodyPr>
          <a:lstStyle/>
          <a:p>
            <a:pPr algn="ctr"/>
            <a:r>
              <a:rPr lang="en-US" sz="4000" b="1" dirty="0">
                <a:solidFill>
                  <a:schemeClr val="bg1">
                    <a:lumMod val="95000"/>
                    <a:lumOff val="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Driving Globalization</a:t>
            </a:r>
            <a:endParaRPr lang="ar-LY" sz="4000" b="1" dirty="0">
              <a:solidFill>
                <a:schemeClr val="bg1">
                  <a:lumMod val="95000"/>
                  <a:lumOff val="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15" name="مربع نص 14">
            <a:extLst>
              <a:ext uri="{FF2B5EF4-FFF2-40B4-BE49-F238E27FC236}">
                <a16:creationId xmlns:a16="http://schemas.microsoft.com/office/drawing/2014/main" xmlns="" id="{96EE7E32-69B3-4CE2-A4D9-3956A4095B56}"/>
              </a:ext>
            </a:extLst>
          </p:cNvPr>
          <p:cNvSpPr txBox="1"/>
          <p:nvPr/>
        </p:nvSpPr>
        <p:spPr>
          <a:xfrm>
            <a:off x="3579748" y="4314462"/>
            <a:ext cx="5032183" cy="400110"/>
          </a:xfrm>
          <a:prstGeom prst="rect">
            <a:avLst/>
          </a:prstGeom>
          <a:noFill/>
        </p:spPr>
        <p:txBody>
          <a:bodyPr wrap="square" rtlCol="1">
            <a:spAutoFit/>
          </a:bodyPr>
          <a:lstStyle/>
          <a:p>
            <a:pPr algn="ctr"/>
            <a:r>
              <a:rPr lang="en-US" sz="2000" b="1" i="1" dirty="0">
                <a:solidFill>
                  <a:schemeClr val="accent1">
                    <a:lumMod val="75000"/>
                  </a:schemeClr>
                </a:solidFill>
                <a:effectLst>
                  <a:outerShdw blurRad="38100" dist="38100" dir="2700000" algn="tl">
                    <a:srgbClr val="000000">
                      <a:alpha val="43137"/>
                    </a:srgbClr>
                  </a:outerShdw>
                </a:effectLst>
                <a:latin typeface="Microsoft YaHei UI" panose="020B0503020204020204" pitchFamily="34" charset="-122"/>
                <a:ea typeface="Microsoft YaHei UI" panose="020B0503020204020204" pitchFamily="34" charset="-122"/>
              </a:rPr>
              <a:t>BY: Monir Rifat Elmessory</a:t>
            </a:r>
            <a:endParaRPr lang="ar-LY" sz="2000" b="1" i="1" dirty="0">
              <a:solidFill>
                <a:schemeClr val="accent1">
                  <a:lumMod val="75000"/>
                </a:schemeClr>
              </a:solidFill>
              <a:effectLst>
                <a:outerShdw blurRad="38100" dist="38100" dir="2700000" algn="tl">
                  <a:srgbClr val="000000">
                    <a:alpha val="43137"/>
                  </a:srgbClr>
                </a:outerShdw>
              </a:effectLst>
              <a:latin typeface="Microsoft YaHei UI" panose="020B0503020204020204" pitchFamily="34" charset="-122"/>
              <a:ea typeface="Microsoft YaHei UI" panose="020B0503020204020204" pitchFamily="34" charset="-122"/>
            </a:endParaRPr>
          </a:p>
        </p:txBody>
      </p:sp>
      <p:sp>
        <p:nvSpPr>
          <p:cNvPr id="16" name="مربع نص 15">
            <a:extLst>
              <a:ext uri="{FF2B5EF4-FFF2-40B4-BE49-F238E27FC236}">
                <a16:creationId xmlns:a16="http://schemas.microsoft.com/office/drawing/2014/main" xmlns="" id="{F64ABA0C-F5C1-4E4C-BF4D-2D56AFE147D1}"/>
              </a:ext>
            </a:extLst>
          </p:cNvPr>
          <p:cNvSpPr txBox="1"/>
          <p:nvPr/>
        </p:nvSpPr>
        <p:spPr>
          <a:xfrm>
            <a:off x="4906231" y="4865127"/>
            <a:ext cx="2379216" cy="400110"/>
          </a:xfrm>
          <a:prstGeom prst="rect">
            <a:avLst/>
          </a:prstGeom>
          <a:noFill/>
        </p:spPr>
        <p:txBody>
          <a:bodyPr wrap="square" rtlCol="1">
            <a:spAutoFit/>
          </a:bodyPr>
          <a:lstStyle/>
          <a:p>
            <a:pPr algn="ctr"/>
            <a:r>
              <a:rPr lang="en-US" sz="2000" b="1" i="1" dirty="0">
                <a:solidFill>
                  <a:schemeClr val="accent1">
                    <a:lumMod val="75000"/>
                  </a:schemeClr>
                </a:solidFill>
                <a:effectLst>
                  <a:outerShdw blurRad="38100" dist="38100" dir="2700000" algn="tl">
                    <a:srgbClr val="000000">
                      <a:alpha val="43137"/>
                    </a:srgbClr>
                  </a:outerShdw>
                </a:effectLst>
                <a:latin typeface="Microsoft YaHei UI" panose="020B0503020204020204" pitchFamily="34" charset="-122"/>
                <a:ea typeface="Microsoft YaHei UI" panose="020B0503020204020204" pitchFamily="34" charset="-122"/>
              </a:rPr>
              <a:t>ID : 2484</a:t>
            </a:r>
            <a:endParaRPr lang="ar-LY" sz="2000" b="1" i="1" dirty="0">
              <a:solidFill>
                <a:schemeClr val="accent1">
                  <a:lumMod val="75000"/>
                </a:schemeClr>
              </a:solidFill>
              <a:effectLst>
                <a:outerShdw blurRad="38100" dist="38100" dir="2700000" algn="tl">
                  <a:srgbClr val="000000">
                    <a:alpha val="43137"/>
                  </a:srgbClr>
                </a:outerShdw>
              </a:effectLst>
              <a:latin typeface="Microsoft YaHei UI" panose="020B0503020204020204" pitchFamily="34" charset="-122"/>
              <a:ea typeface="Microsoft YaHei UI" panose="020B0503020204020204" pitchFamily="34" charset="-122"/>
            </a:endParaRPr>
          </a:p>
        </p:txBody>
      </p:sp>
      <p:pic>
        <p:nvPicPr>
          <p:cNvPr id="3" name="صورة 2">
            <a:extLst>
              <a:ext uri="{FF2B5EF4-FFF2-40B4-BE49-F238E27FC236}">
                <a16:creationId xmlns:a16="http://schemas.microsoft.com/office/drawing/2014/main" xmlns="" id="{FCDEB434-7F4C-48B6-8996-8B09042F8D27}"/>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9778" b="89778" l="5333" r="96889">
                        <a14:foregroundMark x1="88889" y1="80444" x2="88889" y2="80444"/>
                        <a14:foregroundMark x1="94222" y1="82222" x2="94222" y2="82222"/>
                        <a14:foregroundMark x1="97333" y1="82222" x2="97333" y2="82222"/>
                        <a14:foregroundMark x1="5333" y1="79111" x2="5333" y2="79111"/>
                        <a14:foregroundMark x1="67111" y1="75111" x2="67111" y2="75111"/>
                        <a14:foregroundMark x1="59111" y1="75111" x2="59111" y2="75111"/>
                        <a14:foregroundMark x1="59556" y1="78222" x2="62667" y2="78222"/>
                        <a14:foregroundMark x1="17778" y1="76444" x2="72889" y2="77778"/>
                        <a14:foregroundMark x1="42222" y1="75111" x2="55556" y2="76444"/>
                      </a14:backgroundRemoval>
                    </a14:imgEffect>
                  </a14:imgLayer>
                </a14:imgProps>
              </a:ext>
              <a:ext uri="{28A0092B-C50C-407E-A947-70E740481C1C}">
                <a14:useLocalDpi xmlns:a14="http://schemas.microsoft.com/office/drawing/2010/main" val="0"/>
              </a:ext>
            </a:extLst>
          </a:blip>
          <a:stretch>
            <a:fillRect/>
          </a:stretch>
        </p:blipFill>
        <p:spPr>
          <a:xfrm>
            <a:off x="253880" y="-90518"/>
            <a:ext cx="1862111" cy="1862111"/>
          </a:xfrm>
          <a:prstGeom prst="rect">
            <a:avLst/>
          </a:prstGeom>
          <a:noFill/>
          <a:ln>
            <a:noFill/>
          </a:ln>
          <a:effectLst>
            <a:outerShdw blurRad="190500" algn="tl" rotWithShape="0">
              <a:srgbClr val="000000">
                <a:alpha val="70000"/>
              </a:srgbClr>
            </a:outerShdw>
          </a:effectLst>
        </p:spPr>
      </p:pic>
      <p:sp>
        <p:nvSpPr>
          <p:cNvPr id="2" name="مربع نص 1">
            <a:extLst>
              <a:ext uri="{FF2B5EF4-FFF2-40B4-BE49-F238E27FC236}">
                <a16:creationId xmlns:a16="http://schemas.microsoft.com/office/drawing/2014/main" xmlns="" id="{6F2479B1-A3C4-4E32-9499-70FC2ECF0734}"/>
              </a:ext>
            </a:extLst>
          </p:cNvPr>
          <p:cNvSpPr txBox="1"/>
          <p:nvPr/>
        </p:nvSpPr>
        <p:spPr>
          <a:xfrm>
            <a:off x="4145872" y="5521911"/>
            <a:ext cx="4199138" cy="369332"/>
          </a:xfrm>
          <a:prstGeom prst="rect">
            <a:avLst/>
          </a:prstGeom>
          <a:noFill/>
        </p:spPr>
        <p:txBody>
          <a:bodyPr wrap="square" rtlCol="1">
            <a:spAutoFit/>
          </a:bodyPr>
          <a:lstStyle/>
          <a:p>
            <a:pPr algn="ctr"/>
            <a:r>
              <a:rPr lang="en-US" b="1" dirty="0">
                <a:solidFill>
                  <a:schemeClr val="accent1">
                    <a:lumMod val="75000"/>
                  </a:schemeClr>
                </a:solidFill>
                <a:effectLst>
                  <a:outerShdw blurRad="38100" dist="38100" dir="2700000" algn="tl">
                    <a:srgbClr val="000000">
                      <a:alpha val="43137"/>
                    </a:srgbClr>
                  </a:outerShdw>
                </a:effectLst>
              </a:rPr>
              <a:t>munir_2484@limu.edu.ly</a:t>
            </a:r>
            <a:endParaRPr lang="ar-LY" b="1" dirty="0">
              <a:solidFill>
                <a:schemeClr val="accent1">
                  <a:lumMod val="75000"/>
                </a:schemeClr>
              </a:solidFill>
              <a:effectLst>
                <a:outerShdw blurRad="38100" dist="38100" dir="2700000" algn="tl">
                  <a:srgbClr val="000000">
                    <a:alpha val="43137"/>
                  </a:srgbClr>
                </a:outerShdw>
              </a:effectLst>
            </a:endParaRPr>
          </a:p>
        </p:txBody>
      </p:sp>
      <p:sp>
        <p:nvSpPr>
          <p:cNvPr id="12" name="عنصر نائب للتاريخ 3">
            <a:extLst>
              <a:ext uri="{FF2B5EF4-FFF2-40B4-BE49-F238E27FC236}">
                <a16:creationId xmlns:a16="http://schemas.microsoft.com/office/drawing/2014/main" xmlns="" id="{89417DBF-B07B-4454-A0B5-8F0BEF25790D}"/>
              </a:ext>
            </a:extLst>
          </p:cNvPr>
          <p:cNvSpPr>
            <a:spLocks noGrp="1"/>
          </p:cNvSpPr>
          <p:nvPr>
            <p:ph type="dt" sz="half" idx="10"/>
          </p:nvPr>
        </p:nvSpPr>
        <p:spPr>
          <a:xfrm>
            <a:off x="643387" y="6343203"/>
            <a:ext cx="1343706" cy="365125"/>
          </a:xfrm>
        </p:spPr>
        <p:txBody>
          <a:bodyPr/>
          <a:lstStyle/>
          <a:p>
            <a:pPr algn="ctr"/>
            <a:r>
              <a:rPr lang="en-US" sz="1050" b="1" dirty="0">
                <a:solidFill>
                  <a:schemeClr val="bg1">
                    <a:lumMod val="95000"/>
                    <a:lumOff val="5000"/>
                  </a:schemeClr>
                </a:solidFill>
              </a:rPr>
              <a:t>22/10/2019</a:t>
            </a:r>
            <a:endParaRPr lang="ar-LY" b="1" dirty="0">
              <a:solidFill>
                <a:schemeClr val="bg1">
                  <a:lumMod val="95000"/>
                  <a:lumOff val="5000"/>
                </a:schemeClr>
              </a:solidFill>
            </a:endParaRPr>
          </a:p>
        </p:txBody>
      </p:sp>
    </p:spTree>
    <p:extLst>
      <p:ext uri="{BB962C8B-B14F-4D97-AF65-F5344CB8AC3E}">
        <p14:creationId xmlns:p14="http://schemas.microsoft.com/office/powerpoint/2010/main" val="1984451747"/>
      </p:ext>
    </p:extLst>
  </p:cSld>
  <p:clrMapOvr>
    <a:masterClrMapping/>
  </p:clrMapOvr>
  <p:transition spd="slow">
    <p:wipe dir="r"/>
  </p:transition>
</p:sld>
</file>

<file path=ppt/slides/slide10.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0"/>
                <a:lumOff val="100000"/>
              </a:schemeClr>
            </a:gs>
            <a:gs pos="35000">
              <a:schemeClr val="accent1">
                <a:lumMod val="0"/>
                <a:lumOff val="100000"/>
              </a:schemeClr>
            </a:gs>
            <a:gs pos="100000">
              <a:schemeClr val="accent1">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2" name="مربع نص 1">
            <a:extLst>
              <a:ext uri="{FF2B5EF4-FFF2-40B4-BE49-F238E27FC236}">
                <a16:creationId xmlns:a16="http://schemas.microsoft.com/office/drawing/2014/main" xmlns="" id="{078815DA-9865-4FD5-99F1-52D2635888C1}"/>
              </a:ext>
            </a:extLst>
          </p:cNvPr>
          <p:cNvSpPr txBox="1"/>
          <p:nvPr/>
        </p:nvSpPr>
        <p:spPr>
          <a:xfrm>
            <a:off x="814734" y="1661307"/>
            <a:ext cx="8378890" cy="3631763"/>
          </a:xfrm>
          <a:prstGeom prst="rect">
            <a:avLst/>
          </a:prstGeom>
          <a:noFill/>
        </p:spPr>
        <p:txBody>
          <a:bodyPr wrap="square" rtlCol="1">
            <a:spAutoFit/>
          </a:bodyPr>
          <a:lstStyle/>
          <a:p>
            <a:r>
              <a:rPr lang="en-US" sz="3600" b="1" dirty="0">
                <a:solidFill>
                  <a:schemeClr val="bg2"/>
                </a:solidFill>
                <a:latin typeface="Arial" panose="020B0604020202020204" pitchFamily="34" charset="0"/>
                <a:ea typeface="Microsoft YaHei UI" panose="020B0503020204020204" pitchFamily="34" charset="-122"/>
                <a:cs typeface="Arial" panose="020B0604020202020204" pitchFamily="34" charset="0"/>
              </a:rPr>
              <a:t>5- Competitive drivers</a:t>
            </a:r>
          </a:p>
          <a:p>
            <a:endParaRPr lang="en-US" dirty="0"/>
          </a:p>
          <a:p>
            <a:endParaRPr lang="en-US" dirty="0"/>
          </a:p>
          <a:p>
            <a:endParaRPr lang="en-US" dirty="0"/>
          </a:p>
          <a:p>
            <a:pPr algn="just"/>
            <a:r>
              <a:rPr lang="en-US" sz="2800" dirty="0">
                <a:solidFill>
                  <a:schemeClr val="bg1"/>
                </a:solidFill>
                <a:latin typeface="Arial" panose="020B0604020202020204" pitchFamily="34" charset="0"/>
                <a:cs typeface="Arial" panose="020B0604020202020204" pitchFamily="34" charset="0"/>
              </a:rPr>
              <a:t>With the global market, global inter-firm competition increases and organizations are forced to “play” international. Strong interdependences among countries and high two-way trades and FDI actions also support this driver.</a:t>
            </a:r>
            <a:endParaRPr lang="ar-LY" sz="2800" dirty="0">
              <a:solidFill>
                <a:schemeClr val="bg1"/>
              </a:solidFill>
              <a:latin typeface="Arial" panose="020B0604020202020204" pitchFamily="34" charset="0"/>
              <a:cs typeface="Arial" panose="020B0604020202020204" pitchFamily="34" charset="0"/>
            </a:endParaRPr>
          </a:p>
        </p:txBody>
      </p:sp>
      <p:pic>
        <p:nvPicPr>
          <p:cNvPr id="4" name="صورة 3">
            <a:extLst>
              <a:ext uri="{FF2B5EF4-FFF2-40B4-BE49-F238E27FC236}">
                <a16:creationId xmlns:a16="http://schemas.microsoft.com/office/drawing/2014/main" xmlns="" id="{89725AB4-4034-4324-949E-1CA0E5506EF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28384" y="174388"/>
            <a:ext cx="4058815" cy="264300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عنصر نائب للتاريخ 3">
            <a:extLst>
              <a:ext uri="{FF2B5EF4-FFF2-40B4-BE49-F238E27FC236}">
                <a16:creationId xmlns:a16="http://schemas.microsoft.com/office/drawing/2014/main" xmlns="" id="{49986B2E-5BA9-43A8-AE94-F6F4E9926933}"/>
              </a:ext>
            </a:extLst>
          </p:cNvPr>
          <p:cNvSpPr>
            <a:spLocks noGrp="1"/>
          </p:cNvSpPr>
          <p:nvPr>
            <p:ph type="dt" sz="half" idx="10"/>
          </p:nvPr>
        </p:nvSpPr>
        <p:spPr>
          <a:xfrm>
            <a:off x="643387" y="6343203"/>
            <a:ext cx="1343706" cy="365125"/>
          </a:xfrm>
        </p:spPr>
        <p:txBody>
          <a:bodyPr/>
          <a:lstStyle/>
          <a:p>
            <a:pPr algn="ctr"/>
            <a:r>
              <a:rPr lang="en-US" sz="1050" b="1" dirty="0">
                <a:solidFill>
                  <a:schemeClr val="bg1">
                    <a:lumMod val="95000"/>
                    <a:lumOff val="5000"/>
                  </a:schemeClr>
                </a:solidFill>
              </a:rPr>
              <a:t>22/10/2019</a:t>
            </a:r>
            <a:endParaRPr lang="ar-LY" b="1" dirty="0">
              <a:solidFill>
                <a:schemeClr val="bg1">
                  <a:lumMod val="95000"/>
                  <a:lumOff val="5000"/>
                </a:schemeClr>
              </a:solidFill>
            </a:endParaRPr>
          </a:p>
        </p:txBody>
      </p:sp>
      <p:sp>
        <p:nvSpPr>
          <p:cNvPr id="6" name="عنصر نائب لرقم الشريحة 4">
            <a:extLst>
              <a:ext uri="{FF2B5EF4-FFF2-40B4-BE49-F238E27FC236}">
                <a16:creationId xmlns:a16="http://schemas.microsoft.com/office/drawing/2014/main" xmlns="" id="{4986D850-3D5A-45A4-BD0E-40E3606938FE}"/>
              </a:ext>
            </a:extLst>
          </p:cNvPr>
          <p:cNvSpPr>
            <a:spLocks noGrp="1"/>
          </p:cNvSpPr>
          <p:nvPr>
            <p:ph type="sldNum" sz="quarter" idx="12"/>
          </p:nvPr>
        </p:nvSpPr>
        <p:spPr>
          <a:xfrm>
            <a:off x="10918028" y="6217729"/>
            <a:ext cx="1062155" cy="490599"/>
          </a:xfrm>
        </p:spPr>
        <p:txBody>
          <a:bodyPr/>
          <a:lstStyle/>
          <a:p>
            <a:pPr algn="ctr"/>
            <a:r>
              <a:rPr lang="ar-LY" dirty="0">
                <a:solidFill>
                  <a:schemeClr val="bg1">
                    <a:lumMod val="95000"/>
                    <a:lumOff val="5000"/>
                  </a:schemeClr>
                </a:solidFill>
              </a:rPr>
              <a:t>9</a:t>
            </a:r>
          </a:p>
        </p:txBody>
      </p:sp>
    </p:spTree>
    <p:extLst>
      <p:ext uri="{BB962C8B-B14F-4D97-AF65-F5344CB8AC3E}">
        <p14:creationId xmlns:p14="http://schemas.microsoft.com/office/powerpoint/2010/main" val="96979586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invX="1"/>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0"/>
                <a:lumOff val="100000"/>
              </a:schemeClr>
            </a:gs>
            <a:gs pos="35000">
              <a:schemeClr val="accent1">
                <a:lumMod val="0"/>
                <a:lumOff val="100000"/>
              </a:schemeClr>
            </a:gs>
            <a:gs pos="100000">
              <a:schemeClr val="accent1">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3" name="مستطيل 2">
            <a:extLst>
              <a:ext uri="{FF2B5EF4-FFF2-40B4-BE49-F238E27FC236}">
                <a16:creationId xmlns:a16="http://schemas.microsoft.com/office/drawing/2014/main" xmlns="" id="{8848BFFE-0384-498D-BA6F-C538E1B71D02}"/>
              </a:ext>
            </a:extLst>
          </p:cNvPr>
          <p:cNvSpPr/>
          <p:nvPr/>
        </p:nvSpPr>
        <p:spPr>
          <a:xfrm>
            <a:off x="980501" y="884129"/>
            <a:ext cx="2724727" cy="646331"/>
          </a:xfrm>
          <a:prstGeom prst="rect">
            <a:avLst/>
          </a:prstGeom>
        </p:spPr>
        <p:txBody>
          <a:bodyPr wrap="square">
            <a:spAutoFit/>
          </a:bodyPr>
          <a:lstStyle/>
          <a:p>
            <a:r>
              <a:rPr lang="en-US" sz="3600" b="1" dirty="0">
                <a:solidFill>
                  <a:schemeClr val="bg2"/>
                </a:solidFill>
                <a:latin typeface="Arial" panose="020B0604020202020204" pitchFamily="34" charset="0"/>
                <a:ea typeface="Microsoft YaHei UI" panose="020B0503020204020204" pitchFamily="34" charset="-122"/>
                <a:cs typeface="Arial" panose="020B0604020202020204" pitchFamily="34" charset="0"/>
              </a:rPr>
              <a:t>Summary</a:t>
            </a:r>
          </a:p>
        </p:txBody>
      </p:sp>
      <p:sp>
        <p:nvSpPr>
          <p:cNvPr id="4" name="عنصر نائب للتاريخ 3">
            <a:extLst>
              <a:ext uri="{FF2B5EF4-FFF2-40B4-BE49-F238E27FC236}">
                <a16:creationId xmlns:a16="http://schemas.microsoft.com/office/drawing/2014/main" xmlns="" id="{32B496CF-7D76-4B26-860C-F5C2455CDE3C}"/>
              </a:ext>
            </a:extLst>
          </p:cNvPr>
          <p:cNvSpPr>
            <a:spLocks noGrp="1"/>
          </p:cNvSpPr>
          <p:nvPr>
            <p:ph type="dt" sz="half" idx="10"/>
          </p:nvPr>
        </p:nvSpPr>
        <p:spPr>
          <a:xfrm>
            <a:off x="643387" y="6343203"/>
            <a:ext cx="1343706" cy="365125"/>
          </a:xfrm>
        </p:spPr>
        <p:txBody>
          <a:bodyPr/>
          <a:lstStyle/>
          <a:p>
            <a:pPr algn="ctr"/>
            <a:r>
              <a:rPr lang="en-US" sz="1050" b="1" dirty="0">
                <a:solidFill>
                  <a:schemeClr val="bg1">
                    <a:lumMod val="95000"/>
                    <a:lumOff val="5000"/>
                  </a:schemeClr>
                </a:solidFill>
              </a:rPr>
              <a:t>22/10/2019</a:t>
            </a:r>
            <a:endParaRPr lang="ar-LY" b="1" dirty="0">
              <a:solidFill>
                <a:schemeClr val="bg1">
                  <a:lumMod val="95000"/>
                  <a:lumOff val="5000"/>
                </a:schemeClr>
              </a:solidFill>
            </a:endParaRPr>
          </a:p>
        </p:txBody>
      </p:sp>
      <p:sp>
        <p:nvSpPr>
          <p:cNvPr id="5" name="عنصر نائب لرقم الشريحة 4">
            <a:extLst>
              <a:ext uri="{FF2B5EF4-FFF2-40B4-BE49-F238E27FC236}">
                <a16:creationId xmlns:a16="http://schemas.microsoft.com/office/drawing/2014/main" xmlns="" id="{4A42802D-64C1-474A-945E-703B23A7B005}"/>
              </a:ext>
            </a:extLst>
          </p:cNvPr>
          <p:cNvSpPr>
            <a:spLocks noGrp="1"/>
          </p:cNvSpPr>
          <p:nvPr>
            <p:ph type="sldNum" sz="quarter" idx="12"/>
          </p:nvPr>
        </p:nvSpPr>
        <p:spPr>
          <a:xfrm>
            <a:off x="10918028" y="6217729"/>
            <a:ext cx="1062155" cy="490599"/>
          </a:xfrm>
        </p:spPr>
        <p:txBody>
          <a:bodyPr/>
          <a:lstStyle/>
          <a:p>
            <a:pPr algn="ctr"/>
            <a:r>
              <a:rPr lang="ar-LY" dirty="0">
                <a:solidFill>
                  <a:schemeClr val="bg1">
                    <a:lumMod val="95000"/>
                    <a:lumOff val="5000"/>
                  </a:schemeClr>
                </a:solidFill>
              </a:rPr>
              <a:t>10</a:t>
            </a:r>
          </a:p>
        </p:txBody>
      </p:sp>
      <p:sp>
        <p:nvSpPr>
          <p:cNvPr id="6" name="مستطيل 5">
            <a:extLst>
              <a:ext uri="{FF2B5EF4-FFF2-40B4-BE49-F238E27FC236}">
                <a16:creationId xmlns:a16="http://schemas.microsoft.com/office/drawing/2014/main" xmlns="" id="{38454E17-4354-45AE-BDBE-8703733107E0}"/>
              </a:ext>
            </a:extLst>
          </p:cNvPr>
          <p:cNvSpPr/>
          <p:nvPr/>
        </p:nvSpPr>
        <p:spPr>
          <a:xfrm>
            <a:off x="980500" y="2001883"/>
            <a:ext cx="10770221" cy="2677656"/>
          </a:xfrm>
          <a:prstGeom prst="rect">
            <a:avLst/>
          </a:prstGeom>
        </p:spPr>
        <p:txBody>
          <a:bodyPr wrap="square">
            <a:spAutoFit/>
          </a:bodyPr>
          <a:lstStyle/>
          <a:p>
            <a:pPr algn="just"/>
            <a:r>
              <a:rPr lang="en-US" sz="2800" dirty="0">
                <a:solidFill>
                  <a:schemeClr val="bg1"/>
                </a:solidFill>
                <a:latin typeface="Arial" panose="020B0604020202020204" pitchFamily="34" charset="0"/>
                <a:cs typeface="Arial" panose="020B0604020202020204" pitchFamily="34" charset="0"/>
              </a:rPr>
              <a:t>In the event of the recent global recession, globalization has come under much criticism as economic shocks can be felt across the globe and affect many people due to the growing interconnection between countries. However, although closing an economy may insulate it from shocks, it can also mean stagnation in growth and even more severe internal crises.</a:t>
            </a:r>
            <a:endParaRPr lang="ar-LY" sz="28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773429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0E824F12-0D1D-4C5F-8C8F-236491EF9CA0}"/>
              </a:ext>
            </a:extLst>
          </p:cNvPr>
          <p:cNvSpPr>
            <a:spLocks noGrp="1"/>
          </p:cNvSpPr>
          <p:nvPr>
            <p:ph type="title"/>
          </p:nvPr>
        </p:nvSpPr>
        <p:spPr>
          <a:xfrm>
            <a:off x="810000" y="736846"/>
            <a:ext cx="2838722" cy="680791"/>
          </a:xfrm>
        </p:spPr>
        <p:txBody>
          <a:bodyPr/>
          <a:lstStyle/>
          <a:p>
            <a:r>
              <a:rPr lang="en-US" spc="-150" dirty="0">
                <a:latin typeface="Microsoft YaHei UI" panose="020B0503020204020204" pitchFamily="34" charset="-122"/>
                <a:ea typeface="Microsoft YaHei UI" panose="020B0503020204020204" pitchFamily="34" charset="-122"/>
              </a:rPr>
              <a:t>References</a:t>
            </a:r>
            <a:endParaRPr lang="ar-LY" spc="-150" dirty="0">
              <a:latin typeface="Microsoft YaHei UI" panose="020B0503020204020204" pitchFamily="34" charset="-122"/>
              <a:ea typeface="Microsoft YaHei UI" panose="020B0503020204020204" pitchFamily="34" charset="-122"/>
            </a:endParaRPr>
          </a:p>
        </p:txBody>
      </p:sp>
      <p:sp>
        <p:nvSpPr>
          <p:cNvPr id="3" name="مربع نص 2">
            <a:extLst>
              <a:ext uri="{FF2B5EF4-FFF2-40B4-BE49-F238E27FC236}">
                <a16:creationId xmlns:a16="http://schemas.microsoft.com/office/drawing/2014/main" xmlns="" id="{13851036-5CF1-4D5F-8797-4EABB989E5B2}"/>
              </a:ext>
            </a:extLst>
          </p:cNvPr>
          <p:cNvSpPr txBox="1"/>
          <p:nvPr/>
        </p:nvSpPr>
        <p:spPr>
          <a:xfrm>
            <a:off x="810000" y="2885243"/>
            <a:ext cx="9150746" cy="2215991"/>
          </a:xfrm>
          <a:prstGeom prst="rect">
            <a:avLst/>
          </a:prstGeom>
          <a:noFill/>
        </p:spPr>
        <p:txBody>
          <a:bodyPr wrap="square" rtlCol="1">
            <a:spAutoFit/>
          </a:bodyPr>
          <a:lstStyle/>
          <a:p>
            <a:pPr marL="285750" indent="-285750">
              <a:buFont typeface="Arial" panose="020B0604020202020204" pitchFamily="34" charset="0"/>
              <a:buChar char="•"/>
            </a:pPr>
            <a:r>
              <a:rPr lang="en-US" sz="2000" dirty="0" err="1">
                <a:solidFill>
                  <a:schemeClr val="bg1"/>
                </a:solidFill>
              </a:rPr>
              <a:t>Bauernfeind</a:t>
            </a:r>
            <a:r>
              <a:rPr lang="en-US" sz="2000" dirty="0">
                <a:solidFill>
                  <a:schemeClr val="bg1"/>
                </a:solidFill>
              </a:rPr>
              <a:t>, M. (</a:t>
            </a:r>
            <a:r>
              <a:rPr lang="en-US" sz="2000" dirty="0" err="1">
                <a:solidFill>
                  <a:schemeClr val="bg1"/>
                </a:solidFill>
              </a:rPr>
              <a:t>n.d.</a:t>
            </a:r>
            <a:r>
              <a:rPr lang="en-US" sz="2000" dirty="0">
                <a:solidFill>
                  <a:schemeClr val="bg1"/>
                </a:solidFill>
              </a:rPr>
              <a:t>). GRIN - Drivers of Globalization: Integration of Theories and Models. Retrieved December 3, 2019, from </a:t>
            </a:r>
            <a:r>
              <a:rPr lang="en-US" sz="2000" dirty="0">
                <a:solidFill>
                  <a:schemeClr val="bg1"/>
                </a:solidFill>
                <a:hlinkClick r:id="rId2"/>
              </a:rPr>
              <a:t>https://www.grin.com/document/57026</a:t>
            </a:r>
            <a:r>
              <a:rPr lang="en-US" sz="2000" dirty="0">
                <a:solidFill>
                  <a:schemeClr val="bg1"/>
                </a:solidFill>
              </a:rPr>
              <a:t>.</a:t>
            </a:r>
          </a:p>
          <a:p>
            <a:endParaRPr lang="en-US" dirty="0">
              <a:solidFill>
                <a:schemeClr val="bg1"/>
              </a:solidFill>
            </a:endParaRPr>
          </a:p>
          <a:p>
            <a:pPr marL="285750" indent="-285750">
              <a:buFont typeface="Arial" panose="020B0604020202020204" pitchFamily="34" charset="0"/>
              <a:buChar char="•"/>
            </a:pPr>
            <a:r>
              <a:rPr lang="en-US" sz="2000" dirty="0">
                <a:solidFill>
                  <a:schemeClr val="bg1"/>
                </a:solidFill>
              </a:rPr>
              <a:t>Price, R. W. (2016, August 8). What is driving globalization? Retrieved December 3, 2019, from https://news.gcase.org/2011/06/29/what-is-driving-globalization/.</a:t>
            </a:r>
            <a:endParaRPr lang="en-US" dirty="0">
              <a:solidFill>
                <a:schemeClr val="bg1"/>
              </a:solidFill>
            </a:endParaRPr>
          </a:p>
        </p:txBody>
      </p:sp>
      <p:sp>
        <p:nvSpPr>
          <p:cNvPr id="4" name="عنصر نائب للتاريخ 3">
            <a:extLst>
              <a:ext uri="{FF2B5EF4-FFF2-40B4-BE49-F238E27FC236}">
                <a16:creationId xmlns:a16="http://schemas.microsoft.com/office/drawing/2014/main" xmlns="" id="{D3B34D60-97D2-43E2-8CF5-A1C5DD5387E5}"/>
              </a:ext>
            </a:extLst>
          </p:cNvPr>
          <p:cNvSpPr>
            <a:spLocks noGrp="1"/>
          </p:cNvSpPr>
          <p:nvPr>
            <p:ph type="dt" sz="half" idx="10"/>
          </p:nvPr>
        </p:nvSpPr>
        <p:spPr>
          <a:xfrm>
            <a:off x="643387" y="6343203"/>
            <a:ext cx="1343706" cy="365125"/>
          </a:xfrm>
        </p:spPr>
        <p:txBody>
          <a:bodyPr/>
          <a:lstStyle/>
          <a:p>
            <a:pPr algn="ctr"/>
            <a:r>
              <a:rPr lang="en-US" sz="1050" b="1" dirty="0">
                <a:solidFill>
                  <a:schemeClr val="bg1">
                    <a:lumMod val="95000"/>
                    <a:lumOff val="5000"/>
                  </a:schemeClr>
                </a:solidFill>
              </a:rPr>
              <a:t>22/10/2019</a:t>
            </a:r>
            <a:endParaRPr lang="ar-LY" b="1" dirty="0">
              <a:solidFill>
                <a:schemeClr val="bg1">
                  <a:lumMod val="95000"/>
                  <a:lumOff val="5000"/>
                </a:schemeClr>
              </a:solidFill>
            </a:endParaRPr>
          </a:p>
        </p:txBody>
      </p:sp>
      <p:sp>
        <p:nvSpPr>
          <p:cNvPr id="5" name="عنصر نائب لرقم الشريحة 4">
            <a:extLst>
              <a:ext uri="{FF2B5EF4-FFF2-40B4-BE49-F238E27FC236}">
                <a16:creationId xmlns:a16="http://schemas.microsoft.com/office/drawing/2014/main" xmlns="" id="{C9D37731-7B73-40A9-8CC5-ECEE0EDAF37E}"/>
              </a:ext>
            </a:extLst>
          </p:cNvPr>
          <p:cNvSpPr>
            <a:spLocks noGrp="1"/>
          </p:cNvSpPr>
          <p:nvPr>
            <p:ph type="sldNum" sz="quarter" idx="12"/>
          </p:nvPr>
        </p:nvSpPr>
        <p:spPr>
          <a:xfrm>
            <a:off x="10918028" y="6217729"/>
            <a:ext cx="1062155" cy="490599"/>
          </a:xfrm>
        </p:spPr>
        <p:txBody>
          <a:bodyPr/>
          <a:lstStyle/>
          <a:p>
            <a:pPr algn="ctr"/>
            <a:r>
              <a:rPr lang="ar-LY" dirty="0">
                <a:solidFill>
                  <a:schemeClr val="bg1">
                    <a:lumMod val="95000"/>
                    <a:lumOff val="5000"/>
                  </a:schemeClr>
                </a:solidFill>
              </a:rPr>
              <a:t>11</a:t>
            </a:r>
          </a:p>
        </p:txBody>
      </p:sp>
    </p:spTree>
    <p:extLst>
      <p:ext uri="{BB962C8B-B14F-4D97-AF65-F5344CB8AC3E}">
        <p14:creationId xmlns:p14="http://schemas.microsoft.com/office/powerpoint/2010/main" val="3237599014"/>
      </p:ext>
    </p:extLst>
  </p:cSld>
  <p:clrMapOvr>
    <a:masterClrMapping/>
  </p:clrMapOvr>
  <p:transition spd="slow">
    <p:randomBar dir="vert"/>
  </p:transition>
</p:sld>
</file>

<file path=ppt/slides/slide1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0"/>
                <a:lumOff val="100000"/>
              </a:schemeClr>
            </a:gs>
            <a:gs pos="35000">
              <a:schemeClr val="accent1">
                <a:lumMod val="0"/>
                <a:lumOff val="100000"/>
              </a:schemeClr>
            </a:gs>
            <a:gs pos="100000">
              <a:schemeClr val="accent1">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pic>
        <p:nvPicPr>
          <p:cNvPr id="4" name="صورة 3">
            <a:extLst>
              <a:ext uri="{FF2B5EF4-FFF2-40B4-BE49-F238E27FC236}">
                <a16:creationId xmlns:a16="http://schemas.microsoft.com/office/drawing/2014/main" xmlns="" id="{C1EE97F2-27BE-46B1-BD4A-B477104AAA6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428389451"/>
      </p:ext>
    </p:extLst>
  </p:cSld>
  <p:clrMapOvr>
    <a:masterClrMapping/>
  </p:clrMapOvr>
  <p:transition spd="slow">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a:extLst>
              <a:ext uri="{FF2B5EF4-FFF2-40B4-BE49-F238E27FC236}">
                <a16:creationId xmlns:a16="http://schemas.microsoft.com/office/drawing/2014/main" xmlns="" id="{E9AB3A13-44C5-49C1-94AA-338C9225F8C1}"/>
              </a:ext>
            </a:extLst>
          </p:cNvPr>
          <p:cNvSpPr>
            <a:spLocks noGrp="1"/>
          </p:cNvSpPr>
          <p:nvPr>
            <p:ph type="title"/>
          </p:nvPr>
        </p:nvSpPr>
        <p:spPr>
          <a:xfrm>
            <a:off x="1751033" y="639194"/>
            <a:ext cx="5217938" cy="707424"/>
          </a:xfrm>
        </p:spPr>
        <p:txBody>
          <a:bodyPr/>
          <a:lstStyle/>
          <a:p>
            <a:r>
              <a:rPr lang="en-US" dirty="0">
                <a:latin typeface="Microsoft YaHei UI" panose="020B0503020204020204" pitchFamily="34" charset="-122"/>
                <a:ea typeface="Microsoft YaHei UI" panose="020B0503020204020204" pitchFamily="34" charset="-122"/>
              </a:rPr>
              <a:t>Table of content </a:t>
            </a:r>
            <a:endParaRPr lang="ar-LY" dirty="0">
              <a:latin typeface="Microsoft YaHei UI" panose="020B0503020204020204" pitchFamily="34" charset="-122"/>
              <a:ea typeface="Microsoft YaHei UI" panose="020B0503020204020204" pitchFamily="34" charset="-122"/>
            </a:endParaRPr>
          </a:p>
        </p:txBody>
      </p:sp>
      <p:sp>
        <p:nvSpPr>
          <p:cNvPr id="4" name="مربع نص 3">
            <a:extLst>
              <a:ext uri="{FF2B5EF4-FFF2-40B4-BE49-F238E27FC236}">
                <a16:creationId xmlns:a16="http://schemas.microsoft.com/office/drawing/2014/main" xmlns="" id="{28C8271B-716F-446C-96CE-34BCD024728B}"/>
              </a:ext>
            </a:extLst>
          </p:cNvPr>
          <p:cNvSpPr txBox="1"/>
          <p:nvPr/>
        </p:nvSpPr>
        <p:spPr>
          <a:xfrm>
            <a:off x="1751033" y="2551335"/>
            <a:ext cx="5368858" cy="3108543"/>
          </a:xfrm>
          <a:prstGeom prst="rect">
            <a:avLst/>
          </a:prstGeom>
          <a:noFill/>
        </p:spPr>
        <p:txBody>
          <a:bodyPr wrap="square" rtlCol="1">
            <a:spAutoFit/>
          </a:bodyPr>
          <a:lstStyle/>
          <a:p>
            <a:pPr marL="342900" indent="-342900">
              <a:buFont typeface="Arial" panose="020B0604020202020204" pitchFamily="34" charset="0"/>
              <a:buChar char="•"/>
            </a:pPr>
            <a:r>
              <a:rPr lang="en-US" sz="2800" dirty="0">
                <a:solidFill>
                  <a:schemeClr val="bg1">
                    <a:lumMod val="95000"/>
                    <a:lumOff val="5000"/>
                  </a:schemeClr>
                </a:solidFill>
                <a:latin typeface="Arial" panose="020B0604020202020204" pitchFamily="34" charset="0"/>
                <a:cs typeface="Arial" panose="020B0604020202020204" pitchFamily="34" charset="0"/>
              </a:rPr>
              <a:t>Introduction</a:t>
            </a:r>
          </a:p>
          <a:p>
            <a:endParaRPr lang="en-US" sz="2800" dirty="0">
              <a:solidFill>
                <a:schemeClr val="bg1">
                  <a:lumMod val="95000"/>
                  <a:lumOff val="5000"/>
                </a:schemeClr>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sz="2800" dirty="0">
                <a:solidFill>
                  <a:schemeClr val="bg1">
                    <a:lumMod val="95000"/>
                    <a:lumOff val="5000"/>
                  </a:schemeClr>
                </a:solidFill>
                <a:latin typeface="Arial" panose="020B0604020202020204" pitchFamily="34" charset="0"/>
                <a:cs typeface="Arial" panose="020B0604020202020204" pitchFamily="34" charset="0"/>
              </a:rPr>
              <a:t>Drivers of Globalization</a:t>
            </a:r>
          </a:p>
          <a:p>
            <a:pPr marL="342900" indent="-342900">
              <a:buFont typeface="Arial" panose="020B0604020202020204" pitchFamily="34" charset="0"/>
              <a:buChar char="•"/>
            </a:pPr>
            <a:endParaRPr lang="en-US" sz="2800" dirty="0">
              <a:solidFill>
                <a:schemeClr val="bg1">
                  <a:lumMod val="95000"/>
                  <a:lumOff val="5000"/>
                </a:schemeClr>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sz="2800" dirty="0">
                <a:solidFill>
                  <a:schemeClr val="bg1">
                    <a:lumMod val="95000"/>
                    <a:lumOff val="5000"/>
                  </a:schemeClr>
                </a:solidFill>
                <a:latin typeface="Arial" panose="020B0604020202020204" pitchFamily="34" charset="0"/>
                <a:cs typeface="Arial" panose="020B0604020202020204" pitchFamily="34" charset="0"/>
              </a:rPr>
              <a:t>Summary</a:t>
            </a:r>
          </a:p>
          <a:p>
            <a:endParaRPr lang="en-US" sz="2800" dirty="0">
              <a:solidFill>
                <a:schemeClr val="bg1">
                  <a:lumMod val="95000"/>
                  <a:lumOff val="5000"/>
                </a:schemeClr>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sz="2800" dirty="0">
                <a:solidFill>
                  <a:schemeClr val="bg1">
                    <a:lumMod val="95000"/>
                    <a:lumOff val="5000"/>
                  </a:schemeClr>
                </a:solidFill>
                <a:latin typeface="Arial" panose="020B0604020202020204" pitchFamily="34" charset="0"/>
                <a:cs typeface="Arial" panose="020B0604020202020204" pitchFamily="34" charset="0"/>
              </a:rPr>
              <a:t>References</a:t>
            </a:r>
          </a:p>
        </p:txBody>
      </p:sp>
      <p:pic>
        <p:nvPicPr>
          <p:cNvPr id="5" name="رسم 4" descr="قائمة">
            <a:extLst>
              <a:ext uri="{FF2B5EF4-FFF2-40B4-BE49-F238E27FC236}">
                <a16:creationId xmlns:a16="http://schemas.microsoft.com/office/drawing/2014/main" xmlns="" id="{43ECBA6B-543D-4263-8C98-29D1A0B5D4B8}"/>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xmlns="" r:embed="rId3"/>
              </a:ext>
            </a:extLst>
          </a:blip>
          <a:srcRect/>
          <a:stretch/>
        </p:blipFill>
        <p:spPr>
          <a:xfrm>
            <a:off x="522216" y="378497"/>
            <a:ext cx="1228817" cy="1228817"/>
          </a:xfrm>
          <a:prstGeom prst="rect">
            <a:avLst/>
          </a:prstGeom>
        </p:spPr>
      </p:pic>
      <p:sp>
        <p:nvSpPr>
          <p:cNvPr id="6" name="عنصر نائب للتاريخ 3">
            <a:extLst>
              <a:ext uri="{FF2B5EF4-FFF2-40B4-BE49-F238E27FC236}">
                <a16:creationId xmlns:a16="http://schemas.microsoft.com/office/drawing/2014/main" xmlns="" id="{34480CF6-70F8-4624-8F47-CEC24F3BDB55}"/>
              </a:ext>
            </a:extLst>
          </p:cNvPr>
          <p:cNvSpPr>
            <a:spLocks noGrp="1"/>
          </p:cNvSpPr>
          <p:nvPr>
            <p:ph type="dt" sz="half" idx="10"/>
          </p:nvPr>
        </p:nvSpPr>
        <p:spPr>
          <a:xfrm>
            <a:off x="643387" y="6343203"/>
            <a:ext cx="1343706" cy="365125"/>
          </a:xfrm>
        </p:spPr>
        <p:txBody>
          <a:bodyPr/>
          <a:lstStyle/>
          <a:p>
            <a:pPr algn="ctr"/>
            <a:r>
              <a:rPr lang="en-US" sz="1050" b="1" dirty="0">
                <a:solidFill>
                  <a:schemeClr val="bg1">
                    <a:lumMod val="95000"/>
                    <a:lumOff val="5000"/>
                  </a:schemeClr>
                </a:solidFill>
              </a:rPr>
              <a:t>22/10/2019</a:t>
            </a:r>
            <a:endParaRPr lang="ar-LY" b="1" dirty="0">
              <a:solidFill>
                <a:schemeClr val="bg1">
                  <a:lumMod val="95000"/>
                  <a:lumOff val="5000"/>
                </a:schemeClr>
              </a:solidFill>
            </a:endParaRPr>
          </a:p>
        </p:txBody>
      </p:sp>
      <p:sp>
        <p:nvSpPr>
          <p:cNvPr id="7" name="عنصر نائب لرقم الشريحة 4">
            <a:extLst>
              <a:ext uri="{FF2B5EF4-FFF2-40B4-BE49-F238E27FC236}">
                <a16:creationId xmlns:a16="http://schemas.microsoft.com/office/drawing/2014/main" xmlns="" id="{D9779788-D7E2-4FCB-A64D-D757A515CBBE}"/>
              </a:ext>
            </a:extLst>
          </p:cNvPr>
          <p:cNvSpPr>
            <a:spLocks noGrp="1"/>
          </p:cNvSpPr>
          <p:nvPr>
            <p:ph type="sldNum" sz="quarter" idx="12"/>
          </p:nvPr>
        </p:nvSpPr>
        <p:spPr>
          <a:xfrm>
            <a:off x="10918028" y="6217729"/>
            <a:ext cx="1062155" cy="490599"/>
          </a:xfrm>
        </p:spPr>
        <p:txBody>
          <a:bodyPr/>
          <a:lstStyle/>
          <a:p>
            <a:pPr algn="ctr"/>
            <a:r>
              <a:rPr lang="ar-LY" dirty="0">
                <a:solidFill>
                  <a:schemeClr val="bg1">
                    <a:lumMod val="95000"/>
                    <a:lumOff val="5000"/>
                  </a:schemeClr>
                </a:solidFill>
              </a:rPr>
              <a:t>1</a:t>
            </a:r>
          </a:p>
        </p:txBody>
      </p:sp>
    </p:spTree>
    <p:extLst>
      <p:ext uri="{BB962C8B-B14F-4D97-AF65-F5344CB8AC3E}">
        <p14:creationId xmlns:p14="http://schemas.microsoft.com/office/powerpoint/2010/main" val="1696389249"/>
      </p:ext>
    </p:extLst>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0"/>
                <a:lumOff val="100000"/>
              </a:schemeClr>
            </a:gs>
            <a:gs pos="35000">
              <a:schemeClr val="accent1">
                <a:lumMod val="0"/>
                <a:lumOff val="100000"/>
              </a:schemeClr>
            </a:gs>
            <a:gs pos="100000">
              <a:schemeClr val="accent1">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6" name="عنوان 5">
            <a:extLst>
              <a:ext uri="{FF2B5EF4-FFF2-40B4-BE49-F238E27FC236}">
                <a16:creationId xmlns:a16="http://schemas.microsoft.com/office/drawing/2014/main" xmlns="" id="{43C16031-2587-4294-8778-4304A4621E0B}"/>
              </a:ext>
            </a:extLst>
          </p:cNvPr>
          <p:cNvSpPr>
            <a:spLocks noGrp="1"/>
          </p:cNvSpPr>
          <p:nvPr>
            <p:ph type="title" idx="4294967295"/>
          </p:nvPr>
        </p:nvSpPr>
        <p:spPr>
          <a:xfrm>
            <a:off x="4226751" y="422231"/>
            <a:ext cx="3738497" cy="837326"/>
          </a:xfrm>
        </p:spPr>
        <p:txBody>
          <a:bodyPr/>
          <a:lstStyle/>
          <a:p>
            <a:pPr algn="ctr"/>
            <a:r>
              <a:rPr lang="en-US" spc="-150" dirty="0">
                <a:solidFill>
                  <a:schemeClr val="bg2"/>
                </a:solidFill>
                <a:latin typeface="Microsoft YaHei UI" panose="020B0503020204020204" pitchFamily="34" charset="-122"/>
                <a:ea typeface="Microsoft YaHei UI" panose="020B0503020204020204" pitchFamily="34" charset="-122"/>
              </a:rPr>
              <a:t>Introduction</a:t>
            </a:r>
            <a:endParaRPr lang="ar-LY" spc="-150" dirty="0">
              <a:solidFill>
                <a:schemeClr val="bg2"/>
              </a:solidFill>
              <a:latin typeface="Microsoft YaHei UI" panose="020B0503020204020204" pitchFamily="34" charset="-122"/>
              <a:ea typeface="Microsoft YaHei UI" panose="020B0503020204020204" pitchFamily="34" charset="-122"/>
            </a:endParaRPr>
          </a:p>
        </p:txBody>
      </p:sp>
      <p:sp>
        <p:nvSpPr>
          <p:cNvPr id="7" name="مربع نص 6">
            <a:extLst>
              <a:ext uri="{FF2B5EF4-FFF2-40B4-BE49-F238E27FC236}">
                <a16:creationId xmlns:a16="http://schemas.microsoft.com/office/drawing/2014/main" xmlns="" id="{1444B2A4-430C-4973-B69E-E01E12502BB1}"/>
              </a:ext>
            </a:extLst>
          </p:cNvPr>
          <p:cNvSpPr txBox="1"/>
          <p:nvPr/>
        </p:nvSpPr>
        <p:spPr>
          <a:xfrm>
            <a:off x="553615" y="2678390"/>
            <a:ext cx="11084767" cy="1384995"/>
          </a:xfrm>
          <a:prstGeom prst="rect">
            <a:avLst/>
          </a:prstGeom>
          <a:noFill/>
        </p:spPr>
        <p:txBody>
          <a:bodyPr wrap="square" rtlCol="1">
            <a:spAutoFit/>
          </a:bodyPr>
          <a:lstStyle/>
          <a:p>
            <a:pPr algn="just"/>
            <a:r>
              <a:rPr lang="en-US" sz="2800" b="1" dirty="0">
                <a:solidFill>
                  <a:schemeClr val="bg1">
                    <a:lumMod val="95000"/>
                    <a:lumOff val="5000"/>
                  </a:schemeClr>
                </a:solidFill>
                <a:latin typeface="Arial" panose="020B0604020202020204" pitchFamily="34" charset="0"/>
                <a:cs typeface="Arial" panose="020B0604020202020204" pitchFamily="34" charset="0"/>
              </a:rPr>
              <a:t>“Globalization is not something we can hold off or turn off … it is the economic equivalent of a force of nature – like wind or water.”</a:t>
            </a:r>
            <a:endParaRPr lang="ar-LY" sz="2800" b="1" dirty="0">
              <a:solidFill>
                <a:schemeClr val="bg1">
                  <a:lumMod val="95000"/>
                  <a:lumOff val="5000"/>
                </a:schemeClr>
              </a:solidFill>
              <a:latin typeface="Arial" panose="020B0604020202020204" pitchFamily="34" charset="0"/>
              <a:cs typeface="Arial" panose="020B0604020202020204" pitchFamily="34" charset="0"/>
            </a:endParaRPr>
          </a:p>
        </p:txBody>
      </p:sp>
      <p:sp>
        <p:nvSpPr>
          <p:cNvPr id="8" name="مربع نص 7">
            <a:extLst>
              <a:ext uri="{FF2B5EF4-FFF2-40B4-BE49-F238E27FC236}">
                <a16:creationId xmlns:a16="http://schemas.microsoft.com/office/drawing/2014/main" xmlns="" id="{5BD05FA4-9118-4945-A722-67A7F2B2C8D8}"/>
              </a:ext>
            </a:extLst>
          </p:cNvPr>
          <p:cNvSpPr txBox="1"/>
          <p:nvPr/>
        </p:nvSpPr>
        <p:spPr>
          <a:xfrm>
            <a:off x="553615" y="4063385"/>
            <a:ext cx="6260842" cy="369332"/>
          </a:xfrm>
          <a:prstGeom prst="rect">
            <a:avLst/>
          </a:prstGeom>
          <a:noFill/>
        </p:spPr>
        <p:txBody>
          <a:bodyPr wrap="square" rtlCol="1">
            <a:spAutoFit/>
          </a:bodyPr>
          <a:lstStyle/>
          <a:p>
            <a:r>
              <a:rPr lang="en-US" dirty="0">
                <a:solidFill>
                  <a:schemeClr val="bg1">
                    <a:lumMod val="95000"/>
                    <a:lumOff val="5000"/>
                  </a:schemeClr>
                </a:solidFill>
              </a:rPr>
              <a:t>Bill Clinton (American 42</a:t>
            </a:r>
            <a:r>
              <a:rPr lang="en-US" baseline="30000" dirty="0">
                <a:solidFill>
                  <a:schemeClr val="bg1">
                    <a:lumMod val="95000"/>
                    <a:lumOff val="5000"/>
                  </a:schemeClr>
                </a:solidFill>
              </a:rPr>
              <a:t>nd</a:t>
            </a:r>
            <a:r>
              <a:rPr lang="en-US" dirty="0">
                <a:solidFill>
                  <a:schemeClr val="bg1">
                    <a:lumMod val="95000"/>
                    <a:lumOff val="5000"/>
                  </a:schemeClr>
                </a:solidFill>
              </a:rPr>
              <a:t> US president (1993 – 2001))</a:t>
            </a:r>
            <a:endParaRPr lang="ar-LY" dirty="0">
              <a:solidFill>
                <a:schemeClr val="bg1">
                  <a:lumMod val="95000"/>
                  <a:lumOff val="5000"/>
                </a:schemeClr>
              </a:solidFill>
            </a:endParaRPr>
          </a:p>
        </p:txBody>
      </p:sp>
      <p:sp>
        <p:nvSpPr>
          <p:cNvPr id="5" name="عنصر نائب للتاريخ 3">
            <a:extLst>
              <a:ext uri="{FF2B5EF4-FFF2-40B4-BE49-F238E27FC236}">
                <a16:creationId xmlns:a16="http://schemas.microsoft.com/office/drawing/2014/main" xmlns="" id="{463595D8-D3CF-43D4-9560-E5EF196F4E40}"/>
              </a:ext>
            </a:extLst>
          </p:cNvPr>
          <p:cNvSpPr>
            <a:spLocks noGrp="1"/>
          </p:cNvSpPr>
          <p:nvPr>
            <p:ph type="dt" sz="half" idx="10"/>
          </p:nvPr>
        </p:nvSpPr>
        <p:spPr>
          <a:xfrm>
            <a:off x="643387" y="6343203"/>
            <a:ext cx="1343706" cy="365125"/>
          </a:xfrm>
        </p:spPr>
        <p:txBody>
          <a:bodyPr/>
          <a:lstStyle/>
          <a:p>
            <a:pPr algn="ctr"/>
            <a:r>
              <a:rPr lang="en-US" sz="1050" b="1" dirty="0">
                <a:solidFill>
                  <a:schemeClr val="bg1">
                    <a:lumMod val="95000"/>
                    <a:lumOff val="5000"/>
                  </a:schemeClr>
                </a:solidFill>
              </a:rPr>
              <a:t>22/10/2019</a:t>
            </a:r>
            <a:endParaRPr lang="ar-LY" b="1" dirty="0">
              <a:solidFill>
                <a:schemeClr val="bg1">
                  <a:lumMod val="95000"/>
                  <a:lumOff val="5000"/>
                </a:schemeClr>
              </a:solidFill>
            </a:endParaRPr>
          </a:p>
        </p:txBody>
      </p:sp>
      <p:sp>
        <p:nvSpPr>
          <p:cNvPr id="9" name="عنصر نائب لرقم الشريحة 4">
            <a:extLst>
              <a:ext uri="{FF2B5EF4-FFF2-40B4-BE49-F238E27FC236}">
                <a16:creationId xmlns:a16="http://schemas.microsoft.com/office/drawing/2014/main" xmlns="" id="{1F29E28F-39A7-468A-A1CE-4CD13E6836A8}"/>
              </a:ext>
            </a:extLst>
          </p:cNvPr>
          <p:cNvSpPr>
            <a:spLocks noGrp="1"/>
          </p:cNvSpPr>
          <p:nvPr>
            <p:ph type="sldNum" sz="quarter" idx="12"/>
          </p:nvPr>
        </p:nvSpPr>
        <p:spPr>
          <a:xfrm>
            <a:off x="10918028" y="6217729"/>
            <a:ext cx="1062155" cy="490599"/>
          </a:xfrm>
        </p:spPr>
        <p:txBody>
          <a:bodyPr/>
          <a:lstStyle/>
          <a:p>
            <a:pPr algn="ctr"/>
            <a:r>
              <a:rPr lang="ar-LY" dirty="0">
                <a:solidFill>
                  <a:schemeClr val="bg1">
                    <a:lumMod val="95000"/>
                    <a:lumOff val="5000"/>
                  </a:schemeClr>
                </a:solidFill>
              </a:rPr>
              <a:t>2</a:t>
            </a:r>
          </a:p>
        </p:txBody>
      </p:sp>
    </p:spTree>
    <p:extLst>
      <p:ext uri="{BB962C8B-B14F-4D97-AF65-F5344CB8AC3E}">
        <p14:creationId xmlns:p14="http://schemas.microsoft.com/office/powerpoint/2010/main" val="39441441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0"/>
                <a:lumOff val="100000"/>
              </a:schemeClr>
            </a:gs>
            <a:gs pos="35000">
              <a:schemeClr val="accent1">
                <a:lumMod val="0"/>
                <a:lumOff val="100000"/>
              </a:schemeClr>
            </a:gs>
            <a:gs pos="100000">
              <a:schemeClr val="accent1">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2" name="مربع نص 1">
            <a:extLst>
              <a:ext uri="{FF2B5EF4-FFF2-40B4-BE49-F238E27FC236}">
                <a16:creationId xmlns:a16="http://schemas.microsoft.com/office/drawing/2014/main" xmlns="" id="{A32FF856-0775-4905-AE67-F4B483BD4D00}"/>
              </a:ext>
            </a:extLst>
          </p:cNvPr>
          <p:cNvSpPr txBox="1"/>
          <p:nvPr/>
        </p:nvSpPr>
        <p:spPr>
          <a:xfrm>
            <a:off x="643387" y="1122361"/>
            <a:ext cx="10888971" cy="1384995"/>
          </a:xfrm>
          <a:prstGeom prst="rect">
            <a:avLst/>
          </a:prstGeom>
          <a:noFill/>
        </p:spPr>
        <p:txBody>
          <a:bodyPr wrap="square" rtlCol="1">
            <a:spAutoFit/>
          </a:bodyPr>
          <a:lstStyle/>
          <a:p>
            <a:pPr algn="just"/>
            <a:r>
              <a:rPr lang="en-US" sz="2800" dirty="0">
                <a:solidFill>
                  <a:schemeClr val="bg1"/>
                </a:solidFill>
                <a:latin typeface="Arial" panose="020B0604020202020204" pitchFamily="34" charset="0"/>
                <a:cs typeface="Arial" panose="020B0604020202020204" pitchFamily="34" charset="0"/>
              </a:rPr>
              <a:t>Globalization is a powerful result of the new world system. It represents one of the most influential forces in determining the future course of business</a:t>
            </a:r>
            <a:r>
              <a:rPr lang="en-US" sz="2400" dirty="0">
                <a:solidFill>
                  <a:schemeClr val="bg1"/>
                </a:solidFill>
                <a:latin typeface="Arial" panose="020B0604020202020204" pitchFamily="34" charset="0"/>
                <a:cs typeface="Arial" panose="020B0604020202020204" pitchFamily="34" charset="0"/>
              </a:rPr>
              <a:t>.</a:t>
            </a:r>
            <a:endParaRPr lang="ar-LY" sz="2400" dirty="0">
              <a:solidFill>
                <a:schemeClr val="bg1"/>
              </a:solidFill>
              <a:latin typeface="Arial" panose="020B0604020202020204" pitchFamily="34" charset="0"/>
              <a:cs typeface="Arial" panose="020B0604020202020204" pitchFamily="34" charset="0"/>
            </a:endParaRPr>
          </a:p>
        </p:txBody>
      </p:sp>
      <p:sp>
        <p:nvSpPr>
          <p:cNvPr id="3" name="مستطيل 2">
            <a:extLst>
              <a:ext uri="{FF2B5EF4-FFF2-40B4-BE49-F238E27FC236}">
                <a16:creationId xmlns:a16="http://schemas.microsoft.com/office/drawing/2014/main" xmlns="" id="{DB05CF06-F21E-4432-BADE-7A733D2C27E9}"/>
              </a:ext>
            </a:extLst>
          </p:cNvPr>
          <p:cNvSpPr/>
          <p:nvPr/>
        </p:nvSpPr>
        <p:spPr>
          <a:xfrm>
            <a:off x="643386" y="2607274"/>
            <a:ext cx="10888971" cy="954107"/>
          </a:xfrm>
          <a:prstGeom prst="rect">
            <a:avLst/>
          </a:prstGeom>
        </p:spPr>
        <p:txBody>
          <a:bodyPr wrap="square">
            <a:spAutoFit/>
          </a:bodyPr>
          <a:lstStyle/>
          <a:p>
            <a:pPr algn="just"/>
            <a:r>
              <a:rPr lang="en-US" sz="2800" dirty="0">
                <a:solidFill>
                  <a:schemeClr val="bg1">
                    <a:lumMod val="95000"/>
                    <a:lumOff val="5000"/>
                  </a:schemeClr>
                </a:solidFill>
                <a:latin typeface="Arial" panose="020B0604020202020204" pitchFamily="34" charset="0"/>
                <a:ea typeface="Microsoft YaHei UI" panose="020B0503020204020204" pitchFamily="34" charset="-122"/>
                <a:cs typeface="Arial" panose="020B0604020202020204" pitchFamily="34" charset="0"/>
              </a:rPr>
              <a:t>The first part of this research paper will define the major drivers of globalization.</a:t>
            </a:r>
            <a:endParaRPr lang="ar-LY" sz="2800" dirty="0">
              <a:solidFill>
                <a:schemeClr val="bg1">
                  <a:lumMod val="95000"/>
                  <a:lumOff val="5000"/>
                </a:schemeClr>
              </a:solidFill>
              <a:latin typeface="Arial" panose="020B0604020202020204" pitchFamily="34" charset="0"/>
              <a:ea typeface="Microsoft YaHei UI" panose="020B0503020204020204" pitchFamily="34" charset="-122"/>
              <a:cs typeface="Arial" panose="020B0604020202020204" pitchFamily="34" charset="0"/>
            </a:endParaRPr>
          </a:p>
        </p:txBody>
      </p:sp>
      <p:sp>
        <p:nvSpPr>
          <p:cNvPr id="4" name="عنصر نائب للتاريخ 3">
            <a:extLst>
              <a:ext uri="{FF2B5EF4-FFF2-40B4-BE49-F238E27FC236}">
                <a16:creationId xmlns:a16="http://schemas.microsoft.com/office/drawing/2014/main" xmlns="" id="{4F995CCA-63E4-4F47-BD87-6DAD4B3965CC}"/>
              </a:ext>
            </a:extLst>
          </p:cNvPr>
          <p:cNvSpPr>
            <a:spLocks noGrp="1"/>
          </p:cNvSpPr>
          <p:nvPr>
            <p:ph type="dt" sz="half" idx="10"/>
          </p:nvPr>
        </p:nvSpPr>
        <p:spPr>
          <a:xfrm>
            <a:off x="643387" y="6343203"/>
            <a:ext cx="1343706" cy="365125"/>
          </a:xfrm>
        </p:spPr>
        <p:txBody>
          <a:bodyPr/>
          <a:lstStyle/>
          <a:p>
            <a:pPr algn="ctr"/>
            <a:r>
              <a:rPr lang="en-US" sz="1050" b="1" dirty="0">
                <a:solidFill>
                  <a:schemeClr val="bg1">
                    <a:lumMod val="95000"/>
                    <a:lumOff val="5000"/>
                  </a:schemeClr>
                </a:solidFill>
              </a:rPr>
              <a:t>22/10/2019</a:t>
            </a:r>
            <a:endParaRPr lang="ar-LY" b="1" dirty="0">
              <a:solidFill>
                <a:schemeClr val="bg1">
                  <a:lumMod val="95000"/>
                  <a:lumOff val="5000"/>
                </a:schemeClr>
              </a:solidFill>
            </a:endParaRPr>
          </a:p>
        </p:txBody>
      </p:sp>
      <p:sp>
        <p:nvSpPr>
          <p:cNvPr id="5" name="عنصر نائب لرقم الشريحة 4">
            <a:extLst>
              <a:ext uri="{FF2B5EF4-FFF2-40B4-BE49-F238E27FC236}">
                <a16:creationId xmlns:a16="http://schemas.microsoft.com/office/drawing/2014/main" xmlns="" id="{E8B3E36A-0231-42C1-B544-130C19C1A398}"/>
              </a:ext>
            </a:extLst>
          </p:cNvPr>
          <p:cNvSpPr>
            <a:spLocks noGrp="1"/>
          </p:cNvSpPr>
          <p:nvPr>
            <p:ph type="sldNum" sz="quarter" idx="12"/>
          </p:nvPr>
        </p:nvSpPr>
        <p:spPr>
          <a:xfrm>
            <a:off x="10918028" y="6217729"/>
            <a:ext cx="1062155" cy="490599"/>
          </a:xfrm>
        </p:spPr>
        <p:txBody>
          <a:bodyPr/>
          <a:lstStyle/>
          <a:p>
            <a:pPr algn="ctr"/>
            <a:r>
              <a:rPr lang="ar-LY" dirty="0">
                <a:solidFill>
                  <a:schemeClr val="bg1">
                    <a:lumMod val="95000"/>
                    <a:lumOff val="5000"/>
                  </a:schemeClr>
                </a:solidFill>
              </a:rPr>
              <a:t>3</a:t>
            </a:r>
          </a:p>
        </p:txBody>
      </p:sp>
    </p:spTree>
    <p:extLst>
      <p:ext uri="{BB962C8B-B14F-4D97-AF65-F5344CB8AC3E}">
        <p14:creationId xmlns:p14="http://schemas.microsoft.com/office/powerpoint/2010/main" val="325537532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0"/>
                <a:lumOff val="100000"/>
              </a:schemeClr>
            </a:gs>
            <a:gs pos="35000">
              <a:schemeClr val="accent1">
                <a:lumMod val="0"/>
                <a:lumOff val="100000"/>
              </a:schemeClr>
            </a:gs>
            <a:gs pos="100000">
              <a:schemeClr val="accent1">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42" name="مستطيل 41">
            <a:extLst>
              <a:ext uri="{FF2B5EF4-FFF2-40B4-BE49-F238E27FC236}">
                <a16:creationId xmlns:a16="http://schemas.microsoft.com/office/drawing/2014/main" xmlns="" id="{5AFD5C0E-43FA-4652-B86B-CE9215159410}"/>
              </a:ext>
            </a:extLst>
          </p:cNvPr>
          <p:cNvSpPr/>
          <p:nvPr/>
        </p:nvSpPr>
        <p:spPr>
          <a:xfrm>
            <a:off x="3502702" y="3787756"/>
            <a:ext cx="2382065" cy="710309"/>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40" name="مستطيل 39">
            <a:extLst>
              <a:ext uri="{FF2B5EF4-FFF2-40B4-BE49-F238E27FC236}">
                <a16:creationId xmlns:a16="http://schemas.microsoft.com/office/drawing/2014/main" xmlns="" id="{EFCC3325-DDC7-4B73-8C84-7DE24D03A0F5}"/>
              </a:ext>
            </a:extLst>
          </p:cNvPr>
          <p:cNvSpPr/>
          <p:nvPr/>
        </p:nvSpPr>
        <p:spPr>
          <a:xfrm>
            <a:off x="6679992" y="3778877"/>
            <a:ext cx="1914581" cy="710309"/>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4" name="مربع نص 3">
            <a:extLst>
              <a:ext uri="{FF2B5EF4-FFF2-40B4-BE49-F238E27FC236}">
                <a16:creationId xmlns:a16="http://schemas.microsoft.com/office/drawing/2014/main" xmlns="" id="{5407F25B-9F97-4BA6-AD10-076DA6F5AB2F}"/>
              </a:ext>
            </a:extLst>
          </p:cNvPr>
          <p:cNvSpPr txBox="1"/>
          <p:nvPr/>
        </p:nvSpPr>
        <p:spPr>
          <a:xfrm>
            <a:off x="635976" y="585997"/>
            <a:ext cx="6672453" cy="707886"/>
          </a:xfrm>
          <a:prstGeom prst="rect">
            <a:avLst/>
          </a:prstGeom>
          <a:noFill/>
        </p:spPr>
        <p:txBody>
          <a:bodyPr wrap="square" rtlCol="1">
            <a:spAutoFit/>
          </a:bodyPr>
          <a:lstStyle/>
          <a:p>
            <a:r>
              <a:rPr lang="en-US" sz="4000" b="1" dirty="0">
                <a:solidFill>
                  <a:schemeClr val="bg2"/>
                </a:solidFill>
                <a:latin typeface="Arial" panose="020B0604020202020204" pitchFamily="34" charset="0"/>
                <a:ea typeface="Microsoft YaHei UI" panose="020B0503020204020204" pitchFamily="34" charset="-122"/>
                <a:cs typeface="Arial" panose="020B0604020202020204" pitchFamily="34" charset="0"/>
              </a:rPr>
              <a:t>Drivers of </a:t>
            </a:r>
            <a:r>
              <a:rPr lang="en-US" sz="4000" b="1" dirty="0" smtClean="0">
                <a:solidFill>
                  <a:schemeClr val="bg2"/>
                </a:solidFill>
                <a:latin typeface="Arial" panose="020B0604020202020204" pitchFamily="34" charset="0"/>
                <a:ea typeface="Microsoft YaHei UI" panose="020B0503020204020204" pitchFamily="34" charset="-122"/>
                <a:cs typeface="Arial" panose="020B0604020202020204" pitchFamily="34" charset="0"/>
              </a:rPr>
              <a:t>Globalization:</a:t>
            </a:r>
            <a:endParaRPr lang="ar-LY" sz="4000" b="1" dirty="0">
              <a:solidFill>
                <a:schemeClr val="bg2"/>
              </a:solidFill>
              <a:latin typeface="Arial" panose="020B0604020202020204" pitchFamily="34" charset="0"/>
              <a:ea typeface="Microsoft YaHei UI" panose="020B0503020204020204" pitchFamily="34" charset="-122"/>
              <a:cs typeface="Arial" panose="020B0604020202020204" pitchFamily="34" charset="0"/>
            </a:endParaRPr>
          </a:p>
        </p:txBody>
      </p:sp>
      <p:sp>
        <p:nvSpPr>
          <p:cNvPr id="5" name="مربع نص 4">
            <a:extLst>
              <a:ext uri="{FF2B5EF4-FFF2-40B4-BE49-F238E27FC236}">
                <a16:creationId xmlns:a16="http://schemas.microsoft.com/office/drawing/2014/main" xmlns="" id="{950E2CD3-8380-4081-BAE7-108A17C397BF}"/>
              </a:ext>
            </a:extLst>
          </p:cNvPr>
          <p:cNvSpPr txBox="1"/>
          <p:nvPr/>
        </p:nvSpPr>
        <p:spPr>
          <a:xfrm>
            <a:off x="646376" y="1519880"/>
            <a:ext cx="10476782" cy="1815882"/>
          </a:xfrm>
          <a:prstGeom prst="rect">
            <a:avLst/>
          </a:prstGeom>
          <a:noFill/>
        </p:spPr>
        <p:txBody>
          <a:bodyPr wrap="square" rtlCol="1">
            <a:spAutoFit/>
          </a:bodyPr>
          <a:lstStyle/>
          <a:p>
            <a:pPr algn="just"/>
            <a:r>
              <a:rPr lang="en-US" sz="2800" dirty="0">
                <a:solidFill>
                  <a:schemeClr val="bg1">
                    <a:lumMod val="95000"/>
                    <a:lumOff val="5000"/>
                  </a:schemeClr>
                </a:solidFill>
                <a:latin typeface="Arial" panose="020B0604020202020204" pitchFamily="34" charset="0"/>
                <a:cs typeface="Arial" panose="020B0604020202020204" pitchFamily="34" charset="0"/>
              </a:rPr>
              <a:t>The media and almost every book on globalization and international business speak about different drivers of globalization and they can basically be separated into five different groups:</a:t>
            </a:r>
            <a:endParaRPr lang="ar-LY" sz="2800" dirty="0">
              <a:solidFill>
                <a:schemeClr val="bg1">
                  <a:lumMod val="95000"/>
                  <a:lumOff val="5000"/>
                </a:schemeClr>
              </a:solidFill>
              <a:latin typeface="Arial" panose="020B0604020202020204" pitchFamily="34" charset="0"/>
              <a:cs typeface="Arial" panose="020B0604020202020204" pitchFamily="34" charset="0"/>
            </a:endParaRPr>
          </a:p>
        </p:txBody>
      </p:sp>
      <p:pic>
        <p:nvPicPr>
          <p:cNvPr id="3" name="صورة 2">
            <a:extLst>
              <a:ext uri="{FF2B5EF4-FFF2-40B4-BE49-F238E27FC236}">
                <a16:creationId xmlns:a16="http://schemas.microsoft.com/office/drawing/2014/main" xmlns="" id="{6BE9949B-F306-401E-B958-9A3C5F177ED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41527" y="3867218"/>
            <a:ext cx="3828226" cy="229693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 name="عنصر نائب للتاريخ 3">
            <a:extLst>
              <a:ext uri="{FF2B5EF4-FFF2-40B4-BE49-F238E27FC236}">
                <a16:creationId xmlns:a16="http://schemas.microsoft.com/office/drawing/2014/main" xmlns="" id="{67D762DB-3D4D-4548-BCB2-59262BE2DE31}"/>
              </a:ext>
            </a:extLst>
          </p:cNvPr>
          <p:cNvSpPr>
            <a:spLocks noGrp="1"/>
          </p:cNvSpPr>
          <p:nvPr>
            <p:ph type="dt" sz="half" idx="10"/>
          </p:nvPr>
        </p:nvSpPr>
        <p:spPr>
          <a:xfrm>
            <a:off x="643387" y="6343203"/>
            <a:ext cx="1343706" cy="365125"/>
          </a:xfrm>
        </p:spPr>
        <p:txBody>
          <a:bodyPr/>
          <a:lstStyle/>
          <a:p>
            <a:pPr algn="ctr"/>
            <a:r>
              <a:rPr lang="en-US" sz="1050" b="1" dirty="0">
                <a:solidFill>
                  <a:schemeClr val="bg1">
                    <a:lumMod val="95000"/>
                    <a:lumOff val="5000"/>
                  </a:schemeClr>
                </a:solidFill>
              </a:rPr>
              <a:t>22/10/2019</a:t>
            </a:r>
            <a:endParaRPr lang="ar-LY" b="1" dirty="0">
              <a:solidFill>
                <a:schemeClr val="bg1">
                  <a:lumMod val="95000"/>
                  <a:lumOff val="5000"/>
                </a:schemeClr>
              </a:solidFill>
            </a:endParaRPr>
          </a:p>
        </p:txBody>
      </p:sp>
      <p:sp>
        <p:nvSpPr>
          <p:cNvPr id="8" name="عنصر نائب لرقم الشريحة 4">
            <a:extLst>
              <a:ext uri="{FF2B5EF4-FFF2-40B4-BE49-F238E27FC236}">
                <a16:creationId xmlns:a16="http://schemas.microsoft.com/office/drawing/2014/main" xmlns="" id="{C6997927-D219-4921-9953-93E8A27EFDE3}"/>
              </a:ext>
            </a:extLst>
          </p:cNvPr>
          <p:cNvSpPr>
            <a:spLocks noGrp="1"/>
          </p:cNvSpPr>
          <p:nvPr>
            <p:ph type="sldNum" sz="quarter" idx="12"/>
          </p:nvPr>
        </p:nvSpPr>
        <p:spPr>
          <a:xfrm>
            <a:off x="10918028" y="6217729"/>
            <a:ext cx="1062155" cy="490599"/>
          </a:xfrm>
        </p:spPr>
        <p:txBody>
          <a:bodyPr/>
          <a:lstStyle/>
          <a:p>
            <a:pPr algn="ctr"/>
            <a:r>
              <a:rPr lang="ar-LY" dirty="0">
                <a:solidFill>
                  <a:schemeClr val="bg1">
                    <a:lumMod val="95000"/>
                    <a:lumOff val="5000"/>
                  </a:schemeClr>
                </a:solidFill>
              </a:rPr>
              <a:t>4</a:t>
            </a:r>
          </a:p>
        </p:txBody>
      </p:sp>
    </p:spTree>
    <p:extLst>
      <p:ext uri="{BB962C8B-B14F-4D97-AF65-F5344CB8AC3E}">
        <p14:creationId xmlns:p14="http://schemas.microsoft.com/office/powerpoint/2010/main" val="3445040523"/>
      </p:ext>
    </p:extLst>
  </p:cSld>
  <p:clrMapOvr>
    <a:masterClrMapping/>
  </p:clrMapOvr>
  <p:transition spd="slow">
    <p:wipe dir="r"/>
  </p:transition>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0"/>
                <a:lumOff val="100000"/>
              </a:schemeClr>
            </a:gs>
            <a:gs pos="35000">
              <a:schemeClr val="accent1">
                <a:lumMod val="0"/>
                <a:lumOff val="100000"/>
              </a:schemeClr>
            </a:gs>
            <a:gs pos="100000">
              <a:schemeClr val="accent1">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2" name="مربع نص 1">
            <a:extLst>
              <a:ext uri="{FF2B5EF4-FFF2-40B4-BE49-F238E27FC236}">
                <a16:creationId xmlns:a16="http://schemas.microsoft.com/office/drawing/2014/main" xmlns="" id="{26DC3EDD-23CC-4666-BB40-5CEF795C6282}"/>
              </a:ext>
            </a:extLst>
          </p:cNvPr>
          <p:cNvSpPr txBox="1"/>
          <p:nvPr/>
        </p:nvSpPr>
        <p:spPr>
          <a:xfrm>
            <a:off x="860809" y="2068372"/>
            <a:ext cx="10470382" cy="3693319"/>
          </a:xfrm>
          <a:prstGeom prst="rect">
            <a:avLst/>
          </a:prstGeom>
          <a:noFill/>
        </p:spPr>
        <p:txBody>
          <a:bodyPr wrap="square" rtlCol="1">
            <a:spAutoFit/>
          </a:bodyPr>
          <a:lstStyle/>
          <a:p>
            <a:r>
              <a:rPr lang="en-US" sz="4000" b="1" dirty="0">
                <a:solidFill>
                  <a:schemeClr val="bg2"/>
                </a:solidFill>
                <a:latin typeface="Arial" panose="020B0604020202020204" pitchFamily="34" charset="0"/>
                <a:ea typeface="Microsoft YaHei UI" panose="020B0503020204020204" pitchFamily="34" charset="-122"/>
                <a:cs typeface="Arial" panose="020B0604020202020204" pitchFamily="34" charset="0"/>
              </a:rPr>
              <a:t>1- </a:t>
            </a:r>
            <a:r>
              <a:rPr lang="en-US" sz="4000" b="1" dirty="0">
                <a:solidFill>
                  <a:schemeClr val="bg2"/>
                </a:solidFill>
                <a:latin typeface="Arial" panose="020B0604020202020204" pitchFamily="34" charset="0"/>
                <a:ea typeface="Microsoft YaHei UI" panose="020B0503020204020204" pitchFamily="34" charset="-122"/>
                <a:cs typeface="Arial" panose="020B0604020202020204" pitchFamily="34" charset="0"/>
              </a:rPr>
              <a:t>Technological:</a:t>
            </a:r>
            <a:endParaRPr lang="en-US" sz="4000" b="1" dirty="0">
              <a:solidFill>
                <a:schemeClr val="bg2"/>
              </a:solidFill>
              <a:latin typeface="Arial" panose="020B0604020202020204" pitchFamily="34" charset="0"/>
              <a:ea typeface="Microsoft YaHei UI" panose="020B0503020204020204" pitchFamily="34" charset="-122"/>
              <a:cs typeface="Arial" panose="020B0604020202020204" pitchFamily="34" charset="0"/>
            </a:endParaRPr>
          </a:p>
          <a:p>
            <a:pPr marL="342900" indent="-342900">
              <a:buFont typeface="+mj-lt"/>
              <a:buAutoNum type="arabicParenR"/>
            </a:pPr>
            <a:endParaRPr lang="en-US" dirty="0"/>
          </a:p>
          <a:p>
            <a:endParaRPr lang="en-US" dirty="0"/>
          </a:p>
          <a:p>
            <a:endParaRPr lang="en-US" dirty="0"/>
          </a:p>
          <a:p>
            <a:pPr algn="just"/>
            <a:r>
              <a:rPr lang="en-US" sz="2800" dirty="0">
                <a:solidFill>
                  <a:schemeClr val="bg1"/>
                </a:solidFill>
                <a:latin typeface="Arial" panose="020B0604020202020204" pitchFamily="34" charset="0"/>
                <a:cs typeface="Arial" panose="020B0604020202020204" pitchFamily="34" charset="0"/>
              </a:rPr>
              <a:t>Technological shaped and set the foundation for modern globalization. Innovation in the transportation technology revolutionized the industry. The most important developments among these are the commercial jet aircraft and the concept of containerization in the late 1970s and 1980s.</a:t>
            </a:r>
          </a:p>
        </p:txBody>
      </p:sp>
      <p:pic>
        <p:nvPicPr>
          <p:cNvPr id="7" name="صورة 6">
            <a:extLst>
              <a:ext uri="{FF2B5EF4-FFF2-40B4-BE49-F238E27FC236}">
                <a16:creationId xmlns:a16="http://schemas.microsoft.com/office/drawing/2014/main" xmlns="" id="{3BE09273-8228-42A7-9A70-19CB2367BB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29880" y="391885"/>
            <a:ext cx="4693031" cy="281784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4" name="عنصر نائب للتاريخ 3">
            <a:extLst>
              <a:ext uri="{FF2B5EF4-FFF2-40B4-BE49-F238E27FC236}">
                <a16:creationId xmlns:a16="http://schemas.microsoft.com/office/drawing/2014/main" xmlns="" id="{13E8534C-7BE4-4D8F-BAAA-37606F9FB224}"/>
              </a:ext>
            </a:extLst>
          </p:cNvPr>
          <p:cNvSpPr>
            <a:spLocks noGrp="1"/>
          </p:cNvSpPr>
          <p:nvPr>
            <p:ph type="dt" sz="half" idx="10"/>
          </p:nvPr>
        </p:nvSpPr>
        <p:spPr>
          <a:xfrm>
            <a:off x="643387" y="6343203"/>
            <a:ext cx="1343706" cy="365125"/>
          </a:xfrm>
        </p:spPr>
        <p:txBody>
          <a:bodyPr/>
          <a:lstStyle/>
          <a:p>
            <a:pPr algn="ctr"/>
            <a:r>
              <a:rPr lang="en-US" sz="1050" b="1" dirty="0">
                <a:solidFill>
                  <a:schemeClr val="bg1">
                    <a:lumMod val="95000"/>
                    <a:lumOff val="5000"/>
                  </a:schemeClr>
                </a:solidFill>
              </a:rPr>
              <a:t>22/10/2019</a:t>
            </a:r>
            <a:endParaRPr lang="ar-LY" b="1" dirty="0">
              <a:solidFill>
                <a:schemeClr val="bg1">
                  <a:lumMod val="95000"/>
                  <a:lumOff val="5000"/>
                </a:schemeClr>
              </a:solidFill>
            </a:endParaRPr>
          </a:p>
        </p:txBody>
      </p:sp>
      <p:sp>
        <p:nvSpPr>
          <p:cNvPr id="5" name="عنصر نائب لرقم الشريحة 4">
            <a:extLst>
              <a:ext uri="{FF2B5EF4-FFF2-40B4-BE49-F238E27FC236}">
                <a16:creationId xmlns:a16="http://schemas.microsoft.com/office/drawing/2014/main" xmlns="" id="{B2F49C8D-01F0-4B7B-B5C3-6A1013D40B98}"/>
              </a:ext>
            </a:extLst>
          </p:cNvPr>
          <p:cNvSpPr>
            <a:spLocks noGrp="1"/>
          </p:cNvSpPr>
          <p:nvPr>
            <p:ph type="sldNum" sz="quarter" idx="12"/>
          </p:nvPr>
        </p:nvSpPr>
        <p:spPr>
          <a:xfrm>
            <a:off x="10918028" y="6217729"/>
            <a:ext cx="1062155" cy="490599"/>
          </a:xfrm>
        </p:spPr>
        <p:txBody>
          <a:bodyPr/>
          <a:lstStyle/>
          <a:p>
            <a:pPr algn="ctr"/>
            <a:r>
              <a:rPr lang="ar-LY" dirty="0">
                <a:solidFill>
                  <a:schemeClr val="bg1">
                    <a:lumMod val="95000"/>
                    <a:lumOff val="5000"/>
                  </a:schemeClr>
                </a:solidFill>
              </a:rPr>
              <a:t>5</a:t>
            </a:r>
          </a:p>
        </p:txBody>
      </p:sp>
    </p:spTree>
    <p:extLst>
      <p:ext uri="{BB962C8B-B14F-4D97-AF65-F5344CB8AC3E}">
        <p14:creationId xmlns:p14="http://schemas.microsoft.com/office/powerpoint/2010/main" val="1999994825"/>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0"/>
                <a:lumOff val="100000"/>
              </a:schemeClr>
            </a:gs>
            <a:gs pos="35000">
              <a:schemeClr val="accent1">
                <a:lumMod val="0"/>
                <a:lumOff val="100000"/>
              </a:schemeClr>
            </a:gs>
            <a:gs pos="100000">
              <a:schemeClr val="accent1">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5" name="مربع نص 4">
            <a:extLst>
              <a:ext uri="{FF2B5EF4-FFF2-40B4-BE49-F238E27FC236}">
                <a16:creationId xmlns:a16="http://schemas.microsoft.com/office/drawing/2014/main" xmlns="" id="{2E09E04A-057F-4E69-8DC4-8D42DEA548A9}"/>
              </a:ext>
            </a:extLst>
          </p:cNvPr>
          <p:cNvSpPr txBox="1"/>
          <p:nvPr/>
        </p:nvSpPr>
        <p:spPr>
          <a:xfrm>
            <a:off x="1281404" y="2136338"/>
            <a:ext cx="9629192" cy="2431435"/>
          </a:xfrm>
          <a:prstGeom prst="rect">
            <a:avLst/>
          </a:prstGeom>
          <a:noFill/>
        </p:spPr>
        <p:txBody>
          <a:bodyPr wrap="square" rtlCol="1">
            <a:spAutoFit/>
          </a:bodyPr>
          <a:lstStyle/>
          <a:p>
            <a:r>
              <a:rPr lang="en-US" sz="4000" b="1" dirty="0">
                <a:solidFill>
                  <a:schemeClr val="bg2"/>
                </a:solidFill>
                <a:latin typeface="Arial" panose="020B0604020202020204" pitchFamily="34" charset="0"/>
                <a:ea typeface="Microsoft YaHei UI" panose="020B0503020204020204" pitchFamily="34" charset="-122"/>
                <a:cs typeface="Arial" panose="020B0604020202020204" pitchFamily="34" charset="0"/>
              </a:rPr>
              <a:t>2- </a:t>
            </a:r>
            <a:r>
              <a:rPr lang="en-US" sz="4000" b="1" dirty="0">
                <a:solidFill>
                  <a:schemeClr val="bg2"/>
                </a:solidFill>
                <a:latin typeface="Arial" panose="020B0604020202020204" pitchFamily="34" charset="0"/>
                <a:ea typeface="Microsoft YaHei UI" panose="020B0503020204020204" pitchFamily="34" charset="-122"/>
                <a:cs typeface="Arial" panose="020B0604020202020204" pitchFamily="34" charset="0"/>
              </a:rPr>
              <a:t>Political Drivers: </a:t>
            </a:r>
            <a:endParaRPr lang="en-US" sz="4000" b="1" dirty="0">
              <a:solidFill>
                <a:schemeClr val="bg2"/>
              </a:solidFill>
              <a:latin typeface="Arial" panose="020B0604020202020204" pitchFamily="34" charset="0"/>
              <a:ea typeface="Microsoft YaHei UI" panose="020B0503020204020204" pitchFamily="34" charset="-122"/>
              <a:cs typeface="Arial" panose="020B0604020202020204" pitchFamily="34" charset="0"/>
            </a:endParaRPr>
          </a:p>
          <a:p>
            <a:endParaRPr lang="en-US" sz="2800" dirty="0">
              <a:latin typeface="Arial" panose="020B0604020202020204" pitchFamily="34" charset="0"/>
              <a:cs typeface="Arial" panose="020B0604020202020204" pitchFamily="34" charset="0"/>
            </a:endParaRPr>
          </a:p>
          <a:p>
            <a:pPr algn="just"/>
            <a:r>
              <a:rPr lang="en-US" sz="2800" b="1" dirty="0">
                <a:solidFill>
                  <a:schemeClr val="bg1"/>
                </a:solidFill>
                <a:latin typeface="Arial" panose="020B0604020202020204" pitchFamily="34" charset="0"/>
                <a:cs typeface="Arial" panose="020B0604020202020204" pitchFamily="34" charset="0"/>
              </a:rPr>
              <a:t>Liberalized trading rules and deregulated markets lead to lowered tariffs and allowed foreign direct investments in almost all over the world.</a:t>
            </a:r>
          </a:p>
        </p:txBody>
      </p:sp>
      <p:pic>
        <p:nvPicPr>
          <p:cNvPr id="21" name="صورة 20">
            <a:extLst>
              <a:ext uri="{FF2B5EF4-FFF2-40B4-BE49-F238E27FC236}">
                <a16:creationId xmlns:a16="http://schemas.microsoft.com/office/drawing/2014/main" xmlns="" id="{27EBC9DB-25CB-4973-A3FF-9AC19DD392D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05705" y="197111"/>
            <a:ext cx="4317565" cy="233148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4" name="عنصر نائب للتاريخ 3">
            <a:extLst>
              <a:ext uri="{FF2B5EF4-FFF2-40B4-BE49-F238E27FC236}">
                <a16:creationId xmlns:a16="http://schemas.microsoft.com/office/drawing/2014/main" xmlns="" id="{8E4388D9-E9EF-4A53-A140-C1F6F3F43282}"/>
              </a:ext>
            </a:extLst>
          </p:cNvPr>
          <p:cNvSpPr>
            <a:spLocks noGrp="1"/>
          </p:cNvSpPr>
          <p:nvPr>
            <p:ph type="dt" sz="half" idx="10"/>
          </p:nvPr>
        </p:nvSpPr>
        <p:spPr>
          <a:xfrm>
            <a:off x="643387" y="6343203"/>
            <a:ext cx="1343706" cy="365125"/>
          </a:xfrm>
        </p:spPr>
        <p:txBody>
          <a:bodyPr/>
          <a:lstStyle/>
          <a:p>
            <a:pPr algn="ctr"/>
            <a:r>
              <a:rPr lang="en-US" sz="1050" b="1" dirty="0">
                <a:solidFill>
                  <a:schemeClr val="bg1">
                    <a:lumMod val="95000"/>
                    <a:lumOff val="5000"/>
                  </a:schemeClr>
                </a:solidFill>
              </a:rPr>
              <a:t>22/10/2019</a:t>
            </a:r>
            <a:endParaRPr lang="ar-LY" b="1" dirty="0">
              <a:solidFill>
                <a:schemeClr val="bg1">
                  <a:lumMod val="95000"/>
                  <a:lumOff val="5000"/>
                </a:schemeClr>
              </a:solidFill>
            </a:endParaRPr>
          </a:p>
        </p:txBody>
      </p:sp>
      <p:sp>
        <p:nvSpPr>
          <p:cNvPr id="6" name="عنصر نائب لرقم الشريحة 4">
            <a:extLst>
              <a:ext uri="{FF2B5EF4-FFF2-40B4-BE49-F238E27FC236}">
                <a16:creationId xmlns:a16="http://schemas.microsoft.com/office/drawing/2014/main" xmlns="" id="{235F1585-085E-4CFA-8BFB-4CD1E879C06A}"/>
              </a:ext>
            </a:extLst>
          </p:cNvPr>
          <p:cNvSpPr>
            <a:spLocks noGrp="1"/>
          </p:cNvSpPr>
          <p:nvPr>
            <p:ph type="sldNum" sz="quarter" idx="12"/>
          </p:nvPr>
        </p:nvSpPr>
        <p:spPr>
          <a:xfrm>
            <a:off x="10918028" y="6217729"/>
            <a:ext cx="1062155" cy="490599"/>
          </a:xfrm>
        </p:spPr>
        <p:txBody>
          <a:bodyPr/>
          <a:lstStyle/>
          <a:p>
            <a:pPr algn="ctr"/>
            <a:r>
              <a:rPr lang="ar-LY" dirty="0">
                <a:solidFill>
                  <a:schemeClr val="bg1">
                    <a:lumMod val="95000"/>
                    <a:lumOff val="5000"/>
                  </a:schemeClr>
                </a:solidFill>
              </a:rPr>
              <a:t>6</a:t>
            </a:r>
          </a:p>
        </p:txBody>
      </p:sp>
    </p:spTree>
    <p:extLst>
      <p:ext uri="{BB962C8B-B14F-4D97-AF65-F5344CB8AC3E}">
        <p14:creationId xmlns:p14="http://schemas.microsoft.com/office/powerpoint/2010/main" val="377087747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0"/>
                <a:lumOff val="100000"/>
              </a:schemeClr>
            </a:gs>
            <a:gs pos="35000">
              <a:schemeClr val="accent1">
                <a:lumMod val="0"/>
                <a:lumOff val="100000"/>
              </a:schemeClr>
            </a:gs>
            <a:gs pos="100000">
              <a:schemeClr val="accent1">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3" name="مربع نص 2">
            <a:extLst>
              <a:ext uri="{FF2B5EF4-FFF2-40B4-BE49-F238E27FC236}">
                <a16:creationId xmlns:a16="http://schemas.microsoft.com/office/drawing/2014/main" xmlns="" id="{B45D2019-3D20-41E5-BEFB-3DDCD10AFBD7}"/>
              </a:ext>
            </a:extLst>
          </p:cNvPr>
          <p:cNvSpPr txBox="1"/>
          <p:nvPr/>
        </p:nvSpPr>
        <p:spPr>
          <a:xfrm>
            <a:off x="926123" y="1613118"/>
            <a:ext cx="10339754" cy="4124206"/>
          </a:xfrm>
          <a:prstGeom prst="rect">
            <a:avLst/>
          </a:prstGeom>
          <a:noFill/>
        </p:spPr>
        <p:txBody>
          <a:bodyPr wrap="square" rtlCol="1">
            <a:spAutoFit/>
          </a:bodyPr>
          <a:lstStyle/>
          <a:p>
            <a:r>
              <a:rPr lang="en-US" sz="4000" b="1" dirty="0">
                <a:solidFill>
                  <a:schemeClr val="bg2"/>
                </a:solidFill>
                <a:latin typeface="Arial" panose="020B0604020202020204" pitchFamily="34" charset="0"/>
                <a:ea typeface="Microsoft YaHei UI" panose="020B0503020204020204" pitchFamily="34" charset="-122"/>
                <a:cs typeface="Arial" panose="020B0604020202020204" pitchFamily="34" charset="0"/>
              </a:rPr>
              <a:t>3- Market </a:t>
            </a:r>
            <a:r>
              <a:rPr lang="en-US" sz="4000" b="1" dirty="0" smtClean="0">
                <a:solidFill>
                  <a:schemeClr val="bg2"/>
                </a:solidFill>
                <a:latin typeface="Arial" panose="020B0604020202020204" pitchFamily="34" charset="0"/>
                <a:ea typeface="Microsoft YaHei UI" panose="020B0503020204020204" pitchFamily="34" charset="-122"/>
                <a:cs typeface="Arial" panose="020B0604020202020204" pitchFamily="34" charset="0"/>
              </a:rPr>
              <a:t>drivers:</a:t>
            </a:r>
            <a:endParaRPr lang="en-US" sz="4000" b="1" dirty="0">
              <a:solidFill>
                <a:schemeClr val="bg2"/>
              </a:solidFill>
              <a:latin typeface="Arial" panose="020B0604020202020204" pitchFamily="34" charset="0"/>
              <a:ea typeface="Microsoft YaHei UI" panose="020B0503020204020204" pitchFamily="34" charset="-122"/>
              <a:cs typeface="Arial" panose="020B0604020202020204" pitchFamily="34" charset="0"/>
            </a:endParaRPr>
          </a:p>
          <a:p>
            <a:endParaRPr lang="en-US" dirty="0"/>
          </a:p>
          <a:p>
            <a:endParaRPr lang="en-US" dirty="0"/>
          </a:p>
          <a:p>
            <a:endParaRPr lang="en-US" dirty="0"/>
          </a:p>
          <a:p>
            <a:pPr algn="just"/>
            <a:r>
              <a:rPr lang="en-US" sz="2800" dirty="0">
                <a:solidFill>
                  <a:schemeClr val="bg1"/>
                </a:solidFill>
                <a:latin typeface="Arial" panose="020B0604020202020204" pitchFamily="34" charset="0"/>
                <a:cs typeface="Arial" panose="020B0604020202020204" pitchFamily="34" charset="0"/>
              </a:rPr>
              <a:t>As domestic markets become more and more saturated, the opportunities for growth are limited and global expanding is a way most organizations choose to overcome this situation. Common customer needs and the opportunity to use global marketing channels and transfer marketing to some extent are also incentives to choose internationalization. </a:t>
            </a:r>
            <a:endParaRPr lang="ar-LY" sz="2800" dirty="0">
              <a:solidFill>
                <a:schemeClr val="bg1"/>
              </a:solidFill>
              <a:latin typeface="Arial" panose="020B0604020202020204" pitchFamily="34" charset="0"/>
              <a:cs typeface="Arial" panose="020B0604020202020204" pitchFamily="34" charset="0"/>
            </a:endParaRPr>
          </a:p>
        </p:txBody>
      </p:sp>
      <p:pic>
        <p:nvPicPr>
          <p:cNvPr id="11" name="صورة 10">
            <a:extLst>
              <a:ext uri="{FF2B5EF4-FFF2-40B4-BE49-F238E27FC236}">
                <a16:creationId xmlns:a16="http://schemas.microsoft.com/office/drawing/2014/main" xmlns="" id="{D97CA29D-A91D-4928-AF8B-B73E0595A22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15683" y="267999"/>
            <a:ext cx="4422950" cy="22114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4" name="عنصر نائب للتاريخ 3">
            <a:extLst>
              <a:ext uri="{FF2B5EF4-FFF2-40B4-BE49-F238E27FC236}">
                <a16:creationId xmlns:a16="http://schemas.microsoft.com/office/drawing/2014/main" xmlns="" id="{6098D806-16C5-4576-93EC-40AB0950E717}"/>
              </a:ext>
            </a:extLst>
          </p:cNvPr>
          <p:cNvSpPr>
            <a:spLocks noGrp="1"/>
          </p:cNvSpPr>
          <p:nvPr>
            <p:ph type="dt" sz="half" idx="10"/>
          </p:nvPr>
        </p:nvSpPr>
        <p:spPr>
          <a:xfrm>
            <a:off x="643387" y="6343203"/>
            <a:ext cx="1343706" cy="365125"/>
          </a:xfrm>
        </p:spPr>
        <p:txBody>
          <a:bodyPr/>
          <a:lstStyle/>
          <a:p>
            <a:pPr algn="ctr"/>
            <a:r>
              <a:rPr lang="en-US" sz="1050" b="1" dirty="0">
                <a:solidFill>
                  <a:schemeClr val="bg1">
                    <a:lumMod val="95000"/>
                    <a:lumOff val="5000"/>
                  </a:schemeClr>
                </a:solidFill>
              </a:rPr>
              <a:t>22/10/2019</a:t>
            </a:r>
            <a:endParaRPr lang="ar-LY" b="1" dirty="0">
              <a:solidFill>
                <a:schemeClr val="bg1">
                  <a:lumMod val="95000"/>
                  <a:lumOff val="5000"/>
                </a:schemeClr>
              </a:solidFill>
            </a:endParaRPr>
          </a:p>
        </p:txBody>
      </p:sp>
      <p:sp>
        <p:nvSpPr>
          <p:cNvPr id="5" name="عنصر نائب لرقم الشريحة 4">
            <a:extLst>
              <a:ext uri="{FF2B5EF4-FFF2-40B4-BE49-F238E27FC236}">
                <a16:creationId xmlns:a16="http://schemas.microsoft.com/office/drawing/2014/main" xmlns="" id="{CB3204C3-B42C-47F4-932B-6751B07EE655}"/>
              </a:ext>
            </a:extLst>
          </p:cNvPr>
          <p:cNvSpPr>
            <a:spLocks noGrp="1"/>
          </p:cNvSpPr>
          <p:nvPr>
            <p:ph type="sldNum" sz="quarter" idx="12"/>
          </p:nvPr>
        </p:nvSpPr>
        <p:spPr>
          <a:xfrm>
            <a:off x="10918028" y="6217729"/>
            <a:ext cx="1062155" cy="490599"/>
          </a:xfrm>
        </p:spPr>
        <p:txBody>
          <a:bodyPr/>
          <a:lstStyle/>
          <a:p>
            <a:pPr algn="ctr"/>
            <a:r>
              <a:rPr lang="ar-LY" dirty="0">
                <a:solidFill>
                  <a:schemeClr val="bg1">
                    <a:lumMod val="95000"/>
                    <a:lumOff val="5000"/>
                  </a:schemeClr>
                </a:solidFill>
              </a:rPr>
              <a:t>7</a:t>
            </a:r>
          </a:p>
        </p:txBody>
      </p:sp>
    </p:spTree>
    <p:extLst>
      <p:ext uri="{BB962C8B-B14F-4D97-AF65-F5344CB8AC3E}">
        <p14:creationId xmlns:p14="http://schemas.microsoft.com/office/powerpoint/2010/main" val="30991699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0"/>
                <a:lumOff val="100000"/>
              </a:schemeClr>
            </a:gs>
            <a:gs pos="35000">
              <a:schemeClr val="accent1">
                <a:lumMod val="0"/>
                <a:lumOff val="100000"/>
              </a:schemeClr>
            </a:gs>
            <a:gs pos="100000">
              <a:schemeClr val="accent1">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2" name="مربع نص 1">
            <a:extLst>
              <a:ext uri="{FF2B5EF4-FFF2-40B4-BE49-F238E27FC236}">
                <a16:creationId xmlns:a16="http://schemas.microsoft.com/office/drawing/2014/main" xmlns="" id="{1EA5AE74-92E4-4109-8147-F245AD71932D}"/>
              </a:ext>
            </a:extLst>
          </p:cNvPr>
          <p:cNvSpPr txBox="1"/>
          <p:nvPr/>
        </p:nvSpPr>
        <p:spPr>
          <a:xfrm>
            <a:off x="1403419" y="1982450"/>
            <a:ext cx="9385161" cy="3693319"/>
          </a:xfrm>
          <a:prstGeom prst="rect">
            <a:avLst/>
          </a:prstGeom>
          <a:noFill/>
        </p:spPr>
        <p:txBody>
          <a:bodyPr wrap="square" rtlCol="1">
            <a:spAutoFit/>
          </a:bodyPr>
          <a:lstStyle/>
          <a:p>
            <a:r>
              <a:rPr lang="en-US" sz="3600" b="1" dirty="0">
                <a:solidFill>
                  <a:schemeClr val="bg2"/>
                </a:solidFill>
                <a:latin typeface="Arial" panose="020B0604020202020204" pitchFamily="34" charset="0"/>
                <a:ea typeface="Microsoft YaHei UI" panose="020B0503020204020204" pitchFamily="34" charset="-122"/>
                <a:cs typeface="Arial" panose="020B0604020202020204" pitchFamily="34" charset="0"/>
              </a:rPr>
              <a:t>4- Cost </a:t>
            </a:r>
            <a:r>
              <a:rPr lang="en-US" sz="3600" b="1" dirty="0">
                <a:solidFill>
                  <a:schemeClr val="bg2"/>
                </a:solidFill>
                <a:latin typeface="Arial" panose="020B0604020202020204" pitchFamily="34" charset="0"/>
                <a:ea typeface="Microsoft YaHei UI" panose="020B0503020204020204" pitchFamily="34" charset="-122"/>
                <a:cs typeface="Arial" panose="020B0604020202020204" pitchFamily="34" charset="0"/>
              </a:rPr>
              <a:t>Drivers:</a:t>
            </a:r>
            <a:endParaRPr lang="en-US" sz="3600" b="1" dirty="0">
              <a:solidFill>
                <a:schemeClr val="bg2"/>
              </a:solidFill>
              <a:latin typeface="Arial" panose="020B0604020202020204" pitchFamily="34" charset="0"/>
              <a:ea typeface="Microsoft YaHei UI" panose="020B0503020204020204" pitchFamily="34" charset="-122"/>
              <a:cs typeface="Arial" panose="020B0604020202020204" pitchFamily="34" charset="0"/>
            </a:endParaRPr>
          </a:p>
          <a:p>
            <a:endParaRPr lang="en-US" dirty="0"/>
          </a:p>
          <a:p>
            <a:endParaRPr lang="en-US" dirty="0"/>
          </a:p>
          <a:p>
            <a:endParaRPr lang="en-US" dirty="0"/>
          </a:p>
          <a:p>
            <a:pPr algn="just"/>
            <a:r>
              <a:rPr lang="en-US" sz="2800" dirty="0">
                <a:solidFill>
                  <a:schemeClr val="bg1"/>
                </a:solidFill>
                <a:latin typeface="Arial" panose="020B0604020202020204" pitchFamily="34" charset="0"/>
                <a:cs typeface="Arial" panose="020B0604020202020204" pitchFamily="34" charset="0"/>
              </a:rPr>
              <a:t>Sourcing efficiency and costs vary from country to country and global firms can take advantage of this fact. Other cost drivers to globalization are the opportunity to build global scale economies and the high product development costs nowadays.</a:t>
            </a:r>
            <a:endParaRPr lang="ar-LY" sz="2800" dirty="0">
              <a:solidFill>
                <a:schemeClr val="bg1"/>
              </a:solidFill>
              <a:latin typeface="Arial" panose="020B0604020202020204" pitchFamily="34" charset="0"/>
              <a:cs typeface="Arial" panose="020B0604020202020204" pitchFamily="34" charset="0"/>
            </a:endParaRPr>
          </a:p>
        </p:txBody>
      </p:sp>
      <p:pic>
        <p:nvPicPr>
          <p:cNvPr id="4" name="صورة 3">
            <a:extLst>
              <a:ext uri="{FF2B5EF4-FFF2-40B4-BE49-F238E27FC236}">
                <a16:creationId xmlns:a16="http://schemas.microsoft.com/office/drawing/2014/main" xmlns="" id="{0D449A90-4C2F-47BE-A395-AB320D6CB92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27702" y="0"/>
            <a:ext cx="4131217" cy="275242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عنصر نائب للتاريخ 3">
            <a:extLst>
              <a:ext uri="{FF2B5EF4-FFF2-40B4-BE49-F238E27FC236}">
                <a16:creationId xmlns:a16="http://schemas.microsoft.com/office/drawing/2014/main" xmlns="" id="{8608B5A7-91EF-40CC-9FC8-7D0DE73EEF91}"/>
              </a:ext>
            </a:extLst>
          </p:cNvPr>
          <p:cNvSpPr>
            <a:spLocks noGrp="1"/>
          </p:cNvSpPr>
          <p:nvPr>
            <p:ph type="dt" sz="half" idx="10"/>
          </p:nvPr>
        </p:nvSpPr>
        <p:spPr>
          <a:xfrm>
            <a:off x="643387" y="6343203"/>
            <a:ext cx="1343706" cy="365125"/>
          </a:xfrm>
        </p:spPr>
        <p:txBody>
          <a:bodyPr/>
          <a:lstStyle/>
          <a:p>
            <a:pPr algn="ctr"/>
            <a:r>
              <a:rPr lang="en-US" sz="1050" b="1" dirty="0">
                <a:solidFill>
                  <a:schemeClr val="bg1">
                    <a:lumMod val="95000"/>
                    <a:lumOff val="5000"/>
                  </a:schemeClr>
                </a:solidFill>
              </a:rPr>
              <a:t>22/10/2019</a:t>
            </a:r>
            <a:endParaRPr lang="ar-LY" b="1" dirty="0">
              <a:solidFill>
                <a:schemeClr val="bg1">
                  <a:lumMod val="95000"/>
                  <a:lumOff val="5000"/>
                </a:schemeClr>
              </a:solidFill>
            </a:endParaRPr>
          </a:p>
        </p:txBody>
      </p:sp>
      <p:sp>
        <p:nvSpPr>
          <p:cNvPr id="6" name="عنصر نائب لرقم الشريحة 4">
            <a:extLst>
              <a:ext uri="{FF2B5EF4-FFF2-40B4-BE49-F238E27FC236}">
                <a16:creationId xmlns:a16="http://schemas.microsoft.com/office/drawing/2014/main" xmlns="" id="{BF04BB11-E47F-4766-924A-5B12C56CF803}"/>
              </a:ext>
            </a:extLst>
          </p:cNvPr>
          <p:cNvSpPr>
            <a:spLocks noGrp="1"/>
          </p:cNvSpPr>
          <p:nvPr>
            <p:ph type="sldNum" sz="quarter" idx="12"/>
          </p:nvPr>
        </p:nvSpPr>
        <p:spPr>
          <a:xfrm>
            <a:off x="10918028" y="6217729"/>
            <a:ext cx="1062155" cy="490599"/>
          </a:xfrm>
        </p:spPr>
        <p:txBody>
          <a:bodyPr/>
          <a:lstStyle/>
          <a:p>
            <a:pPr algn="ctr"/>
            <a:r>
              <a:rPr lang="ar-LY" dirty="0">
                <a:solidFill>
                  <a:schemeClr val="bg1">
                    <a:lumMod val="95000"/>
                    <a:lumOff val="5000"/>
                  </a:schemeClr>
                </a:solidFill>
              </a:rPr>
              <a:t>8</a:t>
            </a:r>
          </a:p>
        </p:txBody>
      </p:sp>
    </p:spTree>
    <p:extLst>
      <p:ext uri="{BB962C8B-B14F-4D97-AF65-F5344CB8AC3E}">
        <p14:creationId xmlns:p14="http://schemas.microsoft.com/office/powerpoint/2010/main" val="989214974"/>
      </p:ext>
    </p:extLst>
  </p:cSld>
  <p:clrMapOvr>
    <a:masterClrMapping/>
  </p:clrMapOvr>
  <p:transition spd="slow">
    <p:push dir="u"/>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قابل للاقتباس">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قابل للاقتباس">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قابل للاقتباس">
      <a:fillStyleLst>
        <a:solidFill>
          <a:schemeClr val="phClr"/>
        </a:solidFill>
        <a:gradFill rotWithShape="1">
          <a:gsLst>
            <a:gs pos="0">
              <a:schemeClr val="phClr">
                <a:tint val="80000"/>
                <a:lumMod val="105000"/>
              </a:schemeClr>
            </a:gs>
            <a:gs pos="100000">
              <a:schemeClr val="phClr">
                <a:tint val="90000"/>
              </a:schemeClr>
            </a:gs>
          </a:gsLst>
          <a:lin ang="5400000" scaled="0"/>
        </a:gradFill>
        <a:blipFill rotWithShape="1">
          <a:blip xmlns:r="http://schemas.openxmlformats.org/officeDocument/2006/relationships" r:embed="rId1">
            <a:duotone>
              <a:schemeClr val="phClr">
                <a:tint val="98000"/>
                <a:lumMod val="102000"/>
              </a:schemeClr>
              <a:schemeClr val="phClr">
                <a:shade val="98000"/>
                <a:lumMod val="98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effectStyle>
        <a:effectStyle>
          <a:effectLst>
            <a:innerShdw blurRad="63500" dist="25400" dir="13500000">
              <a:srgbClr val="000000">
                <a:alpha val="75000"/>
              </a:srgbClr>
            </a:innerShdw>
          </a:effectLst>
        </a:effectStyle>
      </a:effectStyleLst>
      <a:bgFillStyleLst>
        <a:solidFill>
          <a:schemeClr val="phClr"/>
        </a:solidFill>
        <a:gradFill rotWithShape="1">
          <a:gsLst>
            <a:gs pos="0">
              <a:schemeClr val="phClr">
                <a:tint val="100000"/>
              </a:schemeClr>
            </a:gs>
            <a:gs pos="100000">
              <a:schemeClr val="phClr">
                <a:tint val="84000"/>
                <a:shade val="84000"/>
                <a:lumMod val="90000"/>
              </a:schemeClr>
            </a:gs>
          </a:gsLst>
          <a:lin ang="5400000" scaled="0"/>
        </a:gradFill>
        <a:gradFill rotWithShape="1">
          <a:gsLst>
            <a:gs pos="0">
              <a:schemeClr val="phClr">
                <a:tint val="84000"/>
                <a:shade val="90000"/>
                <a:satMod val="120000"/>
                <a:lumMod val="90000"/>
              </a:schemeClr>
            </a:gs>
            <a:gs pos="100000">
              <a:schemeClr val="phClr"/>
            </a:gs>
          </a:gsLst>
          <a:lin ang="5400000" scaled="0"/>
        </a:gradFill>
      </a:bgFillStyleLst>
    </a:fmtScheme>
  </a:themeElements>
  <a:objectDefaults>
    <a:spDef>
      <a:spPr>
        <a:solidFill>
          <a:schemeClr val="bg1">
            <a:lumMod val="95000"/>
            <a:lumOff val="5000"/>
          </a:schemeClr>
        </a:solidFill>
        <a:ln w="9525" cap="flat">
          <a:noFill/>
          <a:prstDash val="solid"/>
          <a:miter/>
        </a:ln>
      </a:spPr>
      <a:bodyPr rtlCol="1" anchor="ctr"/>
      <a:lstStyle>
        <a:defPPr algn="l">
          <a:defRPr/>
        </a:defPPr>
      </a:lstStyle>
    </a:spDef>
  </a:objectDefaults>
  <a:extraClrSchemeLst/>
  <a:extLst>
    <a:ext uri="{05A4C25C-085E-4340-85A3-A5531E510DB2}">
      <thm15:themeFamily xmlns:thm15="http://schemas.microsoft.com/office/thememl/2012/main" name="Quotable" id="{39EC5628-30ED-4578-ACD8-9820EDB8E15A}" vid="{98D1675B-7325-48AD-994B-0DEF3379A98D}"/>
    </a:ext>
  </a:ext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1502</TotalTime>
  <Words>499</Words>
  <Application>Microsoft Office PowerPoint</Application>
  <PresentationFormat>Widescreen</PresentationFormat>
  <Paragraphs>73</Paragraphs>
  <Slides>13</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13</vt:i4>
      </vt:variant>
    </vt:vector>
  </HeadingPairs>
  <TitlesOfParts>
    <vt:vector size="20" baseType="lpstr">
      <vt:lpstr>Microsoft YaHei UI</vt:lpstr>
      <vt:lpstr>Arial</vt:lpstr>
      <vt:lpstr>Calibri</vt:lpstr>
      <vt:lpstr>Century Gothic</vt:lpstr>
      <vt:lpstr>Tahoma</vt:lpstr>
      <vt:lpstr>Wingdings 2</vt:lpstr>
      <vt:lpstr>قابل للاقتباس</vt:lpstr>
      <vt:lpstr>Libyan International Medical University</vt:lpstr>
      <vt:lpstr>Table of content </vt:lpstr>
      <vt:lpstr>Introduction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References</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Libyan International Medical University</dc:title>
  <dc:creator>Monir Elmessory</dc:creator>
  <cp:lastModifiedBy>user</cp:lastModifiedBy>
  <cp:revision>112</cp:revision>
  <dcterms:created xsi:type="dcterms:W3CDTF">2019-10-06T14:03:44Z</dcterms:created>
  <dcterms:modified xsi:type="dcterms:W3CDTF">2019-12-25T10:57:52Z</dcterms:modified>
</cp:coreProperties>
</file>