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66" r:id="rId3"/>
    <p:sldId id="257" r:id="rId4"/>
    <p:sldId id="261" r:id="rId5"/>
    <p:sldId id="262" r:id="rId6"/>
    <p:sldId id="263" r:id="rId7"/>
    <p:sldId id="264" r:id="rId8"/>
    <p:sldId id="265" r:id="rId9"/>
    <p:sldId id="269" r:id="rId10"/>
    <p:sldId id="267" r:id="rId11"/>
    <p:sldId id="268" r:id="rId12"/>
    <p:sldId id="259" r:id="rId13"/>
    <p:sldId id="27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3900"/>
    <a:srgbClr val="449681"/>
    <a:srgbClr val="2873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56"/>
    <p:restoredTop sz="94720"/>
  </p:normalViewPr>
  <p:slideViewPr>
    <p:cSldViewPr snapToGrid="0" snapToObjects="1">
      <p:cViewPr varScale="1">
        <p:scale>
          <a:sx n="102" d="100"/>
          <a:sy n="102" d="100"/>
        </p:scale>
        <p:origin x="1288" y="176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sv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sv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762D75-3DD0-A64E-8DE9-0131712BDB59}" type="doc">
      <dgm:prSet loTypeId="urn:microsoft.com/office/officeart/2005/8/layout/hierarchy1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27D4C1E4-CDD4-3242-B6CC-20E0FD3986A4}">
      <dgm:prSet custT="1"/>
      <dgm:spPr>
        <a:solidFill>
          <a:schemeClr val="tx1"/>
        </a:solidFill>
      </dgm:spPr>
      <dgm:t>
        <a:bodyPr/>
        <a:lstStyle/>
        <a:p>
          <a:r>
            <a:rPr lang="en-US" sz="3600" dirty="0">
              <a:solidFill>
                <a:schemeClr val="bg1"/>
              </a:solidFill>
              <a:latin typeface="Bangla Sangam MN" panose="02000000000000000000" pitchFamily="2" charset="0"/>
              <a:cs typeface="Bangla Sangam MN" panose="02000000000000000000" pitchFamily="2" charset="0"/>
            </a:rPr>
            <a:t>Subunit</a:t>
          </a:r>
          <a:endParaRPr lang="en-US" sz="2300" dirty="0">
            <a:solidFill>
              <a:schemeClr val="bg1"/>
            </a:solidFill>
            <a:latin typeface="Bangla Sangam MN" panose="02000000000000000000" pitchFamily="2" charset="0"/>
            <a:cs typeface="Bangla Sangam MN" panose="02000000000000000000" pitchFamily="2" charset="0"/>
          </a:endParaRPr>
        </a:p>
      </dgm:t>
    </dgm:pt>
    <dgm:pt modelId="{29726A29-B700-0A4F-925B-6D1D1DAF3B01}" type="parTrans" cxnId="{644B1191-0BAD-724C-8E49-AD88DDF01810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361B9E8A-625F-EE40-B9F0-84DE20C85C23}" type="sibTrans" cxnId="{644B1191-0BAD-724C-8E49-AD88DDF01810}">
      <dgm:prSet/>
      <dgm:spPr/>
      <dgm:t>
        <a:bodyPr/>
        <a:lstStyle/>
        <a:p>
          <a:endParaRPr lang="en-US"/>
        </a:p>
      </dgm:t>
    </dgm:pt>
    <dgm:pt modelId="{0AFE65EF-EA94-564B-B56E-8F342F150EE4}">
      <dgm:prSet custT="1"/>
      <dgm:spPr>
        <a:solidFill>
          <a:schemeClr val="tx1"/>
        </a:solidFill>
      </dgm:spPr>
      <dgm:t>
        <a:bodyPr/>
        <a:lstStyle/>
        <a:p>
          <a:r>
            <a:rPr lang="en-US" sz="3600" dirty="0">
              <a:solidFill>
                <a:schemeClr val="bg1"/>
              </a:solidFill>
              <a:latin typeface="Bangla Sangam MN" panose="02000000000000000000" pitchFamily="2" charset="0"/>
              <a:cs typeface="Bangla Sangam MN" panose="02000000000000000000" pitchFamily="2" charset="0"/>
            </a:rPr>
            <a:t>Live</a:t>
          </a:r>
          <a:endParaRPr lang="en-US" sz="2000" dirty="0">
            <a:solidFill>
              <a:schemeClr val="bg1"/>
            </a:solidFill>
            <a:latin typeface="Bangla Sangam MN" panose="02000000000000000000" pitchFamily="2" charset="0"/>
            <a:cs typeface="Bangla Sangam MN" panose="02000000000000000000" pitchFamily="2" charset="0"/>
          </a:endParaRPr>
        </a:p>
      </dgm:t>
    </dgm:pt>
    <dgm:pt modelId="{B247C946-79C7-954E-A7ED-6E7461ACAB59}" type="parTrans" cxnId="{59D10FC7-A700-DF46-8B81-A7FABE186A50}">
      <dgm:prSet/>
      <dgm:spPr>
        <a:ln w="25400"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53D050FF-86BC-7E44-9A2B-945CC40E6652}" type="sibTrans" cxnId="{59D10FC7-A700-DF46-8B81-A7FABE186A50}">
      <dgm:prSet/>
      <dgm:spPr/>
      <dgm:t>
        <a:bodyPr/>
        <a:lstStyle/>
        <a:p>
          <a:endParaRPr lang="en-US"/>
        </a:p>
      </dgm:t>
    </dgm:pt>
    <dgm:pt modelId="{9019699D-11D3-3A48-A195-3C34759B1F6E}">
      <dgm:prSet custT="1"/>
      <dgm:spPr>
        <a:solidFill>
          <a:schemeClr val="tx1"/>
        </a:solidFill>
      </dgm:spPr>
      <dgm:t>
        <a:bodyPr/>
        <a:lstStyle/>
        <a:p>
          <a:r>
            <a:rPr lang="en-US" sz="3600" dirty="0">
              <a:solidFill>
                <a:schemeClr val="bg1"/>
              </a:solidFill>
              <a:latin typeface="Bangla Sangam MN" panose="02000000000000000000" pitchFamily="2" charset="0"/>
              <a:cs typeface="Bangla Sangam MN" panose="02000000000000000000" pitchFamily="2" charset="0"/>
            </a:rPr>
            <a:t>Toxoid</a:t>
          </a:r>
          <a:endParaRPr lang="en-US" sz="2000" dirty="0">
            <a:solidFill>
              <a:schemeClr val="bg1"/>
            </a:solidFill>
            <a:latin typeface="Bangla Sangam MN" panose="02000000000000000000" pitchFamily="2" charset="0"/>
            <a:cs typeface="Bangla Sangam MN" panose="02000000000000000000" pitchFamily="2" charset="0"/>
          </a:endParaRPr>
        </a:p>
      </dgm:t>
    </dgm:pt>
    <dgm:pt modelId="{B102F133-D53E-CF4D-B52F-88DF13AEE57D}" type="parTrans" cxnId="{3ECD0504-C3CD-CD42-915C-6C9BD142A79D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05DF010B-CE8A-CF40-AB40-A4130EBBF7CC}" type="sibTrans" cxnId="{3ECD0504-C3CD-CD42-915C-6C9BD142A79D}">
      <dgm:prSet/>
      <dgm:spPr/>
      <dgm:t>
        <a:bodyPr/>
        <a:lstStyle/>
        <a:p>
          <a:endParaRPr lang="en-US"/>
        </a:p>
      </dgm:t>
    </dgm:pt>
    <dgm:pt modelId="{1262F8C6-96E0-4A41-9207-C8FAC5112FC5}">
      <dgm:prSet custT="1"/>
      <dgm:spPr>
        <a:solidFill>
          <a:schemeClr val="tx1"/>
        </a:solidFill>
      </dgm:spPr>
      <dgm:t>
        <a:bodyPr/>
        <a:lstStyle/>
        <a:p>
          <a:r>
            <a:rPr lang="en-US" sz="3600" dirty="0">
              <a:solidFill>
                <a:schemeClr val="bg1"/>
              </a:solidFill>
              <a:latin typeface="Bangla Sangam MN" panose="02000000000000000000" pitchFamily="2" charset="0"/>
              <a:cs typeface="Bangla Sangam MN" panose="02000000000000000000" pitchFamily="2" charset="0"/>
            </a:rPr>
            <a:t>Inactive</a:t>
          </a:r>
          <a:endParaRPr lang="en-US" sz="2000" dirty="0">
            <a:solidFill>
              <a:schemeClr val="bg1"/>
            </a:solidFill>
            <a:latin typeface="Bangla Sangam MN" panose="02000000000000000000" pitchFamily="2" charset="0"/>
            <a:cs typeface="Bangla Sangam MN" panose="02000000000000000000" pitchFamily="2" charset="0"/>
          </a:endParaRPr>
        </a:p>
      </dgm:t>
    </dgm:pt>
    <dgm:pt modelId="{A9F2345E-1F81-5645-931B-0B66B7338DF6}" type="parTrans" cxnId="{6EF6EE5F-362E-754E-B5CF-60E95DE8AF0A}">
      <dgm:prSet/>
      <dgm:spPr>
        <a:ln w="25400"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86239FB7-197D-EB42-A62B-56669C963303}" type="sibTrans" cxnId="{6EF6EE5F-362E-754E-B5CF-60E95DE8AF0A}">
      <dgm:prSet/>
      <dgm:spPr/>
      <dgm:t>
        <a:bodyPr/>
        <a:lstStyle/>
        <a:p>
          <a:endParaRPr lang="en-US"/>
        </a:p>
      </dgm:t>
    </dgm:pt>
    <dgm:pt modelId="{D8121B1E-3053-2B4E-832C-B51FCEC260B6}">
      <dgm:prSet/>
      <dgm:spPr>
        <a:solidFill>
          <a:schemeClr val="tx1">
            <a:alpha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>
              <a:solidFill>
                <a:schemeClr val="bg1"/>
              </a:solidFill>
              <a:latin typeface="Bangla Sangam MN" panose="02000000000000000000" pitchFamily="2" charset="0"/>
              <a:cs typeface="Bangla Sangam MN" panose="02000000000000000000" pitchFamily="2" charset="0"/>
            </a:rPr>
            <a:t>Types of Vaccines </a:t>
          </a:r>
        </a:p>
      </dgm:t>
    </dgm:pt>
    <dgm:pt modelId="{D08E4974-1C58-634B-AD38-14F00567411C}" type="parTrans" cxnId="{041800F1-59D7-0842-ADAD-90B6404824CC}">
      <dgm:prSet/>
      <dgm:spPr/>
      <dgm:t>
        <a:bodyPr/>
        <a:lstStyle/>
        <a:p>
          <a:endParaRPr lang="en-US"/>
        </a:p>
      </dgm:t>
    </dgm:pt>
    <dgm:pt modelId="{B8C3F9B9-7574-484F-BD9F-B6083C2296B9}" type="sibTrans" cxnId="{041800F1-59D7-0842-ADAD-90B6404824CC}">
      <dgm:prSet/>
      <dgm:spPr/>
      <dgm:t>
        <a:bodyPr/>
        <a:lstStyle/>
        <a:p>
          <a:endParaRPr lang="en-US"/>
        </a:p>
      </dgm:t>
    </dgm:pt>
    <dgm:pt modelId="{A57A5A6A-BB23-2F41-8B62-00A9FDC958D7}" type="pres">
      <dgm:prSet presAssocID="{B9762D75-3DD0-A64E-8DE9-0131712BDB5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67CD81A-DFFD-234E-BA93-35E0139C7BEA}" type="pres">
      <dgm:prSet presAssocID="{D8121B1E-3053-2B4E-832C-B51FCEC260B6}" presName="hierRoot1" presStyleCnt="0"/>
      <dgm:spPr/>
    </dgm:pt>
    <dgm:pt modelId="{1111E022-856C-1949-A94D-3E8747BC47E1}" type="pres">
      <dgm:prSet presAssocID="{D8121B1E-3053-2B4E-832C-B51FCEC260B6}" presName="composite" presStyleCnt="0"/>
      <dgm:spPr/>
    </dgm:pt>
    <dgm:pt modelId="{EA44332B-D99D-F247-A4CF-0F2FC6A8C467}" type="pres">
      <dgm:prSet presAssocID="{D8121B1E-3053-2B4E-832C-B51FCEC260B6}" presName="background" presStyleLbl="node0" presStyleIdx="0" presStyleCnt="1"/>
      <dgm:spPr>
        <a:solidFill>
          <a:schemeClr val="tx1">
            <a:lumMod val="85000"/>
            <a:lumOff val="15000"/>
          </a:schemeClr>
        </a:solidFill>
        <a:ln>
          <a:solidFill>
            <a:schemeClr val="tx1"/>
          </a:solidFill>
        </a:ln>
      </dgm:spPr>
    </dgm:pt>
    <dgm:pt modelId="{F6D04DC3-7CFB-FA44-B631-FA076CF37F4A}" type="pres">
      <dgm:prSet presAssocID="{D8121B1E-3053-2B4E-832C-B51FCEC260B6}" presName="text" presStyleLbl="fgAcc0" presStyleIdx="0" presStyleCnt="1" custScaleX="232678" custScaleY="93226" custLinFactNeighborX="3398" custLinFactNeighborY="-73269">
        <dgm:presLayoutVars>
          <dgm:chPref val="3"/>
        </dgm:presLayoutVars>
      </dgm:prSet>
      <dgm:spPr/>
    </dgm:pt>
    <dgm:pt modelId="{39F596B3-9E8D-1649-B425-0AFF3BDDAF42}" type="pres">
      <dgm:prSet presAssocID="{D8121B1E-3053-2B4E-832C-B51FCEC260B6}" presName="hierChild2" presStyleCnt="0"/>
      <dgm:spPr/>
    </dgm:pt>
    <dgm:pt modelId="{D8C73EF5-231A-6D46-954E-619148C409F7}" type="pres">
      <dgm:prSet presAssocID="{B247C946-79C7-954E-A7ED-6E7461ACAB59}" presName="Name10" presStyleLbl="parChTrans1D2" presStyleIdx="0" presStyleCnt="4"/>
      <dgm:spPr/>
    </dgm:pt>
    <dgm:pt modelId="{3A13243B-1185-C243-852D-C432DFF69B53}" type="pres">
      <dgm:prSet presAssocID="{0AFE65EF-EA94-564B-B56E-8F342F150EE4}" presName="hierRoot2" presStyleCnt="0"/>
      <dgm:spPr/>
    </dgm:pt>
    <dgm:pt modelId="{C856A26A-26E2-F947-9FCD-72BEDEB9B245}" type="pres">
      <dgm:prSet presAssocID="{0AFE65EF-EA94-564B-B56E-8F342F150EE4}" presName="composite2" presStyleCnt="0"/>
      <dgm:spPr/>
    </dgm:pt>
    <dgm:pt modelId="{4A9A5868-9A3E-FB4C-9D21-F48F7512F4EE}" type="pres">
      <dgm:prSet presAssocID="{0AFE65EF-EA94-564B-B56E-8F342F150EE4}" presName="background2" presStyleLbl="node2" presStyleIdx="0" presStyleCnt="4"/>
      <dgm:spPr>
        <a:solidFill>
          <a:schemeClr val="tx1">
            <a:lumMod val="85000"/>
            <a:lumOff val="15000"/>
          </a:schemeClr>
        </a:solidFill>
        <a:ln>
          <a:solidFill>
            <a:schemeClr val="tx1">
              <a:lumMod val="85000"/>
              <a:lumOff val="15000"/>
            </a:schemeClr>
          </a:solidFill>
        </a:ln>
      </dgm:spPr>
    </dgm:pt>
    <dgm:pt modelId="{A9FE1281-FAB7-0E41-9128-4484F9DAC327}" type="pres">
      <dgm:prSet presAssocID="{0AFE65EF-EA94-564B-B56E-8F342F150EE4}" presName="text2" presStyleLbl="fgAcc2" presStyleIdx="0" presStyleCnt="4" custScaleX="89961" custScaleY="53453" custLinFactNeighborX="-137" custLinFactNeighborY="-30043">
        <dgm:presLayoutVars>
          <dgm:chPref val="3"/>
        </dgm:presLayoutVars>
      </dgm:prSet>
      <dgm:spPr/>
    </dgm:pt>
    <dgm:pt modelId="{FEF006B4-DB83-4542-AB85-2F688FF635B4}" type="pres">
      <dgm:prSet presAssocID="{0AFE65EF-EA94-564B-B56E-8F342F150EE4}" presName="hierChild3" presStyleCnt="0"/>
      <dgm:spPr/>
    </dgm:pt>
    <dgm:pt modelId="{8923E247-5429-3F48-8EC5-F83A21BEA80A}" type="pres">
      <dgm:prSet presAssocID="{A9F2345E-1F81-5645-931B-0B66B7338DF6}" presName="Name10" presStyleLbl="parChTrans1D2" presStyleIdx="1" presStyleCnt="4"/>
      <dgm:spPr/>
    </dgm:pt>
    <dgm:pt modelId="{78FD57AA-D78B-F746-A64A-FD95E9CC14E8}" type="pres">
      <dgm:prSet presAssocID="{1262F8C6-96E0-4A41-9207-C8FAC5112FC5}" presName="hierRoot2" presStyleCnt="0"/>
      <dgm:spPr/>
    </dgm:pt>
    <dgm:pt modelId="{F4169E21-6785-1B4F-9460-D68C6C98CCC2}" type="pres">
      <dgm:prSet presAssocID="{1262F8C6-96E0-4A41-9207-C8FAC5112FC5}" presName="composite2" presStyleCnt="0"/>
      <dgm:spPr/>
    </dgm:pt>
    <dgm:pt modelId="{97C6AD62-C3F2-CF41-86DA-48ABCD68D7FF}" type="pres">
      <dgm:prSet presAssocID="{1262F8C6-96E0-4A41-9207-C8FAC5112FC5}" presName="background2" presStyleLbl="node2" presStyleIdx="1" presStyleCnt="4"/>
      <dgm:spPr>
        <a:solidFill>
          <a:schemeClr val="tx1">
            <a:lumMod val="85000"/>
            <a:lumOff val="15000"/>
          </a:schemeClr>
        </a:solidFill>
        <a:ln>
          <a:solidFill>
            <a:schemeClr val="tx1">
              <a:lumMod val="85000"/>
              <a:lumOff val="15000"/>
            </a:schemeClr>
          </a:solidFill>
        </a:ln>
      </dgm:spPr>
    </dgm:pt>
    <dgm:pt modelId="{F3C5576D-32E4-1041-806F-1BFB74A3FA9C}" type="pres">
      <dgm:prSet presAssocID="{1262F8C6-96E0-4A41-9207-C8FAC5112FC5}" presName="text2" presStyleLbl="fgAcc2" presStyleIdx="1" presStyleCnt="4" custScaleX="86831" custScaleY="54229" custLinFactNeighborX="-8211" custLinFactNeighborY="-31082">
        <dgm:presLayoutVars>
          <dgm:chPref val="3"/>
        </dgm:presLayoutVars>
      </dgm:prSet>
      <dgm:spPr/>
    </dgm:pt>
    <dgm:pt modelId="{BDAA0590-7D35-0D47-AC33-16F1B27C2EA9}" type="pres">
      <dgm:prSet presAssocID="{1262F8C6-96E0-4A41-9207-C8FAC5112FC5}" presName="hierChild3" presStyleCnt="0"/>
      <dgm:spPr/>
    </dgm:pt>
    <dgm:pt modelId="{517C5790-3625-BA45-86C3-955207CE7DCC}" type="pres">
      <dgm:prSet presAssocID="{29726A29-B700-0A4F-925B-6D1D1DAF3B01}" presName="Name10" presStyleLbl="parChTrans1D2" presStyleIdx="2" presStyleCnt="4"/>
      <dgm:spPr/>
    </dgm:pt>
    <dgm:pt modelId="{2240DE9F-86CF-5946-B35E-B225388ECF5A}" type="pres">
      <dgm:prSet presAssocID="{27D4C1E4-CDD4-3242-B6CC-20E0FD3986A4}" presName="hierRoot2" presStyleCnt="0"/>
      <dgm:spPr/>
    </dgm:pt>
    <dgm:pt modelId="{ADE84168-4F62-1744-A2BC-248B55947C73}" type="pres">
      <dgm:prSet presAssocID="{27D4C1E4-CDD4-3242-B6CC-20E0FD3986A4}" presName="composite2" presStyleCnt="0"/>
      <dgm:spPr/>
    </dgm:pt>
    <dgm:pt modelId="{536DDC14-35B3-C44E-A211-424A249937C8}" type="pres">
      <dgm:prSet presAssocID="{27D4C1E4-CDD4-3242-B6CC-20E0FD3986A4}" presName="background2" presStyleLbl="node2" presStyleIdx="2" presStyleCnt="4"/>
      <dgm:spPr>
        <a:solidFill>
          <a:schemeClr val="tx1">
            <a:lumMod val="85000"/>
            <a:lumOff val="15000"/>
          </a:schemeClr>
        </a:solidFill>
        <a:ln>
          <a:solidFill>
            <a:schemeClr val="tx1">
              <a:lumMod val="85000"/>
              <a:lumOff val="15000"/>
            </a:schemeClr>
          </a:solidFill>
        </a:ln>
      </dgm:spPr>
    </dgm:pt>
    <dgm:pt modelId="{5D29955E-C133-6D49-A5A2-0064BBEFC61A}" type="pres">
      <dgm:prSet presAssocID="{27D4C1E4-CDD4-3242-B6CC-20E0FD3986A4}" presName="text2" presStyleLbl="fgAcc2" presStyleIdx="2" presStyleCnt="4" custScaleX="93725" custScaleY="54210" custLinFactNeighborX="-12945" custLinFactNeighborY="-30007">
        <dgm:presLayoutVars>
          <dgm:chPref val="3"/>
        </dgm:presLayoutVars>
      </dgm:prSet>
      <dgm:spPr/>
    </dgm:pt>
    <dgm:pt modelId="{5B7CA43C-D740-5B4F-8231-7122586AEFCC}" type="pres">
      <dgm:prSet presAssocID="{27D4C1E4-CDD4-3242-B6CC-20E0FD3986A4}" presName="hierChild3" presStyleCnt="0"/>
      <dgm:spPr/>
    </dgm:pt>
    <dgm:pt modelId="{FEBDD83D-482E-514F-B0C0-7D0CF2DD040E}" type="pres">
      <dgm:prSet presAssocID="{B102F133-D53E-CF4D-B52F-88DF13AEE57D}" presName="Name10" presStyleLbl="parChTrans1D2" presStyleIdx="3" presStyleCnt="4"/>
      <dgm:spPr/>
    </dgm:pt>
    <dgm:pt modelId="{7CCC5965-D2C9-9549-9738-7A702AB6DF00}" type="pres">
      <dgm:prSet presAssocID="{9019699D-11D3-3A48-A195-3C34759B1F6E}" presName="hierRoot2" presStyleCnt="0"/>
      <dgm:spPr/>
    </dgm:pt>
    <dgm:pt modelId="{BC6EFFBB-15B7-BC4E-8ADC-9E22FBFE7541}" type="pres">
      <dgm:prSet presAssocID="{9019699D-11D3-3A48-A195-3C34759B1F6E}" presName="composite2" presStyleCnt="0"/>
      <dgm:spPr/>
    </dgm:pt>
    <dgm:pt modelId="{5E0EBD01-9115-AC44-8120-ACDE711973B3}" type="pres">
      <dgm:prSet presAssocID="{9019699D-11D3-3A48-A195-3C34759B1F6E}" presName="background2" presStyleLbl="node2" presStyleIdx="3" presStyleCnt="4"/>
      <dgm:spPr>
        <a:solidFill>
          <a:schemeClr val="tx1">
            <a:lumMod val="85000"/>
            <a:lumOff val="15000"/>
          </a:schemeClr>
        </a:solidFill>
        <a:ln>
          <a:solidFill>
            <a:schemeClr val="tx1">
              <a:lumMod val="85000"/>
              <a:lumOff val="15000"/>
            </a:schemeClr>
          </a:solidFill>
        </a:ln>
      </dgm:spPr>
    </dgm:pt>
    <dgm:pt modelId="{CD93162D-8617-EB40-85B4-277762E96429}" type="pres">
      <dgm:prSet presAssocID="{9019699D-11D3-3A48-A195-3C34759B1F6E}" presName="text2" presStyleLbl="fgAcc2" presStyleIdx="3" presStyleCnt="4" custScaleX="78364" custScaleY="55946" custLinFactNeighborX="-5572" custLinFactNeighborY="-30781">
        <dgm:presLayoutVars>
          <dgm:chPref val="3"/>
        </dgm:presLayoutVars>
      </dgm:prSet>
      <dgm:spPr/>
    </dgm:pt>
    <dgm:pt modelId="{D44C010D-ABE8-094A-804E-1F232F011EE9}" type="pres">
      <dgm:prSet presAssocID="{9019699D-11D3-3A48-A195-3C34759B1F6E}" presName="hierChild3" presStyleCnt="0"/>
      <dgm:spPr/>
    </dgm:pt>
  </dgm:ptLst>
  <dgm:cxnLst>
    <dgm:cxn modelId="{3ECD0504-C3CD-CD42-915C-6C9BD142A79D}" srcId="{D8121B1E-3053-2B4E-832C-B51FCEC260B6}" destId="{9019699D-11D3-3A48-A195-3C34759B1F6E}" srcOrd="3" destOrd="0" parTransId="{B102F133-D53E-CF4D-B52F-88DF13AEE57D}" sibTransId="{05DF010B-CE8A-CF40-AB40-A4130EBBF7CC}"/>
    <dgm:cxn modelId="{4353E804-758D-C94C-9072-071A168F7E4D}" type="presOf" srcId="{0AFE65EF-EA94-564B-B56E-8F342F150EE4}" destId="{A9FE1281-FAB7-0E41-9128-4484F9DAC327}" srcOrd="0" destOrd="0" presId="urn:microsoft.com/office/officeart/2005/8/layout/hierarchy1"/>
    <dgm:cxn modelId="{33C67507-55A6-294E-BC20-B11C9C143C28}" type="presOf" srcId="{B102F133-D53E-CF4D-B52F-88DF13AEE57D}" destId="{FEBDD83D-482E-514F-B0C0-7D0CF2DD040E}" srcOrd="0" destOrd="0" presId="urn:microsoft.com/office/officeart/2005/8/layout/hierarchy1"/>
    <dgm:cxn modelId="{8C94321C-FD11-E243-841A-C5C9511A0F24}" type="presOf" srcId="{B9762D75-3DD0-A64E-8DE9-0131712BDB59}" destId="{A57A5A6A-BB23-2F41-8B62-00A9FDC958D7}" srcOrd="0" destOrd="0" presId="urn:microsoft.com/office/officeart/2005/8/layout/hierarchy1"/>
    <dgm:cxn modelId="{C5169D44-27CF-6644-A9BD-AE3C8D543F07}" type="presOf" srcId="{27D4C1E4-CDD4-3242-B6CC-20E0FD3986A4}" destId="{5D29955E-C133-6D49-A5A2-0064BBEFC61A}" srcOrd="0" destOrd="0" presId="urn:microsoft.com/office/officeart/2005/8/layout/hierarchy1"/>
    <dgm:cxn modelId="{6795F64A-83A1-0A4D-B319-88A62C60BACE}" type="presOf" srcId="{9019699D-11D3-3A48-A195-3C34759B1F6E}" destId="{CD93162D-8617-EB40-85B4-277762E96429}" srcOrd="0" destOrd="0" presId="urn:microsoft.com/office/officeart/2005/8/layout/hierarchy1"/>
    <dgm:cxn modelId="{6EF6EE5F-362E-754E-B5CF-60E95DE8AF0A}" srcId="{D8121B1E-3053-2B4E-832C-B51FCEC260B6}" destId="{1262F8C6-96E0-4A41-9207-C8FAC5112FC5}" srcOrd="1" destOrd="0" parTransId="{A9F2345E-1F81-5645-931B-0B66B7338DF6}" sibTransId="{86239FB7-197D-EB42-A62B-56669C963303}"/>
    <dgm:cxn modelId="{BB22D566-A981-924F-8889-C69060EED87D}" type="presOf" srcId="{B247C946-79C7-954E-A7ED-6E7461ACAB59}" destId="{D8C73EF5-231A-6D46-954E-619148C409F7}" srcOrd="0" destOrd="0" presId="urn:microsoft.com/office/officeart/2005/8/layout/hierarchy1"/>
    <dgm:cxn modelId="{6E597886-1E82-A548-9620-41C615C9729A}" type="presOf" srcId="{A9F2345E-1F81-5645-931B-0B66B7338DF6}" destId="{8923E247-5429-3F48-8EC5-F83A21BEA80A}" srcOrd="0" destOrd="0" presId="urn:microsoft.com/office/officeart/2005/8/layout/hierarchy1"/>
    <dgm:cxn modelId="{644B1191-0BAD-724C-8E49-AD88DDF01810}" srcId="{D8121B1E-3053-2B4E-832C-B51FCEC260B6}" destId="{27D4C1E4-CDD4-3242-B6CC-20E0FD3986A4}" srcOrd="2" destOrd="0" parTransId="{29726A29-B700-0A4F-925B-6D1D1DAF3B01}" sibTransId="{361B9E8A-625F-EE40-B9F0-84DE20C85C23}"/>
    <dgm:cxn modelId="{E0FF47AD-8E73-174D-B3BB-3C32C1315DD0}" type="presOf" srcId="{1262F8C6-96E0-4A41-9207-C8FAC5112FC5}" destId="{F3C5576D-32E4-1041-806F-1BFB74A3FA9C}" srcOrd="0" destOrd="0" presId="urn:microsoft.com/office/officeart/2005/8/layout/hierarchy1"/>
    <dgm:cxn modelId="{8DEE0EB8-6EAF-5C44-A59B-C4D833661712}" type="presOf" srcId="{29726A29-B700-0A4F-925B-6D1D1DAF3B01}" destId="{517C5790-3625-BA45-86C3-955207CE7DCC}" srcOrd="0" destOrd="0" presId="urn:microsoft.com/office/officeart/2005/8/layout/hierarchy1"/>
    <dgm:cxn modelId="{59D10FC7-A700-DF46-8B81-A7FABE186A50}" srcId="{D8121B1E-3053-2B4E-832C-B51FCEC260B6}" destId="{0AFE65EF-EA94-564B-B56E-8F342F150EE4}" srcOrd="0" destOrd="0" parTransId="{B247C946-79C7-954E-A7ED-6E7461ACAB59}" sibTransId="{53D050FF-86BC-7E44-9A2B-945CC40E6652}"/>
    <dgm:cxn modelId="{94043FD1-A158-164D-879D-FBB46D64F19B}" type="presOf" srcId="{D8121B1E-3053-2B4E-832C-B51FCEC260B6}" destId="{F6D04DC3-7CFB-FA44-B631-FA076CF37F4A}" srcOrd="0" destOrd="0" presId="urn:microsoft.com/office/officeart/2005/8/layout/hierarchy1"/>
    <dgm:cxn modelId="{041800F1-59D7-0842-ADAD-90B6404824CC}" srcId="{B9762D75-3DD0-A64E-8DE9-0131712BDB59}" destId="{D8121B1E-3053-2B4E-832C-B51FCEC260B6}" srcOrd="0" destOrd="0" parTransId="{D08E4974-1C58-634B-AD38-14F00567411C}" sibTransId="{B8C3F9B9-7574-484F-BD9F-B6083C2296B9}"/>
    <dgm:cxn modelId="{907BC5BB-CBF0-1044-A82E-D2910805B78B}" type="presParOf" srcId="{A57A5A6A-BB23-2F41-8B62-00A9FDC958D7}" destId="{F67CD81A-DFFD-234E-BA93-35E0139C7BEA}" srcOrd="0" destOrd="0" presId="urn:microsoft.com/office/officeart/2005/8/layout/hierarchy1"/>
    <dgm:cxn modelId="{5379DFFE-E426-1543-8A4F-D6B6A0E8C870}" type="presParOf" srcId="{F67CD81A-DFFD-234E-BA93-35E0139C7BEA}" destId="{1111E022-856C-1949-A94D-3E8747BC47E1}" srcOrd="0" destOrd="0" presId="urn:microsoft.com/office/officeart/2005/8/layout/hierarchy1"/>
    <dgm:cxn modelId="{F5172AD9-D8AA-764A-9CE5-F4C5DCA76CFA}" type="presParOf" srcId="{1111E022-856C-1949-A94D-3E8747BC47E1}" destId="{EA44332B-D99D-F247-A4CF-0F2FC6A8C467}" srcOrd="0" destOrd="0" presId="urn:microsoft.com/office/officeart/2005/8/layout/hierarchy1"/>
    <dgm:cxn modelId="{C2856347-D842-0944-8AF0-E945972766EB}" type="presParOf" srcId="{1111E022-856C-1949-A94D-3E8747BC47E1}" destId="{F6D04DC3-7CFB-FA44-B631-FA076CF37F4A}" srcOrd="1" destOrd="0" presId="urn:microsoft.com/office/officeart/2005/8/layout/hierarchy1"/>
    <dgm:cxn modelId="{3007E53B-97CF-3446-9C4E-774694345A40}" type="presParOf" srcId="{F67CD81A-DFFD-234E-BA93-35E0139C7BEA}" destId="{39F596B3-9E8D-1649-B425-0AFF3BDDAF42}" srcOrd="1" destOrd="0" presId="urn:microsoft.com/office/officeart/2005/8/layout/hierarchy1"/>
    <dgm:cxn modelId="{E6D57104-E71C-2140-8B33-5BF2A5B9D102}" type="presParOf" srcId="{39F596B3-9E8D-1649-B425-0AFF3BDDAF42}" destId="{D8C73EF5-231A-6D46-954E-619148C409F7}" srcOrd="0" destOrd="0" presId="urn:microsoft.com/office/officeart/2005/8/layout/hierarchy1"/>
    <dgm:cxn modelId="{2B414567-21EC-7941-AA46-6955ED5E5B27}" type="presParOf" srcId="{39F596B3-9E8D-1649-B425-0AFF3BDDAF42}" destId="{3A13243B-1185-C243-852D-C432DFF69B53}" srcOrd="1" destOrd="0" presId="urn:microsoft.com/office/officeart/2005/8/layout/hierarchy1"/>
    <dgm:cxn modelId="{6D4677E0-D3F2-9846-88EC-32BA3ECA8236}" type="presParOf" srcId="{3A13243B-1185-C243-852D-C432DFF69B53}" destId="{C856A26A-26E2-F947-9FCD-72BEDEB9B245}" srcOrd="0" destOrd="0" presId="urn:microsoft.com/office/officeart/2005/8/layout/hierarchy1"/>
    <dgm:cxn modelId="{14C57BBA-9E3A-E048-A649-4DA97F7133EA}" type="presParOf" srcId="{C856A26A-26E2-F947-9FCD-72BEDEB9B245}" destId="{4A9A5868-9A3E-FB4C-9D21-F48F7512F4EE}" srcOrd="0" destOrd="0" presId="urn:microsoft.com/office/officeart/2005/8/layout/hierarchy1"/>
    <dgm:cxn modelId="{897238F6-193F-824E-9975-3D4F1E9FE975}" type="presParOf" srcId="{C856A26A-26E2-F947-9FCD-72BEDEB9B245}" destId="{A9FE1281-FAB7-0E41-9128-4484F9DAC327}" srcOrd="1" destOrd="0" presId="urn:microsoft.com/office/officeart/2005/8/layout/hierarchy1"/>
    <dgm:cxn modelId="{6872E8F5-A172-5C46-88A0-998EB6B342F3}" type="presParOf" srcId="{3A13243B-1185-C243-852D-C432DFF69B53}" destId="{FEF006B4-DB83-4542-AB85-2F688FF635B4}" srcOrd="1" destOrd="0" presId="urn:microsoft.com/office/officeart/2005/8/layout/hierarchy1"/>
    <dgm:cxn modelId="{B1263C2B-A869-9749-8376-E49ABFCB5CD9}" type="presParOf" srcId="{39F596B3-9E8D-1649-B425-0AFF3BDDAF42}" destId="{8923E247-5429-3F48-8EC5-F83A21BEA80A}" srcOrd="2" destOrd="0" presId="urn:microsoft.com/office/officeart/2005/8/layout/hierarchy1"/>
    <dgm:cxn modelId="{5CC99C3B-319E-D047-8096-D307224A8FEC}" type="presParOf" srcId="{39F596B3-9E8D-1649-B425-0AFF3BDDAF42}" destId="{78FD57AA-D78B-F746-A64A-FD95E9CC14E8}" srcOrd="3" destOrd="0" presId="urn:microsoft.com/office/officeart/2005/8/layout/hierarchy1"/>
    <dgm:cxn modelId="{F29E6812-0F39-C74A-87BB-DE6F7FB50CC4}" type="presParOf" srcId="{78FD57AA-D78B-F746-A64A-FD95E9CC14E8}" destId="{F4169E21-6785-1B4F-9460-D68C6C98CCC2}" srcOrd="0" destOrd="0" presId="urn:microsoft.com/office/officeart/2005/8/layout/hierarchy1"/>
    <dgm:cxn modelId="{03BECDCE-730C-AE44-A526-4C0B4969AFF4}" type="presParOf" srcId="{F4169E21-6785-1B4F-9460-D68C6C98CCC2}" destId="{97C6AD62-C3F2-CF41-86DA-48ABCD68D7FF}" srcOrd="0" destOrd="0" presId="urn:microsoft.com/office/officeart/2005/8/layout/hierarchy1"/>
    <dgm:cxn modelId="{CBD18935-2ACE-8345-B148-00BE287D7C28}" type="presParOf" srcId="{F4169E21-6785-1B4F-9460-D68C6C98CCC2}" destId="{F3C5576D-32E4-1041-806F-1BFB74A3FA9C}" srcOrd="1" destOrd="0" presId="urn:microsoft.com/office/officeart/2005/8/layout/hierarchy1"/>
    <dgm:cxn modelId="{DEA7802E-05C5-7B46-A269-BA58C732C016}" type="presParOf" srcId="{78FD57AA-D78B-F746-A64A-FD95E9CC14E8}" destId="{BDAA0590-7D35-0D47-AC33-16F1B27C2EA9}" srcOrd="1" destOrd="0" presId="urn:microsoft.com/office/officeart/2005/8/layout/hierarchy1"/>
    <dgm:cxn modelId="{F8784AA2-5880-2646-8F38-6F08C3DD6863}" type="presParOf" srcId="{39F596B3-9E8D-1649-B425-0AFF3BDDAF42}" destId="{517C5790-3625-BA45-86C3-955207CE7DCC}" srcOrd="4" destOrd="0" presId="urn:microsoft.com/office/officeart/2005/8/layout/hierarchy1"/>
    <dgm:cxn modelId="{847011FE-4B75-8D42-A912-186523429F10}" type="presParOf" srcId="{39F596B3-9E8D-1649-B425-0AFF3BDDAF42}" destId="{2240DE9F-86CF-5946-B35E-B225388ECF5A}" srcOrd="5" destOrd="0" presId="urn:microsoft.com/office/officeart/2005/8/layout/hierarchy1"/>
    <dgm:cxn modelId="{0A6C7A35-3876-1B4D-8EC9-02D761F85AEF}" type="presParOf" srcId="{2240DE9F-86CF-5946-B35E-B225388ECF5A}" destId="{ADE84168-4F62-1744-A2BC-248B55947C73}" srcOrd="0" destOrd="0" presId="urn:microsoft.com/office/officeart/2005/8/layout/hierarchy1"/>
    <dgm:cxn modelId="{BC0B69EA-BADF-1B47-A092-FB6ED6517F17}" type="presParOf" srcId="{ADE84168-4F62-1744-A2BC-248B55947C73}" destId="{536DDC14-35B3-C44E-A211-424A249937C8}" srcOrd="0" destOrd="0" presId="urn:microsoft.com/office/officeart/2005/8/layout/hierarchy1"/>
    <dgm:cxn modelId="{09C4C846-6D03-B04D-849E-50E0387DE97D}" type="presParOf" srcId="{ADE84168-4F62-1744-A2BC-248B55947C73}" destId="{5D29955E-C133-6D49-A5A2-0064BBEFC61A}" srcOrd="1" destOrd="0" presId="urn:microsoft.com/office/officeart/2005/8/layout/hierarchy1"/>
    <dgm:cxn modelId="{E248D1D3-03EF-BE41-8C9B-9F451C0A1F90}" type="presParOf" srcId="{2240DE9F-86CF-5946-B35E-B225388ECF5A}" destId="{5B7CA43C-D740-5B4F-8231-7122586AEFCC}" srcOrd="1" destOrd="0" presId="urn:microsoft.com/office/officeart/2005/8/layout/hierarchy1"/>
    <dgm:cxn modelId="{E519AD24-9EA9-4442-AAEC-B5B6C27D0061}" type="presParOf" srcId="{39F596B3-9E8D-1649-B425-0AFF3BDDAF42}" destId="{FEBDD83D-482E-514F-B0C0-7D0CF2DD040E}" srcOrd="6" destOrd="0" presId="urn:microsoft.com/office/officeart/2005/8/layout/hierarchy1"/>
    <dgm:cxn modelId="{447F26DA-68C4-EB43-B074-C2197A57D45B}" type="presParOf" srcId="{39F596B3-9E8D-1649-B425-0AFF3BDDAF42}" destId="{7CCC5965-D2C9-9549-9738-7A702AB6DF00}" srcOrd="7" destOrd="0" presId="urn:microsoft.com/office/officeart/2005/8/layout/hierarchy1"/>
    <dgm:cxn modelId="{CE64D2E9-933B-9E4D-858F-3FDAE7BF0AE7}" type="presParOf" srcId="{7CCC5965-D2C9-9549-9738-7A702AB6DF00}" destId="{BC6EFFBB-15B7-BC4E-8ADC-9E22FBFE7541}" srcOrd="0" destOrd="0" presId="urn:microsoft.com/office/officeart/2005/8/layout/hierarchy1"/>
    <dgm:cxn modelId="{4512E9FD-36B2-0748-B473-486ED65949BB}" type="presParOf" srcId="{BC6EFFBB-15B7-BC4E-8ADC-9E22FBFE7541}" destId="{5E0EBD01-9115-AC44-8120-ACDE711973B3}" srcOrd="0" destOrd="0" presId="urn:microsoft.com/office/officeart/2005/8/layout/hierarchy1"/>
    <dgm:cxn modelId="{214A5775-2359-4E4B-AED9-56EBBD3C12B2}" type="presParOf" srcId="{BC6EFFBB-15B7-BC4E-8ADC-9E22FBFE7541}" destId="{CD93162D-8617-EB40-85B4-277762E96429}" srcOrd="1" destOrd="0" presId="urn:microsoft.com/office/officeart/2005/8/layout/hierarchy1"/>
    <dgm:cxn modelId="{9741819E-C0E0-404A-AB58-BB7AB7E7A784}" type="presParOf" srcId="{7CCC5965-D2C9-9549-9738-7A702AB6DF00}" destId="{D44C010D-ABE8-094A-804E-1F232F011EE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AD3D3C-A875-4BE9-9880-08F6C8C539C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ABD77B4D-65EC-492A-B3CE-6612835512B5}">
      <dgm:prSet custT="1"/>
      <dgm:spPr/>
      <dgm:t>
        <a:bodyPr/>
        <a:lstStyle/>
        <a:p>
          <a:r>
            <a:rPr lang="en-CA" sz="3200" dirty="0"/>
            <a:t>1</a:t>
          </a:r>
          <a:r>
            <a:rPr lang="en-CA" sz="2400" dirty="0"/>
            <a:t>. </a:t>
          </a:r>
          <a:r>
            <a:rPr lang="en-CA" sz="3200" dirty="0"/>
            <a:t>Exploratory stage</a:t>
          </a:r>
          <a:endParaRPr lang="en-US" sz="3200" dirty="0"/>
        </a:p>
      </dgm:t>
    </dgm:pt>
    <dgm:pt modelId="{6002203E-E856-4C62-B4F9-A044790F47C3}" type="parTrans" cxnId="{08EEC646-35DD-4791-938E-7568D2C2315E}">
      <dgm:prSet/>
      <dgm:spPr/>
      <dgm:t>
        <a:bodyPr/>
        <a:lstStyle/>
        <a:p>
          <a:endParaRPr lang="en-US"/>
        </a:p>
      </dgm:t>
    </dgm:pt>
    <dgm:pt modelId="{A35CBEC3-D72F-4F7B-B9FD-5CE0D114FB4B}" type="sibTrans" cxnId="{08EEC646-35DD-4791-938E-7568D2C2315E}">
      <dgm:prSet/>
      <dgm:spPr/>
      <dgm:t>
        <a:bodyPr/>
        <a:lstStyle/>
        <a:p>
          <a:endParaRPr lang="en-US"/>
        </a:p>
      </dgm:t>
    </dgm:pt>
    <dgm:pt modelId="{8805E157-479E-49A3-9E8E-4A518330075F}">
      <dgm:prSet custT="1"/>
      <dgm:spPr/>
      <dgm:t>
        <a:bodyPr/>
        <a:lstStyle/>
        <a:p>
          <a:r>
            <a:rPr lang="en-CA" sz="3200" dirty="0"/>
            <a:t>2. Pre-clinical stage</a:t>
          </a:r>
          <a:endParaRPr lang="en-US" sz="3200" dirty="0"/>
        </a:p>
      </dgm:t>
    </dgm:pt>
    <dgm:pt modelId="{CBAE29EA-A218-44E4-9964-BB1022446B57}" type="parTrans" cxnId="{CA7672F0-67CC-4A1A-9D73-76582ED36974}">
      <dgm:prSet/>
      <dgm:spPr/>
      <dgm:t>
        <a:bodyPr/>
        <a:lstStyle/>
        <a:p>
          <a:endParaRPr lang="en-US"/>
        </a:p>
      </dgm:t>
    </dgm:pt>
    <dgm:pt modelId="{F649DB84-75C4-4C9A-957C-38C81F0215F6}" type="sibTrans" cxnId="{CA7672F0-67CC-4A1A-9D73-76582ED36974}">
      <dgm:prSet/>
      <dgm:spPr/>
      <dgm:t>
        <a:bodyPr/>
        <a:lstStyle/>
        <a:p>
          <a:endParaRPr lang="en-US"/>
        </a:p>
      </dgm:t>
    </dgm:pt>
    <dgm:pt modelId="{4BB5D7B7-74D3-463C-9916-ECDBA649EE5D}">
      <dgm:prSet custT="1"/>
      <dgm:spPr/>
      <dgm:t>
        <a:bodyPr/>
        <a:lstStyle/>
        <a:p>
          <a:r>
            <a:rPr lang="en-CA" sz="3200" dirty="0"/>
            <a:t>3. Clinical development</a:t>
          </a:r>
          <a:endParaRPr lang="en-US" sz="3200" dirty="0"/>
        </a:p>
      </dgm:t>
    </dgm:pt>
    <dgm:pt modelId="{CB31B77F-A269-4D2D-AFC7-EF23736B9967}" type="parTrans" cxnId="{078F7959-02F6-43D9-8468-A5FCE7063FFC}">
      <dgm:prSet/>
      <dgm:spPr/>
      <dgm:t>
        <a:bodyPr/>
        <a:lstStyle/>
        <a:p>
          <a:endParaRPr lang="en-US"/>
        </a:p>
      </dgm:t>
    </dgm:pt>
    <dgm:pt modelId="{AC4D885F-3969-4BEB-8252-3A0206EF8FB9}" type="sibTrans" cxnId="{078F7959-02F6-43D9-8468-A5FCE7063FFC}">
      <dgm:prSet/>
      <dgm:spPr/>
      <dgm:t>
        <a:bodyPr/>
        <a:lstStyle/>
        <a:p>
          <a:endParaRPr lang="en-US"/>
        </a:p>
      </dgm:t>
    </dgm:pt>
    <dgm:pt modelId="{09814290-1983-48C9-BDBC-27FDA8EC57AC}">
      <dgm:prSet custT="1"/>
      <dgm:spPr/>
      <dgm:t>
        <a:bodyPr/>
        <a:lstStyle/>
        <a:p>
          <a:r>
            <a:rPr lang="en-CA" sz="3200" dirty="0"/>
            <a:t>4. Regulatory review and approval</a:t>
          </a:r>
          <a:endParaRPr lang="en-US" sz="3200" dirty="0"/>
        </a:p>
      </dgm:t>
    </dgm:pt>
    <dgm:pt modelId="{FE14E391-A20A-4CD4-AEBE-D121B14C89B0}" type="parTrans" cxnId="{71C6A834-E243-4974-9503-7422F6A421BB}">
      <dgm:prSet/>
      <dgm:spPr/>
      <dgm:t>
        <a:bodyPr/>
        <a:lstStyle/>
        <a:p>
          <a:endParaRPr lang="en-US"/>
        </a:p>
      </dgm:t>
    </dgm:pt>
    <dgm:pt modelId="{D37A0CD3-6D2F-45FF-A23F-5F7CFB4AEEA1}" type="sibTrans" cxnId="{71C6A834-E243-4974-9503-7422F6A421BB}">
      <dgm:prSet/>
      <dgm:spPr/>
      <dgm:t>
        <a:bodyPr/>
        <a:lstStyle/>
        <a:p>
          <a:endParaRPr lang="en-US"/>
        </a:p>
      </dgm:t>
    </dgm:pt>
    <dgm:pt modelId="{36CF7686-6D16-4E43-8547-A8839A0AE09E}">
      <dgm:prSet custT="1"/>
      <dgm:spPr/>
      <dgm:t>
        <a:bodyPr/>
        <a:lstStyle/>
        <a:p>
          <a:r>
            <a:rPr lang="en-CA" sz="3200" dirty="0"/>
            <a:t>5. Manufacturing</a:t>
          </a:r>
          <a:endParaRPr lang="en-US" sz="3200" dirty="0"/>
        </a:p>
      </dgm:t>
    </dgm:pt>
    <dgm:pt modelId="{AF874668-C07B-41F8-9A1A-2131EBBF5278}" type="parTrans" cxnId="{E2CCEB64-F648-4144-8F31-B06D15F57414}">
      <dgm:prSet/>
      <dgm:spPr/>
      <dgm:t>
        <a:bodyPr/>
        <a:lstStyle/>
        <a:p>
          <a:endParaRPr lang="en-US"/>
        </a:p>
      </dgm:t>
    </dgm:pt>
    <dgm:pt modelId="{40657F62-EDB9-4991-8E2C-C47DD4A1DC46}" type="sibTrans" cxnId="{E2CCEB64-F648-4144-8F31-B06D15F57414}">
      <dgm:prSet/>
      <dgm:spPr/>
      <dgm:t>
        <a:bodyPr/>
        <a:lstStyle/>
        <a:p>
          <a:endParaRPr lang="en-US"/>
        </a:p>
      </dgm:t>
    </dgm:pt>
    <dgm:pt modelId="{C4EA5612-7E73-4D8D-8EE8-1A4002BFD8C8}">
      <dgm:prSet custT="1"/>
      <dgm:spPr/>
      <dgm:t>
        <a:bodyPr/>
        <a:lstStyle/>
        <a:p>
          <a:r>
            <a:rPr lang="en-CA" sz="3200" dirty="0"/>
            <a:t>6. Quality control</a:t>
          </a:r>
          <a:endParaRPr lang="en-US" sz="3200" dirty="0"/>
        </a:p>
      </dgm:t>
    </dgm:pt>
    <dgm:pt modelId="{39A2B863-BB74-4EBF-8C69-E56124B05C67}" type="parTrans" cxnId="{F4A1005C-787A-457F-B431-B4D78F837872}">
      <dgm:prSet/>
      <dgm:spPr/>
      <dgm:t>
        <a:bodyPr/>
        <a:lstStyle/>
        <a:p>
          <a:endParaRPr lang="en-US"/>
        </a:p>
      </dgm:t>
    </dgm:pt>
    <dgm:pt modelId="{1BF61770-DA3A-4917-AA7F-BC16C89ED20A}" type="sibTrans" cxnId="{F4A1005C-787A-457F-B431-B4D78F837872}">
      <dgm:prSet/>
      <dgm:spPr/>
      <dgm:t>
        <a:bodyPr/>
        <a:lstStyle/>
        <a:p>
          <a:endParaRPr lang="en-US"/>
        </a:p>
      </dgm:t>
    </dgm:pt>
    <dgm:pt modelId="{2AF49567-9AE7-44AE-AFCF-203C3D9739DE}" type="pres">
      <dgm:prSet presAssocID="{9AAD3D3C-A875-4BE9-9880-08F6C8C539CB}" presName="root" presStyleCnt="0">
        <dgm:presLayoutVars>
          <dgm:dir/>
          <dgm:resizeHandles val="exact"/>
        </dgm:presLayoutVars>
      </dgm:prSet>
      <dgm:spPr/>
    </dgm:pt>
    <dgm:pt modelId="{253C3B53-9B33-4007-9613-BC58ACE6BA04}" type="pres">
      <dgm:prSet presAssocID="{ABD77B4D-65EC-492A-B3CE-6612835512B5}" presName="compNode" presStyleCnt="0"/>
      <dgm:spPr/>
    </dgm:pt>
    <dgm:pt modelId="{E9DC2E1B-D893-4E07-B9CC-E1FEBEEEFF1A}" type="pres">
      <dgm:prSet presAssocID="{ABD77B4D-65EC-492A-B3CE-6612835512B5}" presName="bgRect" presStyleLbl="bgShp" presStyleIdx="0" presStyleCnt="6" custScaleY="166448"/>
      <dgm:spPr/>
    </dgm:pt>
    <dgm:pt modelId="{455CA6A7-3784-40FA-96DD-86CF5D265A48}" type="pres">
      <dgm:prSet presAssocID="{ABD77B4D-65EC-492A-B3CE-6612835512B5}" presName="iconRect" presStyleLbl="node1" presStyleIdx="0" presStyleCnt="6" custScaleX="157281" custScaleY="13846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B32FB8F9-CF2B-4E5B-9675-1039CE132F38}" type="pres">
      <dgm:prSet presAssocID="{ABD77B4D-65EC-492A-B3CE-6612835512B5}" presName="spaceRect" presStyleCnt="0"/>
      <dgm:spPr/>
    </dgm:pt>
    <dgm:pt modelId="{B6D001DC-E32D-42F7-9442-DB13B57C9DCB}" type="pres">
      <dgm:prSet presAssocID="{ABD77B4D-65EC-492A-B3CE-6612835512B5}" presName="parTx" presStyleLbl="revTx" presStyleIdx="0" presStyleCnt="6">
        <dgm:presLayoutVars>
          <dgm:chMax val="0"/>
          <dgm:chPref val="0"/>
        </dgm:presLayoutVars>
      </dgm:prSet>
      <dgm:spPr/>
    </dgm:pt>
    <dgm:pt modelId="{70E4AB91-BB48-4A77-918F-B0C2E8BAFC97}" type="pres">
      <dgm:prSet presAssocID="{A35CBEC3-D72F-4F7B-B9FD-5CE0D114FB4B}" presName="sibTrans" presStyleCnt="0"/>
      <dgm:spPr/>
    </dgm:pt>
    <dgm:pt modelId="{46A73B04-5688-4F29-9E3D-527B16CBEE3F}" type="pres">
      <dgm:prSet presAssocID="{8805E157-479E-49A3-9E8E-4A518330075F}" presName="compNode" presStyleCnt="0"/>
      <dgm:spPr/>
    </dgm:pt>
    <dgm:pt modelId="{59A2D918-F526-4514-BD23-E483D6EFB785}" type="pres">
      <dgm:prSet presAssocID="{8805E157-479E-49A3-9E8E-4A518330075F}" presName="bgRect" presStyleLbl="bgShp" presStyleIdx="1" presStyleCnt="6"/>
      <dgm:spPr/>
    </dgm:pt>
    <dgm:pt modelId="{A82E49F1-FBA3-4919-A60E-02A8B4CACA9F}" type="pres">
      <dgm:prSet presAssocID="{8805E157-479E-49A3-9E8E-4A518330075F}" presName="iconRect" presStyleLbl="node1" presStyleIdx="1" presStyleCnt="6" custScaleX="184401" custScaleY="14239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NA"/>
        </a:ext>
      </dgm:extLst>
    </dgm:pt>
    <dgm:pt modelId="{2B9D101C-A699-40BC-A405-C956E214F2F7}" type="pres">
      <dgm:prSet presAssocID="{8805E157-479E-49A3-9E8E-4A518330075F}" presName="spaceRect" presStyleCnt="0"/>
      <dgm:spPr/>
    </dgm:pt>
    <dgm:pt modelId="{1EA5A87E-BA65-46BA-8195-F33BC86D2DA6}" type="pres">
      <dgm:prSet presAssocID="{8805E157-479E-49A3-9E8E-4A518330075F}" presName="parTx" presStyleLbl="revTx" presStyleIdx="1" presStyleCnt="6" custScaleY="145032">
        <dgm:presLayoutVars>
          <dgm:chMax val="0"/>
          <dgm:chPref val="0"/>
        </dgm:presLayoutVars>
      </dgm:prSet>
      <dgm:spPr/>
    </dgm:pt>
    <dgm:pt modelId="{F5E1B906-9E3D-45D6-B155-86E4920BAF82}" type="pres">
      <dgm:prSet presAssocID="{F649DB84-75C4-4C9A-957C-38C81F0215F6}" presName="sibTrans" presStyleCnt="0"/>
      <dgm:spPr/>
    </dgm:pt>
    <dgm:pt modelId="{8A5A7F4F-3A9D-4A9A-BE73-D08E2AFDF363}" type="pres">
      <dgm:prSet presAssocID="{4BB5D7B7-74D3-463C-9916-ECDBA649EE5D}" presName="compNode" presStyleCnt="0"/>
      <dgm:spPr/>
    </dgm:pt>
    <dgm:pt modelId="{E1FEE01C-7328-40C5-A623-E3B5C27D9AE5}" type="pres">
      <dgm:prSet presAssocID="{4BB5D7B7-74D3-463C-9916-ECDBA649EE5D}" presName="bgRect" presStyleLbl="bgShp" presStyleIdx="2" presStyleCnt="6"/>
      <dgm:spPr/>
    </dgm:pt>
    <dgm:pt modelId="{AAC827F3-8EB3-447F-A542-0CF90E54F4DE}" type="pres">
      <dgm:prSet presAssocID="{4BB5D7B7-74D3-463C-9916-ECDBA649EE5D}" presName="iconRect" presStyleLbl="node1" presStyleIdx="2" presStyleCnt="6" custScaleX="192164" custScaleY="15035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croscope"/>
        </a:ext>
      </dgm:extLst>
    </dgm:pt>
    <dgm:pt modelId="{EE4AB223-B975-439D-85FB-3E0F018FC09A}" type="pres">
      <dgm:prSet presAssocID="{4BB5D7B7-74D3-463C-9916-ECDBA649EE5D}" presName="spaceRect" presStyleCnt="0"/>
      <dgm:spPr/>
    </dgm:pt>
    <dgm:pt modelId="{8AECB9BA-CEAD-486A-AB5A-D5ABEAFCD706}" type="pres">
      <dgm:prSet presAssocID="{4BB5D7B7-74D3-463C-9916-ECDBA649EE5D}" presName="parTx" presStyleLbl="revTx" presStyleIdx="2" presStyleCnt="6" custScaleY="133870">
        <dgm:presLayoutVars>
          <dgm:chMax val="0"/>
          <dgm:chPref val="0"/>
        </dgm:presLayoutVars>
      </dgm:prSet>
      <dgm:spPr/>
    </dgm:pt>
    <dgm:pt modelId="{1FD610C7-84A4-40C1-ABEE-204EE729BF49}" type="pres">
      <dgm:prSet presAssocID="{AC4D885F-3969-4BEB-8252-3A0206EF8FB9}" presName="sibTrans" presStyleCnt="0"/>
      <dgm:spPr/>
    </dgm:pt>
    <dgm:pt modelId="{E438AF1B-A428-4979-9D14-52B3BB2AC7DA}" type="pres">
      <dgm:prSet presAssocID="{09814290-1983-48C9-BDBC-27FDA8EC57AC}" presName="compNode" presStyleCnt="0"/>
      <dgm:spPr/>
    </dgm:pt>
    <dgm:pt modelId="{CF2EEDC7-99F3-4931-85DD-6CFC5BDBA178}" type="pres">
      <dgm:prSet presAssocID="{09814290-1983-48C9-BDBC-27FDA8EC57AC}" presName="bgRect" presStyleLbl="bgShp" presStyleIdx="3" presStyleCnt="6" custScaleY="132542"/>
      <dgm:spPr/>
    </dgm:pt>
    <dgm:pt modelId="{9179BF74-F7D7-49F5-A900-89468B9D3A35}" type="pres">
      <dgm:prSet presAssocID="{09814290-1983-48C9-BDBC-27FDA8EC57AC}" presName="iconRect" presStyleLbl="node1" presStyleIdx="3" presStyleCnt="6" custScaleX="239214" custScaleY="190319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pping Hands"/>
        </a:ext>
      </dgm:extLst>
    </dgm:pt>
    <dgm:pt modelId="{3010B321-D069-47FC-9E16-F281BC3F23D0}" type="pres">
      <dgm:prSet presAssocID="{09814290-1983-48C9-BDBC-27FDA8EC57AC}" presName="spaceRect" presStyleCnt="0"/>
      <dgm:spPr/>
    </dgm:pt>
    <dgm:pt modelId="{0B8DAB34-9BB6-47D1-853B-A161E4EB29D4}" type="pres">
      <dgm:prSet presAssocID="{09814290-1983-48C9-BDBC-27FDA8EC57AC}" presName="parTx" presStyleLbl="revTx" presStyleIdx="3" presStyleCnt="6">
        <dgm:presLayoutVars>
          <dgm:chMax val="0"/>
          <dgm:chPref val="0"/>
        </dgm:presLayoutVars>
      </dgm:prSet>
      <dgm:spPr/>
    </dgm:pt>
    <dgm:pt modelId="{F492B2CC-8496-4F43-9095-10DD79878351}" type="pres">
      <dgm:prSet presAssocID="{D37A0CD3-6D2F-45FF-A23F-5F7CFB4AEEA1}" presName="sibTrans" presStyleCnt="0"/>
      <dgm:spPr/>
    </dgm:pt>
    <dgm:pt modelId="{B16AD6C6-B278-4677-975C-B6C439FA3CDF}" type="pres">
      <dgm:prSet presAssocID="{36CF7686-6D16-4E43-8547-A8839A0AE09E}" presName="compNode" presStyleCnt="0"/>
      <dgm:spPr/>
    </dgm:pt>
    <dgm:pt modelId="{4E36819E-D179-46B9-BEA0-1665891D863B}" type="pres">
      <dgm:prSet presAssocID="{36CF7686-6D16-4E43-8547-A8839A0AE09E}" presName="bgRect" presStyleLbl="bgShp" presStyleIdx="4" presStyleCnt="6"/>
      <dgm:spPr/>
    </dgm:pt>
    <dgm:pt modelId="{2DDB9DDD-9B5D-42C6-8255-71772E7DF5FA}" type="pres">
      <dgm:prSet presAssocID="{36CF7686-6D16-4E43-8547-A8839A0AE09E}" presName="iconRect" presStyleLbl="node1" presStyleIdx="4" presStyleCnt="6" custScaleX="262458" custScaleY="170462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actory"/>
        </a:ext>
      </dgm:extLst>
    </dgm:pt>
    <dgm:pt modelId="{AAC58452-D118-448E-B9E9-031439968F0C}" type="pres">
      <dgm:prSet presAssocID="{36CF7686-6D16-4E43-8547-A8839A0AE09E}" presName="spaceRect" presStyleCnt="0"/>
      <dgm:spPr/>
    </dgm:pt>
    <dgm:pt modelId="{E8422BA2-82AF-407E-B5DF-3D2DA1E5432C}" type="pres">
      <dgm:prSet presAssocID="{36CF7686-6D16-4E43-8547-A8839A0AE09E}" presName="parTx" presStyleLbl="revTx" presStyleIdx="4" presStyleCnt="6" custScaleY="136881">
        <dgm:presLayoutVars>
          <dgm:chMax val="0"/>
          <dgm:chPref val="0"/>
        </dgm:presLayoutVars>
      </dgm:prSet>
      <dgm:spPr/>
    </dgm:pt>
    <dgm:pt modelId="{36BE1CE2-52B2-4F99-974F-B99954CA734E}" type="pres">
      <dgm:prSet presAssocID="{40657F62-EDB9-4991-8E2C-C47DD4A1DC46}" presName="sibTrans" presStyleCnt="0"/>
      <dgm:spPr/>
    </dgm:pt>
    <dgm:pt modelId="{73BFD209-4116-4DAE-80A4-CE36779CBB0A}" type="pres">
      <dgm:prSet presAssocID="{C4EA5612-7E73-4D8D-8EE8-1A4002BFD8C8}" presName="compNode" presStyleCnt="0"/>
      <dgm:spPr/>
    </dgm:pt>
    <dgm:pt modelId="{06ECD22A-C7D0-40A6-94DE-1C62F47032E4}" type="pres">
      <dgm:prSet presAssocID="{C4EA5612-7E73-4D8D-8EE8-1A4002BFD8C8}" presName="bgRect" presStyleLbl="bgShp" presStyleIdx="5" presStyleCnt="6"/>
      <dgm:spPr/>
    </dgm:pt>
    <dgm:pt modelId="{FCCA609D-26DE-42DA-A967-765230FC1270}" type="pres">
      <dgm:prSet presAssocID="{C4EA5612-7E73-4D8D-8EE8-1A4002BFD8C8}" presName="iconRect" presStyleLbl="node1" presStyleIdx="5" presStyleCnt="6" custScaleX="219573" custScaleY="154873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00F4CE8A-F9BB-46A7-896C-603B4AA1893C}" type="pres">
      <dgm:prSet presAssocID="{C4EA5612-7E73-4D8D-8EE8-1A4002BFD8C8}" presName="spaceRect" presStyleCnt="0"/>
      <dgm:spPr/>
    </dgm:pt>
    <dgm:pt modelId="{6F29AF58-7FA5-4663-9154-99914260172F}" type="pres">
      <dgm:prSet presAssocID="{C4EA5612-7E73-4D8D-8EE8-1A4002BFD8C8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D2509D15-FD3E-41D1-8B8F-6B36F4B105D6}" type="presOf" srcId="{8805E157-479E-49A3-9E8E-4A518330075F}" destId="{1EA5A87E-BA65-46BA-8195-F33BC86D2DA6}" srcOrd="0" destOrd="0" presId="urn:microsoft.com/office/officeart/2018/2/layout/IconVerticalSolidList"/>
    <dgm:cxn modelId="{8F4C2B30-4DBA-427F-97B9-A401FE2029E6}" type="presOf" srcId="{36CF7686-6D16-4E43-8547-A8839A0AE09E}" destId="{E8422BA2-82AF-407E-B5DF-3D2DA1E5432C}" srcOrd="0" destOrd="0" presId="urn:microsoft.com/office/officeart/2018/2/layout/IconVerticalSolidList"/>
    <dgm:cxn modelId="{71C6A834-E243-4974-9503-7422F6A421BB}" srcId="{9AAD3D3C-A875-4BE9-9880-08F6C8C539CB}" destId="{09814290-1983-48C9-BDBC-27FDA8EC57AC}" srcOrd="3" destOrd="0" parTransId="{FE14E391-A20A-4CD4-AEBE-D121B14C89B0}" sibTransId="{D37A0CD3-6D2F-45FF-A23F-5F7CFB4AEEA1}"/>
    <dgm:cxn modelId="{08EEC646-35DD-4791-938E-7568D2C2315E}" srcId="{9AAD3D3C-A875-4BE9-9880-08F6C8C539CB}" destId="{ABD77B4D-65EC-492A-B3CE-6612835512B5}" srcOrd="0" destOrd="0" parTransId="{6002203E-E856-4C62-B4F9-A044790F47C3}" sibTransId="{A35CBEC3-D72F-4F7B-B9FD-5CE0D114FB4B}"/>
    <dgm:cxn modelId="{FF37D253-8151-47EE-8334-D1E410F675DD}" type="presOf" srcId="{4BB5D7B7-74D3-463C-9916-ECDBA649EE5D}" destId="{8AECB9BA-CEAD-486A-AB5A-D5ABEAFCD706}" srcOrd="0" destOrd="0" presId="urn:microsoft.com/office/officeart/2018/2/layout/IconVerticalSolidList"/>
    <dgm:cxn modelId="{078F7959-02F6-43D9-8468-A5FCE7063FFC}" srcId="{9AAD3D3C-A875-4BE9-9880-08F6C8C539CB}" destId="{4BB5D7B7-74D3-463C-9916-ECDBA649EE5D}" srcOrd="2" destOrd="0" parTransId="{CB31B77F-A269-4D2D-AFC7-EF23736B9967}" sibTransId="{AC4D885F-3969-4BEB-8252-3A0206EF8FB9}"/>
    <dgm:cxn modelId="{F4A1005C-787A-457F-B431-B4D78F837872}" srcId="{9AAD3D3C-A875-4BE9-9880-08F6C8C539CB}" destId="{C4EA5612-7E73-4D8D-8EE8-1A4002BFD8C8}" srcOrd="5" destOrd="0" parTransId="{39A2B863-BB74-4EBF-8C69-E56124B05C67}" sibTransId="{1BF61770-DA3A-4917-AA7F-BC16C89ED20A}"/>
    <dgm:cxn modelId="{E2CCEB64-F648-4144-8F31-B06D15F57414}" srcId="{9AAD3D3C-A875-4BE9-9880-08F6C8C539CB}" destId="{36CF7686-6D16-4E43-8547-A8839A0AE09E}" srcOrd="4" destOrd="0" parTransId="{AF874668-C07B-41F8-9A1A-2131EBBF5278}" sibTransId="{40657F62-EDB9-4991-8E2C-C47DD4A1DC46}"/>
    <dgm:cxn modelId="{9D0F7B66-28B3-4361-BC03-DD7CFFA6039E}" type="presOf" srcId="{09814290-1983-48C9-BDBC-27FDA8EC57AC}" destId="{0B8DAB34-9BB6-47D1-853B-A161E4EB29D4}" srcOrd="0" destOrd="0" presId="urn:microsoft.com/office/officeart/2018/2/layout/IconVerticalSolidList"/>
    <dgm:cxn modelId="{86EE1172-CE2E-4C1B-BD35-B320FF8B7FA1}" type="presOf" srcId="{C4EA5612-7E73-4D8D-8EE8-1A4002BFD8C8}" destId="{6F29AF58-7FA5-4663-9154-99914260172F}" srcOrd="0" destOrd="0" presId="urn:microsoft.com/office/officeart/2018/2/layout/IconVerticalSolidList"/>
    <dgm:cxn modelId="{0F9D52CB-CEA7-4DC7-8A11-02E55C053D47}" type="presOf" srcId="{ABD77B4D-65EC-492A-B3CE-6612835512B5}" destId="{B6D001DC-E32D-42F7-9442-DB13B57C9DCB}" srcOrd="0" destOrd="0" presId="urn:microsoft.com/office/officeart/2018/2/layout/IconVerticalSolidList"/>
    <dgm:cxn modelId="{B8C97BE5-147F-4929-89CC-8C9D0AFD0E72}" type="presOf" srcId="{9AAD3D3C-A875-4BE9-9880-08F6C8C539CB}" destId="{2AF49567-9AE7-44AE-AFCF-203C3D9739DE}" srcOrd="0" destOrd="0" presId="urn:microsoft.com/office/officeart/2018/2/layout/IconVerticalSolidList"/>
    <dgm:cxn modelId="{CA7672F0-67CC-4A1A-9D73-76582ED36974}" srcId="{9AAD3D3C-A875-4BE9-9880-08F6C8C539CB}" destId="{8805E157-479E-49A3-9E8E-4A518330075F}" srcOrd="1" destOrd="0" parTransId="{CBAE29EA-A218-44E4-9964-BB1022446B57}" sibTransId="{F649DB84-75C4-4C9A-957C-38C81F0215F6}"/>
    <dgm:cxn modelId="{2E22C792-C70D-4E4A-800C-40089AD891B6}" type="presParOf" srcId="{2AF49567-9AE7-44AE-AFCF-203C3D9739DE}" destId="{253C3B53-9B33-4007-9613-BC58ACE6BA04}" srcOrd="0" destOrd="0" presId="urn:microsoft.com/office/officeart/2018/2/layout/IconVerticalSolidList"/>
    <dgm:cxn modelId="{D72A556F-E65A-4B56-B9A7-F995368B0E39}" type="presParOf" srcId="{253C3B53-9B33-4007-9613-BC58ACE6BA04}" destId="{E9DC2E1B-D893-4E07-B9CC-E1FEBEEEFF1A}" srcOrd="0" destOrd="0" presId="urn:microsoft.com/office/officeart/2018/2/layout/IconVerticalSolidList"/>
    <dgm:cxn modelId="{3CAAD715-294A-4E92-92DB-FFE590D8A492}" type="presParOf" srcId="{253C3B53-9B33-4007-9613-BC58ACE6BA04}" destId="{455CA6A7-3784-40FA-96DD-86CF5D265A48}" srcOrd="1" destOrd="0" presId="urn:microsoft.com/office/officeart/2018/2/layout/IconVerticalSolidList"/>
    <dgm:cxn modelId="{2B71BA38-418B-49EA-A2B1-8163BDE0DE12}" type="presParOf" srcId="{253C3B53-9B33-4007-9613-BC58ACE6BA04}" destId="{B32FB8F9-CF2B-4E5B-9675-1039CE132F38}" srcOrd="2" destOrd="0" presId="urn:microsoft.com/office/officeart/2018/2/layout/IconVerticalSolidList"/>
    <dgm:cxn modelId="{0F0647D4-E2D3-4384-A6DE-D64C3F0DA415}" type="presParOf" srcId="{253C3B53-9B33-4007-9613-BC58ACE6BA04}" destId="{B6D001DC-E32D-42F7-9442-DB13B57C9DCB}" srcOrd="3" destOrd="0" presId="urn:microsoft.com/office/officeart/2018/2/layout/IconVerticalSolidList"/>
    <dgm:cxn modelId="{A8A31085-EA4E-4F43-B85A-8C3B61DA32D2}" type="presParOf" srcId="{2AF49567-9AE7-44AE-AFCF-203C3D9739DE}" destId="{70E4AB91-BB48-4A77-918F-B0C2E8BAFC97}" srcOrd="1" destOrd="0" presId="urn:microsoft.com/office/officeart/2018/2/layout/IconVerticalSolidList"/>
    <dgm:cxn modelId="{82633D9C-C826-4340-A267-43505F4D2178}" type="presParOf" srcId="{2AF49567-9AE7-44AE-AFCF-203C3D9739DE}" destId="{46A73B04-5688-4F29-9E3D-527B16CBEE3F}" srcOrd="2" destOrd="0" presId="urn:microsoft.com/office/officeart/2018/2/layout/IconVerticalSolidList"/>
    <dgm:cxn modelId="{F286E169-2507-45CE-A149-C87DAE802E89}" type="presParOf" srcId="{46A73B04-5688-4F29-9E3D-527B16CBEE3F}" destId="{59A2D918-F526-4514-BD23-E483D6EFB785}" srcOrd="0" destOrd="0" presId="urn:microsoft.com/office/officeart/2018/2/layout/IconVerticalSolidList"/>
    <dgm:cxn modelId="{FFE68DB4-64C8-458F-91E4-5FF63AFB610C}" type="presParOf" srcId="{46A73B04-5688-4F29-9E3D-527B16CBEE3F}" destId="{A82E49F1-FBA3-4919-A60E-02A8B4CACA9F}" srcOrd="1" destOrd="0" presId="urn:microsoft.com/office/officeart/2018/2/layout/IconVerticalSolidList"/>
    <dgm:cxn modelId="{B386D466-5005-4A9E-8641-BF126A7AEC0E}" type="presParOf" srcId="{46A73B04-5688-4F29-9E3D-527B16CBEE3F}" destId="{2B9D101C-A699-40BC-A405-C956E214F2F7}" srcOrd="2" destOrd="0" presId="urn:microsoft.com/office/officeart/2018/2/layout/IconVerticalSolidList"/>
    <dgm:cxn modelId="{90905F15-57E0-4CE1-85AF-B5998FD0CE7F}" type="presParOf" srcId="{46A73B04-5688-4F29-9E3D-527B16CBEE3F}" destId="{1EA5A87E-BA65-46BA-8195-F33BC86D2DA6}" srcOrd="3" destOrd="0" presId="urn:microsoft.com/office/officeart/2018/2/layout/IconVerticalSolidList"/>
    <dgm:cxn modelId="{1DBC5ADB-AE2D-48E6-ACB1-643E99520D15}" type="presParOf" srcId="{2AF49567-9AE7-44AE-AFCF-203C3D9739DE}" destId="{F5E1B906-9E3D-45D6-B155-86E4920BAF82}" srcOrd="3" destOrd="0" presId="urn:microsoft.com/office/officeart/2018/2/layout/IconVerticalSolidList"/>
    <dgm:cxn modelId="{7750B1A3-2698-4F52-B958-E73E03503568}" type="presParOf" srcId="{2AF49567-9AE7-44AE-AFCF-203C3D9739DE}" destId="{8A5A7F4F-3A9D-4A9A-BE73-D08E2AFDF363}" srcOrd="4" destOrd="0" presId="urn:microsoft.com/office/officeart/2018/2/layout/IconVerticalSolidList"/>
    <dgm:cxn modelId="{3BA022A8-0C8C-4DDE-8D48-660CB67E303B}" type="presParOf" srcId="{8A5A7F4F-3A9D-4A9A-BE73-D08E2AFDF363}" destId="{E1FEE01C-7328-40C5-A623-E3B5C27D9AE5}" srcOrd="0" destOrd="0" presId="urn:microsoft.com/office/officeart/2018/2/layout/IconVerticalSolidList"/>
    <dgm:cxn modelId="{C4F80D81-D22F-4A7F-8BD9-0968F32CC552}" type="presParOf" srcId="{8A5A7F4F-3A9D-4A9A-BE73-D08E2AFDF363}" destId="{AAC827F3-8EB3-447F-A542-0CF90E54F4DE}" srcOrd="1" destOrd="0" presId="urn:microsoft.com/office/officeart/2018/2/layout/IconVerticalSolidList"/>
    <dgm:cxn modelId="{121D35FE-CD99-49BB-A763-BFC9BEA0F714}" type="presParOf" srcId="{8A5A7F4F-3A9D-4A9A-BE73-D08E2AFDF363}" destId="{EE4AB223-B975-439D-85FB-3E0F018FC09A}" srcOrd="2" destOrd="0" presId="urn:microsoft.com/office/officeart/2018/2/layout/IconVerticalSolidList"/>
    <dgm:cxn modelId="{18B3D5B0-4832-466E-BB38-7427AF96DFDD}" type="presParOf" srcId="{8A5A7F4F-3A9D-4A9A-BE73-D08E2AFDF363}" destId="{8AECB9BA-CEAD-486A-AB5A-D5ABEAFCD706}" srcOrd="3" destOrd="0" presId="urn:microsoft.com/office/officeart/2018/2/layout/IconVerticalSolidList"/>
    <dgm:cxn modelId="{B17C34A1-A35D-49ED-8FE7-B546FBE11819}" type="presParOf" srcId="{2AF49567-9AE7-44AE-AFCF-203C3D9739DE}" destId="{1FD610C7-84A4-40C1-ABEE-204EE729BF49}" srcOrd="5" destOrd="0" presId="urn:microsoft.com/office/officeart/2018/2/layout/IconVerticalSolidList"/>
    <dgm:cxn modelId="{7066F8CD-F2CE-45C6-93F2-CD4D63E38C95}" type="presParOf" srcId="{2AF49567-9AE7-44AE-AFCF-203C3D9739DE}" destId="{E438AF1B-A428-4979-9D14-52B3BB2AC7DA}" srcOrd="6" destOrd="0" presId="urn:microsoft.com/office/officeart/2018/2/layout/IconVerticalSolidList"/>
    <dgm:cxn modelId="{245A7949-B13A-4251-92A5-17E27E4D75B8}" type="presParOf" srcId="{E438AF1B-A428-4979-9D14-52B3BB2AC7DA}" destId="{CF2EEDC7-99F3-4931-85DD-6CFC5BDBA178}" srcOrd="0" destOrd="0" presId="urn:microsoft.com/office/officeart/2018/2/layout/IconVerticalSolidList"/>
    <dgm:cxn modelId="{A860757D-6FE5-4D5B-ADD5-12A7DD40CBF7}" type="presParOf" srcId="{E438AF1B-A428-4979-9D14-52B3BB2AC7DA}" destId="{9179BF74-F7D7-49F5-A900-89468B9D3A35}" srcOrd="1" destOrd="0" presId="urn:microsoft.com/office/officeart/2018/2/layout/IconVerticalSolidList"/>
    <dgm:cxn modelId="{CC8FBF86-77B4-44D5-BE3F-3BD62D3914F7}" type="presParOf" srcId="{E438AF1B-A428-4979-9D14-52B3BB2AC7DA}" destId="{3010B321-D069-47FC-9E16-F281BC3F23D0}" srcOrd="2" destOrd="0" presId="urn:microsoft.com/office/officeart/2018/2/layout/IconVerticalSolidList"/>
    <dgm:cxn modelId="{66E0C3ED-0510-497E-817A-5785F40AE820}" type="presParOf" srcId="{E438AF1B-A428-4979-9D14-52B3BB2AC7DA}" destId="{0B8DAB34-9BB6-47D1-853B-A161E4EB29D4}" srcOrd="3" destOrd="0" presId="urn:microsoft.com/office/officeart/2018/2/layout/IconVerticalSolidList"/>
    <dgm:cxn modelId="{FB6A2CEA-2AD4-4178-A380-DA87DDC0BF8F}" type="presParOf" srcId="{2AF49567-9AE7-44AE-AFCF-203C3D9739DE}" destId="{F492B2CC-8496-4F43-9095-10DD79878351}" srcOrd="7" destOrd="0" presId="urn:microsoft.com/office/officeart/2018/2/layout/IconVerticalSolidList"/>
    <dgm:cxn modelId="{533A4536-2114-43D7-A845-F02E8C9007C9}" type="presParOf" srcId="{2AF49567-9AE7-44AE-AFCF-203C3D9739DE}" destId="{B16AD6C6-B278-4677-975C-B6C439FA3CDF}" srcOrd="8" destOrd="0" presId="urn:microsoft.com/office/officeart/2018/2/layout/IconVerticalSolidList"/>
    <dgm:cxn modelId="{BB6A02EF-CF08-4BA6-96C1-B44487B51962}" type="presParOf" srcId="{B16AD6C6-B278-4677-975C-B6C439FA3CDF}" destId="{4E36819E-D179-46B9-BEA0-1665891D863B}" srcOrd="0" destOrd="0" presId="urn:microsoft.com/office/officeart/2018/2/layout/IconVerticalSolidList"/>
    <dgm:cxn modelId="{9CE72DFD-C842-47D7-8CB2-4DC5C7495E97}" type="presParOf" srcId="{B16AD6C6-B278-4677-975C-B6C439FA3CDF}" destId="{2DDB9DDD-9B5D-42C6-8255-71772E7DF5FA}" srcOrd="1" destOrd="0" presId="urn:microsoft.com/office/officeart/2018/2/layout/IconVerticalSolidList"/>
    <dgm:cxn modelId="{0CB99BE4-EA59-4973-AD92-7638258EF6A1}" type="presParOf" srcId="{B16AD6C6-B278-4677-975C-B6C439FA3CDF}" destId="{AAC58452-D118-448E-B9E9-031439968F0C}" srcOrd="2" destOrd="0" presId="urn:microsoft.com/office/officeart/2018/2/layout/IconVerticalSolidList"/>
    <dgm:cxn modelId="{3DCDF2B2-B90A-4477-9990-5F043BEA1671}" type="presParOf" srcId="{B16AD6C6-B278-4677-975C-B6C439FA3CDF}" destId="{E8422BA2-82AF-407E-B5DF-3D2DA1E5432C}" srcOrd="3" destOrd="0" presId="urn:microsoft.com/office/officeart/2018/2/layout/IconVerticalSolidList"/>
    <dgm:cxn modelId="{E93BEDD3-01EB-4BDD-8B2F-5AF3B690EE68}" type="presParOf" srcId="{2AF49567-9AE7-44AE-AFCF-203C3D9739DE}" destId="{36BE1CE2-52B2-4F99-974F-B99954CA734E}" srcOrd="9" destOrd="0" presId="urn:microsoft.com/office/officeart/2018/2/layout/IconVerticalSolidList"/>
    <dgm:cxn modelId="{CDF597FB-0FF8-4D58-B705-A03EF20D3696}" type="presParOf" srcId="{2AF49567-9AE7-44AE-AFCF-203C3D9739DE}" destId="{73BFD209-4116-4DAE-80A4-CE36779CBB0A}" srcOrd="10" destOrd="0" presId="urn:microsoft.com/office/officeart/2018/2/layout/IconVerticalSolidList"/>
    <dgm:cxn modelId="{17F31DE5-56FD-42F8-94B2-C8EDF62FE64B}" type="presParOf" srcId="{73BFD209-4116-4DAE-80A4-CE36779CBB0A}" destId="{06ECD22A-C7D0-40A6-94DE-1C62F47032E4}" srcOrd="0" destOrd="0" presId="urn:microsoft.com/office/officeart/2018/2/layout/IconVerticalSolidList"/>
    <dgm:cxn modelId="{837F6886-E3D8-4656-BA62-973AC2CF121A}" type="presParOf" srcId="{73BFD209-4116-4DAE-80A4-CE36779CBB0A}" destId="{FCCA609D-26DE-42DA-A967-765230FC1270}" srcOrd="1" destOrd="0" presId="urn:microsoft.com/office/officeart/2018/2/layout/IconVerticalSolidList"/>
    <dgm:cxn modelId="{96E7208D-1618-40E0-BB65-D1A5C89F2CF9}" type="presParOf" srcId="{73BFD209-4116-4DAE-80A4-CE36779CBB0A}" destId="{00F4CE8A-F9BB-46A7-896C-603B4AA1893C}" srcOrd="2" destOrd="0" presId="urn:microsoft.com/office/officeart/2018/2/layout/IconVerticalSolidList"/>
    <dgm:cxn modelId="{2C3C0922-B4D7-4ED5-B1CE-BA64F1F92F06}" type="presParOf" srcId="{73BFD209-4116-4DAE-80A4-CE36779CBB0A}" destId="{6F29AF58-7FA5-4663-9154-99914260172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BDD83D-482E-514F-B0C0-7D0CF2DD040E}">
      <dsp:nvSpPr>
        <dsp:cNvPr id="0" name=""/>
        <dsp:cNvSpPr/>
      </dsp:nvSpPr>
      <dsp:spPr>
        <a:xfrm>
          <a:off x="5769584" y="1328146"/>
          <a:ext cx="4358313" cy="12679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5005"/>
              </a:lnTo>
              <a:lnTo>
                <a:pt x="4358313" y="1015005"/>
              </a:lnTo>
              <a:lnTo>
                <a:pt x="4358313" y="1267946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7C5790-3625-BA45-86C3-955207CE7DCC}">
      <dsp:nvSpPr>
        <dsp:cNvPr id="0" name=""/>
        <dsp:cNvSpPr/>
      </dsp:nvSpPr>
      <dsp:spPr>
        <a:xfrm>
          <a:off x="5769584" y="1328146"/>
          <a:ext cx="1200887" cy="12813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8424"/>
              </a:lnTo>
              <a:lnTo>
                <a:pt x="1200887" y="1028424"/>
              </a:lnTo>
              <a:lnTo>
                <a:pt x="1200887" y="128136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23E247-5429-3F48-8EC5-F83A21BEA80A}">
      <dsp:nvSpPr>
        <dsp:cNvPr id="0" name=""/>
        <dsp:cNvSpPr/>
      </dsp:nvSpPr>
      <dsp:spPr>
        <a:xfrm>
          <a:off x="4028023" y="1328146"/>
          <a:ext cx="1741560" cy="1262727"/>
        </a:xfrm>
        <a:custGeom>
          <a:avLst/>
          <a:gdLst/>
          <a:ahLst/>
          <a:cxnLst/>
          <a:rect l="0" t="0" r="0" b="0"/>
          <a:pathLst>
            <a:path>
              <a:moveTo>
                <a:pt x="1741560" y="0"/>
              </a:moveTo>
              <a:lnTo>
                <a:pt x="1741560" y="1009786"/>
              </a:lnTo>
              <a:lnTo>
                <a:pt x="0" y="1009786"/>
              </a:lnTo>
              <a:lnTo>
                <a:pt x="0" y="1262727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C73EF5-231A-6D46-954E-619148C409F7}">
      <dsp:nvSpPr>
        <dsp:cNvPr id="0" name=""/>
        <dsp:cNvSpPr/>
      </dsp:nvSpPr>
      <dsp:spPr>
        <a:xfrm>
          <a:off x="1228157" y="1328146"/>
          <a:ext cx="4541427" cy="1280741"/>
        </a:xfrm>
        <a:custGeom>
          <a:avLst/>
          <a:gdLst/>
          <a:ahLst/>
          <a:cxnLst/>
          <a:rect l="0" t="0" r="0" b="0"/>
          <a:pathLst>
            <a:path>
              <a:moveTo>
                <a:pt x="4541427" y="0"/>
              </a:moveTo>
              <a:lnTo>
                <a:pt x="4541427" y="1027800"/>
              </a:lnTo>
              <a:lnTo>
                <a:pt x="0" y="1027800"/>
              </a:lnTo>
              <a:lnTo>
                <a:pt x="0" y="128074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44332B-D99D-F247-A4CF-0F2FC6A8C467}">
      <dsp:nvSpPr>
        <dsp:cNvPr id="0" name=""/>
        <dsp:cNvSpPr/>
      </dsp:nvSpPr>
      <dsp:spPr>
        <a:xfrm>
          <a:off x="2593065" y="-288208"/>
          <a:ext cx="6353038" cy="1616355"/>
        </a:xfrm>
        <a:prstGeom prst="roundRect">
          <a:avLst>
            <a:gd name="adj" fmla="val 10000"/>
          </a:avLst>
        </a:prstGeom>
        <a:solidFill>
          <a:schemeClr val="tx1">
            <a:lumMod val="85000"/>
            <a:lumOff val="1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D04DC3-7CFB-FA44-B631-FA076CF37F4A}">
      <dsp:nvSpPr>
        <dsp:cNvPr id="0" name=""/>
        <dsp:cNvSpPr/>
      </dsp:nvSpPr>
      <dsp:spPr>
        <a:xfrm>
          <a:off x="2896443" y="0"/>
          <a:ext cx="6353038" cy="1616355"/>
        </a:xfrm>
        <a:prstGeom prst="roundRect">
          <a:avLst>
            <a:gd name="adj" fmla="val 10000"/>
          </a:avLst>
        </a:prstGeom>
        <a:solidFill>
          <a:schemeClr val="tx1">
            <a:alpha val="90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900" kern="1200" dirty="0">
              <a:solidFill>
                <a:schemeClr val="bg1"/>
              </a:solidFill>
              <a:latin typeface="Bangla Sangam MN" panose="02000000000000000000" pitchFamily="2" charset="0"/>
              <a:cs typeface="Bangla Sangam MN" panose="02000000000000000000" pitchFamily="2" charset="0"/>
            </a:rPr>
            <a:t>Types of Vaccines </a:t>
          </a:r>
        </a:p>
      </dsp:txBody>
      <dsp:txXfrm>
        <a:off x="2943784" y="47341"/>
        <a:ext cx="6258356" cy="1521673"/>
      </dsp:txXfrm>
    </dsp:sp>
    <dsp:sp modelId="{4A9A5868-9A3E-FB4C-9D21-F48F7512F4EE}">
      <dsp:nvSpPr>
        <dsp:cNvPr id="0" name=""/>
        <dsp:cNvSpPr/>
      </dsp:nvSpPr>
      <dsp:spPr>
        <a:xfrm>
          <a:off x="9" y="2608888"/>
          <a:ext cx="2456294" cy="926769"/>
        </a:xfrm>
        <a:prstGeom prst="roundRect">
          <a:avLst>
            <a:gd name="adj" fmla="val 10000"/>
          </a:avLst>
        </a:prstGeom>
        <a:solidFill>
          <a:schemeClr val="tx1">
            <a:lumMod val="85000"/>
            <a:lumOff val="15000"/>
          </a:schemeClr>
        </a:solidFill>
        <a:ln w="12700" cap="flat" cmpd="sng" algn="ctr">
          <a:solidFill>
            <a:schemeClr val="tx1">
              <a:lumMod val="85000"/>
              <a:lumOff val="1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FE1281-FAB7-0E41-9128-4484F9DAC327}">
      <dsp:nvSpPr>
        <dsp:cNvPr id="0" name=""/>
        <dsp:cNvSpPr/>
      </dsp:nvSpPr>
      <dsp:spPr>
        <a:xfrm>
          <a:off x="303387" y="2897097"/>
          <a:ext cx="2456294" cy="926769"/>
        </a:xfrm>
        <a:prstGeom prst="roundRect">
          <a:avLst>
            <a:gd name="adj" fmla="val 10000"/>
          </a:avLst>
        </a:prstGeom>
        <a:solidFill>
          <a:schemeClr val="tx1"/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solidFill>
                <a:schemeClr val="bg1"/>
              </a:solidFill>
              <a:latin typeface="Bangla Sangam MN" panose="02000000000000000000" pitchFamily="2" charset="0"/>
              <a:cs typeface="Bangla Sangam MN" panose="02000000000000000000" pitchFamily="2" charset="0"/>
            </a:rPr>
            <a:t>Live</a:t>
          </a:r>
          <a:endParaRPr lang="en-US" sz="2000" kern="1200" dirty="0">
            <a:solidFill>
              <a:schemeClr val="bg1"/>
            </a:solidFill>
            <a:latin typeface="Bangla Sangam MN" panose="02000000000000000000" pitchFamily="2" charset="0"/>
            <a:cs typeface="Bangla Sangam MN" panose="02000000000000000000" pitchFamily="2" charset="0"/>
          </a:endParaRPr>
        </a:p>
      </dsp:txBody>
      <dsp:txXfrm>
        <a:off x="330531" y="2924241"/>
        <a:ext cx="2402006" cy="872481"/>
      </dsp:txXfrm>
    </dsp:sp>
    <dsp:sp modelId="{97C6AD62-C3F2-CF41-86DA-48ABCD68D7FF}">
      <dsp:nvSpPr>
        <dsp:cNvPr id="0" name=""/>
        <dsp:cNvSpPr/>
      </dsp:nvSpPr>
      <dsp:spPr>
        <a:xfrm>
          <a:off x="2842607" y="2590874"/>
          <a:ext cx="2370832" cy="940224"/>
        </a:xfrm>
        <a:prstGeom prst="roundRect">
          <a:avLst>
            <a:gd name="adj" fmla="val 10000"/>
          </a:avLst>
        </a:prstGeom>
        <a:solidFill>
          <a:schemeClr val="tx1">
            <a:lumMod val="85000"/>
            <a:lumOff val="15000"/>
          </a:schemeClr>
        </a:solidFill>
        <a:ln w="12700" cap="flat" cmpd="sng" algn="ctr">
          <a:solidFill>
            <a:schemeClr val="tx1">
              <a:lumMod val="85000"/>
              <a:lumOff val="1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C5576D-32E4-1041-806F-1BFB74A3FA9C}">
      <dsp:nvSpPr>
        <dsp:cNvPr id="0" name=""/>
        <dsp:cNvSpPr/>
      </dsp:nvSpPr>
      <dsp:spPr>
        <a:xfrm>
          <a:off x="3145984" y="2879083"/>
          <a:ext cx="2370832" cy="940224"/>
        </a:xfrm>
        <a:prstGeom prst="roundRect">
          <a:avLst>
            <a:gd name="adj" fmla="val 10000"/>
          </a:avLst>
        </a:prstGeom>
        <a:solidFill>
          <a:schemeClr val="tx1"/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solidFill>
                <a:schemeClr val="bg1"/>
              </a:solidFill>
              <a:latin typeface="Bangla Sangam MN" panose="02000000000000000000" pitchFamily="2" charset="0"/>
              <a:cs typeface="Bangla Sangam MN" panose="02000000000000000000" pitchFamily="2" charset="0"/>
            </a:rPr>
            <a:t>Inactive</a:t>
          </a:r>
          <a:endParaRPr lang="en-US" sz="2000" kern="1200" dirty="0">
            <a:solidFill>
              <a:schemeClr val="bg1"/>
            </a:solidFill>
            <a:latin typeface="Bangla Sangam MN" panose="02000000000000000000" pitchFamily="2" charset="0"/>
            <a:cs typeface="Bangla Sangam MN" panose="02000000000000000000" pitchFamily="2" charset="0"/>
          </a:endParaRPr>
        </a:p>
      </dsp:txBody>
      <dsp:txXfrm>
        <a:off x="3173522" y="2906621"/>
        <a:ext cx="2315756" cy="885148"/>
      </dsp:txXfrm>
    </dsp:sp>
    <dsp:sp modelId="{536DDC14-35B3-C44E-A211-424A249937C8}">
      <dsp:nvSpPr>
        <dsp:cNvPr id="0" name=""/>
        <dsp:cNvSpPr/>
      </dsp:nvSpPr>
      <dsp:spPr>
        <a:xfrm>
          <a:off x="5690938" y="2609512"/>
          <a:ext cx="2559066" cy="939894"/>
        </a:xfrm>
        <a:prstGeom prst="roundRect">
          <a:avLst>
            <a:gd name="adj" fmla="val 10000"/>
          </a:avLst>
        </a:prstGeom>
        <a:solidFill>
          <a:schemeClr val="tx1">
            <a:lumMod val="85000"/>
            <a:lumOff val="15000"/>
          </a:schemeClr>
        </a:solidFill>
        <a:ln w="12700" cap="flat" cmpd="sng" algn="ctr">
          <a:solidFill>
            <a:schemeClr val="tx1">
              <a:lumMod val="85000"/>
              <a:lumOff val="1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29955E-C133-6D49-A5A2-0064BBEFC61A}">
      <dsp:nvSpPr>
        <dsp:cNvPr id="0" name=""/>
        <dsp:cNvSpPr/>
      </dsp:nvSpPr>
      <dsp:spPr>
        <a:xfrm>
          <a:off x="5994316" y="2897721"/>
          <a:ext cx="2559066" cy="939894"/>
        </a:xfrm>
        <a:prstGeom prst="roundRect">
          <a:avLst>
            <a:gd name="adj" fmla="val 10000"/>
          </a:avLst>
        </a:prstGeom>
        <a:solidFill>
          <a:schemeClr val="tx1"/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solidFill>
                <a:schemeClr val="bg1"/>
              </a:solidFill>
              <a:latin typeface="Bangla Sangam MN" panose="02000000000000000000" pitchFamily="2" charset="0"/>
              <a:cs typeface="Bangla Sangam MN" panose="02000000000000000000" pitchFamily="2" charset="0"/>
            </a:rPr>
            <a:t>Subunit</a:t>
          </a:r>
          <a:endParaRPr lang="en-US" sz="2300" kern="1200" dirty="0">
            <a:solidFill>
              <a:schemeClr val="bg1"/>
            </a:solidFill>
            <a:latin typeface="Bangla Sangam MN" panose="02000000000000000000" pitchFamily="2" charset="0"/>
            <a:cs typeface="Bangla Sangam MN" panose="02000000000000000000" pitchFamily="2" charset="0"/>
          </a:endParaRPr>
        </a:p>
      </dsp:txBody>
      <dsp:txXfrm>
        <a:off x="6021845" y="2925250"/>
        <a:ext cx="2504008" cy="884836"/>
      </dsp:txXfrm>
    </dsp:sp>
    <dsp:sp modelId="{5E0EBD01-9115-AC44-8120-ACDE711973B3}">
      <dsp:nvSpPr>
        <dsp:cNvPr id="0" name=""/>
        <dsp:cNvSpPr/>
      </dsp:nvSpPr>
      <dsp:spPr>
        <a:xfrm>
          <a:off x="9058072" y="2596093"/>
          <a:ext cx="2139650" cy="969993"/>
        </a:xfrm>
        <a:prstGeom prst="roundRect">
          <a:avLst>
            <a:gd name="adj" fmla="val 10000"/>
          </a:avLst>
        </a:prstGeom>
        <a:solidFill>
          <a:schemeClr val="tx1">
            <a:lumMod val="85000"/>
            <a:lumOff val="15000"/>
          </a:schemeClr>
        </a:solidFill>
        <a:ln w="12700" cap="flat" cmpd="sng" algn="ctr">
          <a:solidFill>
            <a:schemeClr val="tx1">
              <a:lumMod val="85000"/>
              <a:lumOff val="1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93162D-8617-EB40-85B4-277762E96429}">
      <dsp:nvSpPr>
        <dsp:cNvPr id="0" name=""/>
        <dsp:cNvSpPr/>
      </dsp:nvSpPr>
      <dsp:spPr>
        <a:xfrm>
          <a:off x="9361450" y="2884301"/>
          <a:ext cx="2139650" cy="969993"/>
        </a:xfrm>
        <a:prstGeom prst="roundRect">
          <a:avLst>
            <a:gd name="adj" fmla="val 10000"/>
          </a:avLst>
        </a:prstGeom>
        <a:solidFill>
          <a:schemeClr val="tx1"/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solidFill>
                <a:schemeClr val="bg1"/>
              </a:solidFill>
              <a:latin typeface="Bangla Sangam MN" panose="02000000000000000000" pitchFamily="2" charset="0"/>
              <a:cs typeface="Bangla Sangam MN" panose="02000000000000000000" pitchFamily="2" charset="0"/>
            </a:rPr>
            <a:t>Toxoid</a:t>
          </a:r>
          <a:endParaRPr lang="en-US" sz="2000" kern="1200" dirty="0">
            <a:solidFill>
              <a:schemeClr val="bg1"/>
            </a:solidFill>
            <a:latin typeface="Bangla Sangam MN" panose="02000000000000000000" pitchFamily="2" charset="0"/>
            <a:cs typeface="Bangla Sangam MN" panose="02000000000000000000" pitchFamily="2" charset="0"/>
          </a:endParaRPr>
        </a:p>
      </dsp:txBody>
      <dsp:txXfrm>
        <a:off x="9389860" y="2912711"/>
        <a:ext cx="2082830" cy="9131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DC2E1B-D893-4E07-B9CC-E1FEBEEEFF1A}">
      <dsp:nvSpPr>
        <dsp:cNvPr id="0" name=""/>
        <dsp:cNvSpPr/>
      </dsp:nvSpPr>
      <dsp:spPr>
        <a:xfrm>
          <a:off x="-47386" y="10838"/>
          <a:ext cx="6588691" cy="109350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5CA6A7-3784-40FA-96DD-86CF5D265A48}">
      <dsp:nvSpPr>
        <dsp:cNvPr id="0" name=""/>
        <dsp:cNvSpPr/>
      </dsp:nvSpPr>
      <dsp:spPr>
        <a:xfrm>
          <a:off x="47858" y="307428"/>
          <a:ext cx="568307" cy="50032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D001DC-E32D-42F7-9442-DB13B57C9DCB}">
      <dsp:nvSpPr>
        <dsp:cNvPr id="0" name=""/>
        <dsp:cNvSpPr/>
      </dsp:nvSpPr>
      <dsp:spPr>
        <a:xfrm>
          <a:off x="711410" y="229109"/>
          <a:ext cx="5828408" cy="6569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529" tIns="69529" rIns="69529" bIns="69529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200" kern="1200" dirty="0"/>
            <a:t>1</a:t>
          </a:r>
          <a:r>
            <a:rPr lang="en-CA" sz="2400" kern="1200" dirty="0"/>
            <a:t>. </a:t>
          </a:r>
          <a:r>
            <a:rPr lang="en-CA" sz="3200" kern="1200" dirty="0"/>
            <a:t>Exploratory stage</a:t>
          </a:r>
          <a:endParaRPr lang="en-US" sz="3200" kern="1200" dirty="0"/>
        </a:p>
      </dsp:txBody>
      <dsp:txXfrm>
        <a:off x="711410" y="229109"/>
        <a:ext cx="5828408" cy="656967"/>
      </dsp:txXfrm>
    </dsp:sp>
    <dsp:sp modelId="{59A2D918-F526-4514-BD23-E483D6EFB785}">
      <dsp:nvSpPr>
        <dsp:cNvPr id="0" name=""/>
        <dsp:cNvSpPr/>
      </dsp:nvSpPr>
      <dsp:spPr>
        <a:xfrm>
          <a:off x="-47386" y="1416512"/>
          <a:ext cx="6588691" cy="65696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2E49F1-FBA3-4919-A60E-02A8B4CACA9F}">
      <dsp:nvSpPr>
        <dsp:cNvPr id="0" name=""/>
        <dsp:cNvSpPr/>
      </dsp:nvSpPr>
      <dsp:spPr>
        <a:xfrm>
          <a:off x="-1138" y="1487733"/>
          <a:ext cx="666300" cy="5145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A5A87E-BA65-46BA-8195-F33BC86D2DA6}">
      <dsp:nvSpPr>
        <dsp:cNvPr id="0" name=""/>
        <dsp:cNvSpPr/>
      </dsp:nvSpPr>
      <dsp:spPr>
        <a:xfrm>
          <a:off x="711410" y="1268589"/>
          <a:ext cx="5828408" cy="9528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529" tIns="69529" rIns="69529" bIns="69529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200" kern="1200" dirty="0"/>
            <a:t>2. Pre-clinical stage</a:t>
          </a:r>
          <a:endParaRPr lang="en-US" sz="3200" kern="1200" dirty="0"/>
        </a:p>
      </dsp:txBody>
      <dsp:txXfrm>
        <a:off x="711410" y="1268589"/>
        <a:ext cx="5828408" cy="952813"/>
      </dsp:txXfrm>
    </dsp:sp>
    <dsp:sp modelId="{E1FEE01C-7328-40C5-A623-E3B5C27D9AE5}">
      <dsp:nvSpPr>
        <dsp:cNvPr id="0" name=""/>
        <dsp:cNvSpPr/>
      </dsp:nvSpPr>
      <dsp:spPr>
        <a:xfrm>
          <a:off x="-47386" y="2496903"/>
          <a:ext cx="6588691" cy="65696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C827F3-8EB3-447F-A542-0CF90E54F4DE}">
      <dsp:nvSpPr>
        <dsp:cNvPr id="0" name=""/>
        <dsp:cNvSpPr/>
      </dsp:nvSpPr>
      <dsp:spPr>
        <a:xfrm>
          <a:off x="-15163" y="2553750"/>
          <a:ext cx="694350" cy="54327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ECB9BA-CEAD-486A-AB5A-D5ABEAFCD706}">
      <dsp:nvSpPr>
        <dsp:cNvPr id="0" name=""/>
        <dsp:cNvSpPr/>
      </dsp:nvSpPr>
      <dsp:spPr>
        <a:xfrm>
          <a:off x="711410" y="2385645"/>
          <a:ext cx="5828408" cy="879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529" tIns="69529" rIns="69529" bIns="69529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200" kern="1200" dirty="0"/>
            <a:t>3. Clinical development</a:t>
          </a:r>
          <a:endParaRPr lang="en-US" sz="3200" kern="1200" dirty="0"/>
        </a:p>
      </dsp:txBody>
      <dsp:txXfrm>
        <a:off x="711410" y="2385645"/>
        <a:ext cx="5828408" cy="879482"/>
      </dsp:txXfrm>
    </dsp:sp>
    <dsp:sp modelId="{CF2EEDC7-99F3-4931-85DD-6CFC5BDBA178}">
      <dsp:nvSpPr>
        <dsp:cNvPr id="0" name=""/>
        <dsp:cNvSpPr/>
      </dsp:nvSpPr>
      <dsp:spPr>
        <a:xfrm>
          <a:off x="5392" y="3429370"/>
          <a:ext cx="6588691" cy="87075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79BF74-F7D7-49F5-A900-89468B9D3A35}">
      <dsp:nvSpPr>
        <dsp:cNvPr id="0" name=""/>
        <dsp:cNvSpPr/>
      </dsp:nvSpPr>
      <dsp:spPr>
        <a:xfrm>
          <a:off x="-47386" y="3520907"/>
          <a:ext cx="864357" cy="68768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8DAB34-9BB6-47D1-853B-A161E4EB29D4}">
      <dsp:nvSpPr>
        <dsp:cNvPr id="0" name=""/>
        <dsp:cNvSpPr/>
      </dsp:nvSpPr>
      <dsp:spPr>
        <a:xfrm>
          <a:off x="764190" y="3536265"/>
          <a:ext cx="5828408" cy="6569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529" tIns="69529" rIns="69529" bIns="69529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200" kern="1200" dirty="0"/>
            <a:t>4. Regulatory review and approval</a:t>
          </a:r>
          <a:endParaRPr lang="en-US" sz="3200" kern="1200" dirty="0"/>
        </a:p>
      </dsp:txBody>
      <dsp:txXfrm>
        <a:off x="764190" y="3536265"/>
        <a:ext cx="5828408" cy="656967"/>
      </dsp:txXfrm>
    </dsp:sp>
    <dsp:sp modelId="{4E36819E-D179-46B9-BEA0-1665891D863B}">
      <dsp:nvSpPr>
        <dsp:cNvPr id="0" name=""/>
        <dsp:cNvSpPr/>
      </dsp:nvSpPr>
      <dsp:spPr>
        <a:xfrm>
          <a:off x="47386" y="4585519"/>
          <a:ext cx="6588691" cy="65696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DB9DDD-9B5D-42C6-8255-71772E7DF5FA}">
      <dsp:nvSpPr>
        <dsp:cNvPr id="0" name=""/>
        <dsp:cNvSpPr/>
      </dsp:nvSpPr>
      <dsp:spPr>
        <a:xfrm>
          <a:off x="-47386" y="4606035"/>
          <a:ext cx="948345" cy="61593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422BA2-82AF-407E-B5DF-3D2DA1E5432C}">
      <dsp:nvSpPr>
        <dsp:cNvPr id="0" name=""/>
        <dsp:cNvSpPr/>
      </dsp:nvSpPr>
      <dsp:spPr>
        <a:xfrm>
          <a:off x="806184" y="4464370"/>
          <a:ext cx="5828408" cy="899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529" tIns="69529" rIns="69529" bIns="69529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200" kern="1200" dirty="0"/>
            <a:t>5. Manufacturing</a:t>
          </a:r>
          <a:endParaRPr lang="en-US" sz="3200" kern="1200" dirty="0"/>
        </a:p>
      </dsp:txBody>
      <dsp:txXfrm>
        <a:off x="806184" y="4464370"/>
        <a:ext cx="5828408" cy="899264"/>
      </dsp:txXfrm>
    </dsp:sp>
    <dsp:sp modelId="{06ECD22A-C7D0-40A6-94DE-1C62F47032E4}">
      <dsp:nvSpPr>
        <dsp:cNvPr id="0" name=""/>
        <dsp:cNvSpPr/>
      </dsp:nvSpPr>
      <dsp:spPr>
        <a:xfrm>
          <a:off x="-30091" y="5527877"/>
          <a:ext cx="6588691" cy="65696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CA609D-26DE-42DA-A967-765230FC1270}">
      <dsp:nvSpPr>
        <dsp:cNvPr id="0" name=""/>
        <dsp:cNvSpPr/>
      </dsp:nvSpPr>
      <dsp:spPr>
        <a:xfrm>
          <a:off x="-47386" y="5576557"/>
          <a:ext cx="793388" cy="559606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29AF58-7FA5-4663-9154-99914260172F}">
      <dsp:nvSpPr>
        <dsp:cNvPr id="0" name=""/>
        <dsp:cNvSpPr/>
      </dsp:nvSpPr>
      <dsp:spPr>
        <a:xfrm>
          <a:off x="728706" y="5527877"/>
          <a:ext cx="5828408" cy="6569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529" tIns="69529" rIns="69529" bIns="69529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200" kern="1200" dirty="0"/>
            <a:t>6. Quality control</a:t>
          </a:r>
          <a:endParaRPr lang="en-US" sz="3200" kern="1200" dirty="0"/>
        </a:p>
      </dsp:txBody>
      <dsp:txXfrm>
        <a:off x="728706" y="5527877"/>
        <a:ext cx="5828408" cy="6569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124958-A488-8E48-BE50-4083AEEB0AD7}" type="datetimeFigureOut">
              <a:rPr lang="en-US" smtClean="0"/>
              <a:t>6/1/22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3E421-872F-B945-B478-0BDF5BF82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71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3E421-872F-B945-B478-0BDF5BF8221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092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3E421-872F-B945-B478-0BDF5BF8221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015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3E421-872F-B945-B478-0BDF5BF8221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108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3E421-872F-B945-B478-0BDF5BF8221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2100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3E421-872F-B945-B478-0BDF5BF8221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595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C942E-8FFC-8D47-BF5A-E7378880B1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A7B5E1-FB3D-C94A-8490-B944E2EC79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056C8-7002-D54A-AEEE-12BF9CAC6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866A-2663-EE4F-B689-FB3419633B0E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D68991-6A79-9440-8460-AF8B09D6C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18D067-789E-F64D-AE0F-2CCF9C10A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1DB4-3244-BC43-ADE1-256E2A5D2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925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645B8-6D18-1843-ACAB-3FD5E9445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ED8A5D-ED79-CF49-8A3E-989EC68A47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81AB8-B411-D943-8CD0-59D9B413B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866A-2663-EE4F-B689-FB3419633B0E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B1DC1-868B-1D4F-898E-17E0A40E4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F34210-7C7A-9F4A-A187-F3EC2F018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1DB4-3244-BC43-ADE1-256E2A5D2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177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262C61-F497-1149-9CD4-E2FA39889A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E1A2F5-1D75-584F-AAB4-8C39F8EB18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696C32-4D3C-7B41-993D-C631CB6A4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866A-2663-EE4F-B689-FB3419633B0E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F3003-CB03-7D4B-8B8C-1B5B4BF6C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3A5A61-7B0E-9547-953F-B4F877699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1DB4-3244-BC43-ADE1-256E2A5D2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60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E6879-3FEF-EE46-B296-97C718047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2A96F-0FE4-2541-A4F6-E087AC41D7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20EDBE-A5F0-2142-8C86-871139117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866A-2663-EE4F-B689-FB3419633B0E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CD6E48-4398-2246-BD70-BCC943AAB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83E5E4-2686-9E4E-9F52-B77D8A76E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1DB4-3244-BC43-ADE1-256E2A5D2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190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692FB-1B2A-144E-89B3-CE54E0687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6D6E6E-8FD0-1C42-A4E2-F0ED7FFADA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F33293-642A-E44B-A588-947A7B4BC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866A-2663-EE4F-B689-FB3419633B0E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4BAC7E-C7F4-B646-8D8A-82EBC1C9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016270-F7B6-C747-B596-3A7B5DFBA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1DB4-3244-BC43-ADE1-256E2A5D2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639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DD151-8255-7E4A-8311-355D061F3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5397E-CC78-E74A-8345-8153D5877B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136BBC-09F6-444A-8A4C-D7BE65B88D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6041D7-8DF4-6941-918C-375397856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866A-2663-EE4F-B689-FB3419633B0E}" type="datetimeFigureOut">
              <a:rPr lang="en-US" smtClean="0"/>
              <a:t>6/1/22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6D8D60-F9AB-E84E-AE95-5A94D3917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801C03-CFF2-9D44-93E8-47DE0E409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1DB4-3244-BC43-ADE1-256E2A5D2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48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6BB37-8924-D045-9277-CFFC8F72C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F930BF-33BB-8847-BB95-289BFBC31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E6764F-6525-A14C-AE84-ACE2E074A9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E98F73-3221-744B-8F7F-FA22F81F0C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5E299D-96CE-D640-B758-8D886943B4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6BE54F-EABF-FA46-99E7-4CFEF89E8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866A-2663-EE4F-B689-FB3419633B0E}" type="datetimeFigureOut">
              <a:rPr lang="en-US" smtClean="0"/>
              <a:t>6/1/22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89AD66-404E-E548-814B-DE48A7CA5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86342-E805-D446-AD16-1BDDA78B9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1DB4-3244-BC43-ADE1-256E2A5D2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3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345AA-A387-0343-9D9C-732219205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8CCF5C-3EFC-B949-AC19-8557D017B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866A-2663-EE4F-B689-FB3419633B0E}" type="datetimeFigureOut">
              <a:rPr lang="en-US" smtClean="0"/>
              <a:t>6/1/22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CA773D-4936-F34E-9A27-91DCA3F57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10A2FB-5A3D-0640-8171-510C42AE9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1DB4-3244-BC43-ADE1-256E2A5D2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49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D8CDFF-EE5D-154A-8602-21E11B188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866A-2663-EE4F-B689-FB3419633B0E}" type="datetimeFigureOut">
              <a:rPr lang="en-US" smtClean="0"/>
              <a:t>6/1/22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C8DB70-233D-7A4A-AF15-24CB07E0F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E8DF90-AA7A-3746-8693-A6A09F68B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1DB4-3244-BC43-ADE1-256E2A5D2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622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BD800-3656-6249-AB4F-9B210ED2A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80D0C-9180-6340-951B-D59CEC403B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B4F5A1-4288-0349-88CF-2D0019A063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C13007-7D3B-E740-BE2E-636AFE05C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866A-2663-EE4F-B689-FB3419633B0E}" type="datetimeFigureOut">
              <a:rPr lang="en-US" smtClean="0"/>
              <a:t>6/1/22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707582-4D8F-DE48-BBDA-E07FCFCA7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002075-AFE9-F749-966F-5CA8EAF12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1DB4-3244-BC43-ADE1-256E2A5D2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145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22CCE-6205-FF43-A5A6-B784EDED1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10318E-11D9-0940-A83C-A6DC23AD9E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5A18FB-7E46-0C4E-9357-73950A1EC5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F42F6C-78B9-944A-AF29-CB35A75D7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866A-2663-EE4F-B689-FB3419633B0E}" type="datetimeFigureOut">
              <a:rPr lang="en-US" smtClean="0"/>
              <a:t>6/1/22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5DAFF-BF2C-144C-B1EC-26894B729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40BD25-DD47-2F4A-83BA-2B3A67275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1DB4-3244-BC43-ADE1-256E2A5D2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59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D78F8-D670-C243-9BC2-AFD4080AD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2A0835-BDE8-844E-B89C-7AFEB5F616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9622AC-5728-C74F-ABFF-AF439885B6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D866A-2663-EE4F-B689-FB3419633B0E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895BD8-B44D-5F45-94AB-F7F419D8FD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4CE2CD-1831-3540-8563-87A7BFA935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21DB4-3244-BC43-ADE1-256E2A5D2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70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anada.ca/en/public-health/services/publications/healthy-living/parent-guide-vaccination.html" TargetMode="External"/><Relationship Id="rId3" Type="http://schemas.openxmlformats.org/officeDocument/2006/relationships/hyperlink" Target="https://immunize.ca/what-immunization" TargetMode="External"/><Relationship Id="rId7" Type="http://schemas.openxmlformats.org/officeDocument/2006/relationships/hyperlink" Target="https://immunizebc.ca/reasons-to-vaccinate" TargetMode="External"/><Relationship Id="rId2" Type="http://schemas.openxmlformats.org/officeDocument/2006/relationships/hyperlink" Target="https://www.fraserhealth.ca/health-topics-a-to-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munizebc.ca/adults" TargetMode="External"/><Relationship Id="rId5" Type="http://schemas.openxmlformats.org/officeDocument/2006/relationships/hyperlink" Target="https://www.cpha.ca/sites/default/files/assets/policy/immun_e.pdf" TargetMode="External"/><Relationship Id="rId4" Type="http://schemas.openxmlformats.org/officeDocument/2006/relationships/hyperlink" Target="https://www.cdc.gov/vaccines/vac-gen/imz-basics.htm" TargetMode="External"/><Relationship Id="rId9" Type="http://schemas.openxmlformats.org/officeDocument/2006/relationships/hyperlink" Target="https://www.who.int/news-room/feature-stories/detail/how-do-vaccines-work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vk.ovg.ox.ac.uk/vk/types-of-vaccine" TargetMode="External"/><Relationship Id="rId2" Type="http://schemas.openxmlformats.org/officeDocument/2006/relationships/hyperlink" Target="https://www.hhs.gov/immunization/basics/types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dc.gov/vaccines/basics/test-approve.html" TargetMode="External"/><Relationship Id="rId5" Type="http://schemas.openxmlformats.org/officeDocument/2006/relationships/hyperlink" Target="https://www.cdc.gov/vaccines/programs/vtrcks/index.html" TargetMode="External"/><Relationship Id="rId4" Type="http://schemas.openxmlformats.org/officeDocument/2006/relationships/hyperlink" Target="https://www.cdc.gov/vaccines/hcp/acip-recs/general-recs/index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8.jp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hyperlink" Target="https://creativecommons.org/licenses/by-sa/3.0/" TargetMode="External"/><Relationship Id="rId4" Type="http://schemas.openxmlformats.org/officeDocument/2006/relationships/hyperlink" Target="https://linkyou.blog/surprise-covid-vaccine-is-causing-white-women-to-miscarry/" TargetMode="External"/><Relationship Id="rId9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d/3.0/" TargetMode="External"/><Relationship Id="rId4" Type="http://schemas.openxmlformats.org/officeDocument/2006/relationships/hyperlink" Target="https://pursuit.unimelb.edu.au/articles/the-science-behind-the-search-for-a-covid-19-vaccin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Rectangle 13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Lessons Learned from Immunization Providers: Strategies for Successful  Immunization Efforts among Medicare Patients - National Academy of Medicine">
            <a:extLst>
              <a:ext uri="{FF2B5EF4-FFF2-40B4-BE49-F238E27FC236}">
                <a16:creationId xmlns:a16="http://schemas.microsoft.com/office/drawing/2014/main" id="{87532E07-0F37-254E-94F4-D23C2EFE5D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30"/>
          <a:stretch/>
        </p:blipFill>
        <p:spPr bwMode="auto">
          <a:xfrm>
            <a:off x="20" y="11346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044B2A-B2CA-2C43-8525-3699A29244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3029" y="2005884"/>
            <a:ext cx="9144000" cy="1423115"/>
          </a:xfrm>
        </p:spPr>
        <p:txBody>
          <a:bodyPr>
            <a:normAutofit/>
          </a:bodyPr>
          <a:lstStyle/>
          <a:p>
            <a:r>
              <a:rPr lang="en-US" sz="7200" dirty="0">
                <a:solidFill>
                  <a:srgbClr val="FFFFFF"/>
                </a:solidFill>
                <a:latin typeface="Castellar" panose="020A0402060406010301" pitchFamily="18" charset="77"/>
              </a:rPr>
              <a:t>To be Immune</a:t>
            </a:r>
            <a:r>
              <a:rPr lang="en-US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06BDBC-CC15-0340-ACA5-800D4127D3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79" y="4832782"/>
            <a:ext cx="9144000" cy="232178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Year 1 (2021-2022)</a:t>
            </a:r>
          </a:p>
          <a:p>
            <a:r>
              <a:rPr lang="en-US" dirty="0">
                <a:solidFill>
                  <a:srgbClr val="FFFFFF"/>
                </a:solidFill>
              </a:rPr>
              <a:t>Ayatallah Abed Elallegy 3311 </a:t>
            </a:r>
          </a:p>
          <a:p>
            <a:r>
              <a:rPr lang="en-US" dirty="0">
                <a:solidFill>
                  <a:srgbClr val="FFFFFF"/>
                </a:solidFill>
              </a:rPr>
              <a:t>June 1, 2022</a:t>
            </a:r>
          </a:p>
        </p:txBody>
      </p:sp>
      <p:pic>
        <p:nvPicPr>
          <p:cNvPr id="1032" name="Picture 8" descr="Libyan International Medical University">
            <a:extLst>
              <a:ext uri="{FF2B5EF4-FFF2-40B4-BE49-F238E27FC236}">
                <a16:creationId xmlns:a16="http://schemas.microsoft.com/office/drawing/2014/main" id="{6BD81F8E-2714-CF44-9294-38757CDA29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711"/>
          <a:stretch/>
        </p:blipFill>
        <p:spPr bwMode="auto">
          <a:xfrm>
            <a:off x="355407" y="272660"/>
            <a:ext cx="2296600" cy="1435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A113A36-111C-DEBB-591C-9BB0A36F87A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7951"/>
          <a:stretch/>
        </p:blipFill>
        <p:spPr>
          <a:xfrm>
            <a:off x="10577837" y="202569"/>
            <a:ext cx="968886" cy="166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8261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2C9DBF8-416D-0CE6-897C-6B6FB27DDA7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-5" y="29190"/>
            <a:ext cx="12192000" cy="68288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C017783-AAEE-7819-734F-1E9672260847}"/>
              </a:ext>
            </a:extLst>
          </p:cNvPr>
          <p:cNvSpPr txBox="1"/>
          <p:nvPr/>
        </p:nvSpPr>
        <p:spPr>
          <a:xfrm>
            <a:off x="-351697" y="1190955"/>
            <a:ext cx="12895385" cy="650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solidFill>
                  <a:srgbClr val="FFFFFF"/>
                </a:solidFill>
                <a:latin typeface="Castellar" panose="020A0402060406010301" pitchFamily="18" charset="77"/>
              </a:rPr>
              <a:t>Why is it important to be immunized?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766AC8-E7D6-87AF-4B68-99ADA541AB53}"/>
              </a:ext>
            </a:extLst>
          </p:cNvPr>
          <p:cNvSpPr txBox="1"/>
          <p:nvPr/>
        </p:nvSpPr>
        <p:spPr>
          <a:xfrm>
            <a:off x="3205084" y="312802"/>
            <a:ext cx="54160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Castellar" panose="020A0402060406010301" pitchFamily="18" charset="77"/>
              </a:rPr>
              <a:t>Conclusion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6B0A3F-3052-784C-AF3F-A3B216791CCC}"/>
              </a:ext>
            </a:extLst>
          </p:cNvPr>
          <p:cNvSpPr txBox="1"/>
          <p:nvPr/>
        </p:nvSpPr>
        <p:spPr>
          <a:xfrm>
            <a:off x="171445" y="2334501"/>
            <a:ext cx="11849100" cy="3916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400" dirty="0">
                <a:solidFill>
                  <a:schemeClr val="bg1"/>
                </a:solidFill>
                <a:latin typeface="Bangla Sangam MN" panose="02000000000000000000" pitchFamily="2" charset="0"/>
                <a:cs typeface="Bangla Sangam MN" panose="02000000000000000000" pitchFamily="2" charset="0"/>
              </a:rPr>
              <a:t>- </a:t>
            </a:r>
            <a:r>
              <a:rPr lang="en-CA" sz="2800" dirty="0">
                <a:solidFill>
                  <a:schemeClr val="bg1"/>
                </a:solidFill>
                <a:latin typeface="Bangla Sangam MN" panose="02000000000000000000" pitchFamily="2" charset="0"/>
                <a:cs typeface="Bangla Sangam MN" panose="02000000000000000000" pitchFamily="2" charset="0"/>
              </a:rPr>
              <a:t>Saved 2 to 3 million children each year from deadly diseases.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chemeClr val="bg1"/>
                </a:solidFill>
                <a:latin typeface="Bangla Sangam MN" panose="02000000000000000000" pitchFamily="2" charset="0"/>
                <a:cs typeface="Bangla Sangam MN" panose="02000000000000000000" pitchFamily="2" charset="0"/>
              </a:rPr>
              <a:t>- Doesn’t  discriminate against age, ethnicity or sex. 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bg1"/>
                </a:solidFill>
                <a:latin typeface="Bangla Sangam MN" panose="02000000000000000000" pitchFamily="2" charset="0"/>
                <a:cs typeface="Bangla Sangam MN" panose="02000000000000000000" pitchFamily="2" charset="0"/>
              </a:rPr>
              <a:t>- Decrease the chance for diseases to spread and return.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bg1"/>
                </a:solidFill>
                <a:latin typeface="Bangla Sangam MN" panose="02000000000000000000" pitchFamily="2" charset="0"/>
                <a:cs typeface="Bangla Sangam MN" panose="02000000000000000000" pitchFamily="2" charset="0"/>
              </a:rPr>
              <a:t>- Keeps people who can’t be vaccinated safe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bg1"/>
                </a:solidFill>
                <a:latin typeface="Bangla Sangam MN" panose="02000000000000000000" pitchFamily="2" charset="0"/>
                <a:cs typeface="Bangla Sangam MN" panose="02000000000000000000" pitchFamily="2" charset="0"/>
              </a:rPr>
              <a:t>- We should all be grateful for the healthcare providers who put themselves in   danger to </a:t>
            </a:r>
            <a:r>
              <a:rPr lang="en-CA" sz="2800" dirty="0">
                <a:solidFill>
                  <a:schemeClr val="bg1"/>
                </a:solidFill>
                <a:latin typeface="Bangla Sangam MN" panose="02000000000000000000" pitchFamily="2" charset="0"/>
                <a:cs typeface="Bangla Sangam MN" panose="02000000000000000000" pitchFamily="2" charset="0"/>
              </a:rPr>
              <a:t>keep us and our loved ones safe.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E4C51C-2B36-ABA5-30F1-8B534CEC3ECF}"/>
              </a:ext>
            </a:extLst>
          </p:cNvPr>
          <p:cNvSpPr txBox="1"/>
          <p:nvPr/>
        </p:nvSpPr>
        <p:spPr>
          <a:xfrm>
            <a:off x="11492753" y="62509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53011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27C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63EFA9D-BDC5-98CA-A8AE-5C53B9D224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4079" y="483243"/>
            <a:ext cx="7859596" cy="589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51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4E9AF-20E7-E847-85CC-ED79B25C6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371" y="0"/>
            <a:ext cx="10515600" cy="1325563"/>
          </a:xfrm>
        </p:spPr>
        <p:txBody>
          <a:bodyPr/>
          <a:lstStyle/>
          <a:p>
            <a:r>
              <a:rPr lang="en-US" dirty="0"/>
              <a:t>References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9D115-F644-644F-A645-02952BDE0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371" y="992073"/>
            <a:ext cx="10515600" cy="6259093"/>
          </a:xfrm>
        </p:spPr>
        <p:txBody>
          <a:bodyPr>
            <a:normAutofit/>
          </a:bodyPr>
          <a:lstStyle/>
          <a:p>
            <a:r>
              <a:rPr lang="en-CA" sz="1800" dirty="0"/>
              <a:t>1. [Internet]. 2022 [cited 31 May 2022]. Available from: </a:t>
            </a:r>
            <a:r>
              <a:rPr lang="en-CA" sz="1800" dirty="0">
                <a:hlinkClick r:id="rId2"/>
              </a:rPr>
              <a:t>https://www.fraserhealth.ca/health-topics-a-to-</a:t>
            </a:r>
            <a:endParaRPr lang="en-CA" sz="1800" dirty="0"/>
          </a:p>
          <a:p>
            <a:r>
              <a:rPr lang="en-CA" sz="1900" dirty="0"/>
              <a:t>2. What Is Immunization? | </a:t>
            </a:r>
            <a:r>
              <a:rPr lang="en-CA" sz="1900" dirty="0" err="1"/>
              <a:t>immunizecanada</a:t>
            </a:r>
            <a:r>
              <a:rPr lang="en-CA" sz="1900" dirty="0"/>
              <a:t> [Internet]. </a:t>
            </a:r>
            <a:r>
              <a:rPr lang="en-CA" sz="1900" dirty="0" err="1"/>
              <a:t>Immunize.ca</a:t>
            </a:r>
            <a:r>
              <a:rPr lang="en-CA" sz="1900" dirty="0"/>
              <a:t>. 2022 [cited 31 May 2022]. Available from: </a:t>
            </a:r>
            <a:r>
              <a:rPr lang="en-CA" sz="1900" dirty="0">
                <a:hlinkClick r:id="rId3"/>
              </a:rPr>
              <a:t>https://immunize.ca/what-immunization</a:t>
            </a:r>
            <a:endParaRPr lang="en-CA" sz="1900" dirty="0"/>
          </a:p>
          <a:p>
            <a:r>
              <a:rPr lang="en-CA" sz="1900" dirty="0"/>
              <a:t>3. [Internet]. 2022 [cited 31 May 2022]. Available from: </a:t>
            </a:r>
            <a:r>
              <a:rPr lang="en-CA" sz="1900" dirty="0">
                <a:hlinkClick r:id="rId4"/>
              </a:rPr>
              <a:t>https://www.cdc.gov/vaccines/vac-gen/imz-basics.htm</a:t>
            </a:r>
            <a:r>
              <a:rPr lang="en-CA" sz="1900" dirty="0"/>
              <a:t> </a:t>
            </a:r>
          </a:p>
          <a:p>
            <a:r>
              <a:rPr lang="en-CA" sz="1900" dirty="0"/>
              <a:t>4. [Internet]. </a:t>
            </a:r>
            <a:r>
              <a:rPr lang="en-CA" sz="1900" dirty="0" err="1"/>
              <a:t>Cpha.ca</a:t>
            </a:r>
            <a:r>
              <a:rPr lang="en-CA" sz="1900" dirty="0"/>
              <a:t>. 2022 [cited 31 May 2022]. Available from: </a:t>
            </a:r>
            <a:r>
              <a:rPr lang="en-CA" sz="1900" dirty="0">
                <a:hlinkClick r:id="rId5"/>
              </a:rPr>
              <a:t>https://www.cpha.ca/sites/default/files/assets/policy/immun_e.pdf</a:t>
            </a:r>
            <a:r>
              <a:rPr lang="en-CA" sz="1900" dirty="0"/>
              <a:t> </a:t>
            </a:r>
          </a:p>
          <a:p>
            <a:r>
              <a:rPr lang="en-CA" sz="1900" dirty="0"/>
              <a:t>5. Adults [Internet]. Immunize BC. 2022 [cited 31 May 2022]. Available from: </a:t>
            </a:r>
            <a:r>
              <a:rPr lang="en-CA" sz="1900" dirty="0">
                <a:hlinkClick r:id="rId6"/>
              </a:rPr>
              <a:t>https://immunizebc.ca/adults</a:t>
            </a:r>
            <a:r>
              <a:rPr lang="en-CA" sz="1900" dirty="0"/>
              <a:t> </a:t>
            </a:r>
          </a:p>
          <a:p>
            <a:r>
              <a:rPr lang="en-CA" sz="1900" dirty="0"/>
              <a:t>6. Five important reasons to vaccinate [Internet]. Immunize BC. 2022 [cited 31 May 2022]. Available from: </a:t>
            </a:r>
            <a:r>
              <a:rPr lang="en-CA" sz="1900" dirty="0">
                <a:hlinkClick r:id="rId7"/>
              </a:rPr>
              <a:t>https://immunizebc.ca/reasons-to-vaccinate</a:t>
            </a:r>
            <a:r>
              <a:rPr lang="en-CA" sz="1900" dirty="0"/>
              <a:t> </a:t>
            </a:r>
          </a:p>
          <a:p>
            <a:r>
              <a:rPr lang="en-CA" sz="1900" dirty="0"/>
              <a:t>7. [Internet]. 2022 [cited 31 May 2022]. Available from: </a:t>
            </a:r>
            <a:r>
              <a:rPr lang="en-CA" sz="1900" dirty="0">
                <a:hlinkClick r:id="rId8"/>
              </a:rPr>
              <a:t>https://www.canada.ca/en/public-health/services/publications/healthy-living/parent-guide-vaccination.html</a:t>
            </a:r>
            <a:r>
              <a:rPr lang="en-CA" sz="1900" dirty="0"/>
              <a:t> </a:t>
            </a:r>
          </a:p>
          <a:p>
            <a:r>
              <a:rPr lang="en-CA" sz="1900" dirty="0"/>
              <a:t>8. [Internet]. 2022 [cited 31 May 2022]. Available from: </a:t>
            </a:r>
            <a:r>
              <a:rPr lang="en-CA" sz="1900" dirty="0">
                <a:hlinkClick r:id="rId4"/>
              </a:rPr>
              <a:t>https://www.cdc.gov/vaccines/vac-gen/imz-basics.htm</a:t>
            </a:r>
            <a:r>
              <a:rPr lang="en-CA" sz="1900" dirty="0"/>
              <a:t> </a:t>
            </a:r>
          </a:p>
          <a:p>
            <a:r>
              <a:rPr lang="en-CA" sz="1900" dirty="0"/>
              <a:t>9. How do vaccines work? [Internet]. </a:t>
            </a:r>
            <a:r>
              <a:rPr lang="en-CA" sz="1900" dirty="0" err="1"/>
              <a:t>Who.int</a:t>
            </a:r>
            <a:r>
              <a:rPr lang="en-CA" sz="1900" dirty="0"/>
              <a:t>. 2022 [cited 31 May 2022]. Available from: </a:t>
            </a:r>
            <a:r>
              <a:rPr lang="en-CA" sz="1900" dirty="0">
                <a:hlinkClick r:id="rId9"/>
              </a:rPr>
              <a:t>https://www.who.int/news-room/feature-stories/detail/how-do-vaccines-work</a:t>
            </a:r>
            <a:r>
              <a:rPr lang="en-CA" sz="1900" dirty="0"/>
              <a:t> </a:t>
            </a:r>
          </a:p>
          <a:p>
            <a:endParaRPr lang="en-CA" dirty="0"/>
          </a:p>
          <a:p>
            <a:endParaRPr lang="en-US" sz="1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3951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53823E-DFB5-1337-736F-67531523A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28600"/>
            <a:ext cx="10515600" cy="7837714"/>
          </a:xfrm>
        </p:spPr>
        <p:txBody>
          <a:bodyPr>
            <a:normAutofit/>
          </a:bodyPr>
          <a:lstStyle/>
          <a:p>
            <a:r>
              <a:rPr lang="en-CA" sz="1800" dirty="0"/>
              <a:t>10. [Internet]. 2022 [cited 31 May 2022]. Available from: </a:t>
            </a:r>
            <a:r>
              <a:rPr lang="en-CA" sz="1800" dirty="0">
                <a:hlinkClick r:id="rId2"/>
              </a:rPr>
              <a:t>https://www.hhs.gov/immunization/basics/types/index.html</a:t>
            </a:r>
            <a:r>
              <a:rPr lang="en-CA" sz="1800" dirty="0"/>
              <a:t> </a:t>
            </a:r>
          </a:p>
          <a:p>
            <a:r>
              <a:rPr lang="en-CA" sz="1800" dirty="0"/>
              <a:t>11. Types of vaccine | Vaccine Knowledge [Internet]. </a:t>
            </a:r>
            <a:r>
              <a:rPr lang="en-CA" sz="1800" dirty="0" err="1"/>
              <a:t>Vk.ovg.ox.ac.uk</a:t>
            </a:r>
            <a:r>
              <a:rPr lang="en-CA" sz="1800" dirty="0"/>
              <a:t>. 2022 [cited 31 May 2022]. Available from: </a:t>
            </a:r>
            <a:r>
              <a:rPr lang="en-CA" sz="1800" dirty="0">
                <a:hlinkClick r:id="rId3"/>
              </a:rPr>
              <a:t>https://vk.ovg.ox.ac.uk/vk/types-of-vaccine</a:t>
            </a:r>
            <a:r>
              <a:rPr lang="en-CA" sz="1800" dirty="0"/>
              <a:t> </a:t>
            </a:r>
          </a:p>
          <a:p>
            <a:r>
              <a:rPr lang="en-CA" sz="1800" dirty="0"/>
              <a:t>12. [Internet]. 2022 [cited 31 May 2022]. Available from: </a:t>
            </a:r>
            <a:r>
              <a:rPr lang="en-CA" sz="1800" dirty="0">
                <a:hlinkClick r:id="rId4"/>
              </a:rPr>
              <a:t>https://www.cdc.gov/vaccines/hcp/acip-recs/general-recs/index.html</a:t>
            </a:r>
            <a:endParaRPr lang="en-CA" sz="1800" dirty="0"/>
          </a:p>
          <a:p>
            <a:r>
              <a:rPr lang="en-CA" sz="1800" dirty="0"/>
              <a:t>13. [Internet]. 2022 [cited 31 May 2022]. Available from: </a:t>
            </a:r>
            <a:r>
              <a:rPr lang="en-CA" sz="1800" dirty="0">
                <a:hlinkClick r:id="rId5"/>
              </a:rPr>
              <a:t>https://www.cdc.gov/vaccines/programs/vtrcks/index.html</a:t>
            </a:r>
            <a:r>
              <a:rPr lang="en-CA" sz="1800" dirty="0"/>
              <a:t> </a:t>
            </a:r>
          </a:p>
          <a:p>
            <a:r>
              <a:rPr lang="en-CA" sz="1800" dirty="0"/>
              <a:t>14. [Internet]. 2022 [cited 31 May 2022]. Available from: </a:t>
            </a:r>
            <a:r>
              <a:rPr lang="en-CA" sz="1800" dirty="0">
                <a:hlinkClick r:id="rId6"/>
              </a:rPr>
              <a:t>https://www.cdc.gov/vaccines/basics/test-approve.html</a:t>
            </a:r>
            <a:endParaRPr lang="en-CA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71629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4F288C3-F7F7-5BC0-8A2E-B546FEABF8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6700" b="9030"/>
          <a:stretch/>
        </p:blipFill>
        <p:spPr>
          <a:xfrm>
            <a:off x="0" y="-1"/>
            <a:ext cx="12191982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565E0A0-F868-315A-0107-FDAFB4D68075}"/>
              </a:ext>
            </a:extLst>
          </p:cNvPr>
          <p:cNvSpPr txBox="1"/>
          <p:nvPr/>
        </p:nvSpPr>
        <p:spPr>
          <a:xfrm>
            <a:off x="-345998" y="2103971"/>
            <a:ext cx="12883978" cy="248581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500" dirty="0">
                <a:solidFill>
                  <a:srgbClr val="FFFFFF"/>
                </a:solidFill>
                <a:latin typeface="Castellar" panose="020A0402060406010301" pitchFamily="18" charset="77"/>
                <a:ea typeface="+mj-ea"/>
                <a:cs typeface="+mj-cs"/>
              </a:rPr>
              <a:t>Why is it important to be immunized?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3F0E60-8B28-970A-67EE-A52357D0B6CC}"/>
              </a:ext>
            </a:extLst>
          </p:cNvPr>
          <p:cNvSpPr txBox="1"/>
          <p:nvPr/>
        </p:nvSpPr>
        <p:spPr>
          <a:xfrm>
            <a:off x="3731741" y="289148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497DF8-9CC6-82E4-0157-6649293CB2EE}"/>
              </a:ext>
            </a:extLst>
          </p:cNvPr>
          <p:cNvSpPr txBox="1"/>
          <p:nvPr/>
        </p:nvSpPr>
        <p:spPr>
          <a:xfrm>
            <a:off x="4003589" y="13345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F8BA83-57F7-96BC-9FF1-E1829BE2CBAD}"/>
              </a:ext>
            </a:extLst>
          </p:cNvPr>
          <p:cNvSpPr txBox="1"/>
          <p:nvPr/>
        </p:nvSpPr>
        <p:spPr>
          <a:xfrm>
            <a:off x="2262174" y="775002"/>
            <a:ext cx="805022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Castellar" panose="020A0402060406010301" pitchFamily="18" charset="77"/>
              </a:rPr>
              <a:t>Introduction</a:t>
            </a:r>
            <a:r>
              <a:rPr lang="en-US" dirty="0">
                <a:latin typeface="Castellar" panose="020A0402060406010301" pitchFamily="18" charset="7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841170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9AA72BD9-2C5A-4EDC-931F-5AA08EACA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Many have a real fear of needles, overcoming that is critical for the  vaccine rollout | CTV News">
            <a:extLst>
              <a:ext uri="{FF2B5EF4-FFF2-40B4-BE49-F238E27FC236}">
                <a16:creationId xmlns:a16="http://schemas.microsoft.com/office/drawing/2014/main" id="{779DC2FD-DFA3-3544-B233-67E4F0C6A9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2" t="9091" r="27584"/>
          <a:stretch/>
        </p:blipFill>
        <p:spPr bwMode="auto">
          <a:xfrm>
            <a:off x="3522466" y="10"/>
            <a:ext cx="866953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DD3981AC-7B61-4947-BCF3-F7AA7FA38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BDCAA8-24C6-4549-8A43-49412DCEB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339" y="1284352"/>
            <a:ext cx="5891921" cy="1124712"/>
          </a:xfrm>
        </p:spPr>
        <p:txBody>
          <a:bodyPr anchor="b">
            <a:normAutofit/>
          </a:bodyPr>
          <a:lstStyle/>
          <a:p>
            <a:r>
              <a:rPr lang="en-US" sz="5400" b="1" dirty="0">
                <a:latin typeface="Bangla Sangam MN" panose="02000000000000000000" pitchFamily="2" charset="0"/>
                <a:cs typeface="Bangla Sangam MN" panose="02000000000000000000" pitchFamily="2" charset="0"/>
              </a:rPr>
              <a:t>Objectives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BD6F6E-A29B-A345-A74A-48D30B30D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740786"/>
            <a:ext cx="11010378" cy="4484879"/>
          </a:xfrm>
        </p:spPr>
        <p:txBody>
          <a:bodyPr anchor="t">
            <a:normAutofit/>
          </a:bodyPr>
          <a:lstStyle/>
          <a:p>
            <a:r>
              <a:rPr lang="en-US" sz="32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Differentiate between vaccination &amp;  immunization  </a:t>
            </a:r>
          </a:p>
          <a:p>
            <a:r>
              <a:rPr lang="en-US" sz="32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Outline how vaccines work </a:t>
            </a:r>
          </a:p>
          <a:p>
            <a:r>
              <a:rPr lang="en-US" sz="32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Discuss the types of vaccines </a:t>
            </a:r>
          </a:p>
          <a:p>
            <a:r>
              <a:rPr lang="en-US" sz="32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Outline the importance of vaccine tracking </a:t>
            </a:r>
          </a:p>
          <a:p>
            <a:r>
              <a:rPr lang="en-US" sz="32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Discuss the development process of vaccines </a:t>
            </a:r>
          </a:p>
          <a:p>
            <a:r>
              <a:rPr lang="en-US" sz="32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List the protocol of vaccines</a:t>
            </a:r>
          </a:p>
          <a:p>
            <a:endParaRPr lang="en-US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878602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9AA72BD9-2C5A-4EDC-931F-5AA08EACA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Link - Page - Production">
            <a:extLst>
              <a:ext uri="{FF2B5EF4-FFF2-40B4-BE49-F238E27FC236}">
                <a16:creationId xmlns:a16="http://schemas.microsoft.com/office/drawing/2014/main" id="{7979471E-B4A6-4C36-0F22-1D0F09A36C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1" r="22427"/>
          <a:stretch/>
        </p:blipFill>
        <p:spPr bwMode="auto">
          <a:xfrm>
            <a:off x="3522466" y="10"/>
            <a:ext cx="866953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7" name="Rectangle 136">
            <a:extLst>
              <a:ext uri="{FF2B5EF4-FFF2-40B4-BE49-F238E27FC236}">
                <a16:creationId xmlns:a16="http://schemas.microsoft.com/office/drawing/2014/main" id="{DD3981AC-7B61-4947-BCF3-F7AA7FA38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853236-2EB3-684B-0EE7-094E69D5E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03" y="1037579"/>
            <a:ext cx="14172745" cy="1124712"/>
          </a:xfrm>
        </p:spPr>
        <p:txBody>
          <a:bodyPr anchor="b">
            <a:noAutofit/>
          </a:bodyPr>
          <a:lstStyle/>
          <a:p>
            <a:r>
              <a:rPr lang="en-US" sz="6000" b="1" dirty="0">
                <a:latin typeface="Bangla Sangam MN" panose="02000000000000000000" pitchFamily="2" charset="0"/>
                <a:cs typeface="Bangla Sangam MN" panose="02000000000000000000" pitchFamily="2" charset="0"/>
              </a:rPr>
              <a:t>Immunization Vs Vaccine  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B7E27-A6E1-BCD9-4491-DA69DDF9C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473" y="2543591"/>
            <a:ext cx="7397197" cy="885409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en-CA" dirty="0">
                <a:solidFill>
                  <a:srgbClr val="449681"/>
                </a:solidFill>
                <a:highlight>
                  <a:srgbClr val="000000"/>
                </a:highlight>
                <a:latin typeface="Bangla Sangam MN" panose="02000000000000000000" pitchFamily="2" charset="0"/>
                <a:cs typeface="Bangla Sangam MN" panose="02000000000000000000" pitchFamily="2" charset="0"/>
              </a:rPr>
              <a:t>“The 2 public health interventions that have had the greatest impact on the world’s health are clean water and vaccines” - The World</a:t>
            </a:r>
            <a:r>
              <a:rPr lang="en-CA" dirty="0">
                <a:solidFill>
                  <a:srgbClr val="449681"/>
                </a:solidFill>
                <a:highlight>
                  <a:srgbClr val="000000"/>
                </a:highlight>
              </a:rPr>
              <a:t> Health Organization </a:t>
            </a:r>
            <a:endParaRPr lang="en-US" dirty="0">
              <a:solidFill>
                <a:srgbClr val="449681"/>
              </a:solidFill>
              <a:highlight>
                <a:srgbClr val="000000"/>
              </a:highlight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8EAAF72-0B8F-13D8-D597-D5B6AFE5CC73}"/>
              </a:ext>
            </a:extLst>
          </p:cNvPr>
          <p:cNvCxnSpPr>
            <a:cxnSpLocks/>
          </p:cNvCxnSpPr>
          <p:nvPr/>
        </p:nvCxnSpPr>
        <p:spPr>
          <a:xfrm>
            <a:off x="424815" y="2443480"/>
            <a:ext cx="6769361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2B7980E-21D1-5549-BECC-EA0175E33476}"/>
              </a:ext>
            </a:extLst>
          </p:cNvPr>
          <p:cNvSpPr txBox="1"/>
          <p:nvPr/>
        </p:nvSpPr>
        <p:spPr>
          <a:xfrm>
            <a:off x="249472" y="2452624"/>
            <a:ext cx="774647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A vaccine reduces risks of getting a disease by working with your body’s natural defense system and stimulates the body’s immune response against diseases by administering antigenic material.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55E880-5E53-6876-966F-F35CCF00400A}"/>
              </a:ext>
            </a:extLst>
          </p:cNvPr>
          <p:cNvSpPr txBox="1"/>
          <p:nvPr/>
        </p:nvSpPr>
        <p:spPr>
          <a:xfrm>
            <a:off x="249473" y="2340170"/>
            <a:ext cx="774647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dirty="0"/>
              <a:t> Immunization is a process that makes a person protected or immune against a disease or infection through vaccination</a:t>
            </a:r>
          </a:p>
          <a:p>
            <a:pPr lvl="0"/>
            <a:endParaRPr lang="en-US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4013BC-41CE-7C8F-4009-CB230EA797C8}"/>
              </a:ext>
            </a:extLst>
          </p:cNvPr>
          <p:cNvSpPr txBox="1"/>
          <p:nvPr/>
        </p:nvSpPr>
        <p:spPr>
          <a:xfrm>
            <a:off x="11385177" y="62035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85670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4" grpId="0"/>
      <p:bldP spid="14" grpId="1"/>
      <p:bldP spid="15" grpId="0"/>
      <p:bldP spid="1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AA72BD9-2C5A-4EDC-931F-5AA08EACA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D8987E-C403-FFB4-2F89-5C6121DDF9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0" t="9000" r="19517" b="1"/>
          <a:stretch/>
        </p:blipFill>
        <p:spPr>
          <a:xfrm>
            <a:off x="3522468" y="10"/>
            <a:ext cx="866953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D3981AC-7B61-4947-BCF3-F7AA7FA38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44403B-1E54-7EC2-E12C-9D5E4E539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3" y="1030981"/>
            <a:ext cx="8347604" cy="1124712"/>
          </a:xfrm>
        </p:spPr>
        <p:txBody>
          <a:bodyPr anchor="b">
            <a:normAutofit/>
          </a:bodyPr>
          <a:lstStyle/>
          <a:p>
            <a:r>
              <a:rPr lang="en-US" sz="6000" b="1" dirty="0">
                <a:latin typeface="Bangla Sangam MN" panose="02000000000000000000" pitchFamily="2" charset="0"/>
                <a:cs typeface="Bangla Sangam MN" panose="02000000000000000000" pitchFamily="2" charset="0"/>
              </a:rPr>
              <a:t>How a Vaccine Works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3B774F-9D31-1D8A-8BE4-43D2C538F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129" y="2580767"/>
            <a:ext cx="8669532" cy="4139946"/>
          </a:xfrm>
        </p:spPr>
        <p:txBody>
          <a:bodyPr anchor="t"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An infection is when germs and bacteria invade, multiply, attack and cause illness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Vaccines are artificial infections that causes illness while  felicitating  T-cell stimulation and antibody production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Develop normal and expected symptoms such as fever, sore arms and headaches that are due to the vaccine not having enough time to provide protection.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After the artificial infection goes away and a week has passed, you're left with developed B-cells and memory T-Cells that protect you from getting that same infection in the future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F708004-D35A-3516-9D3A-5246A2CC8397}"/>
              </a:ext>
            </a:extLst>
          </p:cNvPr>
          <p:cNvCxnSpPr>
            <a:cxnSpLocks/>
          </p:cNvCxnSpPr>
          <p:nvPr/>
        </p:nvCxnSpPr>
        <p:spPr>
          <a:xfrm>
            <a:off x="424815" y="2443480"/>
            <a:ext cx="6769361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1F195AC5-8BEB-5302-8F4A-F6C9A6AF3727}"/>
              </a:ext>
            </a:extLst>
          </p:cNvPr>
          <p:cNvSpPr txBox="1"/>
          <p:nvPr/>
        </p:nvSpPr>
        <p:spPr>
          <a:xfrm>
            <a:off x="11428674" y="616771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785804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person holding a syringe&#10;&#10;Description automatically generated with low confidence">
            <a:extLst>
              <a:ext uri="{FF2B5EF4-FFF2-40B4-BE49-F238E27FC236}">
                <a16:creationId xmlns:a16="http://schemas.microsoft.com/office/drawing/2014/main" id="{50E336E8-92A1-C779-B71A-88D3B72CE6B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1EA1C81-85C9-7C31-F2A0-C9DD14A84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4916" y="1644871"/>
            <a:ext cx="10515600" cy="4351338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4DF7A9CD-96C1-9C0E-EFAB-240BCFD165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3143101"/>
              </p:ext>
            </p:extLst>
          </p:nvPr>
        </p:nvGraphicFramePr>
        <p:xfrm>
          <a:off x="265292" y="1053943"/>
          <a:ext cx="11656989" cy="5107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0A989C27-FE52-09A8-24C8-471AD4948284}"/>
              </a:ext>
            </a:extLst>
          </p:cNvPr>
          <p:cNvSpPr txBox="1"/>
          <p:nvPr/>
        </p:nvSpPr>
        <p:spPr>
          <a:xfrm>
            <a:off x="0" y="6858000"/>
            <a:ext cx="1219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4" tooltip="https://linkyou.blog/surprise-covid-vaccine-is-causing-white-women-to-miscarry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10" tooltip="https://creativecommons.org/licenses/by-sa/3.0/"/>
              </a:rPr>
              <a:t>CC BY-SA</a:t>
            </a:r>
            <a:endParaRPr lang="en-US" sz="90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F23DBCD-0408-80F1-C2AD-9E726264469C}"/>
              </a:ext>
            </a:extLst>
          </p:cNvPr>
          <p:cNvCxnSpPr>
            <a:cxnSpLocks/>
          </p:cNvCxnSpPr>
          <p:nvPr/>
        </p:nvCxnSpPr>
        <p:spPr>
          <a:xfrm>
            <a:off x="265292" y="699246"/>
            <a:ext cx="699247" cy="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0724CC3-DF04-1625-3D15-BFE7032479F2}"/>
              </a:ext>
            </a:extLst>
          </p:cNvPr>
          <p:cNvSpPr txBox="1"/>
          <p:nvPr/>
        </p:nvSpPr>
        <p:spPr>
          <a:xfrm>
            <a:off x="11349318" y="61612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91481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9AA72BD9-2C5A-4EDC-931F-5AA08EACA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BD4D54-613B-C907-2EE4-B0906C39A4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99" t="9091" r="17791"/>
          <a:stretch/>
        </p:blipFill>
        <p:spPr>
          <a:xfrm>
            <a:off x="3522466" y="-11160"/>
            <a:ext cx="8669532" cy="685799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DD3981AC-7B61-4947-BCF3-F7AA7FA38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BA32CF-C24D-5C1A-72C1-057332144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642" y="1179549"/>
            <a:ext cx="6915440" cy="1561147"/>
          </a:xfrm>
        </p:spPr>
        <p:txBody>
          <a:bodyPr anchor="b">
            <a:normAutofit/>
          </a:bodyPr>
          <a:lstStyle/>
          <a:p>
            <a:r>
              <a:rPr lang="en-US" sz="6700" b="1" dirty="0">
                <a:latin typeface="Bangla Sangam MN" panose="02000000000000000000" pitchFamily="2" charset="0"/>
                <a:cs typeface="Bangla Sangam MN" panose="02000000000000000000" pitchFamily="2" charset="0"/>
              </a:rPr>
              <a:t>Vaccine Tracking</a:t>
            </a:r>
            <a:br>
              <a:rPr lang="en-US" sz="2400" dirty="0">
                <a:latin typeface="Bangla Sangam MN" panose="02000000000000000000" pitchFamily="2" charset="0"/>
                <a:cs typeface="Bangla Sangam MN" panose="02000000000000000000" pitchFamily="2" charset="0"/>
              </a:rPr>
            </a:br>
            <a:endParaRPr lang="en-US" sz="2400" dirty="0">
              <a:latin typeface="Bangla Sangam MN" panose="02000000000000000000" pitchFamily="2" charset="0"/>
              <a:cs typeface="Bangla Sangam MN" panose="02000000000000000000" pitchFamily="2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EF6B2C-5F97-81EA-0141-FDF82D47B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27" y="2380699"/>
            <a:ext cx="12041945" cy="4728993"/>
          </a:xfrm>
        </p:spPr>
        <p:txBody>
          <a:bodyPr anchor="t">
            <a:normAutofit fontScale="40000" lnSpcReduction="20000"/>
          </a:bodyPr>
          <a:lstStyle/>
          <a:p>
            <a:pPr>
              <a:lnSpc>
                <a:spcPct val="170000"/>
              </a:lnSpc>
            </a:pPr>
            <a:r>
              <a:rPr lang="en-CA" sz="60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Ensures that the recommended vaccine is received</a:t>
            </a:r>
          </a:p>
          <a:p>
            <a:pPr>
              <a:lnSpc>
                <a:spcPct val="170000"/>
              </a:lnSpc>
            </a:pPr>
            <a:r>
              <a:rPr lang="en-CA" sz="60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Precludes forgetting the date and type of vaccine you were given. </a:t>
            </a:r>
          </a:p>
          <a:p>
            <a:pPr>
              <a:lnSpc>
                <a:spcPct val="170000"/>
              </a:lnSpc>
            </a:pPr>
            <a:r>
              <a:rPr lang="en-CA" sz="60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Keeps you informed of new and upcoming vaccines </a:t>
            </a:r>
          </a:p>
          <a:p>
            <a:pPr>
              <a:lnSpc>
                <a:spcPct val="170000"/>
              </a:lnSpc>
            </a:pPr>
            <a:r>
              <a:rPr lang="en-CA" sz="60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If you move or travel it makes it a lot easier for your next GP</a:t>
            </a:r>
          </a:p>
          <a:p>
            <a:pPr>
              <a:lnSpc>
                <a:spcPct val="170000"/>
              </a:lnSpc>
            </a:pPr>
            <a:r>
              <a:rPr lang="en-CA" sz="60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Ensures vaccinated patients do not receive the same vaccine twice .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CA" sz="60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A- Helps control the cost of the drug 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CA" sz="60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B- Decrease the number of adverse reactions to vaccines </a:t>
            </a:r>
          </a:p>
          <a:p>
            <a:endParaRPr lang="en-US" sz="4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320E270-02D3-D742-88B4-27BB2C333581}"/>
              </a:ext>
            </a:extLst>
          </p:cNvPr>
          <p:cNvCxnSpPr>
            <a:cxnSpLocks/>
          </p:cNvCxnSpPr>
          <p:nvPr/>
        </p:nvCxnSpPr>
        <p:spPr>
          <a:xfrm>
            <a:off x="281682" y="2443480"/>
            <a:ext cx="6769361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E1BDE662-239B-994A-478A-39110ABF3936}"/>
              </a:ext>
            </a:extLst>
          </p:cNvPr>
          <p:cNvSpPr txBox="1"/>
          <p:nvPr/>
        </p:nvSpPr>
        <p:spPr>
          <a:xfrm>
            <a:off x="11098306" y="602428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9018240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A5B4632-C963-4296-86F0-79AA9EA5A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7518345" y="303591"/>
            <a:ext cx="4335327" cy="58967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C4264A-3261-34FD-D515-E84F5CA6C51E}"/>
              </a:ext>
            </a:extLst>
          </p:cNvPr>
          <p:cNvSpPr txBox="1"/>
          <p:nvPr/>
        </p:nvSpPr>
        <p:spPr>
          <a:xfrm>
            <a:off x="7518345" y="623776"/>
            <a:ext cx="4335327" cy="52563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kern="1200" dirty="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Development</a:t>
            </a:r>
            <a:r>
              <a:rPr lang="en-US" sz="54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graphicFrame>
        <p:nvGraphicFramePr>
          <p:cNvPr id="6" name="TextBox 3">
            <a:extLst>
              <a:ext uri="{FF2B5EF4-FFF2-40B4-BE49-F238E27FC236}">
                <a16:creationId xmlns:a16="http://schemas.microsoft.com/office/drawing/2014/main" id="{8509108E-8995-A7FC-ED2E-961704B30B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02431231"/>
              </p:ext>
            </p:extLst>
          </p:nvPr>
        </p:nvGraphicFramePr>
        <p:xfrm>
          <a:off x="438912" y="303591"/>
          <a:ext cx="6588691" cy="6195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86DABF2-7331-B8B8-EF91-FB0659E8CEE9}"/>
              </a:ext>
            </a:extLst>
          </p:cNvPr>
          <p:cNvSpPr txBox="1"/>
          <p:nvPr/>
        </p:nvSpPr>
        <p:spPr>
          <a:xfrm>
            <a:off x="11295530" y="636974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922165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AA72BD9-2C5A-4EDC-931F-5AA08EACA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person, hand, indoor&#10;&#10;Description automatically generated">
            <a:extLst>
              <a:ext uri="{FF2B5EF4-FFF2-40B4-BE49-F238E27FC236}">
                <a16:creationId xmlns:a16="http://schemas.microsoft.com/office/drawing/2014/main" id="{83EBBE60-BDF4-D03C-2C8A-A247F60921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70000"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3754" t="9091" r="24995" b="2"/>
          <a:stretch/>
        </p:blipFill>
        <p:spPr>
          <a:xfrm>
            <a:off x="3522468" y="10"/>
            <a:ext cx="8669532" cy="685799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D3981AC-7B61-4947-BCF3-F7AA7FA38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6BDE3D-375A-76AF-25C0-76124C3E7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851" y="318999"/>
            <a:ext cx="13288847" cy="1902933"/>
          </a:xfrm>
        </p:spPr>
        <p:txBody>
          <a:bodyPr anchor="b">
            <a:noAutofit/>
          </a:bodyPr>
          <a:lstStyle/>
          <a:p>
            <a:r>
              <a:rPr lang="en-US" sz="5400" b="1" dirty="0">
                <a:latin typeface="Bangla Sangam MN" panose="02000000000000000000" pitchFamily="2" charset="0"/>
                <a:cs typeface="Bangla Sangam MN" panose="02000000000000000000" pitchFamily="2" charset="0"/>
              </a:rPr>
              <a:t>Vaccines Administration Protocol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1FA65-A924-BF78-334B-C72AD6A06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851" y="2707924"/>
            <a:ext cx="9707242" cy="4260850"/>
          </a:xfrm>
        </p:spPr>
        <p:txBody>
          <a:bodyPr anchor="t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Review immunization history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Assess for needle immunization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Screen for contraindications and precautions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Educate the patient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Prepare the vaccine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Administer the vaccine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Bangla Sangam MN" panose="02000000000000000000" pitchFamily="2" charset="0"/>
                <a:cs typeface="Bangla Sangam MN" panose="02000000000000000000" pitchFamily="2" charset="0"/>
              </a:rPr>
              <a:t>Document the vaccine</a:t>
            </a:r>
          </a:p>
          <a:p>
            <a:endParaRPr lang="en-US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6EE667-2B27-CF60-FCAC-6B70CD4B5B4A}"/>
              </a:ext>
            </a:extLst>
          </p:cNvPr>
          <p:cNvSpPr txBox="1"/>
          <p:nvPr/>
        </p:nvSpPr>
        <p:spPr>
          <a:xfrm>
            <a:off x="9865721" y="6657945"/>
            <a:ext cx="232627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4" tooltip="https://pursuit.unimelb.edu.au/articles/the-science-behind-the-search-for-a-covid-19-vaccin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5" tooltip="https://creativecommons.org/licenses/by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BY-ND</a:t>
            </a:r>
            <a:endParaRPr lang="en-US" sz="700">
              <a:solidFill>
                <a:srgbClr val="FFFFFF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6A9A2DF-4C89-ED75-4CA3-506E88C9F36B}"/>
              </a:ext>
            </a:extLst>
          </p:cNvPr>
          <p:cNvCxnSpPr>
            <a:cxnSpLocks/>
          </p:cNvCxnSpPr>
          <p:nvPr/>
        </p:nvCxnSpPr>
        <p:spPr>
          <a:xfrm>
            <a:off x="424815" y="2443480"/>
            <a:ext cx="6769361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AD06F9E-8D28-F22C-E8B6-3AA0B0A85030}"/>
              </a:ext>
            </a:extLst>
          </p:cNvPr>
          <p:cNvSpPr txBox="1"/>
          <p:nvPr/>
        </p:nvSpPr>
        <p:spPr>
          <a:xfrm>
            <a:off x="11438964" y="61039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168131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5274</TotalTime>
  <Words>930</Words>
  <Application>Microsoft Macintosh PowerPoint</Application>
  <PresentationFormat>Widescreen</PresentationFormat>
  <Paragraphs>92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Bangla Sangam MN</vt:lpstr>
      <vt:lpstr>Calibri</vt:lpstr>
      <vt:lpstr>Calibri Light</vt:lpstr>
      <vt:lpstr>Castellar</vt:lpstr>
      <vt:lpstr>Times New Roman</vt:lpstr>
      <vt:lpstr>Office Theme</vt:lpstr>
      <vt:lpstr>To be Immune </vt:lpstr>
      <vt:lpstr>PowerPoint Presentation</vt:lpstr>
      <vt:lpstr>Objectives </vt:lpstr>
      <vt:lpstr>Immunization Vs Vaccine  </vt:lpstr>
      <vt:lpstr>How a Vaccine Works </vt:lpstr>
      <vt:lpstr>PowerPoint Presentation</vt:lpstr>
      <vt:lpstr>Vaccine Tracking </vt:lpstr>
      <vt:lpstr>PowerPoint Presentation</vt:lpstr>
      <vt:lpstr>Vaccines Administration Protocol </vt:lpstr>
      <vt:lpstr>PowerPoint Presentation</vt:lpstr>
      <vt:lpstr>PowerPoint Presentation</vt:lpstr>
      <vt:lpstr>References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Immunization </dc:title>
  <dc:creator>7346</dc:creator>
  <cp:lastModifiedBy>7346</cp:lastModifiedBy>
  <cp:revision>20</cp:revision>
  <dcterms:created xsi:type="dcterms:W3CDTF">2022-04-20T07:24:21Z</dcterms:created>
  <dcterms:modified xsi:type="dcterms:W3CDTF">2022-06-01T08:12:42Z</dcterms:modified>
</cp:coreProperties>
</file>