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autoCompressPictures="0">
  <p:sldMasterIdLst>
    <p:sldMasterId id="2147483648" r:id="rId4"/>
  </p:sldMasterIdLst>
  <p:notesMasterIdLst>
    <p:notesMasterId r:id="rId20"/>
  </p:notesMasterIdLst>
  <p:handoutMasterIdLst>
    <p:handoutMasterId r:id="rId21"/>
  </p:handoutMasterIdLst>
  <p:sldIdLst>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Lst>
  <p:sldSz cx="12192000" cy="6858000"/>
  <p:notesSz cx="6858000" cy="9144000"/>
  <p:defaultTextStyle>
    <a:defPPr algn="r" rtl="1">
      <a:defRPr lang="ar-sa"/>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6400" autoAdjust="0"/>
  </p:normalViewPr>
  <p:slideViewPr>
    <p:cSldViewPr snapToGrid="0">
      <p:cViewPr varScale="1">
        <p:scale>
          <a:sx n="73" d="100"/>
          <a:sy n="73" d="100"/>
        </p:scale>
        <p:origin x="618" y="6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flipH="1">
            <a:off x="3886200" y="0"/>
            <a:ext cx="2971800" cy="458788"/>
          </a:xfrm>
          <a:prstGeom prst="rect">
            <a:avLst/>
          </a:prstGeom>
        </p:spPr>
        <p:txBody>
          <a:bodyPr vert="horz" lIns="91440" tIns="45720" rIns="91440" bIns="45720" rtlCol="1"/>
          <a:lstStyle>
            <a:lvl1pPr algn="r" rtl="1">
              <a:defRPr sz="1200"/>
            </a:lvl1pPr>
          </a:lstStyle>
          <a:p>
            <a:pPr algn="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تاريخ 2"/>
          <p:cNvSpPr>
            <a:spLocks noGrp="1"/>
          </p:cNvSpPr>
          <p:nvPr>
            <p:ph type="dt" sz="quarter" idx="1"/>
          </p:nvPr>
        </p:nvSpPr>
        <p:spPr>
          <a:xfrm flipH="1">
            <a:off x="1587" y="0"/>
            <a:ext cx="2971800" cy="458788"/>
          </a:xfrm>
          <a:prstGeom prst="rect">
            <a:avLst/>
          </a:prstGeom>
        </p:spPr>
        <p:txBody>
          <a:bodyPr vert="horz" lIns="91440" tIns="45720" rIns="91440" bIns="45720" rtlCol="1"/>
          <a:lstStyle>
            <a:lvl1pPr algn="r" rtl="1">
              <a:defRPr sz="1200"/>
            </a:lvl1pPr>
          </a:lstStyle>
          <a:p>
            <a:pPr algn="l" rtl="1"/>
            <a:fld id="{7B5285FB-A987-4BBA-89DC-7053C289F1C9}" type="uaqdatetime1">
              <a:rPr lang="ar-SA" smtClean="0">
                <a:latin typeface="Tahoma" panose="020B0604030504040204" pitchFamily="34" charset="0"/>
                <a:ea typeface="Tahoma" panose="020B0604030504040204" pitchFamily="34" charset="0"/>
                <a:cs typeface="Tahoma" panose="020B0604030504040204" pitchFamily="34" charset="0"/>
              </a:rPr>
              <a:t>15/09/1444</a:t>
            </a:fld>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تذييل الصفحة 3"/>
          <p:cNvSpPr>
            <a:spLocks noGrp="1"/>
          </p:cNvSpPr>
          <p:nvPr>
            <p:ph type="ftr" sz="quarter" idx="2"/>
          </p:nvPr>
        </p:nvSpPr>
        <p:spPr>
          <a:xfrm flipH="1">
            <a:off x="3886200" y="8685213"/>
            <a:ext cx="2971800" cy="458787"/>
          </a:xfrm>
          <a:prstGeom prst="rect">
            <a:avLst/>
          </a:prstGeom>
        </p:spPr>
        <p:txBody>
          <a:bodyPr vert="horz" lIns="91440" tIns="45720" rIns="91440" bIns="45720" rtlCol="1" anchor="b"/>
          <a:lstStyle>
            <a:lvl1pPr algn="r" rtl="1">
              <a:defRPr sz="1200"/>
            </a:lvl1pPr>
          </a:lstStyle>
          <a:p>
            <a:pPr algn="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5" name="عنصر نائب لرقم الشريحة 4"/>
          <p:cNvSpPr>
            <a:spLocks noGrp="1"/>
          </p:cNvSpPr>
          <p:nvPr>
            <p:ph type="sldNum" sz="quarter" idx="3"/>
          </p:nvPr>
        </p:nvSpPr>
        <p:spPr>
          <a:xfrm flipH="1">
            <a:off x="1587" y="8685213"/>
            <a:ext cx="2971800" cy="458787"/>
          </a:xfrm>
          <a:prstGeom prst="rect">
            <a:avLst/>
          </a:prstGeom>
        </p:spPr>
        <p:txBody>
          <a:bodyPr vert="horz" lIns="91440" tIns="45720" rIns="91440" bIns="45720" rtlCol="1" anchor="b"/>
          <a:lstStyle>
            <a:lvl1pPr algn="r" rtl="1">
              <a:defRPr sz="1200"/>
            </a:lvl1pPr>
          </a:lstStyle>
          <a:p>
            <a:pPr algn="l" rtl="1"/>
            <a:fld id="{BA95AB33-FDED-42FB-BC2C-CF65D390CCCC}" type="slidenum">
              <a:rPr lang="ar-SA" smtClean="0">
                <a:latin typeface="Tahoma" panose="020B0604030504040204" pitchFamily="34" charset="0"/>
                <a:ea typeface="Tahoma" panose="020B0604030504040204" pitchFamily="34" charset="0"/>
                <a:cs typeface="Tahoma" panose="020B0604030504040204" pitchFamily="34" charset="0"/>
              </a:rPr>
              <a:pPr algn="l" rtl="1"/>
              <a:t>‹#›</a:t>
            </a:fld>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80408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flipH="1">
            <a:off x="3886200" y="0"/>
            <a:ext cx="2971800" cy="458788"/>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3" name="عنصر نائب للتاريخ 2"/>
          <p:cNvSpPr>
            <a:spLocks noGrp="1"/>
          </p:cNvSpPr>
          <p:nvPr>
            <p:ph type="dt" idx="1"/>
          </p:nvPr>
        </p:nvSpPr>
        <p:spPr>
          <a:xfrm flipH="1">
            <a:off x="1587" y="0"/>
            <a:ext cx="2971800" cy="458788"/>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F37FB973-296F-49CA-BB9C-061079F847F7}" type="uaqdatetime1">
              <a:rPr lang="ar-SA" smtClean="0"/>
              <a:pPr/>
              <a:t>15/09/1444</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flipH="1">
            <a:off x="685800" y="4400550"/>
            <a:ext cx="5486400" cy="3600450"/>
          </a:xfrm>
          <a:prstGeom prst="rect">
            <a:avLst/>
          </a:prstGeom>
        </p:spPr>
        <p:txBody>
          <a:bodyPr vert="horz" lIns="91440" tIns="45720" rIns="91440" bIns="45720" rtlCol="1"/>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6" name="عنصر نائب للتذييل 5"/>
          <p:cNvSpPr>
            <a:spLocks noGrp="1"/>
          </p:cNvSpPr>
          <p:nvPr>
            <p:ph type="ftr" sz="quarter" idx="4"/>
          </p:nvPr>
        </p:nvSpPr>
        <p:spPr>
          <a:xfrm flipH="1">
            <a:off x="3886200"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7" name="عنصر نائب لرقم الشريحة 6"/>
          <p:cNvSpPr>
            <a:spLocks noGrp="1"/>
          </p:cNvSpPr>
          <p:nvPr>
            <p:ph type="sldNum" sz="quarter" idx="5"/>
          </p:nvPr>
        </p:nvSpPr>
        <p:spPr>
          <a:xfrm flipH="1">
            <a:off x="1587" y="8685213"/>
            <a:ext cx="2971800" cy="458787"/>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D3BEC92D-C8E2-4A8F-BF2D-75109D630128}" type="slidenum">
              <a:rPr lang="ar-SA" smtClean="0"/>
              <a:pPr/>
              <a:t>‹#›</a:t>
            </a:fld>
            <a:endParaRPr lang="ar-SA" dirty="0"/>
          </a:p>
        </p:txBody>
      </p:sp>
    </p:spTree>
    <p:extLst>
      <p:ext uri="{BB962C8B-B14F-4D97-AF65-F5344CB8AC3E}">
        <p14:creationId xmlns:p14="http://schemas.microsoft.com/office/powerpoint/2010/main" val="380481950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rtlCol="1"/>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رقم الشريحة 3"/>
          <p:cNvSpPr>
            <a:spLocks noGrp="1"/>
          </p:cNvSpPr>
          <p:nvPr>
            <p:ph type="sldNum" sz="quarter" idx="10"/>
          </p:nvPr>
        </p:nvSpPr>
        <p:spPr/>
        <p:txBody>
          <a:bodyPr rtlCol="1"/>
          <a:lstStyle/>
          <a:p>
            <a:pPr algn="l" rtl="1"/>
            <a:fld id="{D3BEC92D-C8E2-4A8F-BF2D-75109D630128}" type="slidenum">
              <a:rPr lang="ar-SA" smtClean="0">
                <a:latin typeface="Tahoma" panose="020B0604030504040204" pitchFamily="34" charset="0"/>
                <a:ea typeface="Tahoma" panose="020B0604030504040204" pitchFamily="34" charset="0"/>
                <a:cs typeface="Tahoma" panose="020B0604030504040204" pitchFamily="34" charset="0"/>
              </a:rPr>
              <a:pPr algn="l" rtl="1"/>
              <a:t>1</a:t>
            </a:fld>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87541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العنوان">
    <p:spTree>
      <p:nvGrpSpPr>
        <p:cNvPr id="1" name=""/>
        <p:cNvGrpSpPr/>
        <p:nvPr/>
      </p:nvGrpSpPr>
      <p:grpSpPr>
        <a:xfrm>
          <a:off x="0" y="0"/>
          <a:ext cx="0" cy="0"/>
          <a:chOff x="0" y="0"/>
          <a:chExt cx="0" cy="0"/>
        </a:xfrm>
      </p:grpSpPr>
      <p:sp>
        <p:nvSpPr>
          <p:cNvPr id="7" name="مستطيل 6"/>
          <p:cNvSpPr/>
          <p:nvPr/>
        </p:nvSpPr>
        <p:spPr>
          <a:xfrm flipH="1">
            <a:off x="0"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8" name="مستطيل 7"/>
          <p:cNvSpPr/>
          <p:nvPr/>
        </p:nvSpPr>
        <p:spPr>
          <a:xfrm flipH="1">
            <a:off x="3160"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ctrTitle"/>
          </p:nvPr>
        </p:nvSpPr>
        <p:spPr>
          <a:xfrm flipH="1">
            <a:off x="1036320" y="758952"/>
            <a:ext cx="10058400" cy="3566160"/>
          </a:xfrm>
        </p:spPr>
        <p:txBody>
          <a:bodyPr rtlCol="1" anchor="b">
            <a:normAutofit/>
          </a:bodyPr>
          <a:lstStyle>
            <a:lvl1pPr algn="r" rtl="1">
              <a:lnSpc>
                <a:spcPct val="85000"/>
              </a:lnSpc>
              <a:defRPr sz="8000" spc="-50" baseline="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العنوان الفرعي 2"/>
          <p:cNvSpPr>
            <a:spLocks noGrp="1"/>
          </p:cNvSpPr>
          <p:nvPr>
            <p:ph type="subTitle" idx="1"/>
          </p:nvPr>
        </p:nvSpPr>
        <p:spPr>
          <a:xfrm flipH="1">
            <a:off x="1033549" y="4455620"/>
            <a:ext cx="10058400" cy="1143000"/>
          </a:xfrm>
        </p:spPr>
        <p:txBody>
          <a:bodyPr lIns="91440" rIns="91440" rtlCol="1">
            <a:normAutofit/>
          </a:bodyPr>
          <a:lstStyle>
            <a:lvl1pPr marL="0" indent="0" algn="r" rtl="1">
              <a:buNone/>
              <a:defRPr sz="2400" cap="all" spc="200" baseline="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sz="2400"/>
            </a:lvl2pPr>
            <a:lvl3pPr marL="914400" indent="0" algn="ctr" rtl="1">
              <a:buNone/>
              <a:defRPr sz="2400"/>
            </a:lvl3pPr>
            <a:lvl4pPr marL="1371600" indent="0" algn="ctr" rtl="1">
              <a:buNone/>
              <a:defRPr sz="2000"/>
            </a:lvl4pPr>
            <a:lvl5pPr marL="1828800" indent="0" algn="ctr" rtl="1">
              <a:buNone/>
              <a:defRPr sz="2000"/>
            </a:lvl5pPr>
            <a:lvl6pPr marL="2286000" indent="0" algn="ctr" rtl="1">
              <a:buNone/>
              <a:defRPr sz="2000"/>
            </a:lvl6pPr>
            <a:lvl7pPr marL="2743200" indent="0" algn="ctr" rtl="1">
              <a:buNone/>
              <a:defRPr sz="2000"/>
            </a:lvl7pPr>
            <a:lvl8pPr marL="3200400" indent="0" algn="ctr" rtl="1">
              <a:buNone/>
              <a:defRPr sz="2000"/>
            </a:lvl8pPr>
            <a:lvl9pPr marL="3657600" indent="0" algn="ctr" rtl="1">
              <a:buNone/>
              <a:defRPr sz="2000"/>
            </a:lvl9pPr>
          </a:lstStyle>
          <a:p>
            <a:pPr rtl="1"/>
            <a:r>
              <a:rPr lang="ar-SA" noProof="0"/>
              <a:t>انقر لتحرير نمط العنوان الفرعي للشكل الرئيسي</a:t>
            </a:r>
            <a:endParaRPr lang="ar-SA" noProof="0" dirty="0"/>
          </a:p>
        </p:txBody>
      </p:sp>
      <p:sp>
        <p:nvSpPr>
          <p:cNvPr id="4" name="عنصر نائب للتاريخ 3"/>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CB1CB1A1-889A-43ED-A734-8C558224DA3B}" type="datetime1">
              <a:rPr lang="ar-SA" smtClean="0"/>
              <a:t>16/09/1444</a:t>
            </a:fld>
            <a:endParaRPr lang="ar-SA" dirty="0"/>
          </a:p>
        </p:txBody>
      </p:sp>
      <p:sp>
        <p:nvSpPr>
          <p:cNvPr id="5" name="عنصر نائب لتذييل الصفحة 4"/>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6" name="عنصر نائب لرقم الشريحة 5"/>
          <p:cNvSpPr>
            <a:spLocks noGrp="1"/>
          </p:cNvSpPr>
          <p:nvPr>
            <p:ph type="sldNum" sz="quarter" idx="12"/>
          </p:nvPr>
        </p:nvSpPr>
        <p:spPr>
          <a:xfrm flipH="1">
            <a:off x="979517" y="6459785"/>
            <a:ext cx="1312025"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algn="l"/>
            <a:fld id="{4FAB73BC-B049-4115-A692-8D63A059BFB8}" type="slidenum">
              <a:rPr lang="ar-SA" smtClean="0"/>
              <a:pPr algn="l"/>
              <a:t>‹#›</a:t>
            </a:fld>
            <a:endParaRPr lang="ar-SA" dirty="0"/>
          </a:p>
        </p:txBody>
      </p:sp>
      <p:cxnSp>
        <p:nvCxnSpPr>
          <p:cNvPr id="9" name="رابط مستقيم 8"/>
          <p:cNvCxnSpPr>
            <a:cxnSpLocks/>
          </p:cNvCxnSpPr>
          <p:nvPr/>
        </p:nvCxnSpPr>
        <p:spPr>
          <a:xfrm flipH="1">
            <a:off x="1108822"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العنوان والنص العمودي">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1036320" y="286603"/>
            <a:ext cx="10058400" cy="1450757"/>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العنصر النائب لنص عمودي 2"/>
          <p:cNvSpPr>
            <a:spLocks noGrp="1"/>
          </p:cNvSpPr>
          <p:nvPr>
            <p:ph type="body" orient="vert" idx="1"/>
          </p:nvPr>
        </p:nvSpPr>
        <p:spPr>
          <a:xfrm flipH="1" flipV="1">
            <a:off x="1036320" y="1845734"/>
            <a:ext cx="10058400" cy="4023360"/>
          </a:xfrm>
        </p:spPr>
        <p:txBody>
          <a:bodyPr vert="eaVert" lIns="45720" tIns="0" rIns="45720" bIns="0"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4" name="عنصر نائب للتاريخ 3"/>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3912124A-1A8D-4632-ADBF-EEB94000847A}" type="datetime1">
              <a:rPr lang="ar-SA" smtClean="0"/>
              <a:t>16/09/1444</a:t>
            </a:fld>
            <a:endParaRPr lang="ar-SA" dirty="0"/>
          </a:p>
        </p:txBody>
      </p:sp>
      <p:sp>
        <p:nvSpPr>
          <p:cNvPr id="5" name="عنصر نائب لتذييل الصفحة 4"/>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6" name="عنصر نائب لرقم الشريحة 5"/>
          <p:cNvSpPr>
            <a:spLocks noGrp="1"/>
          </p:cNvSpPr>
          <p:nvPr>
            <p:ph type="sldNum" sz="quarter" idx="12"/>
          </p:nvPr>
        </p:nvSpPr>
        <p:spPr>
          <a:xfrm flipH="1">
            <a:off x="979517" y="6459785"/>
            <a:ext cx="1312025"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algn="l"/>
            <a:fld id="{4FAB73BC-B049-4115-A692-8D63A059BFB8}" type="slidenum">
              <a:rPr lang="ar-SA" smtClean="0"/>
              <a:pPr algn="l"/>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العنوان العمودي والنص">
    <p:spTree>
      <p:nvGrpSpPr>
        <p:cNvPr id="1" name=""/>
        <p:cNvGrpSpPr/>
        <p:nvPr/>
      </p:nvGrpSpPr>
      <p:grpSpPr>
        <a:xfrm>
          <a:off x="0" y="0"/>
          <a:ext cx="0" cy="0"/>
          <a:chOff x="0" y="0"/>
          <a:chExt cx="0" cy="0"/>
        </a:xfrm>
      </p:grpSpPr>
      <p:sp>
        <p:nvSpPr>
          <p:cNvPr id="7" name="مستطيل 6"/>
          <p:cNvSpPr/>
          <p:nvPr/>
        </p:nvSpPr>
        <p:spPr>
          <a:xfrm flipH="1">
            <a:off x="0"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8" name="مستطيل 7"/>
          <p:cNvSpPr/>
          <p:nvPr/>
        </p:nvSpPr>
        <p:spPr>
          <a:xfrm flipH="1">
            <a:off x="3160"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العمودي 1"/>
          <p:cNvSpPr>
            <a:spLocks noGrp="1"/>
          </p:cNvSpPr>
          <p:nvPr>
            <p:ph type="title" orient="vert"/>
          </p:nvPr>
        </p:nvSpPr>
        <p:spPr>
          <a:xfrm flipH="1" flipV="1">
            <a:off x="838200" y="414778"/>
            <a:ext cx="2628900" cy="5757421"/>
          </a:xfrm>
        </p:spPr>
        <p:txBody>
          <a:bodyPr vert="eaVert"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العنصر النائب لنص عمودي 2"/>
          <p:cNvSpPr>
            <a:spLocks noGrp="1"/>
          </p:cNvSpPr>
          <p:nvPr>
            <p:ph type="body" orient="vert" idx="1"/>
          </p:nvPr>
        </p:nvSpPr>
        <p:spPr>
          <a:xfrm flipH="1" flipV="1">
            <a:off x="3619500" y="414778"/>
            <a:ext cx="7734300" cy="5757422"/>
          </a:xfrm>
        </p:spPr>
        <p:txBody>
          <a:bodyPr vert="eaVert" lIns="45720" tIns="0" rIns="45720" bIns="0"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4" name="عنصر نائب للتاريخ 3"/>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15329DEE-0654-4946-A249-B3AC125D920A}" type="datetime1">
              <a:rPr lang="ar-SA" smtClean="0"/>
              <a:t>16/09/1444</a:t>
            </a:fld>
            <a:endParaRPr lang="ar-SA" dirty="0"/>
          </a:p>
        </p:txBody>
      </p:sp>
      <p:sp>
        <p:nvSpPr>
          <p:cNvPr id="5" name="عنصر نائب لتذييل الصفحة 4"/>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6" name="عنصر نائب لرقم الشريحة 5"/>
          <p:cNvSpPr>
            <a:spLocks noGrp="1"/>
          </p:cNvSpPr>
          <p:nvPr>
            <p:ph type="sldNum" sz="quarter" idx="12"/>
          </p:nvPr>
        </p:nvSpPr>
        <p:spPr>
          <a:xfrm flipH="1">
            <a:off x="979517" y="6459785"/>
            <a:ext cx="1312025"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1036320" y="286603"/>
            <a:ext cx="10058400" cy="1450757"/>
          </a:xfrm>
        </p:spPr>
        <p:txBody>
          <a:bodyPr rtlCol="1"/>
          <a:lstStyle>
            <a:lvl1pPr marL="0"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محتوى 2"/>
          <p:cNvSpPr>
            <a:spLocks noGrp="1"/>
          </p:cNvSpPr>
          <p:nvPr>
            <p:ph idx="1"/>
          </p:nvPr>
        </p:nvSpPr>
        <p:spPr>
          <a:xfrm flipH="1">
            <a:off x="1036320" y="1845734"/>
            <a:ext cx="10058400" cy="402336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4" name="عنصر نائب للتاريخ 3"/>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ECD22F3D-06D4-43F7-83EB-F1A5B23DA45E}" type="datetime1">
              <a:rPr lang="ar-SA" smtClean="0"/>
              <a:t>16/09/1444</a:t>
            </a:fld>
            <a:endParaRPr lang="ar-SA" dirty="0"/>
          </a:p>
        </p:txBody>
      </p:sp>
      <p:sp>
        <p:nvSpPr>
          <p:cNvPr id="5" name="عنصر نائب لتذييل الصفحة 4"/>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6" name="عنصر نائب لرقم الشريحة 5"/>
          <p:cNvSpPr>
            <a:spLocks noGrp="1"/>
          </p:cNvSpPr>
          <p:nvPr>
            <p:ph type="sldNum" sz="quarter" idx="12"/>
          </p:nvPr>
        </p:nvSpPr>
        <p:spPr>
          <a:xfrm flipH="1">
            <a:off x="979517" y="6459785"/>
            <a:ext cx="1312025"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113E31D-E2AB-40D1-8B51-AFA5AFEF393A}"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مستطيل 6"/>
          <p:cNvSpPr/>
          <p:nvPr/>
        </p:nvSpPr>
        <p:spPr>
          <a:xfrm flipH="1">
            <a:off x="0"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8" name="مستطيل 7"/>
          <p:cNvSpPr/>
          <p:nvPr/>
        </p:nvSpPr>
        <p:spPr>
          <a:xfrm flipH="1">
            <a:off x="3160"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p:nvPr>
        </p:nvSpPr>
        <p:spPr>
          <a:xfrm flipH="1">
            <a:off x="1036320" y="758952"/>
            <a:ext cx="10058400" cy="3566160"/>
          </a:xfrm>
        </p:spPr>
        <p:txBody>
          <a:bodyPr rtlCol="1" anchor="b" anchorCtr="0">
            <a:normAutofit/>
          </a:bodyPr>
          <a:lstStyle>
            <a:lvl1pPr algn="r" rtl="1">
              <a:lnSpc>
                <a:spcPct val="85000"/>
              </a:lnSpc>
              <a:defRPr sz="8000" b="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نص 2"/>
          <p:cNvSpPr>
            <a:spLocks noGrp="1"/>
          </p:cNvSpPr>
          <p:nvPr>
            <p:ph type="body" idx="1"/>
          </p:nvPr>
        </p:nvSpPr>
        <p:spPr>
          <a:xfrm flipH="1">
            <a:off x="1036320" y="4453128"/>
            <a:ext cx="10058400" cy="1143000"/>
          </a:xfrm>
        </p:spPr>
        <p:txBody>
          <a:bodyPr lIns="91440" rIns="91440" rtlCol="1" anchor="t" anchorCtr="0">
            <a:normAutofit/>
          </a:bodyPr>
          <a:lstStyle>
            <a:lvl1pPr marL="0" indent="0" algn="r" rtl="1">
              <a:buNone/>
              <a:defRPr sz="2400" cap="all" spc="200" baseline="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800">
                <a:solidFill>
                  <a:schemeClr val="tx1">
                    <a:tint val="75000"/>
                  </a:schemeClr>
                </a:solidFill>
              </a:defRPr>
            </a:lvl2pPr>
            <a:lvl3pPr marL="914400" indent="0" algn="r" rtl="1">
              <a:buNone/>
              <a:defRPr sz="1600">
                <a:solidFill>
                  <a:schemeClr val="tx1">
                    <a:tint val="75000"/>
                  </a:schemeClr>
                </a:solidFill>
              </a:defRPr>
            </a:lvl3pPr>
            <a:lvl4pPr marL="1371600" indent="0" algn="r" rtl="1">
              <a:buNone/>
              <a:defRPr sz="1400">
                <a:solidFill>
                  <a:schemeClr val="tx1">
                    <a:tint val="75000"/>
                  </a:schemeClr>
                </a:solidFill>
              </a:defRPr>
            </a:lvl4pPr>
            <a:lvl5pPr marL="1828800" indent="0" algn="r" rtl="1">
              <a:buNone/>
              <a:defRPr sz="1400">
                <a:solidFill>
                  <a:schemeClr val="tx1">
                    <a:tint val="75000"/>
                  </a:schemeClr>
                </a:solidFill>
              </a:defRPr>
            </a:lvl5pPr>
            <a:lvl6pPr marL="2286000" indent="0" algn="r" rtl="1">
              <a:buNone/>
              <a:defRPr sz="1400">
                <a:solidFill>
                  <a:schemeClr val="tx1">
                    <a:tint val="75000"/>
                  </a:schemeClr>
                </a:solidFill>
              </a:defRPr>
            </a:lvl6pPr>
            <a:lvl7pPr marL="2743200" indent="0" algn="r" rtl="1">
              <a:buNone/>
              <a:defRPr sz="1400">
                <a:solidFill>
                  <a:schemeClr val="tx1">
                    <a:tint val="75000"/>
                  </a:schemeClr>
                </a:solidFill>
              </a:defRPr>
            </a:lvl7pPr>
            <a:lvl8pPr marL="3200400" indent="0" algn="r" rtl="1">
              <a:buNone/>
              <a:defRPr sz="1400">
                <a:solidFill>
                  <a:schemeClr val="tx1">
                    <a:tint val="75000"/>
                  </a:schemeClr>
                </a:solidFill>
              </a:defRPr>
            </a:lvl8pPr>
            <a:lvl9pPr marL="3657600" indent="0" algn="r" rtl="1">
              <a:buNone/>
              <a:defRPr sz="1400">
                <a:solidFill>
                  <a:schemeClr val="tx1">
                    <a:tint val="75000"/>
                  </a:schemeClr>
                </a:solidFill>
              </a:defRPr>
            </a:lvl9pPr>
          </a:lstStyle>
          <a:p>
            <a:pPr lvl="0" rtl="1"/>
            <a:r>
              <a:rPr lang="ar-SA" noProof="0"/>
              <a:t>انقر لتحرير أنماط نص الشكل الرئيسي</a:t>
            </a:r>
          </a:p>
        </p:txBody>
      </p:sp>
      <p:sp>
        <p:nvSpPr>
          <p:cNvPr id="4" name="عنصر نائب للتاريخ 3"/>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99384108-2483-4EB0-A73A-455C48C1239A}" type="datetime1">
              <a:rPr lang="ar-SA" smtClean="0"/>
              <a:t>16/09/1444</a:t>
            </a:fld>
            <a:endParaRPr lang="ar-SA" dirty="0"/>
          </a:p>
        </p:txBody>
      </p:sp>
      <p:sp>
        <p:nvSpPr>
          <p:cNvPr id="5" name="عنصر نائب لتذييل الصفحة 4"/>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6" name="عنصر نائب لرقم الشريحة 5"/>
          <p:cNvSpPr>
            <a:spLocks noGrp="1"/>
          </p:cNvSpPr>
          <p:nvPr>
            <p:ph type="sldNum" sz="quarter" idx="12"/>
          </p:nvPr>
        </p:nvSpPr>
        <p:spPr>
          <a:xfrm flipH="1">
            <a:off x="979517" y="6459785"/>
            <a:ext cx="1312025"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algn="l"/>
            <a:fld id="{4FAB73BC-B049-4115-A692-8D63A059BFB8}" type="slidenum">
              <a:rPr lang="ar-SA" smtClean="0"/>
              <a:pPr algn="l"/>
              <a:t>‹#›</a:t>
            </a:fld>
            <a:endParaRPr lang="ar-SA" dirty="0"/>
          </a:p>
        </p:txBody>
      </p:sp>
      <p:cxnSp>
        <p:nvCxnSpPr>
          <p:cNvPr id="9" name="رابط مستقيم 8"/>
          <p:cNvCxnSpPr>
            <a:cxnSpLocks/>
          </p:cNvCxnSpPr>
          <p:nvPr/>
        </p:nvCxnSpPr>
        <p:spPr>
          <a:xfrm flipH="1">
            <a:off x="1108822"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ى ثنائي">
    <p:spTree>
      <p:nvGrpSpPr>
        <p:cNvPr id="1" name=""/>
        <p:cNvGrpSpPr/>
        <p:nvPr/>
      </p:nvGrpSpPr>
      <p:grpSpPr>
        <a:xfrm>
          <a:off x="0" y="0"/>
          <a:ext cx="0" cy="0"/>
          <a:chOff x="0" y="0"/>
          <a:chExt cx="0" cy="0"/>
        </a:xfrm>
      </p:grpSpPr>
      <p:sp>
        <p:nvSpPr>
          <p:cNvPr id="8" name="العنوان 7"/>
          <p:cNvSpPr>
            <a:spLocks noGrp="1"/>
          </p:cNvSpPr>
          <p:nvPr>
            <p:ph type="title"/>
          </p:nvPr>
        </p:nvSpPr>
        <p:spPr>
          <a:xfrm flipH="1">
            <a:off x="1036320" y="286603"/>
            <a:ext cx="10058400" cy="1450757"/>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محتوى 2"/>
          <p:cNvSpPr>
            <a:spLocks noGrp="1"/>
          </p:cNvSpPr>
          <p:nvPr>
            <p:ph sz="half" idx="1"/>
          </p:nvPr>
        </p:nvSpPr>
        <p:spPr>
          <a:xfrm flipH="1">
            <a:off x="6156961" y="1845734"/>
            <a:ext cx="4937760" cy="402336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4" name="عنصر نائب للمحتوى 3"/>
          <p:cNvSpPr>
            <a:spLocks noGrp="1"/>
          </p:cNvSpPr>
          <p:nvPr>
            <p:ph sz="half" idx="2"/>
          </p:nvPr>
        </p:nvSpPr>
        <p:spPr>
          <a:xfrm flipH="1">
            <a:off x="1036320" y="1845735"/>
            <a:ext cx="4937760" cy="402336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5" name="عنصر نائب للتاريخ 4"/>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A219292B-3272-4E37-A78F-56E811FA63AB}" type="datetime1">
              <a:rPr lang="ar-SA" smtClean="0"/>
              <a:t>16/09/1444</a:t>
            </a:fld>
            <a:endParaRPr lang="ar-SA" dirty="0"/>
          </a:p>
        </p:txBody>
      </p:sp>
      <p:sp>
        <p:nvSpPr>
          <p:cNvPr id="6" name="عنصر نائب للتذييل 5"/>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7" name="عنصر نائب لرقم الشريحة 6"/>
          <p:cNvSpPr>
            <a:spLocks noGrp="1"/>
          </p:cNvSpPr>
          <p:nvPr>
            <p:ph type="sldNum" sz="quarter" idx="12"/>
          </p:nvPr>
        </p:nvSpPr>
        <p:spPr>
          <a:xfrm flipH="1">
            <a:off x="979517" y="6459785"/>
            <a:ext cx="1312025"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العنوان 9"/>
          <p:cNvSpPr>
            <a:spLocks noGrp="1"/>
          </p:cNvSpPr>
          <p:nvPr>
            <p:ph type="title"/>
          </p:nvPr>
        </p:nvSpPr>
        <p:spPr>
          <a:xfrm flipH="1">
            <a:off x="1036320" y="286603"/>
            <a:ext cx="10058400" cy="1450757"/>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نص 2"/>
          <p:cNvSpPr>
            <a:spLocks noGrp="1"/>
          </p:cNvSpPr>
          <p:nvPr>
            <p:ph type="body" idx="1"/>
          </p:nvPr>
        </p:nvSpPr>
        <p:spPr>
          <a:xfrm flipH="1">
            <a:off x="6156960" y="1846052"/>
            <a:ext cx="4937760" cy="736282"/>
          </a:xfrm>
        </p:spPr>
        <p:txBody>
          <a:bodyPr lIns="91440" rIns="91440" rtlCol="1" anchor="ctr">
            <a:normAutofit/>
          </a:bodyPr>
          <a:lstStyle>
            <a:lvl1pPr marL="0" indent="0" algn="r" rtl="1">
              <a:buNone/>
              <a:defRPr sz="2000" b="0" cap="all" baseline="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a:t>انقر لتحرير أنماط نص الشكل الرئيسي</a:t>
            </a:r>
          </a:p>
        </p:txBody>
      </p:sp>
      <p:sp>
        <p:nvSpPr>
          <p:cNvPr id="4" name="عنصر نائب للمحتوى 3"/>
          <p:cNvSpPr>
            <a:spLocks noGrp="1"/>
          </p:cNvSpPr>
          <p:nvPr>
            <p:ph sz="half" idx="2"/>
          </p:nvPr>
        </p:nvSpPr>
        <p:spPr>
          <a:xfrm flipH="1">
            <a:off x="6156960" y="2582334"/>
            <a:ext cx="4937760" cy="337820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5" name="عنصر نائب للنص 4"/>
          <p:cNvSpPr>
            <a:spLocks noGrp="1"/>
          </p:cNvSpPr>
          <p:nvPr>
            <p:ph type="body" sz="quarter" idx="3"/>
          </p:nvPr>
        </p:nvSpPr>
        <p:spPr>
          <a:xfrm flipH="1">
            <a:off x="1036320" y="1846052"/>
            <a:ext cx="4937760" cy="736282"/>
          </a:xfrm>
        </p:spPr>
        <p:txBody>
          <a:bodyPr lIns="91440" rIns="91440" rtlCol="1" anchor="ctr">
            <a:normAutofit/>
          </a:bodyPr>
          <a:lstStyle>
            <a:lvl1pPr marL="0" indent="0" algn="r" rtl="1">
              <a:buNone/>
              <a:defRPr sz="2000" b="0" cap="all" baseline="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a:t>انقر لتحرير أنماط نص الشكل الرئيسي</a:t>
            </a:r>
          </a:p>
        </p:txBody>
      </p:sp>
      <p:sp>
        <p:nvSpPr>
          <p:cNvPr id="6" name="عنصر نائب للمحتوى 5"/>
          <p:cNvSpPr>
            <a:spLocks noGrp="1"/>
          </p:cNvSpPr>
          <p:nvPr>
            <p:ph sz="quarter" idx="4"/>
          </p:nvPr>
        </p:nvSpPr>
        <p:spPr>
          <a:xfrm flipH="1">
            <a:off x="1036320" y="2582334"/>
            <a:ext cx="4937760" cy="337820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7" name="عنصر نائب للتاريخ 6"/>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AED280A5-E5E0-40C2-B9B2-44C2273E4B48}" type="datetime1">
              <a:rPr lang="ar-SA" smtClean="0"/>
              <a:t>16/09/1444</a:t>
            </a:fld>
            <a:endParaRPr lang="ar-SA" dirty="0"/>
          </a:p>
        </p:txBody>
      </p:sp>
      <p:sp>
        <p:nvSpPr>
          <p:cNvPr id="8" name="عنصر نائب للتذييل 7"/>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9" name="عنصر نائب لرقم الشريحة 8"/>
          <p:cNvSpPr>
            <a:spLocks noGrp="1"/>
          </p:cNvSpPr>
          <p:nvPr>
            <p:ph type="sldNum" sz="quarter" idx="12"/>
          </p:nvPr>
        </p:nvSpPr>
        <p:spPr>
          <a:xfrm flipH="1">
            <a:off x="979517" y="6459785"/>
            <a:ext cx="1312025"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algn="l"/>
            <a:fld id="{4FAB73BC-B049-4115-A692-8D63A059BFB8}" type="slidenum">
              <a:rPr lang="ar-SA" smtClean="0"/>
              <a:pPr algn="l"/>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1036320" y="286603"/>
            <a:ext cx="10058400" cy="1450757"/>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تاريخ 2"/>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AE3379AD-2B0A-4F10-A258-68E0D27843EC}" type="datetime1">
              <a:rPr lang="ar-SA" smtClean="0"/>
              <a:t>16/09/1444</a:t>
            </a:fld>
            <a:endParaRPr lang="ar-SA" dirty="0"/>
          </a:p>
        </p:txBody>
      </p:sp>
      <p:sp>
        <p:nvSpPr>
          <p:cNvPr id="4" name="عنصر نائب لتذييل الصفحة 3"/>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5" name="عنصر نائب لرقم الشريحة 4"/>
          <p:cNvSpPr>
            <a:spLocks noGrp="1"/>
          </p:cNvSpPr>
          <p:nvPr>
            <p:ph type="sldNum" sz="quarter" idx="12"/>
          </p:nvPr>
        </p:nvSpPr>
        <p:spPr>
          <a:xfrm flipH="1">
            <a:off x="979517" y="6459785"/>
            <a:ext cx="1312025"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flipH="1">
            <a:off x="0"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6" name="مستطيل 5"/>
          <p:cNvSpPr/>
          <p:nvPr/>
        </p:nvSpPr>
        <p:spPr>
          <a:xfrm flipH="1">
            <a:off x="3160"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7" name="عنصر نائب للتاريخ 6"/>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22DB4601-367C-4611-B310-BF61AD065620}" type="datetime1">
              <a:rPr lang="ar-SA" smtClean="0"/>
              <a:t>16/09/1444</a:t>
            </a:fld>
            <a:endParaRPr lang="ar-SA" dirty="0"/>
          </a:p>
        </p:txBody>
      </p:sp>
      <p:sp>
        <p:nvSpPr>
          <p:cNvPr id="8" name="عنصر نائب للتذييل 7"/>
          <p:cNvSpPr>
            <a:spLocks noGrp="1"/>
          </p:cNvSpPr>
          <p:nvPr>
            <p:ph type="ftr" sz="quarter" idx="11"/>
          </p:nvPr>
        </p:nvSpPr>
        <p:spPr>
          <a:xfrm flipH="1">
            <a:off x="3683011" y="6459785"/>
            <a:ext cx="4822804" cy="365125"/>
          </a:xfrm>
        </p:spPr>
        <p:txBody>
          <a:bodyPr rtlCol="1"/>
          <a:lstStyle>
            <a:lvl1pPr algn="ctr" rtl="1">
              <a:defRPr>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9" name="عنصر نائب لرقم الشريحة 8"/>
          <p:cNvSpPr>
            <a:spLocks noGrp="1"/>
          </p:cNvSpPr>
          <p:nvPr>
            <p:ph type="sldNum" sz="quarter" idx="12"/>
          </p:nvPr>
        </p:nvSpPr>
        <p:spPr>
          <a:xfrm flipH="1">
            <a:off x="979517" y="6459785"/>
            <a:ext cx="1312025"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8" name="المستطيل 7"/>
          <p:cNvSpPr/>
          <p:nvPr/>
        </p:nvSpPr>
        <p:spPr>
          <a:xfrm flipH="1">
            <a:off x="8141193"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9" name="مستطيل 8"/>
          <p:cNvSpPr/>
          <p:nvPr/>
        </p:nvSpPr>
        <p:spPr>
          <a:xfrm flipH="1">
            <a:off x="808792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p:nvPr>
        </p:nvSpPr>
        <p:spPr>
          <a:xfrm flipH="1">
            <a:off x="8534400" y="594359"/>
            <a:ext cx="3200400" cy="2286000"/>
          </a:xfrm>
        </p:spPr>
        <p:txBody>
          <a:bodyPr rtlCol="1" anchor="b">
            <a:normAutofit/>
          </a:bodyPr>
          <a:lstStyle>
            <a:lvl1pPr algn="r" rtl="1">
              <a:defRPr sz="3600" b="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محتوى 2"/>
          <p:cNvSpPr>
            <a:spLocks noGrp="1"/>
          </p:cNvSpPr>
          <p:nvPr>
            <p:ph idx="1"/>
          </p:nvPr>
        </p:nvSpPr>
        <p:spPr>
          <a:xfrm flipH="1">
            <a:off x="899160" y="731520"/>
            <a:ext cx="6492240" cy="525780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a:t>انقر لتحرير أنماط نص الشكل الرئيسي</a:t>
            </a:r>
          </a:p>
          <a:p>
            <a:pPr lvl="1" rtl="1"/>
            <a:r>
              <a:rPr lang="ar-SA" noProof="0"/>
              <a:t>المستوى الثاني</a:t>
            </a:r>
          </a:p>
          <a:p>
            <a:pPr lvl="2" rtl="1"/>
            <a:r>
              <a:rPr lang="ar-SA" noProof="0"/>
              <a:t>المستوى الثالث</a:t>
            </a:r>
          </a:p>
          <a:p>
            <a:pPr lvl="3" rtl="1"/>
            <a:r>
              <a:rPr lang="ar-SA" noProof="0"/>
              <a:t>المستوى الرابع</a:t>
            </a:r>
          </a:p>
          <a:p>
            <a:pPr lvl="4" rtl="1"/>
            <a:r>
              <a:rPr lang="ar-SA" noProof="0"/>
              <a:t>المستوى الخامس</a:t>
            </a:r>
            <a:endParaRPr lang="ar-SA" noProof="0" dirty="0"/>
          </a:p>
        </p:txBody>
      </p:sp>
      <p:sp>
        <p:nvSpPr>
          <p:cNvPr id="4" name="عنصر نائب للنص 3"/>
          <p:cNvSpPr>
            <a:spLocks noGrp="1"/>
          </p:cNvSpPr>
          <p:nvPr>
            <p:ph type="body" sz="half" idx="2"/>
          </p:nvPr>
        </p:nvSpPr>
        <p:spPr>
          <a:xfrm flipH="1">
            <a:off x="8534400" y="2926080"/>
            <a:ext cx="3200400" cy="3379124"/>
          </a:xfrm>
        </p:spPr>
        <p:txBody>
          <a:bodyPr lIns="91440" rIns="91440" rtlCol="1">
            <a:normAutofit/>
          </a:bodyPr>
          <a:lstStyle>
            <a:lvl1pPr marL="0" indent="0" algn="r" rtl="1">
              <a:buNone/>
              <a:defRPr sz="1500">
                <a:solidFill>
                  <a:srgbClr val="FFFFFF"/>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rtl="1"/>
            <a:r>
              <a:rPr lang="ar-SA" noProof="0"/>
              <a:t>انقر لتحرير أنماط نص الشكل الرئيسي</a:t>
            </a:r>
          </a:p>
        </p:txBody>
      </p:sp>
      <p:sp>
        <p:nvSpPr>
          <p:cNvPr id="5" name="عنصر نائب للتاريخ 4"/>
          <p:cNvSpPr>
            <a:spLocks noGrp="1"/>
          </p:cNvSpPr>
          <p:nvPr>
            <p:ph type="dt" sz="half" idx="10"/>
          </p:nvPr>
        </p:nvSpPr>
        <p:spPr>
          <a:xfrm flipH="1">
            <a:off x="9107978" y="6459785"/>
            <a:ext cx="261851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A9430896-38EB-4BCC-BE14-1B536F66E17B}" type="datetime1">
              <a:rPr lang="ar-SA" smtClean="0"/>
              <a:t>16/09/1444</a:t>
            </a:fld>
            <a:endParaRPr lang="ar-SA" dirty="0"/>
          </a:p>
        </p:txBody>
      </p:sp>
      <p:sp>
        <p:nvSpPr>
          <p:cNvPr id="6" name="عنصر نائب للتذييل 5"/>
          <p:cNvSpPr>
            <a:spLocks noGrp="1"/>
          </p:cNvSpPr>
          <p:nvPr>
            <p:ph type="ftr" sz="quarter" idx="11"/>
          </p:nvPr>
        </p:nvSpPr>
        <p:spPr>
          <a:xfrm flipH="1">
            <a:off x="2743200" y="6459785"/>
            <a:ext cx="4648200" cy="365125"/>
          </a:xfrm>
        </p:spPr>
        <p:txBody>
          <a:bodyPr rtlCol="1"/>
          <a:lstStyle>
            <a:lvl1pPr algn="r" rtl="1">
              <a:defRPr>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7" name="عنصر نائب لرقم الشريحة 6"/>
          <p:cNvSpPr>
            <a:spLocks noGrp="1"/>
          </p:cNvSpPr>
          <p:nvPr>
            <p:ph type="sldNum" sz="quarter" idx="12"/>
          </p:nvPr>
        </p:nvSpPr>
        <p:spPr>
          <a:xfrm flipH="1">
            <a:off x="979517" y="6459785"/>
            <a:ext cx="1312025" cy="365125"/>
          </a:xfrm>
        </p:spPr>
        <p:txBody>
          <a:bodyPr rtlCol="1"/>
          <a:lstStyle>
            <a:lvl1pPr algn="l" rtl="1">
              <a:defRPr>
                <a:solidFill>
                  <a:schemeClr val="tx2"/>
                </a:solidFill>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المستطيل 7"/>
          <p:cNvSpPr/>
          <p:nvPr/>
        </p:nvSpPr>
        <p:spPr>
          <a:xfrm flipH="1">
            <a:off x="3175"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9" name="مستطيل 8"/>
          <p:cNvSpPr/>
          <p:nvPr/>
        </p:nvSpPr>
        <p:spPr>
          <a:xfrm flipH="1">
            <a:off x="3160"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p:nvPr>
        </p:nvSpPr>
        <p:spPr>
          <a:xfrm flipH="1">
            <a:off x="981456" y="5074920"/>
            <a:ext cx="10113264" cy="822960"/>
          </a:xfrm>
        </p:spPr>
        <p:txBody>
          <a:bodyPr lIns="91440" tIns="0" rIns="91440" bIns="0" rtlCol="1" anchor="b">
            <a:noAutofit/>
          </a:bodyPr>
          <a:lstStyle>
            <a:lvl1pPr algn="r" rtl="1">
              <a:defRPr sz="3600" b="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0"/>
              <a:t>انقر لتحرير نمط عنوان الشكل الرئيسي</a:t>
            </a:r>
            <a:endParaRPr lang="ar-SA" noProof="0" dirty="0"/>
          </a:p>
        </p:txBody>
      </p:sp>
      <p:sp>
        <p:nvSpPr>
          <p:cNvPr id="3" name="عنصر نائب للصورة 2"/>
          <p:cNvSpPr>
            <a:spLocks noGrp="1" noChangeAspect="1"/>
          </p:cNvSpPr>
          <p:nvPr>
            <p:ph type="pic" idx="1" hasCustomPrompt="1"/>
          </p:nvPr>
        </p:nvSpPr>
        <p:spPr>
          <a:xfrm flipH="1">
            <a:off x="0" y="0"/>
            <a:ext cx="12191985" cy="4915076"/>
          </a:xfrm>
          <a:blipFill>
            <a:blip r:embed="rId2"/>
            <a:stretch>
              <a:fillRect/>
            </a:stretch>
          </a:blipFill>
        </p:spPr>
        <p:txBody>
          <a:bodyPr lIns="457200" tIns="457200" rtlCol="1" anchor="t"/>
          <a:lstStyle>
            <a:lvl1pPr marL="0" indent="0" algn="r" rtl="1">
              <a:buNone/>
              <a:defRPr sz="320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ar-SA" noProof="0" dirty="0"/>
              <a:t>   انقر فوق الأيقونة لإضافة صورة</a:t>
            </a:r>
          </a:p>
        </p:txBody>
      </p:sp>
      <p:sp>
        <p:nvSpPr>
          <p:cNvPr id="4" name="عنصر نائب للنص 3"/>
          <p:cNvSpPr>
            <a:spLocks noGrp="1"/>
          </p:cNvSpPr>
          <p:nvPr>
            <p:ph type="body" sz="half" idx="2"/>
          </p:nvPr>
        </p:nvSpPr>
        <p:spPr>
          <a:xfrm flipH="1">
            <a:off x="981456" y="5907023"/>
            <a:ext cx="10113264" cy="594360"/>
          </a:xfrm>
        </p:spPr>
        <p:txBody>
          <a:bodyPr lIns="91440" tIns="0" rIns="91440" bIns="0" rtlCol="1">
            <a:normAutofit/>
          </a:bodyPr>
          <a:lstStyle>
            <a:lvl1pPr marL="0" indent="0" algn="r" rtl="1">
              <a:spcBef>
                <a:spcPts val="0"/>
              </a:spcBef>
              <a:spcAft>
                <a:spcPts val="600"/>
              </a:spcAft>
              <a:buNone/>
              <a:defRPr sz="1500">
                <a:solidFill>
                  <a:srgbClr val="FFFFFF"/>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rtl="1"/>
            <a:r>
              <a:rPr lang="ar-SA" noProof="0"/>
              <a:t>انقر لتحرير أنماط نص الشكل الرئيسي</a:t>
            </a:r>
          </a:p>
        </p:txBody>
      </p:sp>
      <p:sp>
        <p:nvSpPr>
          <p:cNvPr id="5" name="عنصر نائب للتاريخ 4"/>
          <p:cNvSpPr>
            <a:spLocks noGrp="1"/>
          </p:cNvSpPr>
          <p:nvPr>
            <p:ph type="dt" sz="half" idx="10"/>
          </p:nvPr>
        </p:nvSpPr>
        <p:spPr>
          <a:xfrm flipH="1">
            <a:off x="8622449" y="6459785"/>
            <a:ext cx="2472271"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1981C169-A0D2-4386-B139-559B6E774E73}" type="datetime1">
              <a:rPr lang="ar-SA" noProof="0" smtClean="0"/>
              <a:t>16/09/1444</a:t>
            </a:fld>
            <a:endParaRPr lang="ar-SA" noProof="0" dirty="0"/>
          </a:p>
        </p:txBody>
      </p:sp>
      <p:sp>
        <p:nvSpPr>
          <p:cNvPr id="6" name="عنصر نائب للتذييل 5"/>
          <p:cNvSpPr>
            <a:spLocks noGrp="1"/>
          </p:cNvSpPr>
          <p:nvPr>
            <p:ph type="ftr" sz="quarter" idx="11"/>
          </p:nvPr>
        </p:nvSpPr>
        <p:spPr>
          <a:xfrm flipH="1">
            <a:off x="3683011" y="6459785"/>
            <a:ext cx="4822804"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7" name="عنصر نائب لرقم الشريحة 6"/>
          <p:cNvSpPr>
            <a:spLocks noGrp="1"/>
          </p:cNvSpPr>
          <p:nvPr>
            <p:ph type="sldNum" sz="quarter" idx="12"/>
          </p:nvPr>
        </p:nvSpPr>
        <p:spPr>
          <a:xfrm flipH="1">
            <a:off x="979517" y="6459785"/>
            <a:ext cx="1312025"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noProof="0" smtClean="0"/>
              <a:pPr/>
              <a:t>‹#›</a:t>
            </a:fld>
            <a:endParaRPr lang="ar-SA"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مستطيل 6"/>
          <p:cNvSpPr/>
          <p:nvPr/>
        </p:nvSpPr>
        <p:spPr>
          <a:xfrm flipH="1">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مستطيل 8"/>
          <p:cNvSpPr/>
          <p:nvPr/>
        </p:nvSpPr>
        <p:spPr>
          <a:xfrm flipH="1">
            <a:off x="-1"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عنصر نائب للعنوان 1"/>
          <p:cNvSpPr>
            <a:spLocks noGrp="1"/>
          </p:cNvSpPr>
          <p:nvPr>
            <p:ph type="title"/>
          </p:nvPr>
        </p:nvSpPr>
        <p:spPr>
          <a:xfrm flipH="1">
            <a:off x="1036320" y="286603"/>
            <a:ext cx="10058400" cy="1450757"/>
          </a:xfrm>
          <a:prstGeom prst="rect">
            <a:avLst/>
          </a:prstGeom>
        </p:spPr>
        <p:txBody>
          <a:bodyPr vert="horz" lIns="91440" tIns="45720" rIns="91440" bIns="45720" rtlCol="1" anchor="b">
            <a:normAutofit/>
          </a:bodyPr>
          <a:lstStyle/>
          <a:p>
            <a:pPr rtl="1"/>
            <a:r>
              <a:rPr lang="ar-SA" noProof="0" dirty="0"/>
              <a:t>انقر لتحرير نمط العنوان الرئيسي</a:t>
            </a:r>
          </a:p>
        </p:txBody>
      </p:sp>
      <p:sp>
        <p:nvSpPr>
          <p:cNvPr id="3" name="عنصر نائب للنص 2"/>
          <p:cNvSpPr>
            <a:spLocks noGrp="1"/>
          </p:cNvSpPr>
          <p:nvPr>
            <p:ph type="body" idx="1"/>
          </p:nvPr>
        </p:nvSpPr>
        <p:spPr>
          <a:xfrm flipH="1">
            <a:off x="1036320" y="1845734"/>
            <a:ext cx="10058400" cy="4023360"/>
          </a:xfrm>
          <a:prstGeom prst="rect">
            <a:avLst/>
          </a:prstGeom>
        </p:spPr>
        <p:txBody>
          <a:bodyPr vert="horz" lIns="0" tIns="45720" rIns="0" bIns="45720" rtlCol="1">
            <a:normAutofit/>
          </a:bodyPr>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4" name="عنصر نائب للتاريخ 3"/>
          <p:cNvSpPr>
            <a:spLocks noGrp="1"/>
          </p:cNvSpPr>
          <p:nvPr>
            <p:ph type="dt" sz="half" idx="2"/>
          </p:nvPr>
        </p:nvSpPr>
        <p:spPr>
          <a:xfrm flipH="1">
            <a:off x="8622449" y="6459785"/>
            <a:ext cx="2472271" cy="365125"/>
          </a:xfrm>
          <a:prstGeom prst="rect">
            <a:avLst/>
          </a:prstGeom>
        </p:spPr>
        <p:txBody>
          <a:bodyPr vert="horz" lIns="91440" tIns="45720" rIns="91440" bIns="45720" rtlCol="1" anchor="ctr"/>
          <a:lstStyle>
            <a:lvl1pPr algn="r" rtl="1">
              <a:defRPr sz="90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fld id="{2AF8257E-2947-4BDD-B002-62145DE46C66}" type="datetime1">
              <a:rPr lang="ar-SA" smtClean="0"/>
              <a:t>16/09/1444</a:t>
            </a:fld>
            <a:endParaRPr lang="ar-SA" dirty="0"/>
          </a:p>
        </p:txBody>
      </p:sp>
      <p:sp>
        <p:nvSpPr>
          <p:cNvPr id="5" name="عنصر نائب لتذييل الصفحة 4"/>
          <p:cNvSpPr>
            <a:spLocks noGrp="1"/>
          </p:cNvSpPr>
          <p:nvPr>
            <p:ph type="ftr" sz="quarter" idx="3"/>
          </p:nvPr>
        </p:nvSpPr>
        <p:spPr>
          <a:xfrm flipH="1">
            <a:off x="3683011" y="6459785"/>
            <a:ext cx="4822804" cy="365125"/>
          </a:xfrm>
          <a:prstGeom prst="rect">
            <a:avLst/>
          </a:prstGeom>
        </p:spPr>
        <p:txBody>
          <a:bodyPr vert="horz" lIns="91440" tIns="45720" rIns="91440" bIns="45720" rtlCol="1" anchor="ctr"/>
          <a:lstStyle>
            <a:lvl1pPr algn="ctr" rtl="1">
              <a:defRPr sz="900" cap="all" baseline="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6" name="عنصر نائب لرقم الشريحة 5"/>
          <p:cNvSpPr>
            <a:spLocks noGrp="1"/>
          </p:cNvSpPr>
          <p:nvPr>
            <p:ph type="sldNum" sz="quarter" idx="4"/>
          </p:nvPr>
        </p:nvSpPr>
        <p:spPr>
          <a:xfrm flipH="1">
            <a:off x="979517" y="6459785"/>
            <a:ext cx="1312025" cy="365125"/>
          </a:xfrm>
          <a:prstGeom prst="rect">
            <a:avLst/>
          </a:prstGeom>
        </p:spPr>
        <p:txBody>
          <a:bodyPr vert="horz" lIns="91440" tIns="45720" rIns="91440" bIns="45720" rtlCol="1" anchor="ctr"/>
          <a:lstStyle>
            <a:lvl1pPr algn="l" rtl="1">
              <a:defRPr sz="105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fld id="{4FAB73BC-B049-4115-A692-8D63A059BFB8}" type="slidenum">
              <a:rPr lang="ar-SA" smtClean="0"/>
              <a:pPr/>
              <a:t>‹#›</a:t>
            </a:fld>
            <a:endParaRPr lang="ar-SA" dirty="0"/>
          </a:p>
        </p:txBody>
      </p:sp>
      <p:cxnSp>
        <p:nvCxnSpPr>
          <p:cNvPr id="10" name="رابط مستقيم 9"/>
          <p:cNvCxnSpPr>
            <a:cxnSpLocks/>
          </p:cNvCxnSpPr>
          <p:nvPr/>
        </p:nvCxnSpPr>
        <p:spPr>
          <a:xfrm flipH="1">
            <a:off x="1031508"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1" eaLnBrk="1" latinLnBrk="0" hangingPunct="1">
        <a:lnSpc>
          <a:spcPct val="85000"/>
        </a:lnSpc>
        <a:spcBef>
          <a:spcPct val="0"/>
        </a:spcBef>
        <a:buNone/>
        <a:defRPr sz="4800" kern="1200" spc="-50" baseline="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الصورة 4" descr="صورة تحتوي على تمويه">
            <a:extLst>
              <a:ext uri="{FF2B5EF4-FFF2-40B4-BE49-F238E27FC236}">
                <a16:creationId xmlns:a16="http://schemas.microsoft.com/office/drawing/2014/main" id="{ECC95573-2971-40CA-8931-174ACDF3E94F}"/>
              </a:ext>
              <a:ext uri="{C183D7F6-B498-43B3-948B-1728B52AA6E4}">
                <adec:decorative xmlns:adec="http://schemas.microsoft.com/office/drawing/2017/decorative" val="0"/>
              </a:ext>
            </a:extLst>
          </p:cNvPr>
          <p:cNvPicPr>
            <a:picLocks noChangeAspect="1"/>
          </p:cNvPicPr>
          <p:nvPr/>
        </p:nvPicPr>
        <p:blipFill rotWithShape="1">
          <a:blip r:embed="rId3"/>
          <a:srcRect t="39378"/>
          <a:stretch/>
        </p:blipFill>
        <p:spPr>
          <a:xfrm flipH="1">
            <a:off x="0" y="0"/>
            <a:ext cx="12192031" cy="4915066"/>
          </a:xfrm>
          <a:prstGeom prst="rect">
            <a:avLst/>
          </a:prstGeom>
        </p:spPr>
      </p:pic>
      <p:sp>
        <p:nvSpPr>
          <p:cNvPr id="22" name="مستطيل 21">
            <a:extLst>
              <a:ext uri="{FF2B5EF4-FFF2-40B4-BE49-F238E27FC236}">
                <a16:creationId xmlns:a16="http://schemas.microsoft.com/office/drawing/2014/main" id="{B76D919A-FC3E-4B4E-BAF0-ED6CFB8DC4AE}"/>
              </a:ext>
              <a:ext uri="{C183D7F6-B498-43B3-948B-1728B52AA6E4}">
                <adec:decorative xmlns:adec="http://schemas.microsoft.com/office/drawing/2017/decorative" val="1"/>
              </a:ext>
            </a:extLst>
          </p:cNvPr>
          <p:cNvSpPr>
            <a:spLocks noGrp="1" noChangeAspect="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1541"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a:extLst>
              <a:ext uri="{FF2B5EF4-FFF2-40B4-BE49-F238E27FC236}">
                <a16:creationId xmlns:a16="http://schemas.microsoft.com/office/drawing/2014/main" id="{78FD68DA-43BA-4508-8DE2-BA9BB7B2FA5B}"/>
              </a:ext>
            </a:extLst>
          </p:cNvPr>
          <p:cNvSpPr>
            <a:spLocks noGrp="1"/>
          </p:cNvSpPr>
          <p:nvPr>
            <p:ph type="ctrTitle"/>
          </p:nvPr>
        </p:nvSpPr>
        <p:spPr>
          <a:xfrm flipH="1">
            <a:off x="1953933" y="4807131"/>
            <a:ext cx="8496361" cy="1341323"/>
          </a:xfrm>
        </p:spPr>
        <p:txBody>
          <a:bodyPr rtlCol="1" anchor="ctr">
            <a:normAutofit/>
          </a:bodyPr>
          <a:lstStyle/>
          <a:p>
            <a:pPr algn="ctr" rtl="0"/>
            <a:r>
              <a:rPr lang="en-US" dirty="0">
                <a:solidFill>
                  <a:srgbClr val="FFFFFF"/>
                </a:solidFill>
              </a:rPr>
              <a:t>Operating System</a:t>
            </a:r>
            <a:endParaRPr lang="ar-SA"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 name="عنوان فرعي 2">
            <a:extLst>
              <a:ext uri="{FF2B5EF4-FFF2-40B4-BE49-F238E27FC236}">
                <a16:creationId xmlns:a16="http://schemas.microsoft.com/office/drawing/2014/main" id="{A8E9CFF2-3777-4FF4-A759-8491175B0B7C}"/>
              </a:ext>
            </a:extLst>
          </p:cNvPr>
          <p:cNvSpPr>
            <a:spLocks noGrp="1"/>
          </p:cNvSpPr>
          <p:nvPr>
            <p:ph type="subTitle" idx="1"/>
          </p:nvPr>
        </p:nvSpPr>
        <p:spPr>
          <a:xfrm flipH="1">
            <a:off x="1955471" y="6148454"/>
            <a:ext cx="8281058" cy="709546"/>
          </a:xfrm>
        </p:spPr>
        <p:txBody>
          <a:bodyPr rtlCol="1" anchor="ctr">
            <a:normAutofit/>
          </a:bodyPr>
          <a:lstStyle/>
          <a:p>
            <a:pPr algn="ctr" rtl="0"/>
            <a:r>
              <a:rPr lang="en-US" sz="3600" dirty="0">
                <a:solidFill>
                  <a:srgbClr val="FFFFFF"/>
                </a:solidFill>
                <a:latin typeface="Tahoma" panose="020B0604030504040204" pitchFamily="34" charset="0"/>
                <a:ea typeface="Tahoma" panose="020B0604030504040204" pitchFamily="34" charset="0"/>
                <a:cs typeface="Tahoma" panose="020B0604030504040204" pitchFamily="34" charset="0"/>
              </a:rPr>
              <a:t>Mohamed Abdullah Ali - 2975</a:t>
            </a:r>
            <a:endParaRPr lang="ar-SA" sz="36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4" name="مستطيل 23">
            <a:extLst>
              <a:ext uri="{FF2B5EF4-FFF2-40B4-BE49-F238E27FC236}">
                <a16:creationId xmlns:a16="http://schemas.microsoft.com/office/drawing/2014/main" id="{8F66ACBD-1C82-4782-AA7C-05504DD7DE77}"/>
              </a:ext>
              <a:ext uri="{C183D7F6-B498-43B3-948B-1728B52AA6E4}">
                <adec:decorative xmlns:adec="http://schemas.microsoft.com/office/drawing/2017/decorative" val="1"/>
              </a:ext>
            </a:extLst>
          </p:cNvPr>
          <p:cNvSpPr>
            <a:spLocks noGrp="1" noChangeAspect="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41"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r" rtl="1"/>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94415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8C09C26D-5E72-249C-94B7-CAE5FB88E6CF}"/>
              </a:ext>
            </a:extLst>
          </p:cNvPr>
          <p:cNvPicPr>
            <a:picLocks noChangeAspect="1"/>
          </p:cNvPicPr>
          <p:nvPr/>
        </p:nvPicPr>
        <p:blipFill>
          <a:blip r:embed="rId2"/>
          <a:stretch>
            <a:fillRect/>
          </a:stretch>
        </p:blipFill>
        <p:spPr>
          <a:xfrm>
            <a:off x="2233750" y="1153082"/>
            <a:ext cx="7495734" cy="5132948"/>
          </a:xfrm>
          <a:prstGeom prst="rect">
            <a:avLst/>
          </a:prstGeom>
        </p:spPr>
      </p:pic>
      <p:sp>
        <p:nvSpPr>
          <p:cNvPr id="4" name="مربع نص 3">
            <a:extLst>
              <a:ext uri="{FF2B5EF4-FFF2-40B4-BE49-F238E27FC236}">
                <a16:creationId xmlns:a16="http://schemas.microsoft.com/office/drawing/2014/main" id="{DE632DB2-8576-3898-24A9-7BF36C2FE3EA}"/>
              </a:ext>
            </a:extLst>
          </p:cNvPr>
          <p:cNvSpPr txBox="1"/>
          <p:nvPr/>
        </p:nvSpPr>
        <p:spPr>
          <a:xfrm>
            <a:off x="3049089" y="-12805"/>
            <a:ext cx="6093822" cy="584775"/>
          </a:xfrm>
          <a:prstGeom prst="rect">
            <a:avLst/>
          </a:prstGeom>
          <a:noFill/>
        </p:spPr>
        <p:txBody>
          <a:bodyPr wrap="square">
            <a:spAutoFit/>
          </a:bodyPr>
          <a:lstStyle/>
          <a:p>
            <a:pPr algn="ctr"/>
            <a:r>
              <a:rPr lang="en-US" sz="3200" b="1" dirty="0"/>
              <a:t>Fork-join</a:t>
            </a:r>
          </a:p>
        </p:txBody>
      </p:sp>
    </p:spTree>
    <p:extLst>
      <p:ext uri="{BB962C8B-B14F-4D97-AF65-F5344CB8AC3E}">
        <p14:creationId xmlns:p14="http://schemas.microsoft.com/office/powerpoint/2010/main" val="2933593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77BFBE00-B021-276A-6FBD-B5481C2995CB}"/>
              </a:ext>
            </a:extLst>
          </p:cNvPr>
          <p:cNvSpPr txBox="1"/>
          <p:nvPr/>
        </p:nvSpPr>
        <p:spPr>
          <a:xfrm>
            <a:off x="0" y="249930"/>
            <a:ext cx="12192000" cy="5386090"/>
          </a:xfrm>
          <a:prstGeom prst="rect">
            <a:avLst/>
          </a:prstGeom>
          <a:noFill/>
        </p:spPr>
        <p:txBody>
          <a:bodyPr wrap="square">
            <a:spAutoFit/>
          </a:bodyPr>
          <a:lstStyle/>
          <a:p>
            <a:pPr algn="ctr"/>
            <a:r>
              <a:rPr lang="en-US" sz="3200" b="1" dirty="0"/>
              <a:t>Grand Central Dispatch</a:t>
            </a:r>
          </a:p>
          <a:p>
            <a:pPr algn="ctr"/>
            <a:endParaRPr lang="en-US" sz="3200" b="1" dirty="0"/>
          </a:p>
          <a:p>
            <a:pPr algn="l"/>
            <a:r>
              <a:rPr lang="en-US" sz="2800" dirty="0"/>
              <a:t>Apple technology for macOS and iOS operating systems</a:t>
            </a:r>
          </a:p>
          <a:p>
            <a:pPr algn="l"/>
            <a:r>
              <a:rPr lang="en-US" sz="2800" dirty="0"/>
              <a:t>Extensions to C, C++ and Objective-C languages, API, and run-time library</a:t>
            </a:r>
          </a:p>
          <a:p>
            <a:pPr algn="l"/>
            <a:r>
              <a:rPr lang="en-US" sz="2800" dirty="0"/>
              <a:t>Allows identification of parallel sections</a:t>
            </a:r>
          </a:p>
          <a:p>
            <a:pPr algn="l"/>
            <a:r>
              <a:rPr lang="en-US" sz="2800" dirty="0"/>
              <a:t>Manages most of the details of threading</a:t>
            </a:r>
          </a:p>
          <a:p>
            <a:pPr algn="l"/>
            <a:r>
              <a:rPr lang="en-US" sz="2800" dirty="0"/>
              <a:t>Block is in “^{ }” : </a:t>
            </a:r>
            <a:br>
              <a:rPr lang="en-US" sz="2800" dirty="0"/>
            </a:br>
            <a:r>
              <a:rPr lang="en-US" sz="2800" dirty="0"/>
              <a:t> </a:t>
            </a:r>
            <a:br>
              <a:rPr lang="en-US" sz="2800" dirty="0"/>
            </a:br>
            <a:r>
              <a:rPr lang="en-US" sz="2800" dirty="0"/>
              <a:t> ˆ{ </a:t>
            </a:r>
            <a:r>
              <a:rPr lang="en-US" sz="2800" dirty="0" err="1"/>
              <a:t>printf</a:t>
            </a:r>
            <a:r>
              <a:rPr lang="en-US" sz="2800" dirty="0"/>
              <a:t>("I am a block"); } </a:t>
            </a:r>
            <a:br>
              <a:rPr lang="en-US" sz="2800" dirty="0"/>
            </a:br>
            <a:endParaRPr lang="en-US" sz="2800" dirty="0"/>
          </a:p>
          <a:p>
            <a:pPr algn="l"/>
            <a:r>
              <a:rPr lang="en-US" sz="2800" dirty="0"/>
              <a:t>Blocks placed in dispatch queue</a:t>
            </a:r>
          </a:p>
          <a:p>
            <a:pPr algn="l"/>
            <a:r>
              <a:rPr lang="en-US" sz="2800" dirty="0"/>
              <a:t>Assigned to available thread in thread pool when removed from queue</a:t>
            </a:r>
          </a:p>
        </p:txBody>
      </p:sp>
    </p:spTree>
    <p:extLst>
      <p:ext uri="{BB962C8B-B14F-4D97-AF65-F5344CB8AC3E}">
        <p14:creationId xmlns:p14="http://schemas.microsoft.com/office/powerpoint/2010/main" val="2003471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C1C9133A-C515-89B4-BA8B-E347F4CE1A45}"/>
              </a:ext>
            </a:extLst>
          </p:cNvPr>
          <p:cNvSpPr txBox="1"/>
          <p:nvPr/>
        </p:nvSpPr>
        <p:spPr>
          <a:xfrm>
            <a:off x="0" y="156755"/>
            <a:ext cx="12192000" cy="1384995"/>
          </a:xfrm>
          <a:prstGeom prst="rect">
            <a:avLst/>
          </a:prstGeom>
          <a:noFill/>
        </p:spPr>
        <p:txBody>
          <a:bodyPr wrap="square">
            <a:spAutoFit/>
          </a:bodyPr>
          <a:lstStyle/>
          <a:p>
            <a:pPr algn="ctr" rtl="0"/>
            <a:r>
              <a:rPr lang="en-US" sz="4400" dirty="0"/>
              <a:t>5.</a:t>
            </a:r>
            <a:r>
              <a:rPr lang="en-US" sz="4000" dirty="0"/>
              <a:t> Explain how the Windows and Linux operating systems represent threads ?</a:t>
            </a:r>
          </a:p>
        </p:txBody>
      </p:sp>
      <p:sp>
        <p:nvSpPr>
          <p:cNvPr id="5" name="مربع نص 4">
            <a:extLst>
              <a:ext uri="{FF2B5EF4-FFF2-40B4-BE49-F238E27FC236}">
                <a16:creationId xmlns:a16="http://schemas.microsoft.com/office/drawing/2014/main" id="{CB00DDE4-4B01-7167-637E-35EBE89BBA64}"/>
              </a:ext>
            </a:extLst>
          </p:cNvPr>
          <p:cNvSpPr txBox="1"/>
          <p:nvPr/>
        </p:nvSpPr>
        <p:spPr>
          <a:xfrm>
            <a:off x="0" y="1762707"/>
            <a:ext cx="12192000" cy="4524315"/>
          </a:xfrm>
          <a:prstGeom prst="rect">
            <a:avLst/>
          </a:prstGeom>
          <a:noFill/>
        </p:spPr>
        <p:txBody>
          <a:bodyPr wrap="square">
            <a:spAutoFit/>
          </a:bodyPr>
          <a:lstStyle/>
          <a:p>
            <a:pPr algn="l"/>
            <a:r>
              <a:rPr lang="en-US" sz="3200" dirty="0"/>
              <a:t>In Windows, applications run as separate processes, which may have multiple threads. Per-thread resources include, ID number, register set, user stack and kernel stack (for the use of the OS when executing in behalf of the process, for example when executing a system call for the process), and private storage used by library code. There are three primary data structures for holding the context of threads: ETHREAD (executive thread block), KTHREAD (kernel thread block), and TEB (thread environment block). The first two reside in kernel memory, and the TEB is in user-space.</a:t>
            </a:r>
          </a:p>
        </p:txBody>
      </p:sp>
    </p:spTree>
    <p:extLst>
      <p:ext uri="{BB962C8B-B14F-4D97-AF65-F5344CB8AC3E}">
        <p14:creationId xmlns:p14="http://schemas.microsoft.com/office/powerpoint/2010/main" val="1490771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58738F75-1D9B-FD95-29EE-3E88E9D2019F}"/>
              </a:ext>
            </a:extLst>
          </p:cNvPr>
          <p:cNvPicPr>
            <a:picLocks noChangeAspect="1"/>
          </p:cNvPicPr>
          <p:nvPr/>
        </p:nvPicPr>
        <p:blipFill>
          <a:blip r:embed="rId2"/>
          <a:stretch>
            <a:fillRect/>
          </a:stretch>
        </p:blipFill>
        <p:spPr>
          <a:xfrm>
            <a:off x="1474810" y="535577"/>
            <a:ext cx="9036333" cy="5525589"/>
          </a:xfrm>
          <a:prstGeom prst="rect">
            <a:avLst/>
          </a:prstGeom>
        </p:spPr>
      </p:pic>
    </p:spTree>
    <p:extLst>
      <p:ext uri="{BB962C8B-B14F-4D97-AF65-F5344CB8AC3E}">
        <p14:creationId xmlns:p14="http://schemas.microsoft.com/office/powerpoint/2010/main" val="1404702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FF53FDB2-B5CE-486A-951D-23D308CE83D1}"/>
              </a:ext>
            </a:extLst>
          </p:cNvPr>
          <p:cNvSpPr txBox="1"/>
          <p:nvPr/>
        </p:nvSpPr>
        <p:spPr>
          <a:xfrm>
            <a:off x="0" y="920621"/>
            <a:ext cx="12192000" cy="5016758"/>
          </a:xfrm>
          <a:prstGeom prst="rect">
            <a:avLst/>
          </a:prstGeom>
          <a:noFill/>
        </p:spPr>
        <p:txBody>
          <a:bodyPr wrap="square">
            <a:spAutoFit/>
          </a:bodyPr>
          <a:lstStyle/>
          <a:p>
            <a:pPr algn="l"/>
            <a:r>
              <a:rPr lang="en-US" sz="3200" dirty="0"/>
              <a:t>Linux has a traditional fork() system call that creates an exact duplicate of the parent.</a:t>
            </a:r>
          </a:p>
          <a:p>
            <a:pPr algn="l"/>
            <a:endParaRPr lang="en-US" sz="3200" dirty="0"/>
          </a:p>
          <a:p>
            <a:pPr algn="l"/>
            <a:r>
              <a:rPr lang="en-US" sz="3200" dirty="0"/>
              <a:t>Linux also has a clone() system call with flag parameters that determine what resources will be shared between parent and child (clone). If a large amount of context is shared between parent and clone, then the clone is about the same thing as what we have before called a new thread inside the parent process. On the other hand, if nothing is shared, then the clone is about the same as the child of a traditional fork() operation.</a:t>
            </a:r>
          </a:p>
        </p:txBody>
      </p:sp>
    </p:spTree>
    <p:extLst>
      <p:ext uri="{BB962C8B-B14F-4D97-AF65-F5344CB8AC3E}">
        <p14:creationId xmlns:p14="http://schemas.microsoft.com/office/powerpoint/2010/main" val="4089449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44F530D1-5949-EAC3-0B0E-D3ED684B4F2E}"/>
              </a:ext>
            </a:extLst>
          </p:cNvPr>
          <p:cNvPicPr>
            <a:picLocks noChangeAspect="1"/>
          </p:cNvPicPr>
          <p:nvPr/>
        </p:nvPicPr>
        <p:blipFill>
          <a:blip r:embed="rId2"/>
          <a:stretch>
            <a:fillRect/>
          </a:stretch>
        </p:blipFill>
        <p:spPr>
          <a:xfrm>
            <a:off x="918786" y="996333"/>
            <a:ext cx="10354428" cy="4865333"/>
          </a:xfrm>
          <a:prstGeom prst="rect">
            <a:avLst/>
          </a:prstGeom>
        </p:spPr>
      </p:pic>
    </p:spTree>
    <p:extLst>
      <p:ext uri="{BB962C8B-B14F-4D97-AF65-F5344CB8AC3E}">
        <p14:creationId xmlns:p14="http://schemas.microsoft.com/office/powerpoint/2010/main" val="3383935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E00B3459-3071-E1A1-6FF8-6B445D963BE8}"/>
              </a:ext>
            </a:extLst>
          </p:cNvPr>
          <p:cNvSpPr txBox="1"/>
          <p:nvPr/>
        </p:nvSpPr>
        <p:spPr>
          <a:xfrm>
            <a:off x="0" y="182880"/>
            <a:ext cx="12192000" cy="769441"/>
          </a:xfrm>
          <a:prstGeom prst="rect">
            <a:avLst/>
          </a:prstGeom>
          <a:noFill/>
        </p:spPr>
        <p:txBody>
          <a:bodyPr wrap="square">
            <a:spAutoFit/>
          </a:bodyPr>
          <a:lstStyle/>
          <a:p>
            <a:pPr algn="ctr" rtl="0"/>
            <a:r>
              <a:rPr lang="en-US" sz="4400" dirty="0"/>
              <a:t>1. </a:t>
            </a:r>
            <a:r>
              <a:rPr lang="en-US" sz="4000" dirty="0"/>
              <a:t>Identify the component of thread with (figures)?</a:t>
            </a:r>
            <a:endParaRPr lang="ar-SA" sz="4000" dirty="0"/>
          </a:p>
        </p:txBody>
      </p:sp>
      <p:sp>
        <p:nvSpPr>
          <p:cNvPr id="5" name="مربع نص 4">
            <a:extLst>
              <a:ext uri="{FF2B5EF4-FFF2-40B4-BE49-F238E27FC236}">
                <a16:creationId xmlns:a16="http://schemas.microsoft.com/office/drawing/2014/main" id="{DB7923C2-1F38-7D05-A2F0-13B732CF3EDC}"/>
              </a:ext>
            </a:extLst>
          </p:cNvPr>
          <p:cNvSpPr txBox="1"/>
          <p:nvPr/>
        </p:nvSpPr>
        <p:spPr>
          <a:xfrm>
            <a:off x="0" y="1292445"/>
            <a:ext cx="12192000" cy="4524315"/>
          </a:xfrm>
          <a:prstGeom prst="rect">
            <a:avLst/>
          </a:prstGeom>
          <a:noFill/>
        </p:spPr>
        <p:txBody>
          <a:bodyPr wrap="square">
            <a:spAutoFit/>
          </a:bodyPr>
          <a:lstStyle/>
          <a:p>
            <a:pPr algn="l" rtl="0"/>
            <a:r>
              <a:rPr lang="en-US" sz="3200" dirty="0"/>
              <a:t>The general components of a thread include:</a:t>
            </a:r>
          </a:p>
          <a:p>
            <a:pPr marL="457200" indent="-457200" algn="l" rtl="0">
              <a:buFont typeface="Arial" panose="020B0604020202020204" pitchFamily="34" charset="0"/>
              <a:buChar char="•"/>
            </a:pPr>
            <a:r>
              <a:rPr lang="en-US" sz="3200" dirty="0"/>
              <a:t>A thread ID uniquely identifying the thread.</a:t>
            </a:r>
          </a:p>
          <a:p>
            <a:pPr marL="457200" indent="-457200" algn="l" rtl="0">
              <a:buFont typeface="Arial" panose="020B0604020202020204" pitchFamily="34" charset="0"/>
              <a:buChar char="•"/>
            </a:pPr>
            <a:r>
              <a:rPr lang="en-US" sz="3200" dirty="0"/>
              <a:t>A register set representing the status of the processor.</a:t>
            </a:r>
          </a:p>
          <a:p>
            <a:pPr marL="457200" indent="-457200" algn="l" rtl="0">
              <a:buFont typeface="Arial" panose="020B0604020202020204" pitchFamily="34" charset="0"/>
              <a:buChar char="•"/>
            </a:pPr>
            <a:r>
              <a:rPr lang="en-US" sz="3200" dirty="0"/>
              <a:t>A user stack, employed when the thread is running in user mode, and a kernel stack, employed when the thread is running in kernel mode.</a:t>
            </a:r>
          </a:p>
          <a:p>
            <a:pPr marL="457200" indent="-457200" algn="l" rtl="0">
              <a:buFont typeface="Arial" panose="020B0604020202020204" pitchFamily="34" charset="0"/>
              <a:buChar char="•"/>
            </a:pPr>
            <a:r>
              <a:rPr lang="en-US" sz="3200" dirty="0"/>
              <a:t>A private storage area used by various run-time libraries and dynamic link libraries (DLLs).</a:t>
            </a:r>
          </a:p>
          <a:p>
            <a:pPr marL="457200" indent="-457200" algn="l" rtl="0">
              <a:buFont typeface="Arial" panose="020B0604020202020204" pitchFamily="34" charset="0"/>
              <a:buChar char="•"/>
            </a:pPr>
            <a:r>
              <a:rPr lang="en-US" sz="3200" dirty="0"/>
              <a:t>The register set, stacks, and private storage area are known as the context of the thread.</a:t>
            </a:r>
          </a:p>
        </p:txBody>
      </p:sp>
    </p:spTree>
    <p:extLst>
      <p:ext uri="{BB962C8B-B14F-4D97-AF65-F5344CB8AC3E}">
        <p14:creationId xmlns:p14="http://schemas.microsoft.com/office/powerpoint/2010/main" val="1107197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44FDBE04-938F-2808-D1E7-B83C6CDB2F16}"/>
              </a:ext>
            </a:extLst>
          </p:cNvPr>
          <p:cNvSpPr txBox="1"/>
          <p:nvPr/>
        </p:nvSpPr>
        <p:spPr>
          <a:xfrm>
            <a:off x="0" y="0"/>
            <a:ext cx="12192000" cy="769441"/>
          </a:xfrm>
          <a:prstGeom prst="rect">
            <a:avLst/>
          </a:prstGeom>
          <a:noFill/>
        </p:spPr>
        <p:txBody>
          <a:bodyPr wrap="square">
            <a:spAutoFit/>
          </a:bodyPr>
          <a:lstStyle/>
          <a:p>
            <a:pPr algn="ctr" rtl="0"/>
            <a:r>
              <a:rPr lang="en-US" sz="4400" dirty="0"/>
              <a:t>2. Explain</a:t>
            </a:r>
            <a:r>
              <a:rPr lang="en-US" sz="4000" dirty="0"/>
              <a:t> the difference between thread and process ?</a:t>
            </a:r>
          </a:p>
        </p:txBody>
      </p:sp>
      <p:sp>
        <p:nvSpPr>
          <p:cNvPr id="5" name="مربع نص 4">
            <a:extLst>
              <a:ext uri="{FF2B5EF4-FFF2-40B4-BE49-F238E27FC236}">
                <a16:creationId xmlns:a16="http://schemas.microsoft.com/office/drawing/2014/main" id="{A40DE022-9518-9388-7766-E780E6C4F318}"/>
              </a:ext>
            </a:extLst>
          </p:cNvPr>
          <p:cNvSpPr txBox="1"/>
          <p:nvPr/>
        </p:nvSpPr>
        <p:spPr>
          <a:xfrm>
            <a:off x="0" y="916135"/>
            <a:ext cx="12189822" cy="5509200"/>
          </a:xfrm>
          <a:prstGeom prst="rect">
            <a:avLst/>
          </a:prstGeom>
          <a:noFill/>
        </p:spPr>
        <p:txBody>
          <a:bodyPr wrap="square">
            <a:spAutoFit/>
          </a:bodyPr>
          <a:lstStyle/>
          <a:p>
            <a:pPr algn="l"/>
            <a:r>
              <a:rPr lang="en-US" sz="3200" dirty="0"/>
              <a:t>We can think of a thread as a part of a process that actually performs an execution of the program - a sequence of instructions read from the program. There is only one thread in a "traditional process" but there can be multiple threads - multiple execution sequences - within a single process. The threads can share many parts of the context of the process, like the program code (aka the text), variables and other data, open files, signals and other messages.</a:t>
            </a:r>
          </a:p>
          <a:p>
            <a:pPr algn="l"/>
            <a:r>
              <a:rPr lang="en-US" sz="3200" dirty="0"/>
              <a:t>On the other hand, each thread is a separate execution sequence, and so it needs NOT to share certain parts of its context. Each thread needs to have its own separate program counter, CPU register values, thread id number, and run-time stack for supporting its own function calls.</a:t>
            </a:r>
          </a:p>
        </p:txBody>
      </p:sp>
    </p:spTree>
    <p:extLst>
      <p:ext uri="{BB962C8B-B14F-4D97-AF65-F5344CB8AC3E}">
        <p14:creationId xmlns:p14="http://schemas.microsoft.com/office/powerpoint/2010/main" val="706519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EF5FAD71-9DFB-8E03-2098-61F55FE47524}"/>
              </a:ext>
            </a:extLst>
          </p:cNvPr>
          <p:cNvSpPr txBox="1"/>
          <p:nvPr/>
        </p:nvSpPr>
        <p:spPr>
          <a:xfrm>
            <a:off x="0" y="0"/>
            <a:ext cx="12192000" cy="1384995"/>
          </a:xfrm>
          <a:prstGeom prst="rect">
            <a:avLst/>
          </a:prstGeom>
          <a:noFill/>
        </p:spPr>
        <p:txBody>
          <a:bodyPr wrap="square">
            <a:spAutoFit/>
          </a:bodyPr>
          <a:lstStyle/>
          <a:p>
            <a:pPr algn="ctr" rtl="0"/>
            <a:r>
              <a:rPr lang="en-US" sz="4400" dirty="0"/>
              <a:t>3.</a:t>
            </a:r>
            <a:r>
              <a:rPr lang="en-US" sz="4000" dirty="0"/>
              <a:t>Explain the benefits and challenges of designing multi-threaded processes ?</a:t>
            </a:r>
          </a:p>
        </p:txBody>
      </p:sp>
      <p:sp>
        <p:nvSpPr>
          <p:cNvPr id="5" name="مربع نص 4">
            <a:extLst>
              <a:ext uri="{FF2B5EF4-FFF2-40B4-BE49-F238E27FC236}">
                <a16:creationId xmlns:a16="http://schemas.microsoft.com/office/drawing/2014/main" id="{B925F4F1-EDCC-8EA2-11BB-1C4987003289}"/>
              </a:ext>
            </a:extLst>
          </p:cNvPr>
          <p:cNvSpPr txBox="1"/>
          <p:nvPr/>
        </p:nvSpPr>
        <p:spPr>
          <a:xfrm>
            <a:off x="0" y="1776881"/>
            <a:ext cx="12192000" cy="4154984"/>
          </a:xfrm>
          <a:prstGeom prst="rect">
            <a:avLst/>
          </a:prstGeom>
          <a:noFill/>
        </p:spPr>
        <p:txBody>
          <a:bodyPr wrap="square">
            <a:spAutoFit/>
          </a:bodyPr>
          <a:lstStyle/>
          <a:p>
            <a:pPr algn="ctr" rtl="0"/>
            <a:r>
              <a:rPr lang="en-US" sz="3200" b="1" dirty="0"/>
              <a:t>benefits</a:t>
            </a:r>
          </a:p>
          <a:p>
            <a:pPr marL="457200" indent="-457200" algn="l" rtl="0">
              <a:buFont typeface="Arial" panose="020B0604020202020204" pitchFamily="34" charset="0"/>
              <a:buChar char="•"/>
            </a:pPr>
            <a:r>
              <a:rPr lang="en-US" sz="3200" b="1" dirty="0"/>
              <a:t>Responsiveness:</a:t>
            </a:r>
          </a:p>
          <a:p>
            <a:pPr algn="l" rtl="0"/>
            <a:r>
              <a:rPr lang="en-US" sz="2800" dirty="0"/>
              <a:t>work is divided among threads and some threads can continue working while others are blocked (for example, waiting for I/O to complete) [ Note this is a type of concurrent processing that applies to a unit-processor ]</a:t>
            </a:r>
          </a:p>
          <a:p>
            <a:pPr marL="457200" indent="-457200" algn="l" rtl="0">
              <a:buFont typeface="Arial" panose="020B0604020202020204" pitchFamily="34" charset="0"/>
              <a:buChar char="•"/>
            </a:pPr>
            <a:r>
              <a:rPr lang="en-US" sz="3200" b="1" dirty="0"/>
              <a:t>Resource</a:t>
            </a:r>
            <a:r>
              <a:rPr lang="en-US" sz="3200" dirty="0"/>
              <a:t> </a:t>
            </a:r>
            <a:r>
              <a:rPr lang="en-US" sz="3200" b="1" dirty="0"/>
              <a:t>sharing:</a:t>
            </a:r>
          </a:p>
          <a:p>
            <a:pPr algn="l" rtl="0"/>
            <a:r>
              <a:rPr lang="en-US" sz="2800" dirty="0"/>
              <a:t>Unlike separate processes, threads can share memory and other resources by default, which makes it easier for them to communicate and cooperate. Also, there is efficient utilization of primary memory when threads share code and data .</a:t>
            </a:r>
            <a:endParaRPr lang="ar-SA" sz="2800" dirty="0"/>
          </a:p>
        </p:txBody>
      </p:sp>
    </p:spTree>
    <p:extLst>
      <p:ext uri="{BB962C8B-B14F-4D97-AF65-F5344CB8AC3E}">
        <p14:creationId xmlns:p14="http://schemas.microsoft.com/office/powerpoint/2010/main" val="556413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0A52B97A-2E48-ED54-ED56-C218BEEE4970}"/>
              </a:ext>
            </a:extLst>
          </p:cNvPr>
          <p:cNvSpPr txBox="1"/>
          <p:nvPr/>
        </p:nvSpPr>
        <p:spPr>
          <a:xfrm>
            <a:off x="1" y="737741"/>
            <a:ext cx="12191999" cy="4585871"/>
          </a:xfrm>
          <a:prstGeom prst="rect">
            <a:avLst/>
          </a:prstGeom>
          <a:noFill/>
        </p:spPr>
        <p:txBody>
          <a:bodyPr wrap="square">
            <a:spAutoFit/>
          </a:bodyPr>
          <a:lstStyle/>
          <a:p>
            <a:pPr marL="457200" indent="-457200" algn="l" rtl="0">
              <a:buFont typeface="Arial" panose="020B0604020202020204" pitchFamily="34" charset="0"/>
              <a:buChar char="•"/>
            </a:pPr>
            <a:r>
              <a:rPr lang="en-US" sz="3200" b="1" dirty="0"/>
              <a:t>Economy:</a:t>
            </a:r>
          </a:p>
          <a:p>
            <a:pPr algn="l" rtl="0"/>
            <a:r>
              <a:rPr lang="en-US" sz="2800" dirty="0"/>
              <a:t>Not much needs to be done to add a new thread to an existing process, or to perform a context switch between two threads of the same process. Therefore these operations usually require less time and new memory allocation than creation of a new process or a context switch between different processes.</a:t>
            </a:r>
          </a:p>
          <a:p>
            <a:pPr algn="l" rtl="0"/>
            <a:endParaRPr lang="en-US" sz="3200" dirty="0"/>
          </a:p>
          <a:p>
            <a:pPr marL="457200" indent="-457200" algn="l" rtl="0">
              <a:buFont typeface="Arial" panose="020B0604020202020204" pitchFamily="34" charset="0"/>
              <a:buChar char="•"/>
            </a:pPr>
            <a:r>
              <a:rPr lang="en-US" sz="3200" b="1" dirty="0"/>
              <a:t>Scalability:</a:t>
            </a:r>
          </a:p>
          <a:p>
            <a:pPr algn="l" rtl="0"/>
            <a:r>
              <a:rPr lang="en-US" sz="2800" dirty="0"/>
              <a:t>On a multiprocessor, multiple threads can work on a problem in parallel - truly simultaneously. A single-threaded process can only run on one CPU at a time, no matter how many CPU's are available in the computer.</a:t>
            </a:r>
          </a:p>
        </p:txBody>
      </p:sp>
    </p:spTree>
    <p:extLst>
      <p:ext uri="{BB962C8B-B14F-4D97-AF65-F5344CB8AC3E}">
        <p14:creationId xmlns:p14="http://schemas.microsoft.com/office/powerpoint/2010/main" val="258976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31C89046-8B14-94FF-1310-7DE3C2F4FDF3}"/>
              </a:ext>
            </a:extLst>
          </p:cNvPr>
          <p:cNvSpPr txBox="1"/>
          <p:nvPr/>
        </p:nvSpPr>
        <p:spPr>
          <a:xfrm>
            <a:off x="0" y="0"/>
            <a:ext cx="12192000" cy="1384995"/>
          </a:xfrm>
          <a:prstGeom prst="rect">
            <a:avLst/>
          </a:prstGeom>
          <a:noFill/>
        </p:spPr>
        <p:txBody>
          <a:bodyPr wrap="square">
            <a:spAutoFit/>
          </a:bodyPr>
          <a:lstStyle/>
          <a:p>
            <a:pPr algn="ctr" rtl="0"/>
            <a:r>
              <a:rPr lang="en-US" sz="4400" dirty="0"/>
              <a:t>4.</a:t>
            </a:r>
            <a:r>
              <a:rPr lang="en-US" sz="4000" dirty="0"/>
              <a:t>Illustrate different approaches to implicit threading (pools, fork-join, and Grand Central Dispatch) ?</a:t>
            </a:r>
          </a:p>
        </p:txBody>
      </p:sp>
      <p:sp>
        <p:nvSpPr>
          <p:cNvPr id="5" name="مربع نص 4">
            <a:extLst>
              <a:ext uri="{FF2B5EF4-FFF2-40B4-BE49-F238E27FC236}">
                <a16:creationId xmlns:a16="http://schemas.microsoft.com/office/drawing/2014/main" id="{C0B018BA-ECA9-C404-243F-C467C982EA67}"/>
              </a:ext>
            </a:extLst>
          </p:cNvPr>
          <p:cNvSpPr txBox="1"/>
          <p:nvPr/>
        </p:nvSpPr>
        <p:spPr>
          <a:xfrm>
            <a:off x="0" y="1711567"/>
            <a:ext cx="12192000" cy="4462760"/>
          </a:xfrm>
          <a:prstGeom prst="rect">
            <a:avLst/>
          </a:prstGeom>
          <a:noFill/>
        </p:spPr>
        <p:txBody>
          <a:bodyPr wrap="square">
            <a:spAutoFit/>
          </a:bodyPr>
          <a:lstStyle/>
          <a:p>
            <a:pPr algn="ctr" rtl="0"/>
            <a:r>
              <a:rPr lang="en-US" sz="3200" b="1" dirty="0"/>
              <a:t>thread pools</a:t>
            </a:r>
          </a:p>
          <a:p>
            <a:pPr marL="457200" indent="-457200" algn="l">
              <a:buFont typeface="Arial" panose="020B0604020202020204" pitchFamily="34" charset="0"/>
              <a:buChar char="•"/>
            </a:pPr>
            <a:r>
              <a:rPr lang="en-US" sz="2800" dirty="0"/>
              <a:t>The main thread of a busy Internet server does not have time to 'personally' perform the service for each client, because it needs to return immediately to the job of accepting the incoming request from the next client.</a:t>
            </a:r>
          </a:p>
          <a:p>
            <a:pPr marL="457200" indent="-457200" algn="l">
              <a:buFont typeface="Arial" panose="020B0604020202020204" pitchFamily="34" charset="0"/>
              <a:buChar char="•"/>
            </a:pPr>
            <a:r>
              <a:rPr lang="en-US" sz="2800" dirty="0"/>
              <a:t>One way to deal with that problem is for the main thread to spawn a child, a service thread, for each client. The service thread then handles the client request and terminates.</a:t>
            </a:r>
          </a:p>
          <a:p>
            <a:pPr marL="457200" indent="-457200" algn="l">
              <a:buFont typeface="Arial" panose="020B0604020202020204" pitchFamily="34" charset="0"/>
              <a:buChar char="•"/>
            </a:pPr>
            <a:r>
              <a:rPr lang="en-US" sz="2800" dirty="0"/>
              <a:t>However it can take excessive time for the creation and termination of the service threads, and if too many client requests come in too fast, there may be too many service threads taxing system resources.</a:t>
            </a:r>
            <a:endParaRPr lang="ar-SA" sz="2800" dirty="0"/>
          </a:p>
        </p:txBody>
      </p:sp>
    </p:spTree>
    <p:extLst>
      <p:ext uri="{BB962C8B-B14F-4D97-AF65-F5344CB8AC3E}">
        <p14:creationId xmlns:p14="http://schemas.microsoft.com/office/powerpoint/2010/main" val="3098977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8966239E-D8C0-756E-AAE1-EE10256F2CA9}"/>
              </a:ext>
            </a:extLst>
          </p:cNvPr>
          <p:cNvSpPr txBox="1"/>
          <p:nvPr/>
        </p:nvSpPr>
        <p:spPr>
          <a:xfrm>
            <a:off x="0" y="582067"/>
            <a:ext cx="12192000" cy="5693866"/>
          </a:xfrm>
          <a:prstGeom prst="rect">
            <a:avLst/>
          </a:prstGeom>
          <a:noFill/>
        </p:spPr>
        <p:txBody>
          <a:bodyPr wrap="square">
            <a:spAutoFit/>
          </a:bodyPr>
          <a:lstStyle/>
          <a:p>
            <a:pPr marL="457200" indent="-457200" algn="l" rtl="0">
              <a:buFont typeface="Arial" panose="020B0604020202020204" pitchFamily="34" charset="0"/>
              <a:buChar char="•"/>
            </a:pPr>
            <a:r>
              <a:rPr lang="en-US" sz="2800" dirty="0"/>
              <a:t>The idea of a thread pool is for the server to create a fixed number of service threads at the time of process start up, and to allow them to 'stay alive' as long as the server operates. The service threads that don't have anything to do are kept suspended. When a client needs service, and if a service thread is available, the main thread assigns one to the client. Otherwise the main thread puts the client in a queue where it waits for a service thread to become available.</a:t>
            </a:r>
          </a:p>
          <a:p>
            <a:pPr marL="457200" indent="-457200" algn="l" rtl="0">
              <a:buFont typeface="Arial" panose="020B0604020202020204" pitchFamily="34" charset="0"/>
              <a:buChar char="•"/>
            </a:pPr>
            <a:r>
              <a:rPr lang="en-US" sz="2800" dirty="0"/>
              <a:t>When a service thread finishes with a client, it does not terminate. It just 'goes back to the pool' and waits to be assigned to another client.</a:t>
            </a:r>
          </a:p>
          <a:p>
            <a:pPr marL="457200" indent="-457200" algn="l" rtl="0">
              <a:buFont typeface="Arial" panose="020B0604020202020204" pitchFamily="34" charset="0"/>
              <a:buChar char="•"/>
            </a:pPr>
            <a:r>
              <a:rPr lang="en-US" sz="2800" b="0" strike="noStrike" spc="-1" dirty="0">
                <a:solidFill>
                  <a:srgbClr val="000000"/>
                </a:solidFill>
                <a:latin typeface="Arial"/>
                <a:ea typeface="DejaVu Sans"/>
              </a:rPr>
              <a:t>Generally it takes less time for a server process to use an existing thread to service a request than to create a brand new service thread. Also, no matter how much the server is flooded with client requests, the number of service threads never exceeds the fixed size of the pool.</a:t>
            </a:r>
            <a:endParaRPr lang="en-US" sz="2800" b="0" strike="noStrike" spc="-1" dirty="0">
              <a:latin typeface="Arial"/>
            </a:endParaRPr>
          </a:p>
        </p:txBody>
      </p:sp>
    </p:spTree>
    <p:extLst>
      <p:ext uri="{BB962C8B-B14F-4D97-AF65-F5344CB8AC3E}">
        <p14:creationId xmlns:p14="http://schemas.microsoft.com/office/powerpoint/2010/main" val="1176931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537D6C9B-8A46-133F-E361-224A4DCFFEFD}"/>
              </a:ext>
            </a:extLst>
          </p:cNvPr>
          <p:cNvSpPr txBox="1"/>
          <p:nvPr/>
        </p:nvSpPr>
        <p:spPr>
          <a:xfrm>
            <a:off x="0" y="0"/>
            <a:ext cx="12192000" cy="1077218"/>
          </a:xfrm>
          <a:prstGeom prst="rect">
            <a:avLst/>
          </a:prstGeom>
          <a:noFill/>
        </p:spPr>
        <p:txBody>
          <a:bodyPr wrap="square">
            <a:spAutoFit/>
          </a:bodyPr>
          <a:lstStyle/>
          <a:p>
            <a:pPr algn="ctr"/>
            <a:r>
              <a:rPr lang="en-US" sz="3200" b="1" dirty="0"/>
              <a:t>Fork-join</a:t>
            </a:r>
          </a:p>
          <a:p>
            <a:pPr marL="457200" indent="-457200" algn="l">
              <a:buFont typeface="Arial" panose="020B0604020202020204" pitchFamily="34" charset="0"/>
              <a:buChar char="•"/>
            </a:pPr>
            <a:r>
              <a:rPr lang="en-US" sz="3200" dirty="0"/>
              <a:t>Multiple threads (tasks) are forked, and then joined:</a:t>
            </a:r>
            <a:endParaRPr lang="ar-SA" sz="3200" dirty="0"/>
          </a:p>
        </p:txBody>
      </p:sp>
      <p:pic>
        <p:nvPicPr>
          <p:cNvPr id="4" name="صورة 3">
            <a:extLst>
              <a:ext uri="{FF2B5EF4-FFF2-40B4-BE49-F238E27FC236}">
                <a16:creationId xmlns:a16="http://schemas.microsoft.com/office/drawing/2014/main" id="{DB9FA1BE-29A6-BF4F-281B-5B200D5313FB}"/>
              </a:ext>
            </a:extLst>
          </p:cNvPr>
          <p:cNvPicPr>
            <a:picLocks noChangeAspect="1"/>
          </p:cNvPicPr>
          <p:nvPr/>
        </p:nvPicPr>
        <p:blipFill>
          <a:blip r:embed="rId2"/>
          <a:stretch>
            <a:fillRect/>
          </a:stretch>
        </p:blipFill>
        <p:spPr>
          <a:xfrm>
            <a:off x="531223" y="2076994"/>
            <a:ext cx="11129554" cy="3866606"/>
          </a:xfrm>
          <a:prstGeom prst="rect">
            <a:avLst/>
          </a:prstGeom>
        </p:spPr>
      </p:pic>
    </p:spTree>
    <p:extLst>
      <p:ext uri="{BB962C8B-B14F-4D97-AF65-F5344CB8AC3E}">
        <p14:creationId xmlns:p14="http://schemas.microsoft.com/office/powerpoint/2010/main" val="3528702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82806E98-127D-2DE1-D796-023127C0EB4F}"/>
              </a:ext>
            </a:extLst>
          </p:cNvPr>
          <p:cNvSpPr txBox="1"/>
          <p:nvPr/>
        </p:nvSpPr>
        <p:spPr>
          <a:xfrm>
            <a:off x="0" y="0"/>
            <a:ext cx="12192000" cy="1077218"/>
          </a:xfrm>
          <a:prstGeom prst="rect">
            <a:avLst/>
          </a:prstGeom>
          <a:noFill/>
        </p:spPr>
        <p:txBody>
          <a:bodyPr wrap="square">
            <a:spAutoFit/>
          </a:bodyPr>
          <a:lstStyle/>
          <a:p>
            <a:pPr algn="ctr"/>
            <a:r>
              <a:rPr lang="en-US" sz="3200" b="1" dirty="0"/>
              <a:t>Fork-join</a:t>
            </a:r>
          </a:p>
          <a:p>
            <a:pPr marL="285750" indent="-285750" algn="l">
              <a:buFont typeface="Arial" panose="020B0604020202020204" pitchFamily="34" charset="0"/>
              <a:buChar char="•"/>
            </a:pPr>
            <a:r>
              <a:rPr lang="en-US" sz="3200" dirty="0"/>
              <a:t>General algorithm for fork-join strategy:</a:t>
            </a:r>
          </a:p>
        </p:txBody>
      </p:sp>
      <p:pic>
        <p:nvPicPr>
          <p:cNvPr id="4" name="صورة 3">
            <a:extLst>
              <a:ext uri="{FF2B5EF4-FFF2-40B4-BE49-F238E27FC236}">
                <a16:creationId xmlns:a16="http://schemas.microsoft.com/office/drawing/2014/main" id="{05C7E3FA-F18A-9D9E-20C5-56F06A586D58}"/>
              </a:ext>
            </a:extLst>
          </p:cNvPr>
          <p:cNvPicPr>
            <a:picLocks noChangeAspect="1"/>
          </p:cNvPicPr>
          <p:nvPr/>
        </p:nvPicPr>
        <p:blipFill>
          <a:blip r:embed="rId2"/>
          <a:stretch>
            <a:fillRect/>
          </a:stretch>
        </p:blipFill>
        <p:spPr>
          <a:xfrm>
            <a:off x="1739537" y="1841862"/>
            <a:ext cx="8712925" cy="4415246"/>
          </a:xfrm>
          <a:prstGeom prst="rect">
            <a:avLst/>
          </a:prstGeom>
        </p:spPr>
      </p:pic>
    </p:spTree>
    <p:extLst>
      <p:ext uri="{BB962C8B-B14F-4D97-AF65-F5344CB8AC3E}">
        <p14:creationId xmlns:p14="http://schemas.microsoft.com/office/powerpoint/2010/main" val="2234727325"/>
      </p:ext>
    </p:extLst>
  </p:cSld>
  <p:clrMapOvr>
    <a:masterClrMapping/>
  </p:clrMapOvr>
</p:sld>
</file>

<file path=ppt/theme/theme1.xml><?xml version="1.0" encoding="utf-8"?>
<a:theme xmlns:a="http://schemas.openxmlformats.org/drawingml/2006/main" name="أثر رجعي">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36803825_TF22581678.potx" id="{0BFCAE25-5347-417D-8E82-6AE9EEA4E12B}" vid="{62170CCA-07A2-4133-AB8C-5C8021998BEC}"/>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05550B3-F1C0-4D73-82FC-DDABEC8F0952}">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D226911E-AE6C-4963-864C-FEDEB2DC7729}">
  <ds:schemaRefs>
    <ds:schemaRef ds:uri="http://schemas.microsoft.com/sharepoint/v3/contenttype/forms"/>
  </ds:schemaRefs>
</ds:datastoreItem>
</file>

<file path=customXml/itemProps3.xml><?xml version="1.0" encoding="utf-8"?>
<ds:datastoreItem xmlns:ds="http://schemas.openxmlformats.org/officeDocument/2006/customXml" ds:itemID="{B6451C01-71EB-4236-9458-377C31D5C0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تصميم قديم</Template>
  <TotalTime>58</TotalTime>
  <Words>1111</Words>
  <Application>Microsoft Office PowerPoint</Application>
  <PresentationFormat>شاشة عريضة</PresentationFormat>
  <Paragraphs>51</Paragraphs>
  <Slides>15</Slides>
  <Notes>1</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15</vt:i4>
      </vt:variant>
    </vt:vector>
  </HeadingPairs>
  <TitlesOfParts>
    <vt:vector size="19" baseType="lpstr">
      <vt:lpstr>Arial</vt:lpstr>
      <vt:lpstr>Calibri</vt:lpstr>
      <vt:lpstr>Tahoma</vt:lpstr>
      <vt:lpstr>أثر رجعي</vt:lpstr>
      <vt:lpstr>Operating System</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Operating System</dc:title>
  <dc:creator>hamady alhamde</dc:creator>
  <cp:lastModifiedBy>hamady alhamde</cp:lastModifiedBy>
  <cp:revision>1</cp:revision>
  <dcterms:created xsi:type="dcterms:W3CDTF">2023-04-06T09:02:46Z</dcterms:created>
  <dcterms:modified xsi:type="dcterms:W3CDTF">2023-04-06T10:00:52Z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