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20"/>
  </p:notesMasterIdLst>
  <p:sldIdLst>
    <p:sldId id="256" r:id="rId2"/>
    <p:sldId id="260" r:id="rId3"/>
    <p:sldId id="291" r:id="rId4"/>
    <p:sldId id="259" r:id="rId5"/>
    <p:sldId id="293" r:id="rId6"/>
    <p:sldId id="294" r:id="rId7"/>
    <p:sldId id="297" r:id="rId8"/>
    <p:sldId id="299" r:id="rId9"/>
    <p:sldId id="300" r:id="rId10"/>
    <p:sldId id="301" r:id="rId11"/>
    <p:sldId id="302" r:id="rId12"/>
    <p:sldId id="303" r:id="rId13"/>
    <p:sldId id="304" r:id="rId14"/>
    <p:sldId id="305" r:id="rId15"/>
    <p:sldId id="306" r:id="rId16"/>
    <p:sldId id="308" r:id="rId17"/>
    <p:sldId id="307" r:id="rId18"/>
    <p:sldId id="309" r:id="rId19"/>
  </p:sldIdLst>
  <p:sldSz cx="9144000" cy="5143500" type="screen16x9"/>
  <p:notesSz cx="6858000" cy="9144000"/>
  <p:embeddedFontLst>
    <p:embeddedFont>
      <p:font typeface="Calibri" panose="020F0502020204030204" pitchFamily="34" charset="0"/>
      <p:regular r:id="rId21"/>
      <p:bold r:id="rId22"/>
    </p:embeddedFont>
    <p:embeddedFont>
      <p:font typeface="Roboto" panose="020B0604020202020204" charset="0"/>
      <p:regular r:id="rId23"/>
      <p:bold r:id="rId24"/>
      <p:italic r:id="rId25"/>
      <p:boldItalic r:id="rId26"/>
    </p:embeddedFont>
    <p:embeddedFont>
      <p:font typeface="Segoe UI" panose="020B0502040204020203" pitchFamily="34" charset="0"/>
      <p:regular r:id="rId27"/>
      <p:bold r:id="rId28"/>
      <p:italic r:id="rId29"/>
      <p:boldItalic r:id="rId30"/>
    </p:embeddedFont>
    <p:embeddedFont>
      <p:font typeface="Fira Sans Extra Condensed" panose="020B0604020202020204"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B1AC861-9C6B-49EA-A941-691C5A8AFB8F}">
  <a:tblStyle styleId="{CB1AC861-9C6B-49EA-A941-691C5A8AFB8F}"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47" autoAdjust="0"/>
    <p:restoredTop sz="95640" autoAdjust="0"/>
  </p:normalViewPr>
  <p:slideViewPr>
    <p:cSldViewPr snapToGrid="0">
      <p:cViewPr varScale="1">
        <p:scale>
          <a:sx n="97" d="100"/>
          <a:sy n="97" d="100"/>
        </p:scale>
        <p:origin x="62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font" Target="fonts/font1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38412097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339420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gd381938f0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8" name="Google Shape;368;gd381938f0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473313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pPr marL="457200" marR="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sz="1100" b="1" dirty="0" smtClean="0">
                <a:solidFill>
                  <a:schemeClr val="tx1"/>
                </a:solidFill>
                <a:latin typeface="Fira Sans Extra Condensed"/>
              </a:rPr>
              <a:t>: </a:t>
            </a:r>
            <a:r>
              <a:rPr lang="en-US" sz="1100" b="1" dirty="0" smtClean="0">
                <a:solidFill>
                  <a:schemeClr val="accent3"/>
                </a:solidFill>
                <a:latin typeface="Fira Sans Extra Condensed"/>
              </a:rPr>
              <a:t>During a normal consultation and/or interaction with a physician or health care provider, all tobacco users are offered advice to quit smoking, which usually takes only a few minutes.</a:t>
            </a:r>
            <a:endParaRPr lang="en-GB" sz="1100" b="1" dirty="0" smtClean="0">
              <a:solidFill>
                <a:schemeClr val="accent3"/>
              </a:solidFill>
              <a:latin typeface="Fira Sans Extra Condensed"/>
            </a:endParaRPr>
          </a:p>
          <a:p>
            <a:pPr marL="158750" indent="0">
              <a:buNone/>
            </a:pPr>
            <a:endParaRPr lang="ar-SA" dirty="0"/>
          </a:p>
        </p:txBody>
      </p:sp>
    </p:spTree>
    <p:extLst>
      <p:ext uri="{BB962C8B-B14F-4D97-AF65-F5344CB8AC3E}">
        <p14:creationId xmlns:p14="http://schemas.microsoft.com/office/powerpoint/2010/main" val="22927886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pPr marL="457200" marR="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sz="1100" b="1" dirty="0" smtClean="0">
                <a:solidFill>
                  <a:schemeClr val="accent3"/>
                </a:solidFill>
                <a:latin typeface="Fira Sans Extra Condensed"/>
              </a:rPr>
              <a:t>Text messaging is used to provide tobacco cessation programs on mobile phones. Text messaging can give individualized tobacco cessation help in an efficient and effective manner, and mobile technologies provide the opportunity to reach a wider audience.</a:t>
            </a:r>
            <a:endParaRPr lang="en-GB" sz="1100" b="1" dirty="0" smtClean="0">
              <a:solidFill>
                <a:schemeClr val="accent3"/>
              </a:solidFill>
              <a:latin typeface="Fira Sans Extra Condensed"/>
            </a:endParaRPr>
          </a:p>
          <a:p>
            <a:endParaRPr lang="ar-SA" dirty="0"/>
          </a:p>
        </p:txBody>
      </p:sp>
    </p:spTree>
    <p:extLst>
      <p:ext uri="{BB962C8B-B14F-4D97-AF65-F5344CB8AC3E}">
        <p14:creationId xmlns:p14="http://schemas.microsoft.com/office/powerpoint/2010/main" val="1055771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pPr marL="457200" marR="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sz="1100" b="1" dirty="0" smtClean="0">
                <a:solidFill>
                  <a:schemeClr val="accent3"/>
                </a:solidFill>
                <a:latin typeface="Fira Sans Extra Condensed"/>
              </a:rPr>
              <a:t>Multiple sessions of individual or group counseling focused at helping people quit smoking are referred to as behavior support. It encompasses all tobacco cessation aid that communicates knowledge about tobacco use and quitting, as well as support and resources to help people develop skills and strategies to change their habits</a:t>
            </a:r>
          </a:p>
          <a:p>
            <a:pPr marL="457200" marR="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sz="1100" b="1" dirty="0" smtClean="0">
                <a:solidFill>
                  <a:schemeClr val="accent3"/>
                </a:solidFill>
                <a:latin typeface="Fira Sans Extra Condensed"/>
              </a:rPr>
              <a:t>Clinics that specialize on cigarette cessation services can be found in various countries. These clinics provide extensive behavioral assistance, as well as drugs or advise on medication administration, where necessary, administered by specially trained practitioners.</a:t>
            </a:r>
            <a:endParaRPr lang="en-GB" sz="1100" b="1" dirty="0" smtClean="0">
              <a:solidFill>
                <a:schemeClr val="accent3"/>
              </a:solidFill>
              <a:latin typeface="Fira Sans Extra Condensed"/>
            </a:endParaRPr>
          </a:p>
          <a:p>
            <a:endParaRPr lang="ar-SA" dirty="0"/>
          </a:p>
        </p:txBody>
      </p:sp>
    </p:spTree>
    <p:extLst>
      <p:ext uri="{BB962C8B-B14F-4D97-AF65-F5344CB8AC3E}">
        <p14:creationId xmlns:p14="http://schemas.microsoft.com/office/powerpoint/2010/main" val="19256641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pPr marL="457200" marR="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sz="1100" b="1" dirty="0" smtClean="0">
                <a:solidFill>
                  <a:schemeClr val="accent3"/>
                </a:solidFill>
                <a:latin typeface="Fira Sans Extra Condensed"/>
              </a:rPr>
              <a:t>Gum, lozenges, patches, inhalers, and nasal spray are some of the nicotine replacement therapies available. Cessation aids provide a low, controlled dosage of nicotine without the chemicals present in cigarettes, reducing cravings and withdrawal symptoms. NRTs doses are gradually reduced over time to help smokers wean themselves off nicotine by becoming accustomed to less and less stimulation</a:t>
            </a:r>
            <a:r>
              <a:rPr lang="en-US" b="1" dirty="0" smtClean="0">
                <a:solidFill>
                  <a:schemeClr val="accent3"/>
                </a:solidFill>
                <a:latin typeface="Fira Sans Extra Condensed"/>
              </a:rPr>
              <a:t>.</a:t>
            </a:r>
            <a:endParaRPr lang="en-US" sz="1100" b="1" dirty="0" smtClean="0">
              <a:solidFill>
                <a:schemeClr val="accent3"/>
              </a:solidFill>
              <a:latin typeface="Fira Sans Extra Condensed"/>
            </a:endParaRPr>
          </a:p>
          <a:p>
            <a:pPr marL="457200" marR="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sz="1100" b="1" dirty="0" smtClean="0">
                <a:solidFill>
                  <a:schemeClr val="accent3"/>
                </a:solidFill>
                <a:latin typeface="Fira Sans Extra Condensed"/>
              </a:rPr>
              <a:t>Non-nicotine pharmacotherapies, such as bupropion, </a:t>
            </a:r>
            <a:r>
              <a:rPr lang="en-US" sz="1100" b="1" dirty="0" err="1" smtClean="0">
                <a:solidFill>
                  <a:schemeClr val="accent3"/>
                </a:solidFill>
                <a:latin typeface="Fira Sans Extra Condensed"/>
              </a:rPr>
              <a:t>varenicline</a:t>
            </a:r>
            <a:r>
              <a:rPr lang="en-US" sz="1100" b="1" dirty="0" smtClean="0">
                <a:solidFill>
                  <a:schemeClr val="accent3"/>
                </a:solidFill>
                <a:latin typeface="Fira Sans Extra Condensed"/>
              </a:rPr>
              <a:t>, and </a:t>
            </a:r>
            <a:r>
              <a:rPr lang="en-US" sz="1100" b="1" dirty="0" err="1" smtClean="0">
                <a:solidFill>
                  <a:schemeClr val="accent3"/>
                </a:solidFill>
                <a:latin typeface="Fira Sans Extra Condensed"/>
              </a:rPr>
              <a:t>cytisine</a:t>
            </a:r>
            <a:r>
              <a:rPr lang="en-US" sz="1100" b="1" dirty="0" smtClean="0">
                <a:solidFill>
                  <a:schemeClr val="accent3"/>
                </a:solidFill>
                <a:latin typeface="Fira Sans Extra Condensed"/>
              </a:rPr>
              <a:t>, are examples. These pharmacotherapies minimize the pleasant benefits of cigarettes and other tobacco products by reducing cravings and withdrawal symptoms.</a:t>
            </a:r>
            <a:endParaRPr lang="en-GB" sz="1100" b="1" dirty="0" smtClean="0">
              <a:solidFill>
                <a:schemeClr val="accent3"/>
              </a:solidFill>
              <a:latin typeface="Fira Sans Extra Condensed"/>
            </a:endParaRPr>
          </a:p>
          <a:p>
            <a:endParaRPr lang="ar-SA" dirty="0"/>
          </a:p>
        </p:txBody>
      </p:sp>
    </p:spTree>
    <p:extLst>
      <p:ext uri="{BB962C8B-B14F-4D97-AF65-F5344CB8AC3E}">
        <p14:creationId xmlns:p14="http://schemas.microsoft.com/office/powerpoint/2010/main" val="7716806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gd381938f02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1" name="Google Shape;481;gd381938f02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189747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0"/>
        <p:cNvGrpSpPr/>
        <p:nvPr/>
      </p:nvGrpSpPr>
      <p:grpSpPr>
        <a:xfrm>
          <a:off x="0" y="0"/>
          <a:ext cx="0" cy="0"/>
          <a:chOff x="0" y="0"/>
          <a:chExt cx="0" cy="0"/>
        </a:xfrm>
      </p:grpSpPr>
      <p:sp>
        <p:nvSpPr>
          <p:cNvPr id="1341" name="Google Shape;1341;gd47584bd77_0_5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2" name="Google Shape;1342;gd47584bd77_0_5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851184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gd381938f0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8" name="Google Shape;368;gd381938f0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987178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r>
              <a:rPr lang="en-US" sz="1100" b="1" dirty="0" smtClean="0">
                <a:solidFill>
                  <a:schemeClr val="tx1"/>
                </a:solidFill>
                <a:latin typeface="Fira Sans Extra Condensed"/>
              </a:rPr>
              <a:t>Cigarette smoking is the leading cause of lung cancer, accounting for 90 percent of lung cancer in males and 79 percent in women. The number of cigarettes smoked each day and the length of the smoking period is directly linked to the increased risk in both sexes. Smoking raises the risk of all four major forms of lung cancer: squamous cell lung cancer, small cell lung cancer, large cell lung cancer, and adenocarcinoma. Smoking quitting lowers the risk of lung cancer by 20 percent to 90 percent</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sz="1100" b="1" dirty="0" smtClean="0">
                <a:solidFill>
                  <a:schemeClr val="tx1"/>
                </a:solidFill>
                <a:latin typeface="Fira Sans Extra Condensed"/>
              </a:rPr>
              <a:t>A significant increase in the risk of leukemia was linked to the number of cigarettes smoked. There was a twofold increase in the risk of lymphoid leukemia among cigarette smokers and a triple increase in the risk of myeloid leukemia among men.</a:t>
            </a:r>
            <a:endParaRPr lang="en-GB" dirty="0" smtClean="0"/>
          </a:p>
        </p:txBody>
      </p:sp>
    </p:spTree>
    <p:extLst>
      <p:ext uri="{BB962C8B-B14F-4D97-AF65-F5344CB8AC3E}">
        <p14:creationId xmlns:p14="http://schemas.microsoft.com/office/powerpoint/2010/main" val="17143209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sz="1100" b="1" dirty="0" smtClean="0">
                <a:solidFill>
                  <a:schemeClr val="tx1"/>
                </a:solidFill>
                <a:latin typeface="Fira Sans Extra Condensed"/>
              </a:rPr>
              <a:t>Smoking is one of the most common causes of laryngeal cancer, with the majority of smokers dying after 21 cigarettes per day for a long period of their life. Other smoking features, such as the number of years of smoking, the age at which smoking began, the depth of inhalation, and the type of cigarettes smoked, most of which influence the degree of the quit reduction.</a:t>
            </a:r>
            <a:endParaRPr lang="en-GB" sz="1100" b="1" dirty="0" smtClean="0">
              <a:solidFill>
                <a:schemeClr val="tx1"/>
              </a:solidFill>
              <a:latin typeface="Fira Sans Extra Condensed"/>
            </a:endParaRPr>
          </a:p>
          <a:p>
            <a:r>
              <a:rPr lang="en-US" sz="1100" b="1" dirty="0" smtClean="0">
                <a:solidFill>
                  <a:schemeClr val="tx1"/>
                </a:solidFill>
                <a:latin typeface="Fira Sans Extra Condensed"/>
              </a:rPr>
              <a:t>Inhaled cigarette smoke condenses on the mucous membranes of the mouth and pharynx and is swallowed, increasing the risk of esophageal cancer in people who drink a lot of alcohol and smoke too. As a result, contact carcinogenesis is the most likely </a:t>
            </a:r>
            <a:r>
              <a:rPr lang="en-US" sz="1100" b="1" dirty="0" err="1" smtClean="0">
                <a:solidFill>
                  <a:schemeClr val="tx1"/>
                </a:solidFill>
                <a:latin typeface="Fira Sans Extra Condensed"/>
              </a:rPr>
              <a:t>pathogenetic</a:t>
            </a:r>
            <a:r>
              <a:rPr lang="en-US" sz="1100" b="1" dirty="0" smtClean="0">
                <a:solidFill>
                  <a:schemeClr val="tx1"/>
                </a:solidFill>
                <a:latin typeface="Fira Sans Extra Condensed"/>
              </a:rPr>
              <a:t> pathway for esophageal cancer</a:t>
            </a:r>
            <a:endParaRPr lang="ar-SA" dirty="0"/>
          </a:p>
        </p:txBody>
      </p:sp>
    </p:spTree>
    <p:extLst>
      <p:ext uri="{BB962C8B-B14F-4D97-AF65-F5344CB8AC3E}">
        <p14:creationId xmlns:p14="http://schemas.microsoft.com/office/powerpoint/2010/main" val="4267441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sz="1100" b="1" dirty="0" smtClean="0">
                <a:solidFill>
                  <a:schemeClr val="tx1"/>
                </a:solidFill>
                <a:latin typeface="Fira Sans Extra Condensed"/>
              </a:rPr>
              <a:t>Smokers who smoke more than 40 cigarettes a day are at risk for pancreatic cancer. a fivefold increase in the risk of pancreatic cancer over that of nonsmokers</a:t>
            </a:r>
            <a:r>
              <a:rPr lang="en-US" sz="1100" dirty="0" smtClean="0">
                <a:effectLst/>
                <a:latin typeface="Calibri" panose="020F0502020204030204" pitchFamily="34" charset="0"/>
                <a:ea typeface="Calibri" panose="020F0502020204030204" pitchFamily="34" charset="0"/>
                <a:cs typeface="Arial" panose="020B0604020202020204" pitchFamily="34" charset="0"/>
              </a:rPr>
              <a:t>.</a:t>
            </a:r>
            <a:endParaRPr lang="en-GB" sz="1100" dirty="0" smtClean="0">
              <a:effectLst/>
              <a:latin typeface="Calibri" panose="020F0502020204030204" pitchFamily="34" charset="0"/>
              <a:ea typeface="Calibri" panose="020F0502020204030204" pitchFamily="34" charset="0"/>
              <a:cs typeface="Arial" panose="020B0604020202020204" pitchFamily="34" charset="0"/>
            </a:endParaRPr>
          </a:p>
          <a:p>
            <a:r>
              <a:rPr lang="en-US" sz="1100" b="1" dirty="0" smtClean="0">
                <a:solidFill>
                  <a:schemeClr val="tx1"/>
                </a:solidFill>
                <a:latin typeface="Fira Sans Extra Condensed"/>
              </a:rPr>
              <a:t>Cigarette smoking is responsible for roughly 20% of stomach cancers</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sz="1100" b="1" dirty="0" smtClean="0">
                <a:solidFill>
                  <a:schemeClr val="tx1"/>
                </a:solidFill>
                <a:latin typeface="Fira Sans Extra Condensed"/>
              </a:rPr>
              <a:t>Cervical cancer risk is higher in women who smoke 20 or more cigarettes per day, as well as those who have smoked for 40 years or more, making them more likely to develop both intraepithelial, in situ, and invasive cancer.</a:t>
            </a:r>
            <a:endParaRPr lang="en-GB" sz="1100" b="1" dirty="0" smtClean="0">
              <a:solidFill>
                <a:schemeClr val="tx1"/>
              </a:solidFill>
              <a:latin typeface="Fira Sans Extra Condensed"/>
            </a:endParaRPr>
          </a:p>
        </p:txBody>
      </p:sp>
    </p:spTree>
    <p:extLst>
      <p:ext uri="{BB962C8B-B14F-4D97-AF65-F5344CB8AC3E}">
        <p14:creationId xmlns:p14="http://schemas.microsoft.com/office/powerpoint/2010/main" val="12767678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gd381938f0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8" name="Google Shape;368;gd381938f0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89346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gd381938f0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8" name="Google Shape;368;gd381938f0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2287612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572004" y="1317050"/>
            <a:ext cx="4114800" cy="2052600"/>
          </a:xfrm>
          <a:prstGeom prst="rect">
            <a:avLst/>
          </a:prstGeom>
        </p:spPr>
        <p:txBody>
          <a:bodyPr spcFirstLastPara="1" wrap="square" lIns="91425" tIns="91425" rIns="91425" bIns="91425" anchor="b" anchorCtr="0">
            <a:noAutofit/>
          </a:bodyPr>
          <a:lstStyle>
            <a:lvl1pPr lvl="0" algn="r">
              <a:spcBef>
                <a:spcPts val="0"/>
              </a:spcBef>
              <a:spcAft>
                <a:spcPts val="0"/>
              </a:spcAft>
              <a:buSzPts val="4800"/>
              <a:buNone/>
              <a:defRPr sz="48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4572000" y="3344375"/>
            <a:ext cx="4114800" cy="482100"/>
          </a:xfrm>
          <a:prstGeom prst="rect">
            <a:avLst/>
          </a:prstGeom>
        </p:spPr>
        <p:txBody>
          <a:bodyPr spcFirstLastPara="1" wrap="square" lIns="91425" tIns="91425" rIns="91425" bIns="91425" anchor="t" anchorCtr="0">
            <a:noAutofit/>
          </a:bodyPr>
          <a:lstStyle>
            <a:lvl1pPr lvl="0" algn="r">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57200" y="410400"/>
            <a:ext cx="8229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57200" y="1160825"/>
            <a:ext cx="8229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57200" y="410400"/>
            <a:ext cx="8229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57200" y="410400"/>
            <a:ext cx="82296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2400"/>
              <a:buNone/>
              <a:defRPr sz="24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410400"/>
            <a:ext cx="8229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57200" y="1160825"/>
            <a:ext cx="8229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marL="914400" lvl="1"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2pPr>
            <a:lvl3pPr marL="1371600" lvl="2"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3pPr>
            <a:lvl4pPr marL="1828800" lvl="3"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4pPr>
            <a:lvl5pPr marL="2286000" lvl="4"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5pPr>
            <a:lvl6pPr marL="2743200" lvl="5"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6pPr>
            <a:lvl7pPr marL="3200400" lvl="6"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7pPr>
            <a:lvl8pPr marL="3657600" lvl="7"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8pPr>
            <a:lvl9pPr marL="4114800" lvl="8" indent="-317500">
              <a:lnSpc>
                <a:spcPct val="115000"/>
              </a:lnSpc>
              <a:spcBef>
                <a:spcPts val="1600"/>
              </a:spcBef>
              <a:spcAft>
                <a:spcPts val="1600"/>
              </a:spcAft>
              <a:buClr>
                <a:schemeClr val="dk2"/>
              </a:buClr>
              <a:buSzPts val="1400"/>
              <a:buFont typeface="Roboto"/>
              <a:buChar char="■"/>
              <a:defRPr>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000" r="-1000"/>
          </a:stretch>
        </a:blipFill>
        <a:effectLst/>
      </p:bgPr>
    </p:bg>
    <p:spTree>
      <p:nvGrpSpPr>
        <p:cNvPr id="1" name="Shape 57"/>
        <p:cNvGrpSpPr/>
        <p:nvPr/>
      </p:nvGrpSpPr>
      <p:grpSpPr>
        <a:xfrm>
          <a:off x="0" y="0"/>
          <a:ext cx="0" cy="0"/>
          <a:chOff x="0" y="0"/>
          <a:chExt cx="0" cy="0"/>
        </a:xfrm>
      </p:grpSpPr>
      <p:sp>
        <p:nvSpPr>
          <p:cNvPr id="58" name="Google Shape;58;p15"/>
          <p:cNvSpPr txBox="1">
            <a:spLocks noGrp="1"/>
          </p:cNvSpPr>
          <p:nvPr>
            <p:ph type="ctrTitle"/>
          </p:nvPr>
        </p:nvSpPr>
        <p:spPr>
          <a:xfrm>
            <a:off x="-130628" y="1876437"/>
            <a:ext cx="4340103" cy="933826"/>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5000" dirty="0"/>
              <a:t>T</a:t>
            </a:r>
            <a:r>
              <a:rPr lang="en-GB" sz="5000" dirty="0"/>
              <a:t>o</a:t>
            </a:r>
            <a:r>
              <a:rPr lang="en" sz="5000" dirty="0"/>
              <a:t>baco smoking</a:t>
            </a:r>
            <a:endParaRPr sz="5000" dirty="0"/>
          </a:p>
        </p:txBody>
      </p:sp>
      <p:sp>
        <p:nvSpPr>
          <p:cNvPr id="59" name="Google Shape;59;p15"/>
          <p:cNvSpPr txBox="1">
            <a:spLocks noGrp="1"/>
          </p:cNvSpPr>
          <p:nvPr>
            <p:ph type="subTitle" idx="1"/>
          </p:nvPr>
        </p:nvSpPr>
        <p:spPr>
          <a:xfrm>
            <a:off x="94675" y="3277175"/>
            <a:ext cx="4114800" cy="1438758"/>
          </a:xfrm>
          <a:prstGeom prst="rect">
            <a:avLst/>
          </a:prstGeom>
        </p:spPr>
        <p:txBody>
          <a:bodyPr spcFirstLastPara="1" wrap="square" lIns="91425" tIns="91425" rIns="91425" bIns="91425" anchor="t" anchorCtr="0">
            <a:noAutofit/>
          </a:bodyPr>
          <a:lstStyle/>
          <a:p>
            <a:pPr marL="0" lvl="0" indent="0" algn="l"/>
            <a:r>
              <a:rPr lang="en" sz="2000" dirty="0"/>
              <a:t>Student Name:</a:t>
            </a:r>
            <a:r>
              <a:rPr lang="en-US" sz="2000" b="1" dirty="0" err="1"/>
              <a:t>Sharifa</a:t>
            </a:r>
            <a:r>
              <a:rPr lang="en-US" sz="2000" b="1" dirty="0"/>
              <a:t> Saleh</a:t>
            </a:r>
            <a:endParaRPr lang="en" sz="2000" b="1" dirty="0"/>
          </a:p>
          <a:p>
            <a:pPr marL="0" lvl="0" indent="0" algn="l" rtl="0">
              <a:spcBef>
                <a:spcPts val="0"/>
              </a:spcBef>
              <a:spcAft>
                <a:spcPts val="0"/>
              </a:spcAft>
              <a:buNone/>
            </a:pPr>
            <a:r>
              <a:rPr lang="en-GB" sz="2000" dirty="0"/>
              <a:t>S</a:t>
            </a:r>
            <a:r>
              <a:rPr lang="en" sz="2000" dirty="0"/>
              <a:t>tudent </a:t>
            </a:r>
            <a:r>
              <a:rPr lang="en" sz="2000" dirty="0" smtClean="0"/>
              <a:t>numbe</a:t>
            </a:r>
            <a:r>
              <a:rPr lang="en-US" sz="2000" dirty="0"/>
              <a:t>r</a:t>
            </a:r>
            <a:r>
              <a:rPr lang="en" sz="2000" dirty="0" smtClean="0"/>
              <a:t>:</a:t>
            </a:r>
            <a:r>
              <a:rPr lang="en" sz="2000" b="1" dirty="0" smtClean="0"/>
              <a:t>3626</a:t>
            </a:r>
          </a:p>
          <a:p>
            <a:pPr marL="0" lvl="0" indent="0" algn="l" rtl="0">
              <a:spcBef>
                <a:spcPts val="0"/>
              </a:spcBef>
              <a:spcAft>
                <a:spcPts val="0"/>
              </a:spcAft>
              <a:buNone/>
            </a:pPr>
            <a:r>
              <a:rPr lang="en" sz="2000" dirty="0" smtClean="0"/>
              <a:t>Supervisor: </a:t>
            </a:r>
            <a:r>
              <a:rPr lang="en" sz="2000" b="1" dirty="0" smtClean="0"/>
              <a:t>makram</a:t>
            </a:r>
            <a:endParaRPr lang="en" sz="2000" b="1" dirty="0"/>
          </a:p>
          <a:p>
            <a:pPr marL="0" lvl="0" indent="0" algn="l" rtl="0">
              <a:spcBef>
                <a:spcPts val="0"/>
              </a:spcBef>
              <a:spcAft>
                <a:spcPts val="0"/>
              </a:spcAft>
              <a:buNone/>
            </a:pPr>
            <a:r>
              <a:rPr lang="en" sz="2000" dirty="0"/>
              <a:t>BLOCK: </a:t>
            </a:r>
            <a:r>
              <a:rPr lang="en" sz="2000" b="1" dirty="0"/>
              <a:t>P</a:t>
            </a:r>
            <a:r>
              <a:rPr lang="en-US" sz="2000" b="1" dirty="0"/>
              <a:t>.</a:t>
            </a:r>
            <a:r>
              <a:rPr lang="en" sz="2000" b="1" dirty="0"/>
              <a:t>T.S</a:t>
            </a:r>
          </a:p>
          <a:p>
            <a:pPr marL="0" lvl="0" indent="0" algn="l" rtl="0">
              <a:spcBef>
                <a:spcPts val="0"/>
              </a:spcBef>
              <a:spcAft>
                <a:spcPts val="0"/>
              </a:spcAft>
              <a:buNone/>
            </a:pPr>
            <a:r>
              <a:rPr lang="en-US" sz="2000" dirty="0"/>
              <a:t>Date: </a:t>
            </a:r>
            <a:r>
              <a:rPr lang="en-US" sz="2000" b="1" dirty="0"/>
              <a:t>6/6/2022</a:t>
            </a:r>
            <a:endParaRPr lang="en" sz="2000" b="1" dirty="0"/>
          </a:p>
        </p:txBody>
      </p:sp>
      <p:pic>
        <p:nvPicPr>
          <p:cNvPr id="3" name="Picture 2">
            <a:extLst>
              <a:ext uri="{FF2B5EF4-FFF2-40B4-BE49-F238E27FC236}">
                <a16:creationId xmlns:a16="http://schemas.microsoft.com/office/drawing/2014/main" xmlns="" id="{685167AE-F698-49AE-AC20-9EEC83176432}"/>
              </a:ext>
            </a:extLst>
          </p:cNvPr>
          <p:cNvPicPr>
            <a:picLocks noChangeAspect="1"/>
          </p:cNvPicPr>
          <p:nvPr/>
        </p:nvPicPr>
        <p:blipFill>
          <a:blip r:embed="rId4"/>
          <a:stretch>
            <a:fillRect/>
          </a:stretch>
        </p:blipFill>
        <p:spPr>
          <a:xfrm>
            <a:off x="5738157" y="1349223"/>
            <a:ext cx="1353108" cy="1353108"/>
          </a:xfrm>
          <a:prstGeom prst="rect">
            <a:avLst/>
          </a:prstGeom>
        </p:spPr>
      </p:pic>
      <p:pic>
        <p:nvPicPr>
          <p:cNvPr id="5" name="Picture 4">
            <a:extLst>
              <a:ext uri="{FF2B5EF4-FFF2-40B4-BE49-F238E27FC236}">
                <a16:creationId xmlns:a16="http://schemas.microsoft.com/office/drawing/2014/main" xmlns="" id="{110C174E-8F8D-4AD2-8F1E-9CD3BEF803E4}"/>
              </a:ext>
            </a:extLst>
          </p:cNvPr>
          <p:cNvPicPr>
            <a:picLocks noChangeAspect="1"/>
          </p:cNvPicPr>
          <p:nvPr/>
        </p:nvPicPr>
        <p:blipFill>
          <a:blip r:embed="rId5"/>
          <a:stretch>
            <a:fillRect/>
          </a:stretch>
        </p:blipFill>
        <p:spPr>
          <a:xfrm>
            <a:off x="6940447" y="2343350"/>
            <a:ext cx="1867651" cy="1867651"/>
          </a:xfrm>
          <a:prstGeom prst="rect">
            <a:avLst/>
          </a:prstGeom>
        </p:spPr>
      </p:pic>
      <p:pic>
        <p:nvPicPr>
          <p:cNvPr id="45" name="Picture 3">
            <a:extLst>
              <a:ext uri="{FF2B5EF4-FFF2-40B4-BE49-F238E27FC236}">
                <a16:creationId xmlns:a16="http://schemas.microsoft.com/office/drawing/2014/main" xmlns="" id="{EDBC56D9-7C3B-464F-8B49-1B7534110E2A}"/>
              </a:ext>
            </a:extLst>
          </p:cNvPr>
          <p:cNvPicPr>
            <a:picLocks noChangeAspect="1"/>
          </p:cNvPicPr>
          <p:nvPr/>
        </p:nvPicPr>
        <p:blipFill rotWithShape="1">
          <a:blip r:embed="rId6"/>
          <a:srcRect r="73031"/>
          <a:stretch/>
        </p:blipFill>
        <p:spPr>
          <a:xfrm>
            <a:off x="196404" y="133156"/>
            <a:ext cx="925057" cy="551851"/>
          </a:xfrm>
          <a:prstGeom prst="rect">
            <a:avLst/>
          </a:prstGeom>
        </p:spPr>
      </p:pic>
      <p:pic>
        <p:nvPicPr>
          <p:cNvPr id="47" name="Picture 3">
            <a:extLst>
              <a:ext uri="{FF2B5EF4-FFF2-40B4-BE49-F238E27FC236}">
                <a16:creationId xmlns:a16="http://schemas.microsoft.com/office/drawing/2014/main" xmlns="" id="{0EEA9451-35E2-479A-B8E3-8056F102C3C9}"/>
              </a:ext>
            </a:extLst>
          </p:cNvPr>
          <p:cNvPicPr>
            <a:picLocks noChangeAspect="1"/>
          </p:cNvPicPr>
          <p:nvPr/>
        </p:nvPicPr>
        <p:blipFill rotWithShape="1">
          <a:blip r:embed="rId6"/>
          <a:srcRect l="88712" r="-1" b="-6947"/>
          <a:stretch/>
        </p:blipFill>
        <p:spPr>
          <a:xfrm>
            <a:off x="8389802" y="133156"/>
            <a:ext cx="593996" cy="585567"/>
          </a:xfrm>
          <a:prstGeom prst="rect">
            <a:avLst/>
          </a:prstGeom>
        </p:spPr>
      </p:pic>
      <p:sp>
        <p:nvSpPr>
          <p:cNvPr id="2" name="مربع نص 1"/>
          <p:cNvSpPr txBox="1"/>
          <p:nvPr/>
        </p:nvSpPr>
        <p:spPr>
          <a:xfrm>
            <a:off x="8585200" y="4715933"/>
            <a:ext cx="558800" cy="307777"/>
          </a:xfrm>
          <a:prstGeom prst="rect">
            <a:avLst/>
          </a:prstGeom>
          <a:noFill/>
        </p:spPr>
        <p:txBody>
          <a:bodyPr wrap="square" rtlCol="1">
            <a:spAutoFit/>
          </a:bodyPr>
          <a:lstStyle/>
          <a:p>
            <a:pPr algn="ctr"/>
            <a:r>
              <a:rPr lang="en-US" b="1" dirty="0" smtClean="0"/>
              <a:t>1</a:t>
            </a:r>
            <a:endParaRPr lang="ar-SA" b="1"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500" tmFilter="0, 0; .2, .5; .8, .5; 1, 0"/>
                                        <p:tgtEl>
                                          <p:spTgt spid="58"/>
                                        </p:tgtEl>
                                      </p:cBhvr>
                                    </p:animEffect>
                                    <p:animScale>
                                      <p:cBhvr>
                                        <p:cTn id="12" dur="250" autoRev="1" fill="hold"/>
                                        <p:tgtEl>
                                          <p:spTgt spid="58"/>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59">
                                            <p:txEl>
                                              <p:pRg st="0" end="0"/>
                                            </p:txEl>
                                          </p:spTgt>
                                        </p:tgtEl>
                                        <p:attrNameLst>
                                          <p:attrName>style.visibility</p:attrName>
                                        </p:attrNameLst>
                                      </p:cBhvr>
                                      <p:to>
                                        <p:strVal val="visible"/>
                                      </p:to>
                                    </p:set>
                                    <p:animEffect transition="in" filter="fade">
                                      <p:cBhvr>
                                        <p:cTn id="17" dur="1000"/>
                                        <p:tgtEl>
                                          <p:spTgt spid="59">
                                            <p:txEl>
                                              <p:pRg st="0" end="0"/>
                                            </p:txEl>
                                          </p:spTgt>
                                        </p:tgtEl>
                                      </p:cBhvr>
                                    </p:animEffect>
                                    <p:anim calcmode="lin" valueType="num">
                                      <p:cBhvr>
                                        <p:cTn id="18" dur="1000" fill="hold"/>
                                        <p:tgtEl>
                                          <p:spTgt spid="59">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59">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9">
                                            <p:txEl>
                                              <p:pRg st="1" end="1"/>
                                            </p:txEl>
                                          </p:spTgt>
                                        </p:tgtEl>
                                        <p:attrNameLst>
                                          <p:attrName>style.visibility</p:attrName>
                                        </p:attrNameLst>
                                      </p:cBhvr>
                                      <p:to>
                                        <p:strVal val="visible"/>
                                      </p:to>
                                    </p:set>
                                    <p:animEffect transition="in" filter="fade">
                                      <p:cBhvr>
                                        <p:cTn id="22" dur="1000"/>
                                        <p:tgtEl>
                                          <p:spTgt spid="59">
                                            <p:txEl>
                                              <p:pRg st="1" end="1"/>
                                            </p:txEl>
                                          </p:spTgt>
                                        </p:tgtEl>
                                      </p:cBhvr>
                                    </p:animEffect>
                                    <p:anim calcmode="lin" valueType="num">
                                      <p:cBhvr>
                                        <p:cTn id="23" dur="1000" fill="hold"/>
                                        <p:tgtEl>
                                          <p:spTgt spid="59">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59">
                                            <p:txEl>
                                              <p:pRg st="1" end="1"/>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9">
                                            <p:txEl>
                                              <p:pRg st="2" end="2"/>
                                            </p:txEl>
                                          </p:spTgt>
                                        </p:tgtEl>
                                        <p:attrNameLst>
                                          <p:attrName>style.visibility</p:attrName>
                                        </p:attrNameLst>
                                      </p:cBhvr>
                                      <p:to>
                                        <p:strVal val="visible"/>
                                      </p:to>
                                    </p:set>
                                    <p:animEffect transition="in" filter="fade">
                                      <p:cBhvr>
                                        <p:cTn id="27" dur="1000"/>
                                        <p:tgtEl>
                                          <p:spTgt spid="59">
                                            <p:txEl>
                                              <p:pRg st="2" end="2"/>
                                            </p:txEl>
                                          </p:spTgt>
                                        </p:tgtEl>
                                      </p:cBhvr>
                                    </p:animEffect>
                                    <p:anim calcmode="lin" valueType="num">
                                      <p:cBhvr>
                                        <p:cTn id="28" dur="1000" fill="hold"/>
                                        <p:tgtEl>
                                          <p:spTgt spid="59">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59">
                                            <p:txEl>
                                              <p:pRg st="2" end="2"/>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9">
                                            <p:txEl>
                                              <p:pRg st="3" end="3"/>
                                            </p:txEl>
                                          </p:spTgt>
                                        </p:tgtEl>
                                        <p:attrNameLst>
                                          <p:attrName>style.visibility</p:attrName>
                                        </p:attrNameLst>
                                      </p:cBhvr>
                                      <p:to>
                                        <p:strVal val="visible"/>
                                      </p:to>
                                    </p:set>
                                    <p:animEffect transition="in" filter="fade">
                                      <p:cBhvr>
                                        <p:cTn id="32" dur="1000"/>
                                        <p:tgtEl>
                                          <p:spTgt spid="59">
                                            <p:txEl>
                                              <p:pRg st="3" end="3"/>
                                            </p:txEl>
                                          </p:spTgt>
                                        </p:tgtEl>
                                      </p:cBhvr>
                                    </p:animEffect>
                                    <p:anim calcmode="lin" valueType="num">
                                      <p:cBhvr>
                                        <p:cTn id="33" dur="1000" fill="hold"/>
                                        <p:tgtEl>
                                          <p:spTgt spid="59">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59">
                                            <p:txEl>
                                              <p:pRg st="3" end="3"/>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59">
                                            <p:txEl>
                                              <p:pRg st="4" end="4"/>
                                            </p:txEl>
                                          </p:spTgt>
                                        </p:tgtEl>
                                        <p:attrNameLst>
                                          <p:attrName>style.visibility</p:attrName>
                                        </p:attrNameLst>
                                      </p:cBhvr>
                                      <p:to>
                                        <p:strVal val="visible"/>
                                      </p:to>
                                    </p:set>
                                    <p:animEffect transition="in" filter="fade">
                                      <p:cBhvr>
                                        <p:cTn id="37" dur="1000"/>
                                        <p:tgtEl>
                                          <p:spTgt spid="59">
                                            <p:txEl>
                                              <p:pRg st="4" end="4"/>
                                            </p:txEl>
                                          </p:spTgt>
                                        </p:tgtEl>
                                      </p:cBhvr>
                                    </p:animEffect>
                                    <p:anim calcmode="lin" valueType="num">
                                      <p:cBhvr>
                                        <p:cTn id="38" dur="1000" fill="hold"/>
                                        <p:tgtEl>
                                          <p:spTgt spid="59">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59">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239E6DCE-0B7C-4FEC-80D6-34B36DEA5730}"/>
              </a:ext>
            </a:extLst>
          </p:cNvPr>
          <p:cNvPicPr>
            <a:picLocks noChangeAspect="1"/>
          </p:cNvPicPr>
          <p:nvPr/>
        </p:nvPicPr>
        <p:blipFill>
          <a:blip r:embed="rId3"/>
          <a:stretch>
            <a:fillRect/>
          </a:stretch>
        </p:blipFill>
        <p:spPr>
          <a:xfrm>
            <a:off x="1140311" y="689287"/>
            <a:ext cx="7114783" cy="40655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مربع نص 2"/>
          <p:cNvSpPr txBox="1"/>
          <p:nvPr/>
        </p:nvSpPr>
        <p:spPr>
          <a:xfrm>
            <a:off x="8585200" y="4715933"/>
            <a:ext cx="558800" cy="307777"/>
          </a:xfrm>
          <a:prstGeom prst="rect">
            <a:avLst/>
          </a:prstGeom>
          <a:noFill/>
        </p:spPr>
        <p:txBody>
          <a:bodyPr wrap="square" rtlCol="1">
            <a:spAutoFit/>
          </a:bodyPr>
          <a:lstStyle/>
          <a:p>
            <a:pPr algn="ctr"/>
            <a:r>
              <a:rPr lang="en-US" b="1" dirty="0" smtClean="0"/>
              <a:t>11</a:t>
            </a:r>
            <a:endParaRPr lang="ar-SA" b="1" dirty="0"/>
          </a:p>
        </p:txBody>
      </p:sp>
    </p:spTree>
    <p:extLst>
      <p:ext uri="{BB962C8B-B14F-4D97-AF65-F5344CB8AC3E}">
        <p14:creationId xmlns:p14="http://schemas.microsoft.com/office/powerpoint/2010/main" val="21042977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Shape 369"/>
        <p:cNvGrpSpPr/>
        <p:nvPr/>
      </p:nvGrpSpPr>
      <p:grpSpPr>
        <a:xfrm>
          <a:off x="0" y="0"/>
          <a:ext cx="0" cy="0"/>
          <a:chOff x="0" y="0"/>
          <a:chExt cx="0" cy="0"/>
        </a:xfrm>
      </p:grpSpPr>
      <p:sp>
        <p:nvSpPr>
          <p:cNvPr id="370" name="Google Shape;370;p18"/>
          <p:cNvSpPr txBox="1">
            <a:spLocks noGrp="1"/>
          </p:cNvSpPr>
          <p:nvPr>
            <p:ph type="title"/>
          </p:nvPr>
        </p:nvSpPr>
        <p:spPr>
          <a:xfrm>
            <a:off x="218135" y="2097080"/>
            <a:ext cx="4469181" cy="572700"/>
          </a:xfrm>
          <a:prstGeom prst="rect">
            <a:avLst/>
          </a:prstGeom>
        </p:spPr>
        <p:txBody>
          <a:bodyPr spcFirstLastPara="1" wrap="square" lIns="91425" tIns="91425" rIns="91425" bIns="91425" anchor="t" anchorCtr="0">
            <a:noAutofit/>
          </a:bodyPr>
          <a:lstStyle/>
          <a:p>
            <a:pPr lvl="0" algn="l" rtl="0">
              <a:lnSpc>
                <a:spcPct val="107000"/>
              </a:lnSpc>
              <a:spcAft>
                <a:spcPts val="800"/>
              </a:spcAft>
              <a:buClr>
                <a:srgbClr val="212121"/>
              </a:buClr>
              <a:buSzPts val="1500"/>
            </a:pPr>
            <a:r>
              <a:rPr lang="en-US" sz="3200" dirty="0"/>
              <a:t>Outline the strategies to improve smoking cessation in primary care.</a:t>
            </a:r>
            <a:endParaRPr lang="en-GB"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11" name="Google Shape;559;p19">
            <a:extLst>
              <a:ext uri="{FF2B5EF4-FFF2-40B4-BE49-F238E27FC236}">
                <a16:creationId xmlns:a16="http://schemas.microsoft.com/office/drawing/2014/main" xmlns="" id="{E38EB888-2972-44FE-A585-FF629FF02013}"/>
              </a:ext>
            </a:extLst>
          </p:cNvPr>
          <p:cNvSpPr/>
          <p:nvPr/>
        </p:nvSpPr>
        <p:spPr>
          <a:xfrm>
            <a:off x="401824" y="876615"/>
            <a:ext cx="726757" cy="743869"/>
          </a:xfrm>
          <a:custGeom>
            <a:avLst/>
            <a:gdLst/>
            <a:ahLst/>
            <a:cxnLst/>
            <a:rect l="l" t="t" r="r" b="b"/>
            <a:pathLst>
              <a:path w="23209" h="23209" extrusionOk="0">
                <a:moveTo>
                  <a:pt x="11604" y="1"/>
                </a:moveTo>
                <a:cubicBezTo>
                  <a:pt x="5213" y="1"/>
                  <a:pt x="0" y="5189"/>
                  <a:pt x="0" y="11605"/>
                </a:cubicBezTo>
                <a:cubicBezTo>
                  <a:pt x="0" y="17996"/>
                  <a:pt x="5213" y="23209"/>
                  <a:pt x="11604" y="23209"/>
                </a:cubicBezTo>
                <a:cubicBezTo>
                  <a:pt x="18020" y="23209"/>
                  <a:pt x="23208" y="17996"/>
                  <a:pt x="23208" y="11605"/>
                </a:cubicBezTo>
                <a:cubicBezTo>
                  <a:pt x="23208" y="5189"/>
                  <a:pt x="18020" y="1"/>
                  <a:pt x="11604" y="1"/>
                </a:cubicBezTo>
                <a:close/>
              </a:path>
            </a:pathLst>
          </a:custGeom>
          <a:solidFill>
            <a:srgbClr val="FFFFFF"/>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 sz="2400" b="1" dirty="0">
                <a:solidFill>
                  <a:schemeClr val="accent3"/>
                </a:solidFill>
                <a:latin typeface="Fira Sans Extra Condensed"/>
                <a:ea typeface="Fira Sans Extra Condensed"/>
                <a:cs typeface="Fira Sans Extra Condensed"/>
                <a:sym typeface="Fira Sans Extra Condensed"/>
              </a:rPr>
              <a:t>3</a:t>
            </a:r>
            <a:endParaRPr sz="2400" b="1" dirty="0">
              <a:solidFill>
                <a:schemeClr val="accent3"/>
              </a:solidFill>
              <a:latin typeface="Fira Sans Extra Condensed"/>
              <a:ea typeface="Fira Sans Extra Condensed"/>
              <a:cs typeface="Fira Sans Extra Condensed"/>
              <a:sym typeface="Fira Sans Extra Condensed"/>
            </a:endParaRPr>
          </a:p>
        </p:txBody>
      </p:sp>
      <p:grpSp>
        <p:nvGrpSpPr>
          <p:cNvPr id="32" name="Google Shape;741;p23">
            <a:extLst>
              <a:ext uri="{FF2B5EF4-FFF2-40B4-BE49-F238E27FC236}">
                <a16:creationId xmlns:a16="http://schemas.microsoft.com/office/drawing/2014/main" xmlns="" id="{859DAAD3-6EE6-43F2-A3AA-333CB95F1139}"/>
              </a:ext>
            </a:extLst>
          </p:cNvPr>
          <p:cNvGrpSpPr/>
          <p:nvPr/>
        </p:nvGrpSpPr>
        <p:grpSpPr>
          <a:xfrm>
            <a:off x="4503627" y="1012902"/>
            <a:ext cx="4238549" cy="2939539"/>
            <a:chOff x="2412763" y="1494225"/>
            <a:chExt cx="4318438" cy="2942765"/>
          </a:xfrm>
        </p:grpSpPr>
        <p:sp>
          <p:nvSpPr>
            <p:cNvPr id="33" name="Google Shape;742;p23">
              <a:extLst>
                <a:ext uri="{FF2B5EF4-FFF2-40B4-BE49-F238E27FC236}">
                  <a16:creationId xmlns:a16="http://schemas.microsoft.com/office/drawing/2014/main" xmlns="" id="{ED4E7146-73F1-40A0-AED5-02605A79B832}"/>
                </a:ext>
              </a:extLst>
            </p:cNvPr>
            <p:cNvSpPr/>
            <p:nvPr/>
          </p:nvSpPr>
          <p:spPr>
            <a:xfrm>
              <a:off x="2441809" y="1494225"/>
              <a:ext cx="4242220" cy="2942765"/>
            </a:xfrm>
            <a:custGeom>
              <a:avLst/>
              <a:gdLst/>
              <a:ahLst/>
              <a:cxnLst/>
              <a:rect l="l" t="t" r="r" b="b"/>
              <a:pathLst>
                <a:path w="89470" h="62064" extrusionOk="0">
                  <a:moveTo>
                    <a:pt x="73137" y="1"/>
                  </a:moveTo>
                  <a:lnTo>
                    <a:pt x="72164" y="72"/>
                  </a:lnTo>
                  <a:lnTo>
                    <a:pt x="71208" y="233"/>
                  </a:lnTo>
                  <a:lnTo>
                    <a:pt x="70253" y="474"/>
                  </a:lnTo>
                  <a:lnTo>
                    <a:pt x="69315" y="804"/>
                  </a:lnTo>
                  <a:lnTo>
                    <a:pt x="68860" y="1010"/>
                  </a:lnTo>
                  <a:lnTo>
                    <a:pt x="68404" y="1233"/>
                  </a:lnTo>
                  <a:lnTo>
                    <a:pt x="67529" y="1733"/>
                  </a:lnTo>
                  <a:lnTo>
                    <a:pt x="66288" y="2581"/>
                  </a:lnTo>
                  <a:lnTo>
                    <a:pt x="64707" y="3787"/>
                  </a:lnTo>
                  <a:lnTo>
                    <a:pt x="63502" y="4662"/>
                  </a:lnTo>
                  <a:lnTo>
                    <a:pt x="62653" y="5207"/>
                  </a:lnTo>
                  <a:lnTo>
                    <a:pt x="62216" y="5457"/>
                  </a:lnTo>
                  <a:lnTo>
                    <a:pt x="61751" y="5698"/>
                  </a:lnTo>
                  <a:lnTo>
                    <a:pt x="60805" y="6153"/>
                  </a:lnTo>
                  <a:lnTo>
                    <a:pt x="59831" y="6546"/>
                  </a:lnTo>
                  <a:lnTo>
                    <a:pt x="58831" y="6886"/>
                  </a:lnTo>
                  <a:lnTo>
                    <a:pt x="57822" y="7180"/>
                  </a:lnTo>
                  <a:lnTo>
                    <a:pt x="56795" y="7421"/>
                  </a:lnTo>
                  <a:lnTo>
                    <a:pt x="55759" y="7618"/>
                  </a:lnTo>
                  <a:lnTo>
                    <a:pt x="54714" y="7770"/>
                  </a:lnTo>
                  <a:lnTo>
                    <a:pt x="54197" y="7832"/>
                  </a:lnTo>
                  <a:lnTo>
                    <a:pt x="53446" y="7895"/>
                  </a:lnTo>
                  <a:lnTo>
                    <a:pt x="52696" y="7948"/>
                  </a:lnTo>
                  <a:lnTo>
                    <a:pt x="51598" y="7993"/>
                  </a:lnTo>
                  <a:lnTo>
                    <a:pt x="49392" y="7975"/>
                  </a:lnTo>
                  <a:lnTo>
                    <a:pt x="47195" y="7832"/>
                  </a:lnTo>
                  <a:lnTo>
                    <a:pt x="44999" y="7591"/>
                  </a:lnTo>
                  <a:lnTo>
                    <a:pt x="42811" y="7279"/>
                  </a:lnTo>
                  <a:lnTo>
                    <a:pt x="40623" y="6912"/>
                  </a:lnTo>
                  <a:lnTo>
                    <a:pt x="37364" y="6314"/>
                  </a:lnTo>
                  <a:lnTo>
                    <a:pt x="35211" y="5912"/>
                  </a:lnTo>
                  <a:lnTo>
                    <a:pt x="34122" y="5716"/>
                  </a:lnTo>
                  <a:lnTo>
                    <a:pt x="31925" y="5350"/>
                  </a:lnTo>
                  <a:lnTo>
                    <a:pt x="29728" y="5055"/>
                  </a:lnTo>
                  <a:lnTo>
                    <a:pt x="27523" y="4832"/>
                  </a:lnTo>
                  <a:lnTo>
                    <a:pt x="25317" y="4716"/>
                  </a:lnTo>
                  <a:lnTo>
                    <a:pt x="23111" y="4734"/>
                  </a:lnTo>
                  <a:lnTo>
                    <a:pt x="21468" y="4850"/>
                  </a:lnTo>
                  <a:lnTo>
                    <a:pt x="20379" y="4975"/>
                  </a:lnTo>
                  <a:lnTo>
                    <a:pt x="19298" y="5144"/>
                  </a:lnTo>
                  <a:lnTo>
                    <a:pt x="18218" y="5359"/>
                  </a:lnTo>
                  <a:lnTo>
                    <a:pt x="17682" y="5484"/>
                  </a:lnTo>
                  <a:lnTo>
                    <a:pt x="16932" y="5680"/>
                  </a:lnTo>
                  <a:lnTo>
                    <a:pt x="15476" y="6144"/>
                  </a:lnTo>
                  <a:lnTo>
                    <a:pt x="14083" y="6698"/>
                  </a:lnTo>
                  <a:lnTo>
                    <a:pt x="12753" y="7332"/>
                  </a:lnTo>
                  <a:lnTo>
                    <a:pt x="11476" y="8047"/>
                  </a:lnTo>
                  <a:lnTo>
                    <a:pt x="10261" y="8832"/>
                  </a:lnTo>
                  <a:lnTo>
                    <a:pt x="9118" y="9690"/>
                  </a:lnTo>
                  <a:lnTo>
                    <a:pt x="8029" y="10609"/>
                  </a:lnTo>
                  <a:lnTo>
                    <a:pt x="7011" y="11592"/>
                  </a:lnTo>
                  <a:lnTo>
                    <a:pt x="6055" y="12628"/>
                  </a:lnTo>
                  <a:lnTo>
                    <a:pt x="5162" y="13726"/>
                  </a:lnTo>
                  <a:lnTo>
                    <a:pt x="4341" y="14869"/>
                  </a:lnTo>
                  <a:lnTo>
                    <a:pt x="3590" y="16057"/>
                  </a:lnTo>
                  <a:lnTo>
                    <a:pt x="2903" y="17280"/>
                  </a:lnTo>
                  <a:lnTo>
                    <a:pt x="2287" y="18548"/>
                  </a:lnTo>
                  <a:lnTo>
                    <a:pt x="1751" y="19843"/>
                  </a:lnTo>
                  <a:lnTo>
                    <a:pt x="1278" y="21174"/>
                  </a:lnTo>
                  <a:lnTo>
                    <a:pt x="876" y="22522"/>
                  </a:lnTo>
                  <a:lnTo>
                    <a:pt x="554" y="23897"/>
                  </a:lnTo>
                  <a:lnTo>
                    <a:pt x="295" y="25290"/>
                  </a:lnTo>
                  <a:lnTo>
                    <a:pt x="126" y="26692"/>
                  </a:lnTo>
                  <a:lnTo>
                    <a:pt x="18" y="28103"/>
                  </a:lnTo>
                  <a:lnTo>
                    <a:pt x="1" y="29514"/>
                  </a:lnTo>
                  <a:lnTo>
                    <a:pt x="54" y="30934"/>
                  </a:lnTo>
                  <a:lnTo>
                    <a:pt x="188" y="32345"/>
                  </a:lnTo>
                  <a:lnTo>
                    <a:pt x="402" y="33747"/>
                  </a:lnTo>
                  <a:lnTo>
                    <a:pt x="697" y="35140"/>
                  </a:lnTo>
                  <a:lnTo>
                    <a:pt x="1072" y="36515"/>
                  </a:lnTo>
                  <a:lnTo>
                    <a:pt x="1528" y="37873"/>
                  </a:lnTo>
                  <a:lnTo>
                    <a:pt x="2072" y="39203"/>
                  </a:lnTo>
                  <a:lnTo>
                    <a:pt x="2697" y="40507"/>
                  </a:lnTo>
                  <a:lnTo>
                    <a:pt x="3412" y="41784"/>
                  </a:lnTo>
                  <a:lnTo>
                    <a:pt x="3796" y="42400"/>
                  </a:lnTo>
                  <a:lnTo>
                    <a:pt x="4144" y="42927"/>
                  </a:lnTo>
                  <a:lnTo>
                    <a:pt x="4858" y="43945"/>
                  </a:lnTo>
                  <a:lnTo>
                    <a:pt x="5618" y="44936"/>
                  </a:lnTo>
                  <a:lnTo>
                    <a:pt x="6412" y="45892"/>
                  </a:lnTo>
                  <a:lnTo>
                    <a:pt x="7243" y="46820"/>
                  </a:lnTo>
                  <a:lnTo>
                    <a:pt x="8100" y="47722"/>
                  </a:lnTo>
                  <a:lnTo>
                    <a:pt x="9448" y="49035"/>
                  </a:lnTo>
                  <a:lnTo>
                    <a:pt x="11342" y="50669"/>
                  </a:lnTo>
                  <a:lnTo>
                    <a:pt x="13342" y="52205"/>
                  </a:lnTo>
                  <a:lnTo>
                    <a:pt x="15414" y="53634"/>
                  </a:lnTo>
                  <a:lnTo>
                    <a:pt x="17548" y="54964"/>
                  </a:lnTo>
                  <a:lnTo>
                    <a:pt x="18637" y="55590"/>
                  </a:lnTo>
                  <a:lnTo>
                    <a:pt x="19530" y="56081"/>
                  </a:lnTo>
                  <a:lnTo>
                    <a:pt x="21334" y="57009"/>
                  </a:lnTo>
                  <a:lnTo>
                    <a:pt x="23174" y="57858"/>
                  </a:lnTo>
                  <a:lnTo>
                    <a:pt x="25031" y="58635"/>
                  </a:lnTo>
                  <a:lnTo>
                    <a:pt x="26915" y="59322"/>
                  </a:lnTo>
                  <a:lnTo>
                    <a:pt x="28827" y="59938"/>
                  </a:lnTo>
                  <a:lnTo>
                    <a:pt x="30746" y="60474"/>
                  </a:lnTo>
                  <a:lnTo>
                    <a:pt x="32675" y="60939"/>
                  </a:lnTo>
                  <a:lnTo>
                    <a:pt x="34622" y="61314"/>
                  </a:lnTo>
                  <a:lnTo>
                    <a:pt x="36578" y="61617"/>
                  </a:lnTo>
                  <a:lnTo>
                    <a:pt x="38542" y="61849"/>
                  </a:lnTo>
                  <a:lnTo>
                    <a:pt x="40507" y="61992"/>
                  </a:lnTo>
                  <a:lnTo>
                    <a:pt x="42471" y="62064"/>
                  </a:lnTo>
                  <a:lnTo>
                    <a:pt x="44436" y="62064"/>
                  </a:lnTo>
                  <a:lnTo>
                    <a:pt x="46401" y="61983"/>
                  </a:lnTo>
                  <a:lnTo>
                    <a:pt x="48356" y="61823"/>
                  </a:lnTo>
                  <a:lnTo>
                    <a:pt x="50303" y="61582"/>
                  </a:lnTo>
                  <a:lnTo>
                    <a:pt x="52232" y="61269"/>
                  </a:lnTo>
                  <a:lnTo>
                    <a:pt x="54152" y="60885"/>
                  </a:lnTo>
                  <a:lnTo>
                    <a:pt x="56054" y="60421"/>
                  </a:lnTo>
                  <a:lnTo>
                    <a:pt x="57938" y="59876"/>
                  </a:lnTo>
                  <a:lnTo>
                    <a:pt x="59796" y="59260"/>
                  </a:lnTo>
                  <a:lnTo>
                    <a:pt x="61635" y="58563"/>
                  </a:lnTo>
                  <a:lnTo>
                    <a:pt x="63439" y="57795"/>
                  </a:lnTo>
                  <a:lnTo>
                    <a:pt x="65216" y="56956"/>
                  </a:lnTo>
                  <a:lnTo>
                    <a:pt x="66966" y="56027"/>
                  </a:lnTo>
                  <a:lnTo>
                    <a:pt x="68672" y="55036"/>
                  </a:lnTo>
                  <a:lnTo>
                    <a:pt x="70351" y="53964"/>
                  </a:lnTo>
                  <a:lnTo>
                    <a:pt x="71985" y="52812"/>
                  </a:lnTo>
                  <a:lnTo>
                    <a:pt x="73566" y="51589"/>
                  </a:lnTo>
                  <a:lnTo>
                    <a:pt x="75111" y="50294"/>
                  </a:lnTo>
                  <a:lnTo>
                    <a:pt x="76611" y="48928"/>
                  </a:lnTo>
                  <a:lnTo>
                    <a:pt x="77334" y="48204"/>
                  </a:lnTo>
                  <a:lnTo>
                    <a:pt x="77879" y="47660"/>
                  </a:lnTo>
                  <a:lnTo>
                    <a:pt x="78933" y="46526"/>
                  </a:lnTo>
                  <a:lnTo>
                    <a:pt x="79942" y="45356"/>
                  </a:lnTo>
                  <a:lnTo>
                    <a:pt x="80906" y="44150"/>
                  </a:lnTo>
                  <a:lnTo>
                    <a:pt x="81835" y="42909"/>
                  </a:lnTo>
                  <a:lnTo>
                    <a:pt x="82710" y="41641"/>
                  </a:lnTo>
                  <a:lnTo>
                    <a:pt x="83540" y="40346"/>
                  </a:lnTo>
                  <a:lnTo>
                    <a:pt x="84326" y="39016"/>
                  </a:lnTo>
                  <a:lnTo>
                    <a:pt x="85059" y="37667"/>
                  </a:lnTo>
                  <a:lnTo>
                    <a:pt x="85737" y="36283"/>
                  </a:lnTo>
                  <a:lnTo>
                    <a:pt x="86362" y="34881"/>
                  </a:lnTo>
                  <a:lnTo>
                    <a:pt x="86934" y="33461"/>
                  </a:lnTo>
                  <a:lnTo>
                    <a:pt x="87452" y="32014"/>
                  </a:lnTo>
                  <a:lnTo>
                    <a:pt x="87916" y="30559"/>
                  </a:lnTo>
                  <a:lnTo>
                    <a:pt x="88318" y="29077"/>
                  </a:lnTo>
                  <a:lnTo>
                    <a:pt x="88657" y="27585"/>
                  </a:lnTo>
                  <a:lnTo>
                    <a:pt x="88800" y="26835"/>
                  </a:lnTo>
                  <a:lnTo>
                    <a:pt x="88934" y="26112"/>
                  </a:lnTo>
                  <a:lnTo>
                    <a:pt x="89148" y="24638"/>
                  </a:lnTo>
                  <a:lnTo>
                    <a:pt x="89318" y="23129"/>
                  </a:lnTo>
                  <a:lnTo>
                    <a:pt x="89425" y="21593"/>
                  </a:lnTo>
                  <a:lnTo>
                    <a:pt x="89470" y="20031"/>
                  </a:lnTo>
                  <a:lnTo>
                    <a:pt x="89443" y="18468"/>
                  </a:lnTo>
                  <a:lnTo>
                    <a:pt x="89336" y="16905"/>
                  </a:lnTo>
                  <a:lnTo>
                    <a:pt x="89148" y="15351"/>
                  </a:lnTo>
                  <a:lnTo>
                    <a:pt x="88881" y="13815"/>
                  </a:lnTo>
                  <a:lnTo>
                    <a:pt x="88514" y="12315"/>
                  </a:lnTo>
                  <a:lnTo>
                    <a:pt x="88041" y="10842"/>
                  </a:lnTo>
                  <a:lnTo>
                    <a:pt x="87470" y="9431"/>
                  </a:lnTo>
                  <a:lnTo>
                    <a:pt x="86791" y="8064"/>
                  </a:lnTo>
                  <a:lnTo>
                    <a:pt x="85987" y="6770"/>
                  </a:lnTo>
                  <a:lnTo>
                    <a:pt x="85067" y="5555"/>
                  </a:lnTo>
                  <a:lnTo>
                    <a:pt x="84014" y="4421"/>
                  </a:lnTo>
                  <a:lnTo>
                    <a:pt x="83433" y="3903"/>
                  </a:lnTo>
                  <a:lnTo>
                    <a:pt x="83067" y="3590"/>
                  </a:lnTo>
                  <a:lnTo>
                    <a:pt x="82299" y="2992"/>
                  </a:lnTo>
                  <a:lnTo>
                    <a:pt x="81495" y="2447"/>
                  </a:lnTo>
                  <a:lnTo>
                    <a:pt x="80647" y="1938"/>
                  </a:lnTo>
                  <a:lnTo>
                    <a:pt x="79772" y="1483"/>
                  </a:lnTo>
                  <a:lnTo>
                    <a:pt x="78870" y="1081"/>
                  </a:lnTo>
                  <a:lnTo>
                    <a:pt x="77950" y="742"/>
                  </a:lnTo>
                  <a:lnTo>
                    <a:pt x="77004" y="456"/>
                  </a:lnTo>
                  <a:lnTo>
                    <a:pt x="76048" y="242"/>
                  </a:lnTo>
                  <a:lnTo>
                    <a:pt x="75084" y="90"/>
                  </a:lnTo>
                  <a:lnTo>
                    <a:pt x="74110" y="10"/>
                  </a:lnTo>
                  <a:lnTo>
                    <a:pt x="73137" y="1"/>
                  </a:lnTo>
                  <a:close/>
                </a:path>
              </a:pathLst>
            </a:custGeom>
            <a:solidFill>
              <a:srgbClr val="F2EF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 name="Google Shape;743;p23">
              <a:extLst>
                <a:ext uri="{FF2B5EF4-FFF2-40B4-BE49-F238E27FC236}">
                  <a16:creationId xmlns:a16="http://schemas.microsoft.com/office/drawing/2014/main" xmlns="" id="{BA01F55F-075D-4CBC-9E69-31392661B33D}"/>
                </a:ext>
              </a:extLst>
            </p:cNvPr>
            <p:cNvGrpSpPr/>
            <p:nvPr/>
          </p:nvGrpSpPr>
          <p:grpSpPr>
            <a:xfrm>
              <a:off x="2412763" y="2645920"/>
              <a:ext cx="827818" cy="771058"/>
              <a:chOff x="2260363" y="2645920"/>
              <a:chExt cx="827818" cy="771058"/>
            </a:xfrm>
          </p:grpSpPr>
          <p:sp>
            <p:nvSpPr>
              <p:cNvPr id="125" name="Google Shape;744;p23">
                <a:extLst>
                  <a:ext uri="{FF2B5EF4-FFF2-40B4-BE49-F238E27FC236}">
                    <a16:creationId xmlns:a16="http://schemas.microsoft.com/office/drawing/2014/main" xmlns="" id="{2BCF5D58-90BB-4963-8F51-30A3BC78356E}"/>
                  </a:ext>
                </a:extLst>
              </p:cNvPr>
              <p:cNvSpPr/>
              <p:nvPr/>
            </p:nvSpPr>
            <p:spPr>
              <a:xfrm>
                <a:off x="2260363" y="2742029"/>
                <a:ext cx="827818" cy="635598"/>
              </a:xfrm>
              <a:custGeom>
                <a:avLst/>
                <a:gdLst/>
                <a:ahLst/>
                <a:cxnLst/>
                <a:rect l="l" t="t" r="r" b="b"/>
                <a:pathLst>
                  <a:path w="17459" h="13405" extrusionOk="0">
                    <a:moveTo>
                      <a:pt x="13708" y="0"/>
                    </a:moveTo>
                    <a:lnTo>
                      <a:pt x="13003" y="116"/>
                    </a:lnTo>
                    <a:lnTo>
                      <a:pt x="12663" y="223"/>
                    </a:lnTo>
                    <a:lnTo>
                      <a:pt x="12270" y="357"/>
                    </a:lnTo>
                    <a:lnTo>
                      <a:pt x="11556" y="688"/>
                    </a:lnTo>
                    <a:lnTo>
                      <a:pt x="10877" y="1090"/>
                    </a:lnTo>
                    <a:lnTo>
                      <a:pt x="10252" y="1563"/>
                    </a:lnTo>
                    <a:lnTo>
                      <a:pt x="9949" y="1831"/>
                    </a:lnTo>
                    <a:lnTo>
                      <a:pt x="9788" y="1965"/>
                    </a:lnTo>
                    <a:lnTo>
                      <a:pt x="9440" y="2161"/>
                    </a:lnTo>
                    <a:lnTo>
                      <a:pt x="9074" y="2295"/>
                    </a:lnTo>
                    <a:lnTo>
                      <a:pt x="8681" y="2376"/>
                    </a:lnTo>
                    <a:lnTo>
                      <a:pt x="8073" y="2402"/>
                    </a:lnTo>
                    <a:lnTo>
                      <a:pt x="7261" y="2295"/>
                    </a:lnTo>
                    <a:lnTo>
                      <a:pt x="6877" y="2206"/>
                    </a:lnTo>
                    <a:lnTo>
                      <a:pt x="6350" y="2072"/>
                    </a:lnTo>
                    <a:lnTo>
                      <a:pt x="5323" y="1733"/>
                    </a:lnTo>
                    <a:lnTo>
                      <a:pt x="4796" y="1590"/>
                    </a:lnTo>
                    <a:lnTo>
                      <a:pt x="4457" y="1509"/>
                    </a:lnTo>
                    <a:lnTo>
                      <a:pt x="3751" y="1393"/>
                    </a:lnTo>
                    <a:lnTo>
                      <a:pt x="3046" y="1384"/>
                    </a:lnTo>
                    <a:lnTo>
                      <a:pt x="2528" y="1474"/>
                    </a:lnTo>
                    <a:lnTo>
                      <a:pt x="2197" y="1572"/>
                    </a:lnTo>
                    <a:lnTo>
                      <a:pt x="2037" y="1643"/>
                    </a:lnTo>
                    <a:lnTo>
                      <a:pt x="1858" y="1733"/>
                    </a:lnTo>
                    <a:lnTo>
                      <a:pt x="1528" y="1947"/>
                    </a:lnTo>
                    <a:lnTo>
                      <a:pt x="1233" y="2206"/>
                    </a:lnTo>
                    <a:lnTo>
                      <a:pt x="965" y="2501"/>
                    </a:lnTo>
                    <a:lnTo>
                      <a:pt x="626" y="2992"/>
                    </a:lnTo>
                    <a:lnTo>
                      <a:pt x="295" y="3733"/>
                    </a:lnTo>
                    <a:lnTo>
                      <a:pt x="188" y="4117"/>
                    </a:lnTo>
                    <a:lnTo>
                      <a:pt x="117" y="4421"/>
                    </a:lnTo>
                    <a:lnTo>
                      <a:pt x="27" y="5037"/>
                    </a:lnTo>
                    <a:lnTo>
                      <a:pt x="1" y="5653"/>
                    </a:lnTo>
                    <a:lnTo>
                      <a:pt x="45" y="6278"/>
                    </a:lnTo>
                    <a:lnTo>
                      <a:pt x="144" y="6894"/>
                    </a:lnTo>
                    <a:lnTo>
                      <a:pt x="304" y="7492"/>
                    </a:lnTo>
                    <a:lnTo>
                      <a:pt x="510" y="8082"/>
                    </a:lnTo>
                    <a:lnTo>
                      <a:pt x="778" y="8653"/>
                    </a:lnTo>
                    <a:lnTo>
                      <a:pt x="929" y="8921"/>
                    </a:lnTo>
                    <a:lnTo>
                      <a:pt x="1090" y="9189"/>
                    </a:lnTo>
                    <a:lnTo>
                      <a:pt x="1438" y="9707"/>
                    </a:lnTo>
                    <a:lnTo>
                      <a:pt x="1831" y="10189"/>
                    </a:lnTo>
                    <a:lnTo>
                      <a:pt x="2260" y="10636"/>
                    </a:lnTo>
                    <a:lnTo>
                      <a:pt x="2957" y="11261"/>
                    </a:lnTo>
                    <a:lnTo>
                      <a:pt x="3983" y="11975"/>
                    </a:lnTo>
                    <a:lnTo>
                      <a:pt x="4528" y="12279"/>
                    </a:lnTo>
                    <a:lnTo>
                      <a:pt x="4903" y="12466"/>
                    </a:lnTo>
                    <a:lnTo>
                      <a:pt x="5671" y="12797"/>
                    </a:lnTo>
                    <a:lnTo>
                      <a:pt x="6466" y="13047"/>
                    </a:lnTo>
                    <a:lnTo>
                      <a:pt x="7279" y="13234"/>
                    </a:lnTo>
                    <a:lnTo>
                      <a:pt x="8100" y="13359"/>
                    </a:lnTo>
                    <a:lnTo>
                      <a:pt x="8922" y="13404"/>
                    </a:lnTo>
                    <a:lnTo>
                      <a:pt x="9752" y="13386"/>
                    </a:lnTo>
                    <a:lnTo>
                      <a:pt x="10574" y="13297"/>
                    </a:lnTo>
                    <a:lnTo>
                      <a:pt x="11377" y="13136"/>
                    </a:lnTo>
                    <a:lnTo>
                      <a:pt x="12154" y="12913"/>
                    </a:lnTo>
                    <a:lnTo>
                      <a:pt x="12913" y="12609"/>
                    </a:lnTo>
                    <a:lnTo>
                      <a:pt x="13637" y="12234"/>
                    </a:lnTo>
                    <a:lnTo>
                      <a:pt x="14315" y="11788"/>
                    </a:lnTo>
                    <a:lnTo>
                      <a:pt x="14958" y="11270"/>
                    </a:lnTo>
                    <a:lnTo>
                      <a:pt x="15539" y="10680"/>
                    </a:lnTo>
                    <a:lnTo>
                      <a:pt x="16066" y="10011"/>
                    </a:lnTo>
                    <a:lnTo>
                      <a:pt x="16307" y="9645"/>
                    </a:lnTo>
                    <a:lnTo>
                      <a:pt x="16503" y="9314"/>
                    </a:lnTo>
                    <a:lnTo>
                      <a:pt x="16843" y="8609"/>
                    </a:lnTo>
                    <a:lnTo>
                      <a:pt x="17102" y="7885"/>
                    </a:lnTo>
                    <a:lnTo>
                      <a:pt x="17289" y="7135"/>
                    </a:lnTo>
                    <a:lnTo>
                      <a:pt x="17405" y="6367"/>
                    </a:lnTo>
                    <a:lnTo>
                      <a:pt x="17459" y="5590"/>
                    </a:lnTo>
                    <a:lnTo>
                      <a:pt x="17432" y="4813"/>
                    </a:lnTo>
                    <a:lnTo>
                      <a:pt x="17343" y="4045"/>
                    </a:lnTo>
                    <a:lnTo>
                      <a:pt x="17271" y="3661"/>
                    </a:lnTo>
                    <a:lnTo>
                      <a:pt x="17173" y="3206"/>
                    </a:lnTo>
                    <a:lnTo>
                      <a:pt x="16905" y="2242"/>
                    </a:lnTo>
                    <a:lnTo>
                      <a:pt x="16593" y="1545"/>
                    </a:lnTo>
                    <a:lnTo>
                      <a:pt x="16334" y="1116"/>
                    </a:lnTo>
                    <a:lnTo>
                      <a:pt x="16030" y="741"/>
                    </a:lnTo>
                    <a:lnTo>
                      <a:pt x="15655" y="429"/>
                    </a:lnTo>
                    <a:lnTo>
                      <a:pt x="15441" y="313"/>
                    </a:lnTo>
                    <a:lnTo>
                      <a:pt x="15280" y="232"/>
                    </a:lnTo>
                    <a:lnTo>
                      <a:pt x="14949" y="107"/>
                    </a:lnTo>
                    <a:lnTo>
                      <a:pt x="1442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745;p23">
                <a:extLst>
                  <a:ext uri="{FF2B5EF4-FFF2-40B4-BE49-F238E27FC236}">
                    <a16:creationId xmlns:a16="http://schemas.microsoft.com/office/drawing/2014/main" xmlns="" id="{F7038282-D1DD-457A-9E42-25CAA4BA0DD4}"/>
                  </a:ext>
                </a:extLst>
              </p:cNvPr>
              <p:cNvSpPr/>
              <p:nvPr/>
            </p:nvSpPr>
            <p:spPr>
              <a:xfrm>
                <a:off x="2396299" y="3038843"/>
                <a:ext cx="531001" cy="378135"/>
              </a:xfrm>
              <a:custGeom>
                <a:avLst/>
                <a:gdLst/>
                <a:ahLst/>
                <a:cxnLst/>
                <a:rect l="l" t="t" r="r" b="b"/>
                <a:pathLst>
                  <a:path w="11199" h="7975" extrusionOk="0">
                    <a:moveTo>
                      <a:pt x="4590" y="0"/>
                    </a:moveTo>
                    <a:lnTo>
                      <a:pt x="4447" y="45"/>
                    </a:lnTo>
                    <a:lnTo>
                      <a:pt x="4403" y="63"/>
                    </a:lnTo>
                    <a:lnTo>
                      <a:pt x="4304" y="89"/>
                    </a:lnTo>
                    <a:lnTo>
                      <a:pt x="4242" y="107"/>
                    </a:lnTo>
                    <a:lnTo>
                      <a:pt x="4197" y="125"/>
                    </a:lnTo>
                    <a:lnTo>
                      <a:pt x="4179" y="134"/>
                    </a:lnTo>
                    <a:lnTo>
                      <a:pt x="3795" y="259"/>
                    </a:lnTo>
                    <a:lnTo>
                      <a:pt x="2876" y="554"/>
                    </a:lnTo>
                    <a:lnTo>
                      <a:pt x="2733" y="607"/>
                    </a:lnTo>
                    <a:lnTo>
                      <a:pt x="2456" y="688"/>
                    </a:lnTo>
                    <a:lnTo>
                      <a:pt x="2456" y="697"/>
                    </a:lnTo>
                    <a:lnTo>
                      <a:pt x="2277" y="759"/>
                    </a:lnTo>
                    <a:lnTo>
                      <a:pt x="1938" y="1000"/>
                    </a:lnTo>
                    <a:lnTo>
                      <a:pt x="1625" y="1340"/>
                    </a:lnTo>
                    <a:lnTo>
                      <a:pt x="1340" y="1777"/>
                    </a:lnTo>
                    <a:lnTo>
                      <a:pt x="1206" y="2018"/>
                    </a:lnTo>
                    <a:lnTo>
                      <a:pt x="1009" y="2438"/>
                    </a:lnTo>
                    <a:lnTo>
                      <a:pt x="652" y="3385"/>
                    </a:lnTo>
                    <a:lnTo>
                      <a:pt x="357" y="4447"/>
                    </a:lnTo>
                    <a:lnTo>
                      <a:pt x="107" y="5563"/>
                    </a:lnTo>
                    <a:lnTo>
                      <a:pt x="0" y="6135"/>
                    </a:lnTo>
                    <a:lnTo>
                      <a:pt x="402" y="6430"/>
                    </a:lnTo>
                    <a:lnTo>
                      <a:pt x="1277" y="6957"/>
                    </a:lnTo>
                    <a:lnTo>
                      <a:pt x="1733" y="7171"/>
                    </a:lnTo>
                    <a:lnTo>
                      <a:pt x="2170" y="7358"/>
                    </a:lnTo>
                    <a:lnTo>
                      <a:pt x="3072" y="7662"/>
                    </a:lnTo>
                    <a:lnTo>
                      <a:pt x="4010" y="7867"/>
                    </a:lnTo>
                    <a:lnTo>
                      <a:pt x="4983" y="7966"/>
                    </a:lnTo>
                    <a:lnTo>
                      <a:pt x="5483" y="7975"/>
                    </a:lnTo>
                    <a:lnTo>
                      <a:pt x="6028" y="7966"/>
                    </a:lnTo>
                    <a:lnTo>
                      <a:pt x="7082" y="7841"/>
                    </a:lnTo>
                    <a:lnTo>
                      <a:pt x="8100" y="7599"/>
                    </a:lnTo>
                    <a:lnTo>
                      <a:pt x="9064" y="7251"/>
                    </a:lnTo>
                    <a:lnTo>
                      <a:pt x="9528" y="7028"/>
                    </a:lnTo>
                    <a:lnTo>
                      <a:pt x="9618" y="6983"/>
                    </a:lnTo>
                    <a:lnTo>
                      <a:pt x="10037" y="6760"/>
                    </a:lnTo>
                    <a:lnTo>
                      <a:pt x="10823" y="6251"/>
                    </a:lnTo>
                    <a:lnTo>
                      <a:pt x="11198" y="5956"/>
                    </a:lnTo>
                    <a:lnTo>
                      <a:pt x="11073" y="5412"/>
                    </a:lnTo>
                    <a:lnTo>
                      <a:pt x="10805" y="4340"/>
                    </a:lnTo>
                    <a:lnTo>
                      <a:pt x="10493" y="3331"/>
                    </a:lnTo>
                    <a:lnTo>
                      <a:pt x="10145" y="2420"/>
                    </a:lnTo>
                    <a:lnTo>
                      <a:pt x="9957" y="2018"/>
                    </a:lnTo>
                    <a:lnTo>
                      <a:pt x="9832" y="1777"/>
                    </a:lnTo>
                    <a:lnTo>
                      <a:pt x="9555" y="1340"/>
                    </a:lnTo>
                    <a:lnTo>
                      <a:pt x="9270" y="1000"/>
                    </a:lnTo>
                    <a:lnTo>
                      <a:pt x="8957" y="768"/>
                    </a:lnTo>
                    <a:lnTo>
                      <a:pt x="8796" y="697"/>
                    </a:lnTo>
                    <a:lnTo>
                      <a:pt x="8796" y="688"/>
                    </a:lnTo>
                    <a:lnTo>
                      <a:pt x="8528" y="607"/>
                    </a:lnTo>
                    <a:lnTo>
                      <a:pt x="8510" y="598"/>
                    </a:lnTo>
                    <a:lnTo>
                      <a:pt x="7385" y="232"/>
                    </a:lnTo>
                    <a:lnTo>
                      <a:pt x="7269" y="197"/>
                    </a:lnTo>
                    <a:lnTo>
                      <a:pt x="7144" y="152"/>
                    </a:lnTo>
                    <a:lnTo>
                      <a:pt x="7073" y="134"/>
                    </a:lnTo>
                    <a:lnTo>
                      <a:pt x="6939" y="80"/>
                    </a:lnTo>
                    <a:lnTo>
                      <a:pt x="6814" y="45"/>
                    </a:lnTo>
                    <a:lnTo>
                      <a:pt x="6796" y="36"/>
                    </a:lnTo>
                    <a:lnTo>
                      <a:pt x="6716" y="9"/>
                    </a:lnTo>
                    <a:lnTo>
                      <a:pt x="668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746;p23">
                <a:extLst>
                  <a:ext uri="{FF2B5EF4-FFF2-40B4-BE49-F238E27FC236}">
                    <a16:creationId xmlns:a16="http://schemas.microsoft.com/office/drawing/2014/main" xmlns="" id="{A5F09F83-279F-4AC6-A622-5F0487880129}"/>
                  </a:ext>
                </a:extLst>
              </p:cNvPr>
              <p:cNvSpPr/>
              <p:nvPr/>
            </p:nvSpPr>
            <p:spPr>
              <a:xfrm>
                <a:off x="2807855" y="3198866"/>
                <a:ext cx="44475" cy="173207"/>
              </a:xfrm>
              <a:custGeom>
                <a:avLst/>
                <a:gdLst/>
                <a:ahLst/>
                <a:cxnLst/>
                <a:rect l="l" t="t" r="r" b="b"/>
                <a:pathLst>
                  <a:path w="938" h="3653" extrusionOk="0">
                    <a:moveTo>
                      <a:pt x="348" y="1"/>
                    </a:moveTo>
                    <a:lnTo>
                      <a:pt x="339" y="45"/>
                    </a:lnTo>
                    <a:lnTo>
                      <a:pt x="384" y="438"/>
                    </a:lnTo>
                    <a:lnTo>
                      <a:pt x="438" y="840"/>
                    </a:lnTo>
                    <a:lnTo>
                      <a:pt x="268" y="554"/>
                    </a:lnTo>
                    <a:lnTo>
                      <a:pt x="89" y="260"/>
                    </a:lnTo>
                    <a:lnTo>
                      <a:pt x="63" y="233"/>
                    </a:lnTo>
                    <a:lnTo>
                      <a:pt x="0" y="269"/>
                    </a:lnTo>
                    <a:lnTo>
                      <a:pt x="9" y="304"/>
                    </a:lnTo>
                    <a:lnTo>
                      <a:pt x="232" y="688"/>
                    </a:lnTo>
                    <a:lnTo>
                      <a:pt x="447" y="1063"/>
                    </a:lnTo>
                    <a:lnTo>
                      <a:pt x="456" y="1072"/>
                    </a:lnTo>
                    <a:lnTo>
                      <a:pt x="464" y="1081"/>
                    </a:lnTo>
                    <a:lnTo>
                      <a:pt x="572" y="1858"/>
                    </a:lnTo>
                    <a:lnTo>
                      <a:pt x="688" y="2635"/>
                    </a:lnTo>
                    <a:lnTo>
                      <a:pt x="723" y="2885"/>
                    </a:lnTo>
                    <a:lnTo>
                      <a:pt x="759" y="3135"/>
                    </a:lnTo>
                    <a:lnTo>
                      <a:pt x="804" y="3394"/>
                    </a:lnTo>
                    <a:lnTo>
                      <a:pt x="848" y="3653"/>
                    </a:lnTo>
                    <a:lnTo>
                      <a:pt x="866" y="3644"/>
                    </a:lnTo>
                    <a:lnTo>
                      <a:pt x="893" y="3635"/>
                    </a:lnTo>
                    <a:lnTo>
                      <a:pt x="911" y="3626"/>
                    </a:lnTo>
                    <a:lnTo>
                      <a:pt x="938" y="3608"/>
                    </a:lnTo>
                    <a:lnTo>
                      <a:pt x="804" y="2769"/>
                    </a:lnTo>
                    <a:lnTo>
                      <a:pt x="679" y="1921"/>
                    </a:lnTo>
                    <a:lnTo>
                      <a:pt x="679" y="1912"/>
                    </a:lnTo>
                    <a:lnTo>
                      <a:pt x="607" y="1412"/>
                    </a:lnTo>
                    <a:lnTo>
                      <a:pt x="536" y="911"/>
                    </a:lnTo>
                    <a:lnTo>
                      <a:pt x="482" y="474"/>
                    </a:lnTo>
                    <a:lnTo>
                      <a:pt x="438" y="45"/>
                    </a:lnTo>
                    <a:lnTo>
                      <a:pt x="42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747;p23">
                <a:extLst>
                  <a:ext uri="{FF2B5EF4-FFF2-40B4-BE49-F238E27FC236}">
                    <a16:creationId xmlns:a16="http://schemas.microsoft.com/office/drawing/2014/main" xmlns="" id="{84D80654-50A1-434A-BA9C-0D6134F5B84B}"/>
                  </a:ext>
                </a:extLst>
              </p:cNvPr>
              <p:cNvSpPr/>
              <p:nvPr/>
            </p:nvSpPr>
            <p:spPr>
              <a:xfrm>
                <a:off x="2480128" y="3189146"/>
                <a:ext cx="24182" cy="166000"/>
              </a:xfrm>
              <a:custGeom>
                <a:avLst/>
                <a:gdLst/>
                <a:ahLst/>
                <a:cxnLst/>
                <a:rect l="l" t="t" r="r" b="b"/>
                <a:pathLst>
                  <a:path w="510" h="3501" extrusionOk="0">
                    <a:moveTo>
                      <a:pt x="429" y="0"/>
                    </a:moveTo>
                    <a:lnTo>
                      <a:pt x="411" y="36"/>
                    </a:lnTo>
                    <a:lnTo>
                      <a:pt x="295" y="697"/>
                    </a:lnTo>
                    <a:lnTo>
                      <a:pt x="116" y="2036"/>
                    </a:lnTo>
                    <a:lnTo>
                      <a:pt x="54" y="2706"/>
                    </a:lnTo>
                    <a:lnTo>
                      <a:pt x="27" y="3081"/>
                    </a:lnTo>
                    <a:lnTo>
                      <a:pt x="0" y="3465"/>
                    </a:lnTo>
                    <a:lnTo>
                      <a:pt x="9" y="3501"/>
                    </a:lnTo>
                    <a:lnTo>
                      <a:pt x="81" y="3492"/>
                    </a:lnTo>
                    <a:lnTo>
                      <a:pt x="99" y="3456"/>
                    </a:lnTo>
                    <a:lnTo>
                      <a:pt x="143" y="2795"/>
                    </a:lnTo>
                    <a:lnTo>
                      <a:pt x="286" y="1465"/>
                    </a:lnTo>
                    <a:lnTo>
                      <a:pt x="384" y="804"/>
                    </a:lnTo>
                    <a:lnTo>
                      <a:pt x="438" y="429"/>
                    </a:lnTo>
                    <a:lnTo>
                      <a:pt x="509" y="54"/>
                    </a:lnTo>
                    <a:lnTo>
                      <a:pt x="500" y="18"/>
                    </a:lnTo>
                    <a:lnTo>
                      <a:pt x="42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748;p23">
                <a:extLst>
                  <a:ext uri="{FF2B5EF4-FFF2-40B4-BE49-F238E27FC236}">
                    <a16:creationId xmlns:a16="http://schemas.microsoft.com/office/drawing/2014/main" xmlns="" id="{5C0CB3B7-1A59-45C2-AA0F-3638648A892E}"/>
                  </a:ext>
                </a:extLst>
              </p:cNvPr>
              <p:cNvSpPr/>
              <p:nvPr/>
            </p:nvSpPr>
            <p:spPr>
              <a:xfrm>
                <a:off x="2496628" y="2671287"/>
                <a:ext cx="247317" cy="422231"/>
              </a:xfrm>
              <a:custGeom>
                <a:avLst/>
                <a:gdLst/>
                <a:ahLst/>
                <a:cxnLst/>
                <a:rect l="l" t="t" r="r" b="b"/>
                <a:pathLst>
                  <a:path w="5216" h="8905" extrusionOk="0">
                    <a:moveTo>
                      <a:pt x="2519" y="1"/>
                    </a:moveTo>
                    <a:lnTo>
                      <a:pt x="1787" y="99"/>
                    </a:lnTo>
                    <a:lnTo>
                      <a:pt x="1126" y="331"/>
                    </a:lnTo>
                    <a:lnTo>
                      <a:pt x="715" y="581"/>
                    </a:lnTo>
                    <a:lnTo>
                      <a:pt x="492" y="778"/>
                    </a:lnTo>
                    <a:lnTo>
                      <a:pt x="322" y="1001"/>
                    </a:lnTo>
                    <a:lnTo>
                      <a:pt x="215" y="1242"/>
                    </a:lnTo>
                    <a:lnTo>
                      <a:pt x="188" y="1367"/>
                    </a:lnTo>
                    <a:lnTo>
                      <a:pt x="117" y="1858"/>
                    </a:lnTo>
                    <a:lnTo>
                      <a:pt x="27" y="2716"/>
                    </a:lnTo>
                    <a:lnTo>
                      <a:pt x="1" y="3457"/>
                    </a:lnTo>
                    <a:lnTo>
                      <a:pt x="36" y="4091"/>
                    </a:lnTo>
                    <a:lnTo>
                      <a:pt x="72" y="4359"/>
                    </a:lnTo>
                    <a:lnTo>
                      <a:pt x="81" y="4368"/>
                    </a:lnTo>
                    <a:lnTo>
                      <a:pt x="81" y="4377"/>
                    </a:lnTo>
                    <a:lnTo>
                      <a:pt x="81" y="4385"/>
                    </a:lnTo>
                    <a:lnTo>
                      <a:pt x="81" y="4412"/>
                    </a:lnTo>
                    <a:lnTo>
                      <a:pt x="90" y="4439"/>
                    </a:lnTo>
                    <a:lnTo>
                      <a:pt x="90" y="4457"/>
                    </a:lnTo>
                    <a:lnTo>
                      <a:pt x="99" y="4475"/>
                    </a:lnTo>
                    <a:lnTo>
                      <a:pt x="161" y="4743"/>
                    </a:lnTo>
                    <a:lnTo>
                      <a:pt x="331" y="5198"/>
                    </a:lnTo>
                    <a:lnTo>
                      <a:pt x="545" y="5573"/>
                    </a:lnTo>
                    <a:lnTo>
                      <a:pt x="813" y="5868"/>
                    </a:lnTo>
                    <a:lnTo>
                      <a:pt x="965" y="5993"/>
                    </a:lnTo>
                    <a:lnTo>
                      <a:pt x="1394" y="6314"/>
                    </a:lnTo>
                    <a:lnTo>
                      <a:pt x="1742" y="6538"/>
                    </a:lnTo>
                    <a:lnTo>
                      <a:pt x="1796" y="6573"/>
                    </a:lnTo>
                    <a:lnTo>
                      <a:pt x="1849" y="6609"/>
                    </a:lnTo>
                    <a:lnTo>
                      <a:pt x="1903" y="6645"/>
                    </a:lnTo>
                    <a:lnTo>
                      <a:pt x="1947" y="6680"/>
                    </a:lnTo>
                    <a:lnTo>
                      <a:pt x="1974" y="6707"/>
                    </a:lnTo>
                    <a:lnTo>
                      <a:pt x="2001" y="6725"/>
                    </a:lnTo>
                    <a:lnTo>
                      <a:pt x="2037" y="6761"/>
                    </a:lnTo>
                    <a:lnTo>
                      <a:pt x="2072" y="6788"/>
                    </a:lnTo>
                    <a:lnTo>
                      <a:pt x="2171" y="6895"/>
                    </a:lnTo>
                    <a:lnTo>
                      <a:pt x="2331" y="7154"/>
                    </a:lnTo>
                    <a:lnTo>
                      <a:pt x="2447" y="7493"/>
                    </a:lnTo>
                    <a:lnTo>
                      <a:pt x="2510" y="7957"/>
                    </a:lnTo>
                    <a:lnTo>
                      <a:pt x="2528" y="8252"/>
                    </a:lnTo>
                    <a:lnTo>
                      <a:pt x="2599" y="8404"/>
                    </a:lnTo>
                    <a:lnTo>
                      <a:pt x="2814" y="8645"/>
                    </a:lnTo>
                    <a:lnTo>
                      <a:pt x="3090" y="8815"/>
                    </a:lnTo>
                    <a:lnTo>
                      <a:pt x="3394" y="8904"/>
                    </a:lnTo>
                    <a:lnTo>
                      <a:pt x="3715" y="8904"/>
                    </a:lnTo>
                    <a:lnTo>
                      <a:pt x="4019" y="8824"/>
                    </a:lnTo>
                    <a:lnTo>
                      <a:pt x="4296" y="8645"/>
                    </a:lnTo>
                    <a:lnTo>
                      <a:pt x="4528" y="8368"/>
                    </a:lnTo>
                    <a:lnTo>
                      <a:pt x="4608" y="8190"/>
                    </a:lnTo>
                    <a:lnTo>
                      <a:pt x="4600" y="7797"/>
                    </a:lnTo>
                    <a:lnTo>
                      <a:pt x="4626" y="7047"/>
                    </a:lnTo>
                    <a:lnTo>
                      <a:pt x="4760" y="6038"/>
                    </a:lnTo>
                    <a:lnTo>
                      <a:pt x="5135" y="4609"/>
                    </a:lnTo>
                    <a:lnTo>
                      <a:pt x="5216" y="4403"/>
                    </a:lnTo>
                    <a:lnTo>
                      <a:pt x="5207" y="4073"/>
                    </a:lnTo>
                    <a:lnTo>
                      <a:pt x="5037" y="2394"/>
                    </a:lnTo>
                    <a:lnTo>
                      <a:pt x="4885" y="1581"/>
                    </a:lnTo>
                    <a:lnTo>
                      <a:pt x="4760" y="1162"/>
                    </a:lnTo>
                    <a:lnTo>
                      <a:pt x="4689" y="1019"/>
                    </a:lnTo>
                    <a:lnTo>
                      <a:pt x="4591" y="858"/>
                    </a:lnTo>
                    <a:lnTo>
                      <a:pt x="4358" y="599"/>
                    </a:lnTo>
                    <a:lnTo>
                      <a:pt x="4073" y="385"/>
                    </a:lnTo>
                    <a:lnTo>
                      <a:pt x="3769" y="224"/>
                    </a:lnTo>
                    <a:lnTo>
                      <a:pt x="3430" y="108"/>
                    </a:lnTo>
                    <a:lnTo>
                      <a:pt x="3073" y="37"/>
                    </a:lnTo>
                    <a:lnTo>
                      <a:pt x="2519" y="1"/>
                    </a:lnTo>
                    <a:close/>
                  </a:path>
                </a:pathLst>
              </a:custGeom>
              <a:solidFill>
                <a:srgbClr val="FF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749;p23">
                <a:extLst>
                  <a:ext uri="{FF2B5EF4-FFF2-40B4-BE49-F238E27FC236}">
                    <a16:creationId xmlns:a16="http://schemas.microsoft.com/office/drawing/2014/main" xmlns="" id="{EB6A3BB1-F3F3-459C-A3E5-0232B499ACB8}"/>
                  </a:ext>
                </a:extLst>
              </p:cNvPr>
              <p:cNvSpPr/>
              <p:nvPr/>
            </p:nvSpPr>
            <p:spPr>
              <a:xfrm>
                <a:off x="2488567" y="2645920"/>
                <a:ext cx="265951" cy="212561"/>
              </a:xfrm>
              <a:custGeom>
                <a:avLst/>
                <a:gdLst/>
                <a:ahLst/>
                <a:cxnLst/>
                <a:rect l="l" t="t" r="r" b="b"/>
                <a:pathLst>
                  <a:path w="5609" h="4483" extrusionOk="0">
                    <a:moveTo>
                      <a:pt x="2555" y="0"/>
                    </a:moveTo>
                    <a:lnTo>
                      <a:pt x="1957" y="9"/>
                    </a:lnTo>
                    <a:lnTo>
                      <a:pt x="1555" y="72"/>
                    </a:lnTo>
                    <a:lnTo>
                      <a:pt x="1332" y="107"/>
                    </a:lnTo>
                    <a:lnTo>
                      <a:pt x="885" y="241"/>
                    </a:lnTo>
                    <a:lnTo>
                      <a:pt x="671" y="348"/>
                    </a:lnTo>
                    <a:lnTo>
                      <a:pt x="474" y="464"/>
                    </a:lnTo>
                    <a:lnTo>
                      <a:pt x="224" y="714"/>
                    </a:lnTo>
                    <a:lnTo>
                      <a:pt x="99" y="902"/>
                    </a:lnTo>
                    <a:lnTo>
                      <a:pt x="46" y="1009"/>
                    </a:lnTo>
                    <a:lnTo>
                      <a:pt x="1" y="1152"/>
                    </a:lnTo>
                    <a:lnTo>
                      <a:pt x="1" y="1384"/>
                    </a:lnTo>
                    <a:lnTo>
                      <a:pt x="55" y="1518"/>
                    </a:lnTo>
                    <a:lnTo>
                      <a:pt x="108" y="1572"/>
                    </a:lnTo>
                    <a:lnTo>
                      <a:pt x="215" y="1670"/>
                    </a:lnTo>
                    <a:lnTo>
                      <a:pt x="447" y="1768"/>
                    </a:lnTo>
                    <a:lnTo>
                      <a:pt x="921" y="1920"/>
                    </a:lnTo>
                    <a:lnTo>
                      <a:pt x="1403" y="2027"/>
                    </a:lnTo>
                    <a:lnTo>
                      <a:pt x="1903" y="2090"/>
                    </a:lnTo>
                    <a:lnTo>
                      <a:pt x="2394" y="2099"/>
                    </a:lnTo>
                    <a:lnTo>
                      <a:pt x="2894" y="2063"/>
                    </a:lnTo>
                    <a:lnTo>
                      <a:pt x="3385" y="1974"/>
                    </a:lnTo>
                    <a:lnTo>
                      <a:pt x="3859" y="1840"/>
                    </a:lnTo>
                    <a:lnTo>
                      <a:pt x="4091" y="1750"/>
                    </a:lnTo>
                    <a:lnTo>
                      <a:pt x="4028" y="1858"/>
                    </a:lnTo>
                    <a:lnTo>
                      <a:pt x="4002" y="2099"/>
                    </a:lnTo>
                    <a:lnTo>
                      <a:pt x="4046" y="2215"/>
                    </a:lnTo>
                    <a:lnTo>
                      <a:pt x="4118" y="2322"/>
                    </a:lnTo>
                    <a:lnTo>
                      <a:pt x="4323" y="2447"/>
                    </a:lnTo>
                    <a:lnTo>
                      <a:pt x="4448" y="2456"/>
                    </a:lnTo>
                    <a:lnTo>
                      <a:pt x="4421" y="2751"/>
                    </a:lnTo>
                    <a:lnTo>
                      <a:pt x="4511" y="3322"/>
                    </a:lnTo>
                    <a:lnTo>
                      <a:pt x="4743" y="3849"/>
                    </a:lnTo>
                    <a:lnTo>
                      <a:pt x="5109" y="4304"/>
                    </a:lnTo>
                    <a:lnTo>
                      <a:pt x="5332" y="4483"/>
                    </a:lnTo>
                    <a:lnTo>
                      <a:pt x="5466" y="4153"/>
                    </a:lnTo>
                    <a:lnTo>
                      <a:pt x="5609" y="3465"/>
                    </a:lnTo>
                    <a:lnTo>
                      <a:pt x="5591" y="2759"/>
                    </a:lnTo>
                    <a:lnTo>
                      <a:pt x="5430" y="2081"/>
                    </a:lnTo>
                    <a:lnTo>
                      <a:pt x="5287" y="1759"/>
                    </a:lnTo>
                    <a:lnTo>
                      <a:pt x="5118" y="1447"/>
                    </a:lnTo>
                    <a:lnTo>
                      <a:pt x="4671" y="911"/>
                    </a:lnTo>
                    <a:lnTo>
                      <a:pt x="4118" y="473"/>
                    </a:lnTo>
                    <a:lnTo>
                      <a:pt x="3484" y="170"/>
                    </a:lnTo>
                    <a:lnTo>
                      <a:pt x="3144" y="80"/>
                    </a:lnTo>
                    <a:lnTo>
                      <a:pt x="2948" y="45"/>
                    </a:lnTo>
                    <a:lnTo>
                      <a:pt x="2555"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750;p23">
                <a:extLst>
                  <a:ext uri="{FF2B5EF4-FFF2-40B4-BE49-F238E27FC236}">
                    <a16:creationId xmlns:a16="http://schemas.microsoft.com/office/drawing/2014/main" xmlns="" id="{0F90ADF7-6440-4F5F-9D8D-3DD122B899E7}"/>
                  </a:ext>
                </a:extLst>
              </p:cNvPr>
              <p:cNvSpPr/>
              <p:nvPr/>
            </p:nvSpPr>
            <p:spPr>
              <a:xfrm>
                <a:off x="2606297" y="2838138"/>
                <a:ext cx="19962" cy="20341"/>
              </a:xfrm>
              <a:custGeom>
                <a:avLst/>
                <a:gdLst/>
                <a:ahLst/>
                <a:cxnLst/>
                <a:rect l="l" t="t" r="r" b="b"/>
                <a:pathLst>
                  <a:path w="421" h="429" extrusionOk="0">
                    <a:moveTo>
                      <a:pt x="206" y="0"/>
                    </a:moveTo>
                    <a:lnTo>
                      <a:pt x="117" y="18"/>
                    </a:lnTo>
                    <a:lnTo>
                      <a:pt x="9" y="134"/>
                    </a:lnTo>
                    <a:lnTo>
                      <a:pt x="0" y="224"/>
                    </a:lnTo>
                    <a:lnTo>
                      <a:pt x="9" y="304"/>
                    </a:lnTo>
                    <a:lnTo>
                      <a:pt x="125" y="420"/>
                    </a:lnTo>
                    <a:lnTo>
                      <a:pt x="215" y="429"/>
                    </a:lnTo>
                    <a:lnTo>
                      <a:pt x="295" y="411"/>
                    </a:lnTo>
                    <a:lnTo>
                      <a:pt x="411" y="295"/>
                    </a:lnTo>
                    <a:lnTo>
                      <a:pt x="420" y="206"/>
                    </a:lnTo>
                    <a:lnTo>
                      <a:pt x="411" y="125"/>
                    </a:lnTo>
                    <a:lnTo>
                      <a:pt x="286" y="9"/>
                    </a:lnTo>
                    <a:lnTo>
                      <a:pt x="206"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751;p23">
                <a:extLst>
                  <a:ext uri="{FF2B5EF4-FFF2-40B4-BE49-F238E27FC236}">
                    <a16:creationId xmlns:a16="http://schemas.microsoft.com/office/drawing/2014/main" xmlns="" id="{9AB5149B-FB46-4C03-AE7C-BFE04B52892E}"/>
                  </a:ext>
                </a:extLst>
              </p:cNvPr>
              <p:cNvSpPr/>
              <p:nvPr/>
            </p:nvSpPr>
            <p:spPr>
              <a:xfrm>
                <a:off x="2608858" y="2841931"/>
                <a:ext cx="7207" cy="7254"/>
              </a:xfrm>
              <a:custGeom>
                <a:avLst/>
                <a:gdLst/>
                <a:ahLst/>
                <a:cxnLst/>
                <a:rect l="l" t="t" r="r" b="b"/>
                <a:pathLst>
                  <a:path w="152" h="153" extrusionOk="0">
                    <a:moveTo>
                      <a:pt x="71" y="1"/>
                    </a:moveTo>
                    <a:lnTo>
                      <a:pt x="45" y="10"/>
                    </a:lnTo>
                    <a:lnTo>
                      <a:pt x="0" y="45"/>
                    </a:lnTo>
                    <a:lnTo>
                      <a:pt x="0" y="81"/>
                    </a:lnTo>
                    <a:lnTo>
                      <a:pt x="0" y="108"/>
                    </a:lnTo>
                    <a:lnTo>
                      <a:pt x="45" y="152"/>
                    </a:lnTo>
                    <a:lnTo>
                      <a:pt x="107" y="152"/>
                    </a:lnTo>
                    <a:lnTo>
                      <a:pt x="152" y="108"/>
                    </a:lnTo>
                    <a:lnTo>
                      <a:pt x="152" y="72"/>
                    </a:lnTo>
                    <a:lnTo>
                      <a:pt x="152" y="45"/>
                    </a:lnTo>
                    <a:lnTo>
                      <a:pt x="10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752;p23">
                <a:extLst>
                  <a:ext uri="{FF2B5EF4-FFF2-40B4-BE49-F238E27FC236}">
                    <a16:creationId xmlns:a16="http://schemas.microsoft.com/office/drawing/2014/main" xmlns="" id="{9E460A27-CD28-457C-B035-DDBE0153AF00}"/>
                  </a:ext>
                </a:extLst>
              </p:cNvPr>
              <p:cNvSpPr/>
              <p:nvPr/>
            </p:nvSpPr>
            <p:spPr>
              <a:xfrm>
                <a:off x="2528395" y="2840224"/>
                <a:ext cx="19962" cy="20388"/>
              </a:xfrm>
              <a:custGeom>
                <a:avLst/>
                <a:gdLst/>
                <a:ahLst/>
                <a:cxnLst/>
                <a:rect l="l" t="t" r="r" b="b"/>
                <a:pathLst>
                  <a:path w="421" h="430" extrusionOk="0">
                    <a:moveTo>
                      <a:pt x="206" y="1"/>
                    </a:moveTo>
                    <a:lnTo>
                      <a:pt x="125" y="19"/>
                    </a:lnTo>
                    <a:lnTo>
                      <a:pt x="9" y="135"/>
                    </a:lnTo>
                    <a:lnTo>
                      <a:pt x="0" y="215"/>
                    </a:lnTo>
                    <a:lnTo>
                      <a:pt x="9" y="305"/>
                    </a:lnTo>
                    <a:lnTo>
                      <a:pt x="134" y="412"/>
                    </a:lnTo>
                    <a:lnTo>
                      <a:pt x="215" y="430"/>
                    </a:lnTo>
                    <a:lnTo>
                      <a:pt x="304" y="412"/>
                    </a:lnTo>
                    <a:lnTo>
                      <a:pt x="411" y="296"/>
                    </a:lnTo>
                    <a:lnTo>
                      <a:pt x="420" y="206"/>
                    </a:lnTo>
                    <a:lnTo>
                      <a:pt x="411" y="126"/>
                    </a:lnTo>
                    <a:lnTo>
                      <a:pt x="295" y="10"/>
                    </a:lnTo>
                    <a:lnTo>
                      <a:pt x="20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753;p23">
                <a:extLst>
                  <a:ext uri="{FF2B5EF4-FFF2-40B4-BE49-F238E27FC236}">
                    <a16:creationId xmlns:a16="http://schemas.microsoft.com/office/drawing/2014/main" xmlns="" id="{9F469F94-E48B-40F6-A51B-33518CC979ED}"/>
                  </a:ext>
                </a:extLst>
              </p:cNvPr>
              <p:cNvSpPr/>
              <p:nvPr/>
            </p:nvSpPr>
            <p:spPr>
              <a:xfrm>
                <a:off x="2530908" y="2844064"/>
                <a:ext cx="7254" cy="7254"/>
              </a:xfrm>
              <a:custGeom>
                <a:avLst/>
                <a:gdLst/>
                <a:ahLst/>
                <a:cxnLst/>
                <a:rect l="l" t="t" r="r" b="b"/>
                <a:pathLst>
                  <a:path w="153" h="153" extrusionOk="0">
                    <a:moveTo>
                      <a:pt x="46" y="0"/>
                    </a:moveTo>
                    <a:lnTo>
                      <a:pt x="1" y="45"/>
                    </a:lnTo>
                    <a:lnTo>
                      <a:pt x="1" y="81"/>
                    </a:lnTo>
                    <a:lnTo>
                      <a:pt x="10" y="107"/>
                    </a:lnTo>
                    <a:lnTo>
                      <a:pt x="46" y="152"/>
                    </a:lnTo>
                    <a:lnTo>
                      <a:pt x="108" y="152"/>
                    </a:lnTo>
                    <a:lnTo>
                      <a:pt x="153" y="107"/>
                    </a:lnTo>
                    <a:lnTo>
                      <a:pt x="153" y="72"/>
                    </a:lnTo>
                    <a:lnTo>
                      <a:pt x="153" y="45"/>
                    </a:lnTo>
                    <a:lnTo>
                      <a:pt x="10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754;p23">
                <a:extLst>
                  <a:ext uri="{FF2B5EF4-FFF2-40B4-BE49-F238E27FC236}">
                    <a16:creationId xmlns:a16="http://schemas.microsoft.com/office/drawing/2014/main" xmlns="" id="{D5B5D77A-F733-4EA4-B67F-EFCAF1DC3DCC}"/>
                  </a:ext>
                </a:extLst>
              </p:cNvPr>
              <p:cNvSpPr/>
              <p:nvPr/>
            </p:nvSpPr>
            <p:spPr>
              <a:xfrm>
                <a:off x="2511469" y="2804663"/>
                <a:ext cx="44902" cy="19535"/>
              </a:xfrm>
              <a:custGeom>
                <a:avLst/>
                <a:gdLst/>
                <a:ahLst/>
                <a:cxnLst/>
                <a:rect l="l" t="t" r="r" b="b"/>
                <a:pathLst>
                  <a:path w="947" h="412" extrusionOk="0">
                    <a:moveTo>
                      <a:pt x="572" y="1"/>
                    </a:moveTo>
                    <a:lnTo>
                      <a:pt x="348" y="19"/>
                    </a:lnTo>
                    <a:lnTo>
                      <a:pt x="134" y="108"/>
                    </a:lnTo>
                    <a:lnTo>
                      <a:pt x="36" y="188"/>
                    </a:lnTo>
                    <a:lnTo>
                      <a:pt x="9" y="224"/>
                    </a:lnTo>
                    <a:lnTo>
                      <a:pt x="0" y="322"/>
                    </a:lnTo>
                    <a:lnTo>
                      <a:pt x="27" y="367"/>
                    </a:lnTo>
                    <a:lnTo>
                      <a:pt x="54" y="403"/>
                    </a:lnTo>
                    <a:lnTo>
                      <a:pt x="143" y="412"/>
                    </a:lnTo>
                    <a:lnTo>
                      <a:pt x="179" y="385"/>
                    </a:lnTo>
                    <a:lnTo>
                      <a:pt x="259" y="322"/>
                    </a:lnTo>
                    <a:lnTo>
                      <a:pt x="438" y="251"/>
                    </a:lnTo>
                    <a:lnTo>
                      <a:pt x="536" y="251"/>
                    </a:lnTo>
                    <a:lnTo>
                      <a:pt x="634" y="269"/>
                    </a:lnTo>
                    <a:lnTo>
                      <a:pt x="723" y="304"/>
                    </a:lnTo>
                    <a:lnTo>
                      <a:pt x="768" y="322"/>
                    </a:lnTo>
                    <a:lnTo>
                      <a:pt x="849" y="349"/>
                    </a:lnTo>
                    <a:lnTo>
                      <a:pt x="893" y="331"/>
                    </a:lnTo>
                    <a:lnTo>
                      <a:pt x="911" y="322"/>
                    </a:lnTo>
                    <a:lnTo>
                      <a:pt x="929" y="296"/>
                    </a:lnTo>
                    <a:lnTo>
                      <a:pt x="947" y="260"/>
                    </a:lnTo>
                    <a:lnTo>
                      <a:pt x="938" y="153"/>
                    </a:lnTo>
                    <a:lnTo>
                      <a:pt x="902" y="126"/>
                    </a:lnTo>
                    <a:lnTo>
                      <a:pt x="795" y="63"/>
                    </a:lnTo>
                    <a:lnTo>
                      <a:pt x="572"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755;p23">
                <a:extLst>
                  <a:ext uri="{FF2B5EF4-FFF2-40B4-BE49-F238E27FC236}">
                    <a16:creationId xmlns:a16="http://schemas.microsoft.com/office/drawing/2014/main" xmlns="" id="{665B1838-445D-4673-9DB2-F314B977B0DC}"/>
                  </a:ext>
                </a:extLst>
              </p:cNvPr>
              <p:cNvSpPr/>
              <p:nvPr/>
            </p:nvSpPr>
            <p:spPr>
              <a:xfrm>
                <a:off x="2591456" y="2803004"/>
                <a:ext cx="51303" cy="17828"/>
              </a:xfrm>
              <a:custGeom>
                <a:avLst/>
                <a:gdLst/>
                <a:ahLst/>
                <a:cxnLst/>
                <a:rect l="l" t="t" r="r" b="b"/>
                <a:pathLst>
                  <a:path w="1082" h="376" extrusionOk="0">
                    <a:moveTo>
                      <a:pt x="412" y="0"/>
                    </a:moveTo>
                    <a:lnTo>
                      <a:pt x="153" y="72"/>
                    </a:lnTo>
                    <a:lnTo>
                      <a:pt x="37" y="134"/>
                    </a:lnTo>
                    <a:lnTo>
                      <a:pt x="1" y="170"/>
                    </a:lnTo>
                    <a:lnTo>
                      <a:pt x="1" y="268"/>
                    </a:lnTo>
                    <a:lnTo>
                      <a:pt x="19" y="313"/>
                    </a:lnTo>
                    <a:lnTo>
                      <a:pt x="37" y="331"/>
                    </a:lnTo>
                    <a:lnTo>
                      <a:pt x="63" y="348"/>
                    </a:lnTo>
                    <a:lnTo>
                      <a:pt x="117" y="357"/>
                    </a:lnTo>
                    <a:lnTo>
                      <a:pt x="206" y="331"/>
                    </a:lnTo>
                    <a:lnTo>
                      <a:pt x="251" y="304"/>
                    </a:lnTo>
                    <a:lnTo>
                      <a:pt x="358" y="268"/>
                    </a:lnTo>
                    <a:lnTo>
                      <a:pt x="465" y="250"/>
                    </a:lnTo>
                    <a:lnTo>
                      <a:pt x="572" y="241"/>
                    </a:lnTo>
                    <a:lnTo>
                      <a:pt x="787" y="295"/>
                    </a:lnTo>
                    <a:lnTo>
                      <a:pt x="885" y="357"/>
                    </a:lnTo>
                    <a:lnTo>
                      <a:pt x="930" y="375"/>
                    </a:lnTo>
                    <a:lnTo>
                      <a:pt x="1028" y="366"/>
                    </a:lnTo>
                    <a:lnTo>
                      <a:pt x="1055" y="331"/>
                    </a:lnTo>
                    <a:lnTo>
                      <a:pt x="1081" y="286"/>
                    </a:lnTo>
                    <a:lnTo>
                      <a:pt x="1064" y="188"/>
                    </a:lnTo>
                    <a:lnTo>
                      <a:pt x="1028" y="152"/>
                    </a:lnTo>
                    <a:lnTo>
                      <a:pt x="921" y="80"/>
                    </a:lnTo>
                    <a:lnTo>
                      <a:pt x="67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756;p23">
                <a:extLst>
                  <a:ext uri="{FF2B5EF4-FFF2-40B4-BE49-F238E27FC236}">
                    <a16:creationId xmlns:a16="http://schemas.microsoft.com/office/drawing/2014/main" xmlns="" id="{B5C15406-869F-4B1A-8EF2-D617361E7CD0}"/>
                  </a:ext>
                </a:extLst>
              </p:cNvPr>
              <p:cNvSpPr/>
              <p:nvPr/>
            </p:nvSpPr>
            <p:spPr>
              <a:xfrm>
                <a:off x="2555042" y="2884272"/>
                <a:ext cx="49596" cy="22475"/>
              </a:xfrm>
              <a:custGeom>
                <a:avLst/>
                <a:gdLst/>
                <a:ahLst/>
                <a:cxnLst/>
                <a:rect l="l" t="t" r="r" b="b"/>
                <a:pathLst>
                  <a:path w="1046" h="474" extrusionOk="0">
                    <a:moveTo>
                      <a:pt x="956" y="1"/>
                    </a:moveTo>
                    <a:lnTo>
                      <a:pt x="876" y="19"/>
                    </a:lnTo>
                    <a:lnTo>
                      <a:pt x="840" y="54"/>
                    </a:lnTo>
                    <a:lnTo>
                      <a:pt x="805" y="99"/>
                    </a:lnTo>
                    <a:lnTo>
                      <a:pt x="662" y="188"/>
                    </a:lnTo>
                    <a:lnTo>
                      <a:pt x="483" y="251"/>
                    </a:lnTo>
                    <a:lnTo>
                      <a:pt x="269" y="242"/>
                    </a:lnTo>
                    <a:lnTo>
                      <a:pt x="162" y="197"/>
                    </a:lnTo>
                    <a:lnTo>
                      <a:pt x="117" y="179"/>
                    </a:lnTo>
                    <a:lnTo>
                      <a:pt x="37" y="206"/>
                    </a:lnTo>
                    <a:lnTo>
                      <a:pt x="10" y="242"/>
                    </a:lnTo>
                    <a:lnTo>
                      <a:pt x="1" y="286"/>
                    </a:lnTo>
                    <a:lnTo>
                      <a:pt x="28" y="367"/>
                    </a:lnTo>
                    <a:lnTo>
                      <a:pt x="63" y="394"/>
                    </a:lnTo>
                    <a:lnTo>
                      <a:pt x="153" y="429"/>
                    </a:lnTo>
                    <a:lnTo>
                      <a:pt x="331" y="474"/>
                    </a:lnTo>
                    <a:lnTo>
                      <a:pt x="421" y="474"/>
                    </a:lnTo>
                    <a:lnTo>
                      <a:pt x="519" y="465"/>
                    </a:lnTo>
                    <a:lnTo>
                      <a:pt x="697" y="411"/>
                    </a:lnTo>
                    <a:lnTo>
                      <a:pt x="930" y="286"/>
                    </a:lnTo>
                    <a:lnTo>
                      <a:pt x="1028" y="179"/>
                    </a:lnTo>
                    <a:lnTo>
                      <a:pt x="1046" y="135"/>
                    </a:lnTo>
                    <a:lnTo>
                      <a:pt x="1028" y="54"/>
                    </a:lnTo>
                    <a:lnTo>
                      <a:pt x="992" y="19"/>
                    </a:lnTo>
                    <a:lnTo>
                      <a:pt x="956" y="1"/>
                    </a:lnTo>
                    <a:close/>
                  </a:path>
                </a:pathLst>
              </a:custGeom>
              <a:solidFill>
                <a:srgbClr val="D96B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757;p23">
                <a:extLst>
                  <a:ext uri="{FF2B5EF4-FFF2-40B4-BE49-F238E27FC236}">
                    <a16:creationId xmlns:a16="http://schemas.microsoft.com/office/drawing/2014/main" xmlns="" id="{6058586C-D0D4-4FCE-AF58-DE17119CA91A}"/>
                  </a:ext>
                </a:extLst>
              </p:cNvPr>
              <p:cNvSpPr/>
              <p:nvPr/>
            </p:nvSpPr>
            <p:spPr>
              <a:xfrm>
                <a:off x="2558883" y="2863125"/>
                <a:ext cx="15694" cy="13987"/>
              </a:xfrm>
              <a:custGeom>
                <a:avLst/>
                <a:gdLst/>
                <a:ahLst/>
                <a:cxnLst/>
                <a:rect l="l" t="t" r="r" b="b"/>
                <a:pathLst>
                  <a:path w="331" h="295" extrusionOk="0">
                    <a:moveTo>
                      <a:pt x="143" y="0"/>
                    </a:moveTo>
                    <a:lnTo>
                      <a:pt x="99" y="9"/>
                    </a:lnTo>
                    <a:lnTo>
                      <a:pt x="54" y="27"/>
                    </a:lnTo>
                    <a:lnTo>
                      <a:pt x="0" y="152"/>
                    </a:lnTo>
                    <a:lnTo>
                      <a:pt x="36" y="277"/>
                    </a:lnTo>
                    <a:lnTo>
                      <a:pt x="45" y="286"/>
                    </a:lnTo>
                    <a:lnTo>
                      <a:pt x="63" y="295"/>
                    </a:lnTo>
                    <a:lnTo>
                      <a:pt x="90" y="277"/>
                    </a:lnTo>
                    <a:lnTo>
                      <a:pt x="81" y="259"/>
                    </a:lnTo>
                    <a:lnTo>
                      <a:pt x="63" y="179"/>
                    </a:lnTo>
                    <a:lnTo>
                      <a:pt x="81" y="81"/>
                    </a:lnTo>
                    <a:lnTo>
                      <a:pt x="116" y="63"/>
                    </a:lnTo>
                    <a:lnTo>
                      <a:pt x="188" y="54"/>
                    </a:lnTo>
                    <a:lnTo>
                      <a:pt x="286" y="98"/>
                    </a:lnTo>
                    <a:lnTo>
                      <a:pt x="313" y="107"/>
                    </a:lnTo>
                    <a:lnTo>
                      <a:pt x="322" y="89"/>
                    </a:lnTo>
                    <a:lnTo>
                      <a:pt x="331" y="72"/>
                    </a:lnTo>
                    <a:lnTo>
                      <a:pt x="313" y="54"/>
                    </a:lnTo>
                    <a:lnTo>
                      <a:pt x="250" y="18"/>
                    </a:lnTo>
                    <a:lnTo>
                      <a:pt x="143" y="0"/>
                    </a:lnTo>
                    <a:close/>
                  </a:path>
                </a:pathLst>
              </a:custGeom>
              <a:solidFill>
                <a:srgbClr val="E477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758;p23">
                <a:extLst>
                  <a:ext uri="{FF2B5EF4-FFF2-40B4-BE49-F238E27FC236}">
                    <a16:creationId xmlns:a16="http://schemas.microsoft.com/office/drawing/2014/main" xmlns="" id="{0F06D322-E61B-400A-8E84-6873A1CE7E1C}"/>
                  </a:ext>
                </a:extLst>
              </p:cNvPr>
              <p:cNvSpPr/>
              <p:nvPr/>
            </p:nvSpPr>
            <p:spPr>
              <a:xfrm>
                <a:off x="2721893" y="2827944"/>
                <a:ext cx="66097" cy="70791"/>
              </a:xfrm>
              <a:custGeom>
                <a:avLst/>
                <a:gdLst/>
                <a:ahLst/>
                <a:cxnLst/>
                <a:rect l="l" t="t" r="r" b="b"/>
                <a:pathLst>
                  <a:path w="1394" h="1493" extrusionOk="0">
                    <a:moveTo>
                      <a:pt x="831" y="1"/>
                    </a:moveTo>
                    <a:lnTo>
                      <a:pt x="563" y="63"/>
                    </a:lnTo>
                    <a:lnTo>
                      <a:pt x="304" y="233"/>
                    </a:lnTo>
                    <a:lnTo>
                      <a:pt x="197" y="349"/>
                    </a:lnTo>
                    <a:lnTo>
                      <a:pt x="108" y="483"/>
                    </a:lnTo>
                    <a:lnTo>
                      <a:pt x="0" y="769"/>
                    </a:lnTo>
                    <a:lnTo>
                      <a:pt x="0" y="1046"/>
                    </a:lnTo>
                    <a:lnTo>
                      <a:pt x="108" y="1287"/>
                    </a:lnTo>
                    <a:lnTo>
                      <a:pt x="197" y="1376"/>
                    </a:lnTo>
                    <a:lnTo>
                      <a:pt x="304" y="1448"/>
                    </a:lnTo>
                    <a:lnTo>
                      <a:pt x="563" y="1492"/>
                    </a:lnTo>
                    <a:lnTo>
                      <a:pt x="831" y="1430"/>
                    </a:lnTo>
                    <a:lnTo>
                      <a:pt x="1081" y="1269"/>
                    </a:lnTo>
                    <a:lnTo>
                      <a:pt x="1197" y="1144"/>
                    </a:lnTo>
                    <a:lnTo>
                      <a:pt x="1286" y="1010"/>
                    </a:lnTo>
                    <a:lnTo>
                      <a:pt x="1393" y="724"/>
                    </a:lnTo>
                    <a:lnTo>
                      <a:pt x="1393" y="447"/>
                    </a:lnTo>
                    <a:lnTo>
                      <a:pt x="1286" y="215"/>
                    </a:lnTo>
                    <a:lnTo>
                      <a:pt x="1197" y="126"/>
                    </a:lnTo>
                    <a:lnTo>
                      <a:pt x="1090" y="55"/>
                    </a:lnTo>
                    <a:lnTo>
                      <a:pt x="831" y="1"/>
                    </a:lnTo>
                    <a:close/>
                  </a:path>
                </a:pathLst>
              </a:custGeom>
              <a:solidFill>
                <a:srgbClr val="FF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759;p23">
                <a:extLst>
                  <a:ext uri="{FF2B5EF4-FFF2-40B4-BE49-F238E27FC236}">
                    <a16:creationId xmlns:a16="http://schemas.microsoft.com/office/drawing/2014/main" xmlns="" id="{751532AE-55E8-42E7-822C-A52D7D5D6E18}"/>
                  </a:ext>
                </a:extLst>
              </p:cNvPr>
              <p:cNvSpPr/>
              <p:nvPr/>
            </p:nvSpPr>
            <p:spPr>
              <a:xfrm>
                <a:off x="2739247" y="2840224"/>
                <a:ext cx="39402" cy="43669"/>
              </a:xfrm>
              <a:custGeom>
                <a:avLst/>
                <a:gdLst/>
                <a:ahLst/>
                <a:cxnLst/>
                <a:rect l="l" t="t" r="r" b="b"/>
                <a:pathLst>
                  <a:path w="831" h="921" extrusionOk="0">
                    <a:moveTo>
                      <a:pt x="554" y="1"/>
                    </a:moveTo>
                    <a:lnTo>
                      <a:pt x="331" y="10"/>
                    </a:lnTo>
                    <a:lnTo>
                      <a:pt x="215" y="55"/>
                    </a:lnTo>
                    <a:lnTo>
                      <a:pt x="117" y="108"/>
                    </a:lnTo>
                    <a:lnTo>
                      <a:pt x="54" y="188"/>
                    </a:lnTo>
                    <a:lnTo>
                      <a:pt x="27" y="242"/>
                    </a:lnTo>
                    <a:lnTo>
                      <a:pt x="9" y="358"/>
                    </a:lnTo>
                    <a:lnTo>
                      <a:pt x="27" y="412"/>
                    </a:lnTo>
                    <a:lnTo>
                      <a:pt x="81" y="492"/>
                    </a:lnTo>
                    <a:lnTo>
                      <a:pt x="152" y="546"/>
                    </a:lnTo>
                    <a:lnTo>
                      <a:pt x="197" y="581"/>
                    </a:lnTo>
                    <a:lnTo>
                      <a:pt x="233" y="626"/>
                    </a:lnTo>
                    <a:lnTo>
                      <a:pt x="251" y="662"/>
                    </a:lnTo>
                    <a:lnTo>
                      <a:pt x="242" y="742"/>
                    </a:lnTo>
                    <a:lnTo>
                      <a:pt x="215" y="769"/>
                    </a:lnTo>
                    <a:lnTo>
                      <a:pt x="188" y="796"/>
                    </a:lnTo>
                    <a:lnTo>
                      <a:pt x="117" y="814"/>
                    </a:lnTo>
                    <a:lnTo>
                      <a:pt x="72" y="805"/>
                    </a:lnTo>
                    <a:lnTo>
                      <a:pt x="27" y="796"/>
                    </a:lnTo>
                    <a:lnTo>
                      <a:pt x="0" y="831"/>
                    </a:lnTo>
                    <a:lnTo>
                      <a:pt x="0" y="876"/>
                    </a:lnTo>
                    <a:lnTo>
                      <a:pt x="27" y="903"/>
                    </a:lnTo>
                    <a:lnTo>
                      <a:pt x="81" y="921"/>
                    </a:lnTo>
                    <a:lnTo>
                      <a:pt x="126" y="921"/>
                    </a:lnTo>
                    <a:lnTo>
                      <a:pt x="224" y="912"/>
                    </a:lnTo>
                    <a:lnTo>
                      <a:pt x="304" y="840"/>
                    </a:lnTo>
                    <a:lnTo>
                      <a:pt x="349" y="787"/>
                    </a:lnTo>
                    <a:lnTo>
                      <a:pt x="358" y="635"/>
                    </a:lnTo>
                    <a:lnTo>
                      <a:pt x="322" y="564"/>
                    </a:lnTo>
                    <a:lnTo>
                      <a:pt x="277" y="501"/>
                    </a:lnTo>
                    <a:lnTo>
                      <a:pt x="215" y="456"/>
                    </a:lnTo>
                    <a:lnTo>
                      <a:pt x="161" y="421"/>
                    </a:lnTo>
                    <a:lnTo>
                      <a:pt x="126" y="367"/>
                    </a:lnTo>
                    <a:lnTo>
                      <a:pt x="117" y="313"/>
                    </a:lnTo>
                    <a:lnTo>
                      <a:pt x="152" y="251"/>
                    </a:lnTo>
                    <a:lnTo>
                      <a:pt x="170" y="224"/>
                    </a:lnTo>
                    <a:lnTo>
                      <a:pt x="188" y="206"/>
                    </a:lnTo>
                    <a:lnTo>
                      <a:pt x="277" y="206"/>
                    </a:lnTo>
                    <a:lnTo>
                      <a:pt x="349" y="251"/>
                    </a:lnTo>
                    <a:lnTo>
                      <a:pt x="402" y="331"/>
                    </a:lnTo>
                    <a:lnTo>
                      <a:pt x="402" y="412"/>
                    </a:lnTo>
                    <a:lnTo>
                      <a:pt x="411" y="456"/>
                    </a:lnTo>
                    <a:lnTo>
                      <a:pt x="447" y="474"/>
                    </a:lnTo>
                    <a:lnTo>
                      <a:pt x="456" y="474"/>
                    </a:lnTo>
                    <a:lnTo>
                      <a:pt x="501" y="465"/>
                    </a:lnTo>
                    <a:lnTo>
                      <a:pt x="509" y="430"/>
                    </a:lnTo>
                    <a:lnTo>
                      <a:pt x="518" y="358"/>
                    </a:lnTo>
                    <a:lnTo>
                      <a:pt x="474" y="233"/>
                    </a:lnTo>
                    <a:lnTo>
                      <a:pt x="429" y="180"/>
                    </a:lnTo>
                    <a:lnTo>
                      <a:pt x="393" y="144"/>
                    </a:lnTo>
                    <a:lnTo>
                      <a:pt x="349" y="126"/>
                    </a:lnTo>
                    <a:lnTo>
                      <a:pt x="411" y="108"/>
                    </a:lnTo>
                    <a:lnTo>
                      <a:pt x="545" y="108"/>
                    </a:lnTo>
                    <a:lnTo>
                      <a:pt x="599" y="135"/>
                    </a:lnTo>
                    <a:lnTo>
                      <a:pt x="661" y="180"/>
                    </a:lnTo>
                    <a:lnTo>
                      <a:pt x="733" y="313"/>
                    </a:lnTo>
                    <a:lnTo>
                      <a:pt x="715" y="394"/>
                    </a:lnTo>
                    <a:lnTo>
                      <a:pt x="706" y="439"/>
                    </a:lnTo>
                    <a:lnTo>
                      <a:pt x="742" y="465"/>
                    </a:lnTo>
                    <a:lnTo>
                      <a:pt x="786" y="465"/>
                    </a:lnTo>
                    <a:lnTo>
                      <a:pt x="813" y="439"/>
                    </a:lnTo>
                    <a:lnTo>
                      <a:pt x="831" y="376"/>
                    </a:lnTo>
                    <a:lnTo>
                      <a:pt x="831" y="269"/>
                    </a:lnTo>
                    <a:lnTo>
                      <a:pt x="786" y="153"/>
                    </a:lnTo>
                    <a:lnTo>
                      <a:pt x="706" y="63"/>
                    </a:lnTo>
                    <a:lnTo>
                      <a:pt x="643" y="37"/>
                    </a:lnTo>
                    <a:lnTo>
                      <a:pt x="554" y="1"/>
                    </a:lnTo>
                    <a:close/>
                  </a:path>
                </a:pathLst>
              </a:custGeom>
              <a:solidFill>
                <a:srgbClr val="E477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 name="Google Shape;760;p23">
              <a:extLst>
                <a:ext uri="{FF2B5EF4-FFF2-40B4-BE49-F238E27FC236}">
                  <a16:creationId xmlns:a16="http://schemas.microsoft.com/office/drawing/2014/main" xmlns="" id="{C4887A5D-6EEA-419D-9ED1-686B89EE0D68}"/>
                </a:ext>
              </a:extLst>
            </p:cNvPr>
            <p:cNvGrpSpPr/>
            <p:nvPr/>
          </p:nvGrpSpPr>
          <p:grpSpPr>
            <a:xfrm>
              <a:off x="3080951" y="3657371"/>
              <a:ext cx="827788" cy="710635"/>
              <a:chOff x="3008976" y="3657371"/>
              <a:chExt cx="827788" cy="710635"/>
            </a:xfrm>
          </p:grpSpPr>
          <p:sp>
            <p:nvSpPr>
              <p:cNvPr id="120" name="Google Shape;761;p23">
                <a:extLst>
                  <a:ext uri="{FF2B5EF4-FFF2-40B4-BE49-F238E27FC236}">
                    <a16:creationId xmlns:a16="http://schemas.microsoft.com/office/drawing/2014/main" xmlns="" id="{85BE7EDD-EDEB-4999-B414-8A3A8A8E1E74}"/>
                  </a:ext>
                </a:extLst>
              </p:cNvPr>
              <p:cNvSpPr/>
              <p:nvPr/>
            </p:nvSpPr>
            <p:spPr>
              <a:xfrm>
                <a:off x="3008976" y="3657371"/>
                <a:ext cx="827788" cy="710635"/>
              </a:xfrm>
              <a:custGeom>
                <a:avLst/>
                <a:gdLst/>
                <a:ahLst/>
                <a:cxnLst/>
                <a:rect l="l" t="t" r="r" b="b"/>
                <a:pathLst>
                  <a:path w="14584" h="12520" extrusionOk="0">
                    <a:moveTo>
                      <a:pt x="3796" y="0"/>
                    </a:moveTo>
                    <a:lnTo>
                      <a:pt x="3073" y="89"/>
                    </a:lnTo>
                    <a:lnTo>
                      <a:pt x="2724" y="197"/>
                    </a:lnTo>
                    <a:lnTo>
                      <a:pt x="2385" y="322"/>
                    </a:lnTo>
                    <a:lnTo>
                      <a:pt x="1733" y="679"/>
                    </a:lnTo>
                    <a:lnTo>
                      <a:pt x="1161" y="1143"/>
                    </a:lnTo>
                    <a:lnTo>
                      <a:pt x="679" y="1697"/>
                    </a:lnTo>
                    <a:lnTo>
                      <a:pt x="483" y="2009"/>
                    </a:lnTo>
                    <a:lnTo>
                      <a:pt x="358" y="2250"/>
                    </a:lnTo>
                    <a:lnTo>
                      <a:pt x="161" y="2768"/>
                    </a:lnTo>
                    <a:lnTo>
                      <a:pt x="45" y="3286"/>
                    </a:lnTo>
                    <a:lnTo>
                      <a:pt x="1" y="3822"/>
                    </a:lnTo>
                    <a:lnTo>
                      <a:pt x="36" y="4340"/>
                    </a:lnTo>
                    <a:lnTo>
                      <a:pt x="143" y="4849"/>
                    </a:lnTo>
                    <a:lnTo>
                      <a:pt x="331" y="5322"/>
                    </a:lnTo>
                    <a:lnTo>
                      <a:pt x="581" y="5760"/>
                    </a:lnTo>
                    <a:lnTo>
                      <a:pt x="742" y="5956"/>
                    </a:lnTo>
                    <a:lnTo>
                      <a:pt x="920" y="6144"/>
                    </a:lnTo>
                    <a:lnTo>
                      <a:pt x="1295" y="6492"/>
                    </a:lnTo>
                    <a:lnTo>
                      <a:pt x="1903" y="6983"/>
                    </a:lnTo>
                    <a:lnTo>
                      <a:pt x="2287" y="7323"/>
                    </a:lnTo>
                    <a:lnTo>
                      <a:pt x="2537" y="7582"/>
                    </a:lnTo>
                    <a:lnTo>
                      <a:pt x="2956" y="8162"/>
                    </a:lnTo>
                    <a:lnTo>
                      <a:pt x="3448" y="9118"/>
                    </a:lnTo>
                    <a:lnTo>
                      <a:pt x="3894" y="10118"/>
                    </a:lnTo>
                    <a:lnTo>
                      <a:pt x="4233" y="10752"/>
                    </a:lnTo>
                    <a:lnTo>
                      <a:pt x="4635" y="11332"/>
                    </a:lnTo>
                    <a:lnTo>
                      <a:pt x="5010" y="11707"/>
                    </a:lnTo>
                    <a:lnTo>
                      <a:pt x="5296" y="11930"/>
                    </a:lnTo>
                    <a:lnTo>
                      <a:pt x="5457" y="12029"/>
                    </a:lnTo>
                    <a:lnTo>
                      <a:pt x="5751" y="12189"/>
                    </a:lnTo>
                    <a:lnTo>
                      <a:pt x="6394" y="12404"/>
                    </a:lnTo>
                    <a:lnTo>
                      <a:pt x="7073" y="12502"/>
                    </a:lnTo>
                    <a:lnTo>
                      <a:pt x="7770" y="12520"/>
                    </a:lnTo>
                    <a:lnTo>
                      <a:pt x="8118" y="12493"/>
                    </a:lnTo>
                    <a:lnTo>
                      <a:pt x="8672" y="12431"/>
                    </a:lnTo>
                    <a:lnTo>
                      <a:pt x="9752" y="12172"/>
                    </a:lnTo>
                    <a:lnTo>
                      <a:pt x="10547" y="11868"/>
                    </a:lnTo>
                    <a:lnTo>
                      <a:pt x="11056" y="11627"/>
                    </a:lnTo>
                    <a:lnTo>
                      <a:pt x="11547" y="11341"/>
                    </a:lnTo>
                    <a:lnTo>
                      <a:pt x="12020" y="11020"/>
                    </a:lnTo>
                    <a:lnTo>
                      <a:pt x="12244" y="10841"/>
                    </a:lnTo>
                    <a:lnTo>
                      <a:pt x="12467" y="10653"/>
                    </a:lnTo>
                    <a:lnTo>
                      <a:pt x="12878" y="10261"/>
                    </a:lnTo>
                    <a:lnTo>
                      <a:pt x="13262" y="9823"/>
                    </a:lnTo>
                    <a:lnTo>
                      <a:pt x="13601" y="9368"/>
                    </a:lnTo>
                    <a:lnTo>
                      <a:pt x="13896" y="8876"/>
                    </a:lnTo>
                    <a:lnTo>
                      <a:pt x="14146" y="8367"/>
                    </a:lnTo>
                    <a:lnTo>
                      <a:pt x="14342" y="7849"/>
                    </a:lnTo>
                    <a:lnTo>
                      <a:pt x="14485" y="7314"/>
                    </a:lnTo>
                    <a:lnTo>
                      <a:pt x="14539" y="7046"/>
                    </a:lnTo>
                    <a:lnTo>
                      <a:pt x="14583" y="6653"/>
                    </a:lnTo>
                    <a:lnTo>
                      <a:pt x="14574" y="5894"/>
                    </a:lnTo>
                    <a:lnTo>
                      <a:pt x="14449" y="5170"/>
                    </a:lnTo>
                    <a:lnTo>
                      <a:pt x="14199" y="4492"/>
                    </a:lnTo>
                    <a:lnTo>
                      <a:pt x="13851" y="3867"/>
                    </a:lnTo>
                    <a:lnTo>
                      <a:pt x="13404" y="3313"/>
                    </a:lnTo>
                    <a:lnTo>
                      <a:pt x="12878" y="2831"/>
                    </a:lnTo>
                    <a:lnTo>
                      <a:pt x="12270" y="2429"/>
                    </a:lnTo>
                    <a:lnTo>
                      <a:pt x="11940" y="2268"/>
                    </a:lnTo>
                    <a:lnTo>
                      <a:pt x="11699" y="2161"/>
                    </a:lnTo>
                    <a:lnTo>
                      <a:pt x="11217" y="2009"/>
                    </a:lnTo>
                    <a:lnTo>
                      <a:pt x="10467" y="1849"/>
                    </a:lnTo>
                    <a:lnTo>
                      <a:pt x="9431" y="1724"/>
                    </a:lnTo>
                    <a:lnTo>
                      <a:pt x="8404" y="1572"/>
                    </a:lnTo>
                    <a:lnTo>
                      <a:pt x="7904" y="1438"/>
                    </a:lnTo>
                    <a:lnTo>
                      <a:pt x="7430" y="1277"/>
                    </a:lnTo>
                    <a:lnTo>
                      <a:pt x="6519" y="857"/>
                    </a:lnTo>
                    <a:lnTo>
                      <a:pt x="5618" y="420"/>
                    </a:lnTo>
                    <a:lnTo>
                      <a:pt x="4912" y="170"/>
                    </a:lnTo>
                    <a:lnTo>
                      <a:pt x="4412" y="54"/>
                    </a:lnTo>
                    <a:lnTo>
                      <a:pt x="4153" y="18"/>
                    </a:lnTo>
                    <a:lnTo>
                      <a:pt x="37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762;p23">
                <a:extLst>
                  <a:ext uri="{FF2B5EF4-FFF2-40B4-BE49-F238E27FC236}">
                    <a16:creationId xmlns:a16="http://schemas.microsoft.com/office/drawing/2014/main" xmlns="" id="{DBFD87A0-2BAB-4BFC-B58E-24BC9F46549E}"/>
                  </a:ext>
                </a:extLst>
              </p:cNvPr>
              <p:cNvSpPr/>
              <p:nvPr/>
            </p:nvSpPr>
            <p:spPr>
              <a:xfrm>
                <a:off x="3225338" y="3841189"/>
                <a:ext cx="484818" cy="439537"/>
              </a:xfrm>
              <a:custGeom>
                <a:avLst/>
                <a:gdLst/>
                <a:ahLst/>
                <a:cxnLst/>
                <a:rect l="l" t="t" r="r" b="b"/>
                <a:pathLst>
                  <a:path w="10225" h="9270" extrusionOk="0">
                    <a:moveTo>
                      <a:pt x="2929" y="0"/>
                    </a:moveTo>
                    <a:lnTo>
                      <a:pt x="2420" y="54"/>
                    </a:lnTo>
                    <a:lnTo>
                      <a:pt x="1938" y="188"/>
                    </a:lnTo>
                    <a:lnTo>
                      <a:pt x="1697" y="304"/>
                    </a:lnTo>
                    <a:lnTo>
                      <a:pt x="1491" y="411"/>
                    </a:lnTo>
                    <a:lnTo>
                      <a:pt x="1125" y="697"/>
                    </a:lnTo>
                    <a:lnTo>
                      <a:pt x="813" y="1045"/>
                    </a:lnTo>
                    <a:lnTo>
                      <a:pt x="545" y="1429"/>
                    </a:lnTo>
                    <a:lnTo>
                      <a:pt x="438" y="1635"/>
                    </a:lnTo>
                    <a:lnTo>
                      <a:pt x="339" y="1849"/>
                    </a:lnTo>
                    <a:lnTo>
                      <a:pt x="188" y="2286"/>
                    </a:lnTo>
                    <a:lnTo>
                      <a:pt x="45" y="2974"/>
                    </a:lnTo>
                    <a:lnTo>
                      <a:pt x="9" y="3438"/>
                    </a:lnTo>
                    <a:lnTo>
                      <a:pt x="0" y="3787"/>
                    </a:lnTo>
                    <a:lnTo>
                      <a:pt x="45" y="4492"/>
                    </a:lnTo>
                    <a:lnTo>
                      <a:pt x="170" y="5180"/>
                    </a:lnTo>
                    <a:lnTo>
                      <a:pt x="357" y="5849"/>
                    </a:lnTo>
                    <a:lnTo>
                      <a:pt x="616" y="6501"/>
                    </a:lnTo>
                    <a:lnTo>
                      <a:pt x="947" y="7117"/>
                    </a:lnTo>
                    <a:lnTo>
                      <a:pt x="1340" y="7698"/>
                    </a:lnTo>
                    <a:lnTo>
                      <a:pt x="1786" y="8234"/>
                    </a:lnTo>
                    <a:lnTo>
                      <a:pt x="2036" y="8475"/>
                    </a:lnTo>
                    <a:lnTo>
                      <a:pt x="2179" y="8600"/>
                    </a:lnTo>
                    <a:lnTo>
                      <a:pt x="2474" y="8832"/>
                    </a:lnTo>
                    <a:lnTo>
                      <a:pt x="2804" y="9011"/>
                    </a:lnTo>
                    <a:lnTo>
                      <a:pt x="3152" y="9109"/>
                    </a:lnTo>
                    <a:lnTo>
                      <a:pt x="3340" y="9118"/>
                    </a:lnTo>
                    <a:lnTo>
                      <a:pt x="3590" y="9091"/>
                    </a:lnTo>
                    <a:lnTo>
                      <a:pt x="4081" y="8948"/>
                    </a:lnTo>
                    <a:lnTo>
                      <a:pt x="4331" y="8903"/>
                    </a:lnTo>
                    <a:lnTo>
                      <a:pt x="4545" y="8895"/>
                    </a:lnTo>
                    <a:lnTo>
                      <a:pt x="4956" y="8957"/>
                    </a:lnTo>
                    <a:lnTo>
                      <a:pt x="5563" y="9136"/>
                    </a:lnTo>
                    <a:lnTo>
                      <a:pt x="5974" y="9234"/>
                    </a:lnTo>
                    <a:lnTo>
                      <a:pt x="6180" y="9261"/>
                    </a:lnTo>
                    <a:lnTo>
                      <a:pt x="6564" y="9270"/>
                    </a:lnTo>
                    <a:lnTo>
                      <a:pt x="6930" y="9216"/>
                    </a:lnTo>
                    <a:lnTo>
                      <a:pt x="7269" y="9109"/>
                    </a:lnTo>
                    <a:lnTo>
                      <a:pt x="7591" y="8957"/>
                    </a:lnTo>
                    <a:lnTo>
                      <a:pt x="7894" y="8761"/>
                    </a:lnTo>
                    <a:lnTo>
                      <a:pt x="8314" y="8403"/>
                    </a:lnTo>
                    <a:lnTo>
                      <a:pt x="8787" y="7823"/>
                    </a:lnTo>
                    <a:lnTo>
                      <a:pt x="9189" y="7162"/>
                    </a:lnTo>
                    <a:lnTo>
                      <a:pt x="9510" y="6466"/>
                    </a:lnTo>
                    <a:lnTo>
                      <a:pt x="9761" y="5769"/>
                    </a:lnTo>
                    <a:lnTo>
                      <a:pt x="9850" y="5448"/>
                    </a:lnTo>
                    <a:lnTo>
                      <a:pt x="9957" y="5001"/>
                    </a:lnTo>
                    <a:lnTo>
                      <a:pt x="10127" y="4108"/>
                    </a:lnTo>
                    <a:lnTo>
                      <a:pt x="10180" y="3653"/>
                    </a:lnTo>
                    <a:lnTo>
                      <a:pt x="10225" y="3135"/>
                    </a:lnTo>
                    <a:lnTo>
                      <a:pt x="10189" y="2349"/>
                    </a:lnTo>
                    <a:lnTo>
                      <a:pt x="10100" y="1840"/>
                    </a:lnTo>
                    <a:lnTo>
                      <a:pt x="10020" y="1590"/>
                    </a:lnTo>
                    <a:lnTo>
                      <a:pt x="9930" y="1349"/>
                    </a:lnTo>
                    <a:lnTo>
                      <a:pt x="9662" y="893"/>
                    </a:lnTo>
                    <a:lnTo>
                      <a:pt x="9314" y="509"/>
                    </a:lnTo>
                    <a:lnTo>
                      <a:pt x="8885" y="224"/>
                    </a:lnTo>
                    <a:lnTo>
                      <a:pt x="8635" y="134"/>
                    </a:lnTo>
                    <a:lnTo>
                      <a:pt x="8439" y="81"/>
                    </a:lnTo>
                    <a:lnTo>
                      <a:pt x="8028" y="36"/>
                    </a:lnTo>
                    <a:lnTo>
                      <a:pt x="7394" y="63"/>
                    </a:lnTo>
                    <a:lnTo>
                      <a:pt x="6974" y="107"/>
                    </a:lnTo>
                    <a:lnTo>
                      <a:pt x="6269" y="161"/>
                    </a:lnTo>
                    <a:lnTo>
                      <a:pt x="4849" y="143"/>
                    </a:lnTo>
                    <a:lnTo>
                      <a:pt x="4144" y="72"/>
                    </a:lnTo>
                    <a:lnTo>
                      <a:pt x="3920" y="45"/>
                    </a:lnTo>
                    <a:lnTo>
                      <a:pt x="3697" y="27"/>
                    </a:lnTo>
                    <a:lnTo>
                      <a:pt x="3438" y="9"/>
                    </a:lnTo>
                    <a:lnTo>
                      <a:pt x="292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763;p23">
                <a:extLst>
                  <a:ext uri="{FF2B5EF4-FFF2-40B4-BE49-F238E27FC236}">
                    <a16:creationId xmlns:a16="http://schemas.microsoft.com/office/drawing/2014/main" xmlns="" id="{15EDBD44-B2C6-4224-9666-4777BBA2A453}"/>
                  </a:ext>
                </a:extLst>
              </p:cNvPr>
              <p:cNvSpPr/>
              <p:nvPr/>
            </p:nvSpPr>
            <p:spPr>
              <a:xfrm>
                <a:off x="3442543" y="3734886"/>
                <a:ext cx="47036" cy="148693"/>
              </a:xfrm>
              <a:custGeom>
                <a:avLst/>
                <a:gdLst/>
                <a:ahLst/>
                <a:cxnLst/>
                <a:rect l="l" t="t" r="r" b="b"/>
                <a:pathLst>
                  <a:path w="992" h="3136" extrusionOk="0">
                    <a:moveTo>
                      <a:pt x="795" y="1"/>
                    </a:moveTo>
                    <a:lnTo>
                      <a:pt x="581" y="10"/>
                    </a:lnTo>
                    <a:lnTo>
                      <a:pt x="188" y="144"/>
                    </a:lnTo>
                    <a:lnTo>
                      <a:pt x="0" y="251"/>
                    </a:lnTo>
                    <a:lnTo>
                      <a:pt x="143" y="581"/>
                    </a:lnTo>
                    <a:lnTo>
                      <a:pt x="348" y="1278"/>
                    </a:lnTo>
                    <a:lnTo>
                      <a:pt x="447" y="1992"/>
                    </a:lnTo>
                    <a:lnTo>
                      <a:pt x="438" y="2716"/>
                    </a:lnTo>
                    <a:lnTo>
                      <a:pt x="393" y="3073"/>
                    </a:lnTo>
                    <a:lnTo>
                      <a:pt x="697" y="3135"/>
                    </a:lnTo>
                    <a:lnTo>
                      <a:pt x="813" y="2751"/>
                    </a:lnTo>
                    <a:lnTo>
                      <a:pt x="965" y="1974"/>
                    </a:lnTo>
                    <a:lnTo>
                      <a:pt x="991" y="1180"/>
                    </a:lnTo>
                    <a:lnTo>
                      <a:pt x="893" y="385"/>
                    </a:lnTo>
                    <a:lnTo>
                      <a:pt x="795" y="1"/>
                    </a:lnTo>
                    <a:close/>
                  </a:path>
                </a:pathLst>
              </a:custGeom>
              <a:solidFill>
                <a:srgbClr val="2756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764;p23">
                <a:extLst>
                  <a:ext uri="{FF2B5EF4-FFF2-40B4-BE49-F238E27FC236}">
                    <a16:creationId xmlns:a16="http://schemas.microsoft.com/office/drawing/2014/main" xmlns="" id="{4FE63F26-3341-4B67-B60E-2674DF84A8CD}"/>
                  </a:ext>
                </a:extLst>
              </p:cNvPr>
              <p:cNvSpPr/>
              <p:nvPr/>
            </p:nvSpPr>
            <p:spPr>
              <a:xfrm>
                <a:off x="3236765" y="3750153"/>
                <a:ext cx="242243" cy="117731"/>
              </a:xfrm>
              <a:custGeom>
                <a:avLst/>
                <a:gdLst/>
                <a:ahLst/>
                <a:cxnLst/>
                <a:rect l="l" t="t" r="r" b="b"/>
                <a:pathLst>
                  <a:path w="5109" h="2483" extrusionOk="0">
                    <a:moveTo>
                      <a:pt x="1036" y="0"/>
                    </a:moveTo>
                    <a:lnTo>
                      <a:pt x="348" y="9"/>
                    </a:lnTo>
                    <a:lnTo>
                      <a:pt x="9" y="63"/>
                    </a:lnTo>
                    <a:lnTo>
                      <a:pt x="0" y="179"/>
                    </a:lnTo>
                    <a:lnTo>
                      <a:pt x="18" y="411"/>
                    </a:lnTo>
                    <a:lnTo>
                      <a:pt x="116" y="759"/>
                    </a:lnTo>
                    <a:lnTo>
                      <a:pt x="223" y="974"/>
                    </a:lnTo>
                    <a:lnTo>
                      <a:pt x="340" y="1179"/>
                    </a:lnTo>
                    <a:lnTo>
                      <a:pt x="643" y="1536"/>
                    </a:lnTo>
                    <a:lnTo>
                      <a:pt x="822" y="1688"/>
                    </a:lnTo>
                    <a:lnTo>
                      <a:pt x="1054" y="1867"/>
                    </a:lnTo>
                    <a:lnTo>
                      <a:pt x="1554" y="2161"/>
                    </a:lnTo>
                    <a:lnTo>
                      <a:pt x="2090" y="2358"/>
                    </a:lnTo>
                    <a:lnTo>
                      <a:pt x="2661" y="2474"/>
                    </a:lnTo>
                    <a:lnTo>
                      <a:pt x="2947" y="2483"/>
                    </a:lnTo>
                    <a:lnTo>
                      <a:pt x="3242" y="2483"/>
                    </a:lnTo>
                    <a:lnTo>
                      <a:pt x="3813" y="2385"/>
                    </a:lnTo>
                    <a:lnTo>
                      <a:pt x="4358" y="2188"/>
                    </a:lnTo>
                    <a:lnTo>
                      <a:pt x="4876" y="1911"/>
                    </a:lnTo>
                    <a:lnTo>
                      <a:pt x="5108" y="1742"/>
                    </a:lnTo>
                    <a:lnTo>
                      <a:pt x="4546" y="1340"/>
                    </a:lnTo>
                    <a:lnTo>
                      <a:pt x="3661" y="804"/>
                    </a:lnTo>
                    <a:lnTo>
                      <a:pt x="3036" y="500"/>
                    </a:lnTo>
                    <a:lnTo>
                      <a:pt x="2715" y="375"/>
                    </a:lnTo>
                    <a:lnTo>
                      <a:pt x="2393" y="259"/>
                    </a:lnTo>
                    <a:lnTo>
                      <a:pt x="1724" y="90"/>
                    </a:lnTo>
                    <a:lnTo>
                      <a:pt x="1036" y="0"/>
                    </a:lnTo>
                    <a:close/>
                  </a:path>
                </a:pathLst>
              </a:custGeom>
              <a:solidFill>
                <a:srgbClr val="4459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765;p23">
                <a:extLst>
                  <a:ext uri="{FF2B5EF4-FFF2-40B4-BE49-F238E27FC236}">
                    <a16:creationId xmlns:a16="http://schemas.microsoft.com/office/drawing/2014/main" xmlns="" id="{DA148CD9-9EC4-4CDE-885A-5BA3916A8EAD}"/>
                  </a:ext>
                </a:extLst>
              </p:cNvPr>
              <p:cNvSpPr/>
              <p:nvPr/>
            </p:nvSpPr>
            <p:spPr>
              <a:xfrm>
                <a:off x="3272326" y="3683678"/>
                <a:ext cx="201988" cy="154573"/>
              </a:xfrm>
              <a:custGeom>
                <a:avLst/>
                <a:gdLst/>
                <a:ahLst/>
                <a:cxnLst/>
                <a:rect l="l" t="t" r="r" b="b"/>
                <a:pathLst>
                  <a:path w="4260" h="3260" extrusionOk="0">
                    <a:moveTo>
                      <a:pt x="81" y="0"/>
                    </a:moveTo>
                    <a:lnTo>
                      <a:pt x="45" y="134"/>
                    </a:lnTo>
                    <a:lnTo>
                      <a:pt x="0" y="420"/>
                    </a:lnTo>
                    <a:lnTo>
                      <a:pt x="0" y="849"/>
                    </a:lnTo>
                    <a:lnTo>
                      <a:pt x="143" y="1411"/>
                    </a:lnTo>
                    <a:lnTo>
                      <a:pt x="411" y="1929"/>
                    </a:lnTo>
                    <a:lnTo>
                      <a:pt x="590" y="2152"/>
                    </a:lnTo>
                    <a:lnTo>
                      <a:pt x="777" y="2358"/>
                    </a:lnTo>
                    <a:lnTo>
                      <a:pt x="1224" y="2697"/>
                    </a:lnTo>
                    <a:lnTo>
                      <a:pt x="1733" y="2956"/>
                    </a:lnTo>
                    <a:lnTo>
                      <a:pt x="2269" y="3135"/>
                    </a:lnTo>
                    <a:lnTo>
                      <a:pt x="2545" y="3188"/>
                    </a:lnTo>
                    <a:lnTo>
                      <a:pt x="2769" y="3224"/>
                    </a:lnTo>
                    <a:lnTo>
                      <a:pt x="3197" y="3260"/>
                    </a:lnTo>
                    <a:lnTo>
                      <a:pt x="3617" y="3242"/>
                    </a:lnTo>
                    <a:lnTo>
                      <a:pt x="4046" y="3188"/>
                    </a:lnTo>
                    <a:lnTo>
                      <a:pt x="4260" y="3135"/>
                    </a:lnTo>
                    <a:lnTo>
                      <a:pt x="4081" y="2858"/>
                    </a:lnTo>
                    <a:lnTo>
                      <a:pt x="3671" y="2331"/>
                    </a:lnTo>
                    <a:lnTo>
                      <a:pt x="3215" y="1840"/>
                    </a:lnTo>
                    <a:lnTo>
                      <a:pt x="2724" y="1393"/>
                    </a:lnTo>
                    <a:lnTo>
                      <a:pt x="2188" y="992"/>
                    </a:lnTo>
                    <a:lnTo>
                      <a:pt x="1617" y="643"/>
                    </a:lnTo>
                    <a:lnTo>
                      <a:pt x="1027" y="340"/>
                    </a:lnTo>
                    <a:lnTo>
                      <a:pt x="402" y="99"/>
                    </a:lnTo>
                    <a:lnTo>
                      <a:pt x="81" y="0"/>
                    </a:lnTo>
                    <a:close/>
                  </a:path>
                </a:pathLst>
              </a:custGeom>
              <a:solidFill>
                <a:srgbClr val="80AD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 name="Google Shape;766;p23">
              <a:extLst>
                <a:ext uri="{FF2B5EF4-FFF2-40B4-BE49-F238E27FC236}">
                  <a16:creationId xmlns:a16="http://schemas.microsoft.com/office/drawing/2014/main" xmlns="" id="{4FF17707-752E-4452-B5B7-FDEF40C15C33}"/>
                </a:ext>
              </a:extLst>
            </p:cNvPr>
            <p:cNvGrpSpPr/>
            <p:nvPr/>
          </p:nvGrpSpPr>
          <p:grpSpPr>
            <a:xfrm>
              <a:off x="5254769" y="3667178"/>
              <a:ext cx="721979" cy="649111"/>
              <a:chOff x="5185682" y="3667178"/>
              <a:chExt cx="721979" cy="649111"/>
            </a:xfrm>
          </p:grpSpPr>
          <p:sp>
            <p:nvSpPr>
              <p:cNvPr id="84" name="Google Shape;767;p23">
                <a:extLst>
                  <a:ext uri="{FF2B5EF4-FFF2-40B4-BE49-F238E27FC236}">
                    <a16:creationId xmlns:a16="http://schemas.microsoft.com/office/drawing/2014/main" xmlns="" id="{FF3C4424-0507-4411-A019-175F7FA1405D}"/>
                  </a:ext>
                </a:extLst>
              </p:cNvPr>
              <p:cNvSpPr/>
              <p:nvPr/>
            </p:nvSpPr>
            <p:spPr>
              <a:xfrm>
                <a:off x="5277144" y="3667178"/>
                <a:ext cx="563195" cy="649111"/>
              </a:xfrm>
              <a:custGeom>
                <a:avLst/>
                <a:gdLst/>
                <a:ahLst/>
                <a:cxnLst/>
                <a:rect l="l" t="t" r="r" b="b"/>
                <a:pathLst>
                  <a:path w="11878" h="13690" extrusionOk="0">
                    <a:moveTo>
                      <a:pt x="7288" y="0"/>
                    </a:moveTo>
                    <a:lnTo>
                      <a:pt x="6993" y="18"/>
                    </a:lnTo>
                    <a:lnTo>
                      <a:pt x="6734" y="45"/>
                    </a:lnTo>
                    <a:lnTo>
                      <a:pt x="6502" y="98"/>
                    </a:lnTo>
                    <a:lnTo>
                      <a:pt x="6305" y="152"/>
                    </a:lnTo>
                    <a:lnTo>
                      <a:pt x="5948" y="295"/>
                    </a:lnTo>
                    <a:lnTo>
                      <a:pt x="5618" y="473"/>
                    </a:lnTo>
                    <a:lnTo>
                      <a:pt x="5323" y="697"/>
                    </a:lnTo>
                    <a:lnTo>
                      <a:pt x="4930" y="1072"/>
                    </a:lnTo>
                    <a:lnTo>
                      <a:pt x="4475" y="1661"/>
                    </a:lnTo>
                    <a:lnTo>
                      <a:pt x="3850" y="2634"/>
                    </a:lnTo>
                    <a:lnTo>
                      <a:pt x="3189" y="3590"/>
                    </a:lnTo>
                    <a:lnTo>
                      <a:pt x="2662" y="4161"/>
                    </a:lnTo>
                    <a:lnTo>
                      <a:pt x="2367" y="4412"/>
                    </a:lnTo>
                    <a:lnTo>
                      <a:pt x="1983" y="4697"/>
                    </a:lnTo>
                    <a:lnTo>
                      <a:pt x="1278" y="5340"/>
                    </a:lnTo>
                    <a:lnTo>
                      <a:pt x="822" y="5885"/>
                    </a:lnTo>
                    <a:lnTo>
                      <a:pt x="563" y="6269"/>
                    </a:lnTo>
                    <a:lnTo>
                      <a:pt x="340" y="6680"/>
                    </a:lnTo>
                    <a:lnTo>
                      <a:pt x="170" y="7117"/>
                    </a:lnTo>
                    <a:lnTo>
                      <a:pt x="108" y="7341"/>
                    </a:lnTo>
                    <a:lnTo>
                      <a:pt x="45" y="7653"/>
                    </a:lnTo>
                    <a:lnTo>
                      <a:pt x="1" y="8287"/>
                    </a:lnTo>
                    <a:lnTo>
                      <a:pt x="36" y="8921"/>
                    </a:lnTo>
                    <a:lnTo>
                      <a:pt x="135" y="9555"/>
                    </a:lnTo>
                    <a:lnTo>
                      <a:pt x="197" y="9868"/>
                    </a:lnTo>
                    <a:lnTo>
                      <a:pt x="251" y="10136"/>
                    </a:lnTo>
                    <a:lnTo>
                      <a:pt x="420" y="10671"/>
                    </a:lnTo>
                    <a:lnTo>
                      <a:pt x="644" y="11180"/>
                    </a:lnTo>
                    <a:lnTo>
                      <a:pt x="912" y="11663"/>
                    </a:lnTo>
                    <a:lnTo>
                      <a:pt x="1233" y="12109"/>
                    </a:lnTo>
                    <a:lnTo>
                      <a:pt x="1608" y="12502"/>
                    </a:lnTo>
                    <a:lnTo>
                      <a:pt x="2037" y="12850"/>
                    </a:lnTo>
                    <a:lnTo>
                      <a:pt x="2510" y="13145"/>
                    </a:lnTo>
                    <a:lnTo>
                      <a:pt x="2778" y="13261"/>
                    </a:lnTo>
                    <a:lnTo>
                      <a:pt x="3108" y="13395"/>
                    </a:lnTo>
                    <a:lnTo>
                      <a:pt x="3805" y="13583"/>
                    </a:lnTo>
                    <a:lnTo>
                      <a:pt x="4537" y="13681"/>
                    </a:lnTo>
                    <a:lnTo>
                      <a:pt x="5278" y="13690"/>
                    </a:lnTo>
                    <a:lnTo>
                      <a:pt x="6020" y="13636"/>
                    </a:lnTo>
                    <a:lnTo>
                      <a:pt x="6752" y="13520"/>
                    </a:lnTo>
                    <a:lnTo>
                      <a:pt x="7475" y="13341"/>
                    </a:lnTo>
                    <a:lnTo>
                      <a:pt x="8163" y="13118"/>
                    </a:lnTo>
                    <a:lnTo>
                      <a:pt x="8493" y="12993"/>
                    </a:lnTo>
                    <a:lnTo>
                      <a:pt x="8949" y="12797"/>
                    </a:lnTo>
                    <a:lnTo>
                      <a:pt x="9806" y="12297"/>
                    </a:lnTo>
                    <a:lnTo>
                      <a:pt x="10386" y="11832"/>
                    </a:lnTo>
                    <a:lnTo>
                      <a:pt x="10735" y="11484"/>
                    </a:lnTo>
                    <a:lnTo>
                      <a:pt x="11056" y="11100"/>
                    </a:lnTo>
                    <a:lnTo>
                      <a:pt x="11333" y="10689"/>
                    </a:lnTo>
                    <a:lnTo>
                      <a:pt x="11449" y="10475"/>
                    </a:lnTo>
                    <a:lnTo>
                      <a:pt x="11592" y="10189"/>
                    </a:lnTo>
                    <a:lnTo>
                      <a:pt x="11770" y="9600"/>
                    </a:lnTo>
                    <a:lnTo>
                      <a:pt x="11860" y="9001"/>
                    </a:lnTo>
                    <a:lnTo>
                      <a:pt x="11878" y="8385"/>
                    </a:lnTo>
                    <a:lnTo>
                      <a:pt x="11824" y="7466"/>
                    </a:lnTo>
                    <a:lnTo>
                      <a:pt x="11681" y="6233"/>
                    </a:lnTo>
                    <a:lnTo>
                      <a:pt x="11645" y="5626"/>
                    </a:lnTo>
                    <a:lnTo>
                      <a:pt x="11645" y="4662"/>
                    </a:lnTo>
                    <a:lnTo>
                      <a:pt x="11654" y="3429"/>
                    </a:lnTo>
                    <a:lnTo>
                      <a:pt x="11601" y="2947"/>
                    </a:lnTo>
                    <a:lnTo>
                      <a:pt x="11502" y="2474"/>
                    </a:lnTo>
                    <a:lnTo>
                      <a:pt x="11342" y="2018"/>
                    </a:lnTo>
                    <a:lnTo>
                      <a:pt x="11226" y="1804"/>
                    </a:lnTo>
                    <a:lnTo>
                      <a:pt x="11065" y="1536"/>
                    </a:lnTo>
                    <a:lnTo>
                      <a:pt x="10672" y="1090"/>
                    </a:lnTo>
                    <a:lnTo>
                      <a:pt x="10199" y="723"/>
                    </a:lnTo>
                    <a:lnTo>
                      <a:pt x="9672" y="438"/>
                    </a:lnTo>
                    <a:lnTo>
                      <a:pt x="9091" y="223"/>
                    </a:lnTo>
                    <a:lnTo>
                      <a:pt x="8493" y="80"/>
                    </a:lnTo>
                    <a:lnTo>
                      <a:pt x="7886" y="9"/>
                    </a:lnTo>
                    <a:lnTo>
                      <a:pt x="728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 name="Google Shape;768;p23">
                <a:extLst>
                  <a:ext uri="{FF2B5EF4-FFF2-40B4-BE49-F238E27FC236}">
                    <a16:creationId xmlns:a16="http://schemas.microsoft.com/office/drawing/2014/main" xmlns="" id="{2079021F-4F4B-4119-AFC4-5DDC6A93903B}"/>
                  </a:ext>
                </a:extLst>
              </p:cNvPr>
              <p:cNvGrpSpPr/>
              <p:nvPr/>
            </p:nvGrpSpPr>
            <p:grpSpPr>
              <a:xfrm>
                <a:off x="5185682" y="3795860"/>
                <a:ext cx="721979" cy="483584"/>
                <a:chOff x="5185682" y="3719660"/>
                <a:chExt cx="721979" cy="483584"/>
              </a:xfrm>
            </p:grpSpPr>
            <p:sp>
              <p:nvSpPr>
                <p:cNvPr id="86" name="Google Shape;769;p23">
                  <a:extLst>
                    <a:ext uri="{FF2B5EF4-FFF2-40B4-BE49-F238E27FC236}">
                      <a16:creationId xmlns:a16="http://schemas.microsoft.com/office/drawing/2014/main" xmlns="" id="{2EFF9818-6544-47A4-AD61-F326AB2997C0}"/>
                    </a:ext>
                  </a:extLst>
                </p:cNvPr>
                <p:cNvSpPr/>
                <p:nvPr/>
              </p:nvSpPr>
              <p:spPr>
                <a:xfrm>
                  <a:off x="5362679" y="3879305"/>
                  <a:ext cx="367988" cy="164340"/>
                </a:xfrm>
                <a:custGeom>
                  <a:avLst/>
                  <a:gdLst/>
                  <a:ahLst/>
                  <a:cxnLst/>
                  <a:rect l="l" t="t" r="r" b="b"/>
                  <a:pathLst>
                    <a:path w="7761" h="3466" extrusionOk="0">
                      <a:moveTo>
                        <a:pt x="7412" y="0"/>
                      </a:moveTo>
                      <a:lnTo>
                        <a:pt x="1" y="2394"/>
                      </a:lnTo>
                      <a:lnTo>
                        <a:pt x="349" y="3465"/>
                      </a:lnTo>
                      <a:lnTo>
                        <a:pt x="7761" y="1072"/>
                      </a:lnTo>
                      <a:lnTo>
                        <a:pt x="741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770;p23">
                  <a:extLst>
                    <a:ext uri="{FF2B5EF4-FFF2-40B4-BE49-F238E27FC236}">
                      <a16:creationId xmlns:a16="http://schemas.microsoft.com/office/drawing/2014/main" xmlns="" id="{E7FE4DDF-B111-44CD-901E-24019551DE8F}"/>
                    </a:ext>
                  </a:extLst>
                </p:cNvPr>
                <p:cNvSpPr/>
                <p:nvPr/>
              </p:nvSpPr>
              <p:spPr>
                <a:xfrm>
                  <a:off x="5261071" y="3833550"/>
                  <a:ext cx="220195" cy="369695"/>
                </a:xfrm>
                <a:custGeom>
                  <a:avLst/>
                  <a:gdLst/>
                  <a:ahLst/>
                  <a:cxnLst/>
                  <a:rect l="l" t="t" r="r" b="b"/>
                  <a:pathLst>
                    <a:path w="4644" h="7797" extrusionOk="0">
                      <a:moveTo>
                        <a:pt x="2063" y="1"/>
                      </a:moveTo>
                      <a:lnTo>
                        <a:pt x="1965" y="19"/>
                      </a:lnTo>
                      <a:lnTo>
                        <a:pt x="340" y="546"/>
                      </a:lnTo>
                      <a:lnTo>
                        <a:pt x="241" y="590"/>
                      </a:lnTo>
                      <a:lnTo>
                        <a:pt x="99" y="715"/>
                      </a:lnTo>
                      <a:lnTo>
                        <a:pt x="9" y="876"/>
                      </a:lnTo>
                      <a:lnTo>
                        <a:pt x="0" y="1073"/>
                      </a:lnTo>
                      <a:lnTo>
                        <a:pt x="18" y="1171"/>
                      </a:lnTo>
                      <a:lnTo>
                        <a:pt x="2054" y="7457"/>
                      </a:lnTo>
                      <a:lnTo>
                        <a:pt x="2090" y="7547"/>
                      </a:lnTo>
                      <a:lnTo>
                        <a:pt x="2215" y="7699"/>
                      </a:lnTo>
                      <a:lnTo>
                        <a:pt x="2385" y="7779"/>
                      </a:lnTo>
                      <a:lnTo>
                        <a:pt x="2572" y="7797"/>
                      </a:lnTo>
                      <a:lnTo>
                        <a:pt x="2670" y="7770"/>
                      </a:lnTo>
                      <a:lnTo>
                        <a:pt x="4305" y="7243"/>
                      </a:lnTo>
                      <a:lnTo>
                        <a:pt x="4394" y="7207"/>
                      </a:lnTo>
                      <a:lnTo>
                        <a:pt x="4537" y="7082"/>
                      </a:lnTo>
                      <a:lnTo>
                        <a:pt x="4626" y="6913"/>
                      </a:lnTo>
                      <a:lnTo>
                        <a:pt x="4644" y="6725"/>
                      </a:lnTo>
                      <a:lnTo>
                        <a:pt x="4617" y="6627"/>
                      </a:lnTo>
                      <a:lnTo>
                        <a:pt x="2581" y="340"/>
                      </a:lnTo>
                      <a:lnTo>
                        <a:pt x="2545" y="242"/>
                      </a:lnTo>
                      <a:lnTo>
                        <a:pt x="2420" y="99"/>
                      </a:lnTo>
                      <a:lnTo>
                        <a:pt x="2251" y="19"/>
                      </a:lnTo>
                      <a:lnTo>
                        <a:pt x="206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771;p23">
                  <a:extLst>
                    <a:ext uri="{FF2B5EF4-FFF2-40B4-BE49-F238E27FC236}">
                      <a16:creationId xmlns:a16="http://schemas.microsoft.com/office/drawing/2014/main" xmlns="" id="{8CE51B3B-E0D8-4878-BB11-4428976C0FA0}"/>
                    </a:ext>
                  </a:extLst>
                </p:cNvPr>
                <p:cNvSpPr/>
                <p:nvPr/>
              </p:nvSpPr>
              <p:spPr>
                <a:xfrm>
                  <a:off x="5199669" y="3923353"/>
                  <a:ext cx="145280" cy="253670"/>
                </a:xfrm>
                <a:custGeom>
                  <a:avLst/>
                  <a:gdLst/>
                  <a:ahLst/>
                  <a:cxnLst/>
                  <a:rect l="l" t="t" r="r" b="b"/>
                  <a:pathLst>
                    <a:path w="3064" h="5350" extrusionOk="0">
                      <a:moveTo>
                        <a:pt x="1295" y="0"/>
                      </a:moveTo>
                      <a:lnTo>
                        <a:pt x="1233" y="18"/>
                      </a:lnTo>
                      <a:lnTo>
                        <a:pt x="215" y="348"/>
                      </a:lnTo>
                      <a:lnTo>
                        <a:pt x="152" y="375"/>
                      </a:lnTo>
                      <a:lnTo>
                        <a:pt x="63" y="456"/>
                      </a:lnTo>
                      <a:lnTo>
                        <a:pt x="9" y="554"/>
                      </a:lnTo>
                      <a:lnTo>
                        <a:pt x="1" y="679"/>
                      </a:lnTo>
                      <a:lnTo>
                        <a:pt x="9" y="732"/>
                      </a:lnTo>
                      <a:lnTo>
                        <a:pt x="1438" y="5144"/>
                      </a:lnTo>
                      <a:lnTo>
                        <a:pt x="1465" y="5197"/>
                      </a:lnTo>
                      <a:lnTo>
                        <a:pt x="1536" y="5287"/>
                      </a:lnTo>
                      <a:lnTo>
                        <a:pt x="1644" y="5340"/>
                      </a:lnTo>
                      <a:lnTo>
                        <a:pt x="1760" y="5349"/>
                      </a:lnTo>
                      <a:lnTo>
                        <a:pt x="1822" y="5340"/>
                      </a:lnTo>
                      <a:lnTo>
                        <a:pt x="2849" y="5001"/>
                      </a:lnTo>
                      <a:lnTo>
                        <a:pt x="2903" y="4983"/>
                      </a:lnTo>
                      <a:lnTo>
                        <a:pt x="3001" y="4903"/>
                      </a:lnTo>
                      <a:lnTo>
                        <a:pt x="3055" y="4795"/>
                      </a:lnTo>
                      <a:lnTo>
                        <a:pt x="3063" y="4679"/>
                      </a:lnTo>
                      <a:lnTo>
                        <a:pt x="3046" y="4617"/>
                      </a:lnTo>
                      <a:lnTo>
                        <a:pt x="1617" y="214"/>
                      </a:lnTo>
                      <a:lnTo>
                        <a:pt x="1599" y="161"/>
                      </a:lnTo>
                      <a:lnTo>
                        <a:pt x="1519" y="72"/>
                      </a:lnTo>
                      <a:lnTo>
                        <a:pt x="1411" y="18"/>
                      </a:lnTo>
                      <a:lnTo>
                        <a:pt x="12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772;p23">
                  <a:extLst>
                    <a:ext uri="{FF2B5EF4-FFF2-40B4-BE49-F238E27FC236}">
                      <a16:creationId xmlns:a16="http://schemas.microsoft.com/office/drawing/2014/main" xmlns="" id="{E695E367-F664-46E6-ADCE-7B52ED150E92}"/>
                    </a:ext>
                  </a:extLst>
                </p:cNvPr>
                <p:cNvSpPr/>
                <p:nvPr/>
              </p:nvSpPr>
              <p:spPr>
                <a:xfrm>
                  <a:off x="5185682" y="4028328"/>
                  <a:ext cx="84304" cy="70791"/>
                </a:xfrm>
                <a:custGeom>
                  <a:avLst/>
                  <a:gdLst/>
                  <a:ahLst/>
                  <a:cxnLst/>
                  <a:rect l="l" t="t" r="r" b="b"/>
                  <a:pathLst>
                    <a:path w="1778" h="1493" extrusionOk="0">
                      <a:moveTo>
                        <a:pt x="1430" y="1"/>
                      </a:moveTo>
                      <a:lnTo>
                        <a:pt x="179" y="403"/>
                      </a:lnTo>
                      <a:lnTo>
                        <a:pt x="90" y="447"/>
                      </a:lnTo>
                      <a:lnTo>
                        <a:pt x="1" y="617"/>
                      </a:lnTo>
                      <a:lnTo>
                        <a:pt x="19" y="724"/>
                      </a:lnTo>
                      <a:lnTo>
                        <a:pt x="206" y="1313"/>
                      </a:lnTo>
                      <a:lnTo>
                        <a:pt x="251" y="1403"/>
                      </a:lnTo>
                      <a:lnTo>
                        <a:pt x="421" y="1492"/>
                      </a:lnTo>
                      <a:lnTo>
                        <a:pt x="528" y="1474"/>
                      </a:lnTo>
                      <a:lnTo>
                        <a:pt x="1778" y="1072"/>
                      </a:lnTo>
                      <a:lnTo>
                        <a:pt x="14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773;p23">
                  <a:extLst>
                    <a:ext uri="{FF2B5EF4-FFF2-40B4-BE49-F238E27FC236}">
                      <a16:creationId xmlns:a16="http://schemas.microsoft.com/office/drawing/2014/main" xmlns="" id="{CA51D1EC-0C8D-4BAE-8BF4-5BF35F296C4E}"/>
                    </a:ext>
                  </a:extLst>
                </p:cNvPr>
                <p:cNvSpPr/>
                <p:nvPr/>
              </p:nvSpPr>
              <p:spPr>
                <a:xfrm>
                  <a:off x="5612079" y="3719660"/>
                  <a:ext cx="220622" cy="369695"/>
                </a:xfrm>
                <a:custGeom>
                  <a:avLst/>
                  <a:gdLst/>
                  <a:ahLst/>
                  <a:cxnLst/>
                  <a:rect l="l" t="t" r="r" b="b"/>
                  <a:pathLst>
                    <a:path w="4653" h="7797" extrusionOk="0">
                      <a:moveTo>
                        <a:pt x="2072" y="1"/>
                      </a:moveTo>
                      <a:lnTo>
                        <a:pt x="1974" y="28"/>
                      </a:lnTo>
                      <a:lnTo>
                        <a:pt x="340" y="554"/>
                      </a:lnTo>
                      <a:lnTo>
                        <a:pt x="250" y="590"/>
                      </a:lnTo>
                      <a:lnTo>
                        <a:pt x="107" y="715"/>
                      </a:lnTo>
                      <a:lnTo>
                        <a:pt x="18" y="885"/>
                      </a:lnTo>
                      <a:lnTo>
                        <a:pt x="0" y="1072"/>
                      </a:lnTo>
                      <a:lnTo>
                        <a:pt x="27" y="1171"/>
                      </a:lnTo>
                      <a:lnTo>
                        <a:pt x="2063" y="7457"/>
                      </a:lnTo>
                      <a:lnTo>
                        <a:pt x="2099" y="7556"/>
                      </a:lnTo>
                      <a:lnTo>
                        <a:pt x="2224" y="7698"/>
                      </a:lnTo>
                      <a:lnTo>
                        <a:pt x="2394" y="7788"/>
                      </a:lnTo>
                      <a:lnTo>
                        <a:pt x="2581" y="7797"/>
                      </a:lnTo>
                      <a:lnTo>
                        <a:pt x="2679" y="7779"/>
                      </a:lnTo>
                      <a:lnTo>
                        <a:pt x="4313" y="7252"/>
                      </a:lnTo>
                      <a:lnTo>
                        <a:pt x="4403" y="7207"/>
                      </a:lnTo>
                      <a:lnTo>
                        <a:pt x="4546" y="7091"/>
                      </a:lnTo>
                      <a:lnTo>
                        <a:pt x="4635" y="6922"/>
                      </a:lnTo>
                      <a:lnTo>
                        <a:pt x="4653" y="6725"/>
                      </a:lnTo>
                      <a:lnTo>
                        <a:pt x="4626" y="6636"/>
                      </a:lnTo>
                      <a:lnTo>
                        <a:pt x="2590" y="340"/>
                      </a:lnTo>
                      <a:lnTo>
                        <a:pt x="2554" y="251"/>
                      </a:lnTo>
                      <a:lnTo>
                        <a:pt x="2429" y="108"/>
                      </a:lnTo>
                      <a:lnTo>
                        <a:pt x="2260" y="19"/>
                      </a:lnTo>
                      <a:lnTo>
                        <a:pt x="207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774;p23">
                  <a:extLst>
                    <a:ext uri="{FF2B5EF4-FFF2-40B4-BE49-F238E27FC236}">
                      <a16:creationId xmlns:a16="http://schemas.microsoft.com/office/drawing/2014/main" xmlns="" id="{2AD4C2E9-4089-4DA0-843A-8181F0766E39}"/>
                    </a:ext>
                  </a:extLst>
                </p:cNvPr>
                <p:cNvSpPr/>
                <p:nvPr/>
              </p:nvSpPr>
              <p:spPr>
                <a:xfrm>
                  <a:off x="5748395" y="3745928"/>
                  <a:ext cx="145280" cy="253670"/>
                </a:xfrm>
                <a:custGeom>
                  <a:avLst/>
                  <a:gdLst/>
                  <a:ahLst/>
                  <a:cxnLst/>
                  <a:rect l="l" t="t" r="r" b="b"/>
                  <a:pathLst>
                    <a:path w="3064" h="5350" extrusionOk="0">
                      <a:moveTo>
                        <a:pt x="1305" y="0"/>
                      </a:moveTo>
                      <a:lnTo>
                        <a:pt x="1242" y="18"/>
                      </a:lnTo>
                      <a:lnTo>
                        <a:pt x="215" y="349"/>
                      </a:lnTo>
                      <a:lnTo>
                        <a:pt x="161" y="367"/>
                      </a:lnTo>
                      <a:lnTo>
                        <a:pt x="72" y="447"/>
                      </a:lnTo>
                      <a:lnTo>
                        <a:pt x="19" y="554"/>
                      </a:lnTo>
                      <a:lnTo>
                        <a:pt x="1" y="670"/>
                      </a:lnTo>
                      <a:lnTo>
                        <a:pt x="19" y="733"/>
                      </a:lnTo>
                      <a:lnTo>
                        <a:pt x="1447" y="5135"/>
                      </a:lnTo>
                      <a:lnTo>
                        <a:pt x="1465" y="5189"/>
                      </a:lnTo>
                      <a:lnTo>
                        <a:pt x="1546" y="5287"/>
                      </a:lnTo>
                      <a:lnTo>
                        <a:pt x="1653" y="5341"/>
                      </a:lnTo>
                      <a:lnTo>
                        <a:pt x="1769" y="5350"/>
                      </a:lnTo>
                      <a:lnTo>
                        <a:pt x="1831" y="5332"/>
                      </a:lnTo>
                      <a:lnTo>
                        <a:pt x="2858" y="5001"/>
                      </a:lnTo>
                      <a:lnTo>
                        <a:pt x="2912" y="4974"/>
                      </a:lnTo>
                      <a:lnTo>
                        <a:pt x="3001" y="4894"/>
                      </a:lnTo>
                      <a:lnTo>
                        <a:pt x="3055" y="4796"/>
                      </a:lnTo>
                      <a:lnTo>
                        <a:pt x="3064" y="4671"/>
                      </a:lnTo>
                      <a:lnTo>
                        <a:pt x="3055" y="4617"/>
                      </a:lnTo>
                      <a:lnTo>
                        <a:pt x="1626" y="215"/>
                      </a:lnTo>
                      <a:lnTo>
                        <a:pt x="1608" y="152"/>
                      </a:lnTo>
                      <a:lnTo>
                        <a:pt x="1528" y="63"/>
                      </a:lnTo>
                      <a:lnTo>
                        <a:pt x="1421" y="9"/>
                      </a:lnTo>
                      <a:lnTo>
                        <a:pt x="130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775;p23">
                  <a:extLst>
                    <a:ext uri="{FF2B5EF4-FFF2-40B4-BE49-F238E27FC236}">
                      <a16:creationId xmlns:a16="http://schemas.microsoft.com/office/drawing/2014/main" xmlns="" id="{C7824D9E-266C-4C72-99CF-EAB8F7CA1409}"/>
                    </a:ext>
                  </a:extLst>
                </p:cNvPr>
                <p:cNvSpPr/>
                <p:nvPr/>
              </p:nvSpPr>
              <p:spPr>
                <a:xfrm>
                  <a:off x="5823357" y="3823830"/>
                  <a:ext cx="84304" cy="70743"/>
                </a:xfrm>
                <a:custGeom>
                  <a:avLst/>
                  <a:gdLst/>
                  <a:ahLst/>
                  <a:cxnLst/>
                  <a:rect l="l" t="t" r="r" b="b"/>
                  <a:pathLst>
                    <a:path w="1778" h="1492" extrusionOk="0">
                      <a:moveTo>
                        <a:pt x="1358" y="1"/>
                      </a:moveTo>
                      <a:lnTo>
                        <a:pt x="1251" y="18"/>
                      </a:lnTo>
                      <a:lnTo>
                        <a:pt x="0" y="420"/>
                      </a:lnTo>
                      <a:lnTo>
                        <a:pt x="349" y="1492"/>
                      </a:lnTo>
                      <a:lnTo>
                        <a:pt x="1599" y="1090"/>
                      </a:lnTo>
                      <a:lnTo>
                        <a:pt x="1697" y="1045"/>
                      </a:lnTo>
                      <a:lnTo>
                        <a:pt x="1777" y="876"/>
                      </a:lnTo>
                      <a:lnTo>
                        <a:pt x="1760" y="769"/>
                      </a:lnTo>
                      <a:lnTo>
                        <a:pt x="1572" y="179"/>
                      </a:lnTo>
                      <a:lnTo>
                        <a:pt x="1527" y="90"/>
                      </a:lnTo>
                      <a:lnTo>
                        <a:pt x="135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7" name="Google Shape;776;p23">
              <a:extLst>
                <a:ext uri="{FF2B5EF4-FFF2-40B4-BE49-F238E27FC236}">
                  <a16:creationId xmlns:a16="http://schemas.microsoft.com/office/drawing/2014/main" xmlns="" id="{A4A60F48-E132-40A1-B99B-7D29CED5D61D}"/>
                </a:ext>
              </a:extLst>
            </p:cNvPr>
            <p:cNvGrpSpPr/>
            <p:nvPr/>
          </p:nvGrpSpPr>
          <p:grpSpPr>
            <a:xfrm>
              <a:off x="5819126" y="2678494"/>
              <a:ext cx="912075" cy="746122"/>
              <a:chOff x="5971526" y="2678494"/>
              <a:chExt cx="912075" cy="746122"/>
            </a:xfrm>
          </p:grpSpPr>
          <p:sp>
            <p:nvSpPr>
              <p:cNvPr id="74" name="Google Shape;777;p23">
                <a:extLst>
                  <a:ext uri="{FF2B5EF4-FFF2-40B4-BE49-F238E27FC236}">
                    <a16:creationId xmlns:a16="http://schemas.microsoft.com/office/drawing/2014/main" xmlns="" id="{D42699AA-76FB-4C87-83BE-22EF735608CA}"/>
                  </a:ext>
                </a:extLst>
              </p:cNvPr>
              <p:cNvSpPr/>
              <p:nvPr/>
            </p:nvSpPr>
            <p:spPr>
              <a:xfrm>
                <a:off x="5971526" y="2678494"/>
                <a:ext cx="912075" cy="700367"/>
              </a:xfrm>
              <a:custGeom>
                <a:avLst/>
                <a:gdLst/>
                <a:ahLst/>
                <a:cxnLst/>
                <a:rect l="l" t="t" r="r" b="b"/>
                <a:pathLst>
                  <a:path w="19236" h="14771" extrusionOk="0">
                    <a:moveTo>
                      <a:pt x="3930" y="1"/>
                    </a:moveTo>
                    <a:lnTo>
                      <a:pt x="3546" y="27"/>
                    </a:lnTo>
                    <a:lnTo>
                      <a:pt x="3350" y="63"/>
                    </a:lnTo>
                    <a:lnTo>
                      <a:pt x="3135" y="108"/>
                    </a:lnTo>
                    <a:lnTo>
                      <a:pt x="2733" y="260"/>
                    </a:lnTo>
                    <a:lnTo>
                      <a:pt x="2349" y="456"/>
                    </a:lnTo>
                    <a:lnTo>
                      <a:pt x="1983" y="706"/>
                    </a:lnTo>
                    <a:lnTo>
                      <a:pt x="1653" y="1001"/>
                    </a:lnTo>
                    <a:lnTo>
                      <a:pt x="1358" y="1331"/>
                    </a:lnTo>
                    <a:lnTo>
                      <a:pt x="956" y="1867"/>
                    </a:lnTo>
                    <a:lnTo>
                      <a:pt x="742" y="2251"/>
                    </a:lnTo>
                    <a:lnTo>
                      <a:pt x="590" y="2564"/>
                    </a:lnTo>
                    <a:lnTo>
                      <a:pt x="340" y="3198"/>
                    </a:lnTo>
                    <a:lnTo>
                      <a:pt x="162" y="3858"/>
                    </a:lnTo>
                    <a:lnTo>
                      <a:pt x="46" y="4537"/>
                    </a:lnTo>
                    <a:lnTo>
                      <a:pt x="1" y="5225"/>
                    </a:lnTo>
                    <a:lnTo>
                      <a:pt x="19" y="5912"/>
                    </a:lnTo>
                    <a:lnTo>
                      <a:pt x="99" y="6600"/>
                    </a:lnTo>
                    <a:lnTo>
                      <a:pt x="233" y="7279"/>
                    </a:lnTo>
                    <a:lnTo>
                      <a:pt x="331" y="7609"/>
                    </a:lnTo>
                    <a:lnTo>
                      <a:pt x="429" y="7939"/>
                    </a:lnTo>
                    <a:lnTo>
                      <a:pt x="688" y="8573"/>
                    </a:lnTo>
                    <a:lnTo>
                      <a:pt x="983" y="9199"/>
                    </a:lnTo>
                    <a:lnTo>
                      <a:pt x="1331" y="9788"/>
                    </a:lnTo>
                    <a:lnTo>
                      <a:pt x="1724" y="10359"/>
                    </a:lnTo>
                    <a:lnTo>
                      <a:pt x="2153" y="10895"/>
                    </a:lnTo>
                    <a:lnTo>
                      <a:pt x="2608" y="11413"/>
                    </a:lnTo>
                    <a:lnTo>
                      <a:pt x="3108" y="11895"/>
                    </a:lnTo>
                    <a:lnTo>
                      <a:pt x="3359" y="12128"/>
                    </a:lnTo>
                    <a:lnTo>
                      <a:pt x="3716" y="12422"/>
                    </a:lnTo>
                    <a:lnTo>
                      <a:pt x="4457" y="12958"/>
                    </a:lnTo>
                    <a:lnTo>
                      <a:pt x="5252" y="13431"/>
                    </a:lnTo>
                    <a:lnTo>
                      <a:pt x="6073" y="13842"/>
                    </a:lnTo>
                    <a:lnTo>
                      <a:pt x="6922" y="14173"/>
                    </a:lnTo>
                    <a:lnTo>
                      <a:pt x="7806" y="14440"/>
                    </a:lnTo>
                    <a:lnTo>
                      <a:pt x="8699" y="14628"/>
                    </a:lnTo>
                    <a:lnTo>
                      <a:pt x="9601" y="14735"/>
                    </a:lnTo>
                    <a:lnTo>
                      <a:pt x="10502" y="14771"/>
                    </a:lnTo>
                    <a:lnTo>
                      <a:pt x="11404" y="14717"/>
                    </a:lnTo>
                    <a:lnTo>
                      <a:pt x="12288" y="14583"/>
                    </a:lnTo>
                    <a:lnTo>
                      <a:pt x="13164" y="14360"/>
                    </a:lnTo>
                    <a:lnTo>
                      <a:pt x="14012" y="14056"/>
                    </a:lnTo>
                    <a:lnTo>
                      <a:pt x="14825" y="13655"/>
                    </a:lnTo>
                    <a:lnTo>
                      <a:pt x="15602" y="13172"/>
                    </a:lnTo>
                    <a:lnTo>
                      <a:pt x="16334" y="12583"/>
                    </a:lnTo>
                    <a:lnTo>
                      <a:pt x="16682" y="12253"/>
                    </a:lnTo>
                    <a:lnTo>
                      <a:pt x="16977" y="11940"/>
                    </a:lnTo>
                    <a:lnTo>
                      <a:pt x="17513" y="11270"/>
                    </a:lnTo>
                    <a:lnTo>
                      <a:pt x="17977" y="10556"/>
                    </a:lnTo>
                    <a:lnTo>
                      <a:pt x="18370" y="9797"/>
                    </a:lnTo>
                    <a:lnTo>
                      <a:pt x="18691" y="9002"/>
                    </a:lnTo>
                    <a:lnTo>
                      <a:pt x="18932" y="8181"/>
                    </a:lnTo>
                    <a:lnTo>
                      <a:pt x="19111" y="7341"/>
                    </a:lnTo>
                    <a:lnTo>
                      <a:pt x="19209" y="6493"/>
                    </a:lnTo>
                    <a:lnTo>
                      <a:pt x="19227" y="6064"/>
                    </a:lnTo>
                    <a:lnTo>
                      <a:pt x="19236" y="5546"/>
                    </a:lnTo>
                    <a:lnTo>
                      <a:pt x="19209" y="4716"/>
                    </a:lnTo>
                    <a:lnTo>
                      <a:pt x="19147" y="4162"/>
                    </a:lnTo>
                    <a:lnTo>
                      <a:pt x="19031" y="3608"/>
                    </a:lnTo>
                    <a:lnTo>
                      <a:pt x="18861" y="3090"/>
                    </a:lnTo>
                    <a:lnTo>
                      <a:pt x="18620" y="2608"/>
                    </a:lnTo>
                    <a:lnTo>
                      <a:pt x="18298" y="2180"/>
                    </a:lnTo>
                    <a:lnTo>
                      <a:pt x="18102" y="2001"/>
                    </a:lnTo>
                    <a:lnTo>
                      <a:pt x="17950" y="1876"/>
                    </a:lnTo>
                    <a:lnTo>
                      <a:pt x="17620" y="1662"/>
                    </a:lnTo>
                    <a:lnTo>
                      <a:pt x="17262" y="1483"/>
                    </a:lnTo>
                    <a:lnTo>
                      <a:pt x="16896" y="1358"/>
                    </a:lnTo>
                    <a:lnTo>
                      <a:pt x="16316" y="1224"/>
                    </a:lnTo>
                    <a:lnTo>
                      <a:pt x="15521" y="1171"/>
                    </a:lnTo>
                    <a:lnTo>
                      <a:pt x="15128" y="1197"/>
                    </a:lnTo>
                    <a:lnTo>
                      <a:pt x="14682" y="1251"/>
                    </a:lnTo>
                    <a:lnTo>
                      <a:pt x="13824" y="1421"/>
                    </a:lnTo>
                    <a:lnTo>
                      <a:pt x="13003" y="1688"/>
                    </a:lnTo>
                    <a:lnTo>
                      <a:pt x="12199" y="2037"/>
                    </a:lnTo>
                    <a:lnTo>
                      <a:pt x="11806" y="2251"/>
                    </a:lnTo>
                    <a:lnTo>
                      <a:pt x="11610" y="2349"/>
                    </a:lnTo>
                    <a:lnTo>
                      <a:pt x="11190" y="2483"/>
                    </a:lnTo>
                    <a:lnTo>
                      <a:pt x="10753" y="2528"/>
                    </a:lnTo>
                    <a:lnTo>
                      <a:pt x="10315" y="2510"/>
                    </a:lnTo>
                    <a:lnTo>
                      <a:pt x="9645" y="2385"/>
                    </a:lnTo>
                    <a:lnTo>
                      <a:pt x="8806" y="2072"/>
                    </a:lnTo>
                    <a:lnTo>
                      <a:pt x="8413" y="1885"/>
                    </a:lnTo>
                    <a:lnTo>
                      <a:pt x="7886" y="1599"/>
                    </a:lnTo>
                    <a:lnTo>
                      <a:pt x="6859" y="983"/>
                    </a:lnTo>
                    <a:lnTo>
                      <a:pt x="6332" y="697"/>
                    </a:lnTo>
                    <a:lnTo>
                      <a:pt x="5984" y="519"/>
                    </a:lnTo>
                    <a:lnTo>
                      <a:pt x="5261" y="224"/>
                    </a:lnTo>
                    <a:lnTo>
                      <a:pt x="4502" y="36"/>
                    </a:lnTo>
                    <a:lnTo>
                      <a:pt x="393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78;p23">
                <a:extLst>
                  <a:ext uri="{FF2B5EF4-FFF2-40B4-BE49-F238E27FC236}">
                    <a16:creationId xmlns:a16="http://schemas.microsoft.com/office/drawing/2014/main" xmlns="" id="{332B95FC-4FE8-4D69-B4D5-2D10A0BB50B6}"/>
                  </a:ext>
                </a:extLst>
              </p:cNvPr>
              <p:cNvSpPr/>
              <p:nvPr/>
            </p:nvSpPr>
            <p:spPr>
              <a:xfrm>
                <a:off x="6235766" y="2761089"/>
                <a:ext cx="500939" cy="636831"/>
              </a:xfrm>
              <a:custGeom>
                <a:avLst/>
                <a:gdLst/>
                <a:ahLst/>
                <a:cxnLst/>
                <a:rect l="l" t="t" r="r" b="b"/>
                <a:pathLst>
                  <a:path w="10565" h="13431" extrusionOk="0">
                    <a:moveTo>
                      <a:pt x="7573" y="0"/>
                    </a:moveTo>
                    <a:lnTo>
                      <a:pt x="5876" y="18"/>
                    </a:lnTo>
                    <a:lnTo>
                      <a:pt x="4233" y="80"/>
                    </a:lnTo>
                    <a:lnTo>
                      <a:pt x="741" y="339"/>
                    </a:lnTo>
                    <a:lnTo>
                      <a:pt x="0" y="420"/>
                    </a:lnTo>
                    <a:lnTo>
                      <a:pt x="170" y="1679"/>
                    </a:lnTo>
                    <a:lnTo>
                      <a:pt x="402" y="4117"/>
                    </a:lnTo>
                    <a:lnTo>
                      <a:pt x="527" y="6412"/>
                    </a:lnTo>
                    <a:lnTo>
                      <a:pt x="572" y="8510"/>
                    </a:lnTo>
                    <a:lnTo>
                      <a:pt x="527" y="11145"/>
                    </a:lnTo>
                    <a:lnTo>
                      <a:pt x="411" y="13234"/>
                    </a:lnTo>
                    <a:lnTo>
                      <a:pt x="393" y="13431"/>
                    </a:lnTo>
                    <a:lnTo>
                      <a:pt x="393" y="13431"/>
                    </a:lnTo>
                    <a:lnTo>
                      <a:pt x="1143" y="13341"/>
                    </a:lnTo>
                    <a:lnTo>
                      <a:pt x="2768" y="13216"/>
                    </a:lnTo>
                    <a:lnTo>
                      <a:pt x="5296" y="13109"/>
                    </a:lnTo>
                    <a:lnTo>
                      <a:pt x="9636" y="13100"/>
                    </a:lnTo>
                    <a:lnTo>
                      <a:pt x="10404" y="13127"/>
                    </a:lnTo>
                    <a:lnTo>
                      <a:pt x="10493" y="11707"/>
                    </a:lnTo>
                    <a:lnTo>
                      <a:pt x="10564" y="9073"/>
                    </a:lnTo>
                    <a:lnTo>
                      <a:pt x="10546" y="6706"/>
                    </a:lnTo>
                    <a:lnTo>
                      <a:pt x="10466" y="4644"/>
                    </a:lnTo>
                    <a:lnTo>
                      <a:pt x="10270" y="2152"/>
                    </a:lnTo>
                    <a:lnTo>
                      <a:pt x="10029" y="286"/>
                    </a:lnTo>
                    <a:lnTo>
                      <a:pt x="10002" y="116"/>
                    </a:lnTo>
                    <a:lnTo>
                      <a:pt x="9225" y="54"/>
                    </a:lnTo>
                    <a:lnTo>
                      <a:pt x="7573" y="0"/>
                    </a:lnTo>
                    <a:close/>
                  </a:path>
                </a:pathLst>
              </a:cu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79;p23">
                <a:extLst>
                  <a:ext uri="{FF2B5EF4-FFF2-40B4-BE49-F238E27FC236}">
                    <a16:creationId xmlns:a16="http://schemas.microsoft.com/office/drawing/2014/main" xmlns="" id="{A25EC6C2-1E8D-4FBD-ACF5-FD44F50025A1}"/>
                  </a:ext>
                </a:extLst>
              </p:cNvPr>
              <p:cNvSpPr/>
              <p:nvPr/>
            </p:nvSpPr>
            <p:spPr>
              <a:xfrm>
                <a:off x="6156157" y="2744968"/>
                <a:ext cx="559355" cy="679647"/>
              </a:xfrm>
              <a:custGeom>
                <a:avLst/>
                <a:gdLst/>
                <a:ahLst/>
                <a:cxnLst/>
                <a:rect l="l" t="t" r="r" b="b"/>
                <a:pathLst>
                  <a:path w="11797" h="14334" extrusionOk="0">
                    <a:moveTo>
                      <a:pt x="1893" y="1"/>
                    </a:moveTo>
                    <a:lnTo>
                      <a:pt x="1840" y="1260"/>
                    </a:lnTo>
                    <a:lnTo>
                      <a:pt x="1643" y="3707"/>
                    </a:lnTo>
                    <a:lnTo>
                      <a:pt x="1358" y="5993"/>
                    </a:lnTo>
                    <a:lnTo>
                      <a:pt x="1036" y="8056"/>
                    </a:lnTo>
                    <a:lnTo>
                      <a:pt x="536" y="10645"/>
                    </a:lnTo>
                    <a:lnTo>
                      <a:pt x="45" y="12681"/>
                    </a:lnTo>
                    <a:lnTo>
                      <a:pt x="0" y="12869"/>
                    </a:lnTo>
                    <a:lnTo>
                      <a:pt x="750" y="12913"/>
                    </a:lnTo>
                    <a:lnTo>
                      <a:pt x="2376" y="13074"/>
                    </a:lnTo>
                    <a:lnTo>
                      <a:pt x="4885" y="13413"/>
                    </a:lnTo>
                    <a:lnTo>
                      <a:pt x="9154" y="14173"/>
                    </a:lnTo>
                    <a:lnTo>
                      <a:pt x="9904" y="14333"/>
                    </a:lnTo>
                    <a:lnTo>
                      <a:pt x="10234" y="12949"/>
                    </a:lnTo>
                    <a:lnTo>
                      <a:pt x="10779" y="10377"/>
                    </a:lnTo>
                    <a:lnTo>
                      <a:pt x="11172" y="8038"/>
                    </a:lnTo>
                    <a:lnTo>
                      <a:pt x="11449" y="5993"/>
                    </a:lnTo>
                    <a:lnTo>
                      <a:pt x="11699" y="3501"/>
                    </a:lnTo>
                    <a:lnTo>
                      <a:pt x="11797" y="1626"/>
                    </a:lnTo>
                    <a:lnTo>
                      <a:pt x="11797" y="1456"/>
                    </a:lnTo>
                    <a:lnTo>
                      <a:pt x="11038" y="1260"/>
                    </a:lnTo>
                    <a:lnTo>
                      <a:pt x="9421" y="912"/>
                    </a:lnTo>
                    <a:lnTo>
                      <a:pt x="7752" y="635"/>
                    </a:lnTo>
                    <a:lnTo>
                      <a:pt x="6126" y="411"/>
                    </a:lnTo>
                    <a:lnTo>
                      <a:pt x="2635" y="45"/>
                    </a:lnTo>
                    <a:lnTo>
                      <a:pt x="189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80;p23">
                <a:extLst>
                  <a:ext uri="{FF2B5EF4-FFF2-40B4-BE49-F238E27FC236}">
                    <a16:creationId xmlns:a16="http://schemas.microsoft.com/office/drawing/2014/main" xmlns="" id="{D98F35E5-9466-447D-A135-CC4976CC33D8}"/>
                  </a:ext>
                </a:extLst>
              </p:cNvPr>
              <p:cNvSpPr/>
              <p:nvPr/>
            </p:nvSpPr>
            <p:spPr>
              <a:xfrm>
                <a:off x="6273413" y="2901199"/>
                <a:ext cx="395963" cy="67803"/>
              </a:xfrm>
              <a:custGeom>
                <a:avLst/>
                <a:gdLst/>
                <a:ahLst/>
                <a:cxnLst/>
                <a:rect l="l" t="t" r="r" b="b"/>
                <a:pathLst>
                  <a:path w="8351" h="1430" extrusionOk="0">
                    <a:moveTo>
                      <a:pt x="90" y="1"/>
                    </a:moveTo>
                    <a:lnTo>
                      <a:pt x="19" y="54"/>
                    </a:lnTo>
                    <a:lnTo>
                      <a:pt x="1" y="99"/>
                    </a:lnTo>
                    <a:lnTo>
                      <a:pt x="1" y="153"/>
                    </a:lnTo>
                    <a:lnTo>
                      <a:pt x="63" y="224"/>
                    </a:lnTo>
                    <a:lnTo>
                      <a:pt x="108" y="233"/>
                    </a:lnTo>
                    <a:lnTo>
                      <a:pt x="8208" y="1430"/>
                    </a:lnTo>
                    <a:lnTo>
                      <a:pt x="8261" y="1430"/>
                    </a:lnTo>
                    <a:lnTo>
                      <a:pt x="8333" y="1376"/>
                    </a:lnTo>
                    <a:lnTo>
                      <a:pt x="8350" y="1331"/>
                    </a:lnTo>
                    <a:lnTo>
                      <a:pt x="8350" y="1278"/>
                    </a:lnTo>
                    <a:lnTo>
                      <a:pt x="8297" y="1206"/>
                    </a:lnTo>
                    <a:lnTo>
                      <a:pt x="8243" y="1189"/>
                    </a:lnTo>
                    <a:lnTo>
                      <a:pt x="144" y="1"/>
                    </a:lnTo>
                    <a:close/>
                  </a:path>
                </a:pathLst>
              </a:custGeom>
              <a:solidFill>
                <a:srgbClr val="2756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1;p23">
                <a:extLst>
                  <a:ext uri="{FF2B5EF4-FFF2-40B4-BE49-F238E27FC236}">
                    <a16:creationId xmlns:a16="http://schemas.microsoft.com/office/drawing/2014/main" xmlns="" id="{DAB41DF0-B3D6-4888-9EF1-B015A897D90C}"/>
                  </a:ext>
                </a:extLst>
              </p:cNvPr>
              <p:cNvSpPr/>
              <p:nvPr/>
            </p:nvSpPr>
            <p:spPr>
              <a:xfrm>
                <a:off x="6417410" y="2861418"/>
                <a:ext cx="260451" cy="48316"/>
              </a:xfrm>
              <a:custGeom>
                <a:avLst/>
                <a:gdLst/>
                <a:ahLst/>
                <a:cxnLst/>
                <a:rect l="l" t="t" r="r" b="b"/>
                <a:pathLst>
                  <a:path w="5493" h="1019" extrusionOk="0">
                    <a:moveTo>
                      <a:pt x="89" y="0"/>
                    </a:moveTo>
                    <a:lnTo>
                      <a:pt x="18" y="54"/>
                    </a:lnTo>
                    <a:lnTo>
                      <a:pt x="0" y="108"/>
                    </a:lnTo>
                    <a:lnTo>
                      <a:pt x="0" y="152"/>
                    </a:lnTo>
                    <a:lnTo>
                      <a:pt x="63" y="224"/>
                    </a:lnTo>
                    <a:lnTo>
                      <a:pt x="107" y="242"/>
                    </a:lnTo>
                    <a:lnTo>
                      <a:pt x="5358" y="1018"/>
                    </a:lnTo>
                    <a:lnTo>
                      <a:pt x="5412" y="1018"/>
                    </a:lnTo>
                    <a:lnTo>
                      <a:pt x="5483" y="956"/>
                    </a:lnTo>
                    <a:lnTo>
                      <a:pt x="5492" y="911"/>
                    </a:lnTo>
                    <a:lnTo>
                      <a:pt x="5492" y="867"/>
                    </a:lnTo>
                    <a:lnTo>
                      <a:pt x="5438" y="786"/>
                    </a:lnTo>
                    <a:lnTo>
                      <a:pt x="5394" y="777"/>
                    </a:lnTo>
                    <a:lnTo>
                      <a:pt x="143" y="0"/>
                    </a:lnTo>
                    <a:close/>
                  </a:path>
                </a:pathLst>
              </a:custGeom>
              <a:solidFill>
                <a:srgbClr val="2756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82;p23">
                <a:extLst>
                  <a:ext uri="{FF2B5EF4-FFF2-40B4-BE49-F238E27FC236}">
                    <a16:creationId xmlns:a16="http://schemas.microsoft.com/office/drawing/2014/main" xmlns="" id="{1BF93D3F-8C53-4EE0-BFED-5FB24F0014A1}"/>
                  </a:ext>
                </a:extLst>
              </p:cNvPr>
              <p:cNvSpPr/>
              <p:nvPr/>
            </p:nvSpPr>
            <p:spPr>
              <a:xfrm>
                <a:off x="6264973" y="2960514"/>
                <a:ext cx="395489" cy="68183"/>
              </a:xfrm>
              <a:custGeom>
                <a:avLst/>
                <a:gdLst/>
                <a:ahLst/>
                <a:cxnLst/>
                <a:rect l="l" t="t" r="r" b="b"/>
                <a:pathLst>
                  <a:path w="8341" h="1438" extrusionOk="0">
                    <a:moveTo>
                      <a:pt x="90" y="0"/>
                    </a:moveTo>
                    <a:lnTo>
                      <a:pt x="9" y="54"/>
                    </a:lnTo>
                    <a:lnTo>
                      <a:pt x="0" y="107"/>
                    </a:lnTo>
                    <a:lnTo>
                      <a:pt x="0" y="152"/>
                    </a:lnTo>
                    <a:lnTo>
                      <a:pt x="54" y="223"/>
                    </a:lnTo>
                    <a:lnTo>
                      <a:pt x="99" y="241"/>
                    </a:lnTo>
                    <a:lnTo>
                      <a:pt x="8207" y="1438"/>
                    </a:lnTo>
                    <a:lnTo>
                      <a:pt x="8252" y="1438"/>
                    </a:lnTo>
                    <a:lnTo>
                      <a:pt x="8332" y="1375"/>
                    </a:lnTo>
                    <a:lnTo>
                      <a:pt x="8341" y="1331"/>
                    </a:lnTo>
                    <a:lnTo>
                      <a:pt x="8341" y="1286"/>
                    </a:lnTo>
                    <a:lnTo>
                      <a:pt x="8287" y="1206"/>
                    </a:lnTo>
                    <a:lnTo>
                      <a:pt x="8243" y="1197"/>
                    </a:lnTo>
                    <a:lnTo>
                      <a:pt x="134" y="0"/>
                    </a:lnTo>
                    <a:close/>
                  </a:path>
                </a:pathLst>
              </a:custGeom>
              <a:solidFill>
                <a:srgbClr val="2756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783;p23">
                <a:extLst>
                  <a:ext uri="{FF2B5EF4-FFF2-40B4-BE49-F238E27FC236}">
                    <a16:creationId xmlns:a16="http://schemas.microsoft.com/office/drawing/2014/main" xmlns="" id="{3F710A80-A70D-496C-ACE2-DE34F666FE57}"/>
                  </a:ext>
                </a:extLst>
              </p:cNvPr>
              <p:cNvSpPr/>
              <p:nvPr/>
            </p:nvSpPr>
            <p:spPr>
              <a:xfrm>
                <a:off x="6256059" y="3020209"/>
                <a:ext cx="395536" cy="67756"/>
              </a:xfrm>
              <a:custGeom>
                <a:avLst/>
                <a:gdLst/>
                <a:ahLst/>
                <a:cxnLst/>
                <a:rect l="l" t="t" r="r" b="b"/>
                <a:pathLst>
                  <a:path w="8342" h="1429" extrusionOk="0">
                    <a:moveTo>
                      <a:pt x="90" y="0"/>
                    </a:moveTo>
                    <a:lnTo>
                      <a:pt x="19" y="54"/>
                    </a:lnTo>
                    <a:lnTo>
                      <a:pt x="1" y="98"/>
                    </a:lnTo>
                    <a:lnTo>
                      <a:pt x="1" y="152"/>
                    </a:lnTo>
                    <a:lnTo>
                      <a:pt x="54" y="223"/>
                    </a:lnTo>
                    <a:lnTo>
                      <a:pt x="99" y="241"/>
                    </a:lnTo>
                    <a:lnTo>
                      <a:pt x="8207" y="1429"/>
                    </a:lnTo>
                    <a:lnTo>
                      <a:pt x="8261" y="1429"/>
                    </a:lnTo>
                    <a:lnTo>
                      <a:pt x="8332" y="1375"/>
                    </a:lnTo>
                    <a:lnTo>
                      <a:pt x="8341" y="1331"/>
                    </a:lnTo>
                    <a:lnTo>
                      <a:pt x="8341" y="1277"/>
                    </a:lnTo>
                    <a:lnTo>
                      <a:pt x="8288" y="1206"/>
                    </a:lnTo>
                    <a:lnTo>
                      <a:pt x="8243" y="1188"/>
                    </a:lnTo>
                    <a:lnTo>
                      <a:pt x="135" y="0"/>
                    </a:lnTo>
                    <a:close/>
                  </a:path>
                </a:pathLst>
              </a:custGeom>
              <a:solidFill>
                <a:srgbClr val="2756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784;p23">
                <a:extLst>
                  <a:ext uri="{FF2B5EF4-FFF2-40B4-BE49-F238E27FC236}">
                    <a16:creationId xmlns:a16="http://schemas.microsoft.com/office/drawing/2014/main" xmlns="" id="{786E2EE6-1289-4D63-8D40-DA60297D8F6D}"/>
                  </a:ext>
                </a:extLst>
              </p:cNvPr>
              <p:cNvSpPr/>
              <p:nvPr/>
            </p:nvSpPr>
            <p:spPr>
              <a:xfrm>
                <a:off x="6247193" y="3079477"/>
                <a:ext cx="395915" cy="68230"/>
              </a:xfrm>
              <a:custGeom>
                <a:avLst/>
                <a:gdLst/>
                <a:ahLst/>
                <a:cxnLst/>
                <a:rect l="l" t="t" r="r" b="b"/>
                <a:pathLst>
                  <a:path w="8350" h="1439" extrusionOk="0">
                    <a:moveTo>
                      <a:pt x="90" y="0"/>
                    </a:moveTo>
                    <a:lnTo>
                      <a:pt x="18" y="63"/>
                    </a:lnTo>
                    <a:lnTo>
                      <a:pt x="0" y="108"/>
                    </a:lnTo>
                    <a:lnTo>
                      <a:pt x="0" y="152"/>
                    </a:lnTo>
                    <a:lnTo>
                      <a:pt x="63" y="233"/>
                    </a:lnTo>
                    <a:lnTo>
                      <a:pt x="107" y="241"/>
                    </a:lnTo>
                    <a:lnTo>
                      <a:pt x="8207" y="1438"/>
                    </a:lnTo>
                    <a:lnTo>
                      <a:pt x="8260" y="1438"/>
                    </a:lnTo>
                    <a:lnTo>
                      <a:pt x="8332" y="1384"/>
                    </a:lnTo>
                    <a:lnTo>
                      <a:pt x="8350" y="1331"/>
                    </a:lnTo>
                    <a:lnTo>
                      <a:pt x="8350" y="1286"/>
                    </a:lnTo>
                    <a:lnTo>
                      <a:pt x="8296" y="1215"/>
                    </a:lnTo>
                    <a:lnTo>
                      <a:pt x="8243" y="1197"/>
                    </a:lnTo>
                    <a:lnTo>
                      <a:pt x="143" y="0"/>
                    </a:lnTo>
                    <a:close/>
                  </a:path>
                </a:pathLst>
              </a:custGeom>
              <a:solidFill>
                <a:srgbClr val="2756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785;p23">
                <a:extLst>
                  <a:ext uri="{FF2B5EF4-FFF2-40B4-BE49-F238E27FC236}">
                    <a16:creationId xmlns:a16="http://schemas.microsoft.com/office/drawing/2014/main" xmlns="" id="{E9060335-2635-48CD-AE37-BAC0149EB7DF}"/>
                  </a:ext>
                </a:extLst>
              </p:cNvPr>
              <p:cNvSpPr/>
              <p:nvPr/>
            </p:nvSpPr>
            <p:spPr>
              <a:xfrm>
                <a:off x="6238706" y="3139171"/>
                <a:ext cx="395536" cy="67803"/>
              </a:xfrm>
              <a:custGeom>
                <a:avLst/>
                <a:gdLst/>
                <a:ahLst/>
                <a:cxnLst/>
                <a:rect l="l" t="t" r="r" b="b"/>
                <a:pathLst>
                  <a:path w="8342" h="1430" extrusionOk="0">
                    <a:moveTo>
                      <a:pt x="90" y="0"/>
                    </a:moveTo>
                    <a:lnTo>
                      <a:pt x="10" y="54"/>
                    </a:lnTo>
                    <a:lnTo>
                      <a:pt x="1" y="99"/>
                    </a:lnTo>
                    <a:lnTo>
                      <a:pt x="1" y="152"/>
                    </a:lnTo>
                    <a:lnTo>
                      <a:pt x="54" y="224"/>
                    </a:lnTo>
                    <a:lnTo>
                      <a:pt x="99" y="242"/>
                    </a:lnTo>
                    <a:lnTo>
                      <a:pt x="8207" y="1429"/>
                    </a:lnTo>
                    <a:lnTo>
                      <a:pt x="8252" y="1429"/>
                    </a:lnTo>
                    <a:lnTo>
                      <a:pt x="8332" y="1376"/>
                    </a:lnTo>
                    <a:lnTo>
                      <a:pt x="8341" y="1331"/>
                    </a:lnTo>
                    <a:lnTo>
                      <a:pt x="8341" y="1277"/>
                    </a:lnTo>
                    <a:lnTo>
                      <a:pt x="8288" y="1206"/>
                    </a:lnTo>
                    <a:lnTo>
                      <a:pt x="8243" y="1197"/>
                    </a:lnTo>
                    <a:lnTo>
                      <a:pt x="135" y="0"/>
                    </a:lnTo>
                    <a:close/>
                  </a:path>
                </a:pathLst>
              </a:custGeom>
              <a:solidFill>
                <a:srgbClr val="2756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786;p23">
                <a:extLst>
                  <a:ext uri="{FF2B5EF4-FFF2-40B4-BE49-F238E27FC236}">
                    <a16:creationId xmlns:a16="http://schemas.microsoft.com/office/drawing/2014/main" xmlns="" id="{9E5BBF8A-81A3-4CD7-A32C-D2C7A73CB92B}"/>
                  </a:ext>
                </a:extLst>
              </p:cNvPr>
              <p:cNvSpPr/>
              <p:nvPr/>
            </p:nvSpPr>
            <p:spPr>
              <a:xfrm>
                <a:off x="6229839" y="3198439"/>
                <a:ext cx="395489" cy="68230"/>
              </a:xfrm>
              <a:custGeom>
                <a:avLst/>
                <a:gdLst/>
                <a:ahLst/>
                <a:cxnLst/>
                <a:rect l="l" t="t" r="r" b="b"/>
                <a:pathLst>
                  <a:path w="8341" h="1439" extrusionOk="0">
                    <a:moveTo>
                      <a:pt x="89" y="1"/>
                    </a:moveTo>
                    <a:lnTo>
                      <a:pt x="18" y="63"/>
                    </a:lnTo>
                    <a:lnTo>
                      <a:pt x="0" y="108"/>
                    </a:lnTo>
                    <a:lnTo>
                      <a:pt x="0" y="152"/>
                    </a:lnTo>
                    <a:lnTo>
                      <a:pt x="54" y="233"/>
                    </a:lnTo>
                    <a:lnTo>
                      <a:pt x="98" y="242"/>
                    </a:lnTo>
                    <a:lnTo>
                      <a:pt x="8207" y="1438"/>
                    </a:lnTo>
                    <a:lnTo>
                      <a:pt x="8260" y="1438"/>
                    </a:lnTo>
                    <a:lnTo>
                      <a:pt x="8332" y="1385"/>
                    </a:lnTo>
                    <a:lnTo>
                      <a:pt x="8341" y="1331"/>
                    </a:lnTo>
                    <a:lnTo>
                      <a:pt x="8341" y="1287"/>
                    </a:lnTo>
                    <a:lnTo>
                      <a:pt x="8287" y="1215"/>
                    </a:lnTo>
                    <a:lnTo>
                      <a:pt x="8242" y="1197"/>
                    </a:lnTo>
                    <a:lnTo>
                      <a:pt x="134" y="1"/>
                    </a:lnTo>
                    <a:close/>
                  </a:path>
                </a:pathLst>
              </a:custGeom>
              <a:solidFill>
                <a:srgbClr val="2756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787;p23">
              <a:extLst>
                <a:ext uri="{FF2B5EF4-FFF2-40B4-BE49-F238E27FC236}">
                  <a16:creationId xmlns:a16="http://schemas.microsoft.com/office/drawing/2014/main" xmlns="" id="{FE7DD24F-D95D-4966-88CD-962021D150A8}"/>
                </a:ext>
              </a:extLst>
            </p:cNvPr>
            <p:cNvGrpSpPr/>
            <p:nvPr/>
          </p:nvGrpSpPr>
          <p:grpSpPr>
            <a:xfrm>
              <a:off x="5511988" y="1668236"/>
              <a:ext cx="910368" cy="760916"/>
              <a:chOff x="5519763" y="1668236"/>
              <a:chExt cx="910368" cy="760916"/>
            </a:xfrm>
          </p:grpSpPr>
          <p:sp>
            <p:nvSpPr>
              <p:cNvPr id="67" name="Google Shape;788;p23">
                <a:extLst>
                  <a:ext uri="{FF2B5EF4-FFF2-40B4-BE49-F238E27FC236}">
                    <a16:creationId xmlns:a16="http://schemas.microsoft.com/office/drawing/2014/main" xmlns="" id="{0802DB9C-9864-442E-83B9-3C70D553DC5B}"/>
                  </a:ext>
                </a:extLst>
              </p:cNvPr>
              <p:cNvSpPr/>
              <p:nvPr/>
            </p:nvSpPr>
            <p:spPr>
              <a:xfrm>
                <a:off x="5519763" y="1686443"/>
                <a:ext cx="910368" cy="742709"/>
              </a:xfrm>
              <a:custGeom>
                <a:avLst/>
                <a:gdLst/>
                <a:ahLst/>
                <a:cxnLst/>
                <a:rect l="l" t="t" r="r" b="b"/>
                <a:pathLst>
                  <a:path w="19200" h="15664" extrusionOk="0">
                    <a:moveTo>
                      <a:pt x="15039" y="1"/>
                    </a:moveTo>
                    <a:lnTo>
                      <a:pt x="14646" y="19"/>
                    </a:lnTo>
                    <a:lnTo>
                      <a:pt x="14065" y="117"/>
                    </a:lnTo>
                    <a:lnTo>
                      <a:pt x="13306" y="367"/>
                    </a:lnTo>
                    <a:lnTo>
                      <a:pt x="12958" y="537"/>
                    </a:lnTo>
                    <a:lnTo>
                      <a:pt x="12565" y="751"/>
                    </a:lnTo>
                    <a:lnTo>
                      <a:pt x="11833" y="1242"/>
                    </a:lnTo>
                    <a:lnTo>
                      <a:pt x="11172" y="1796"/>
                    </a:lnTo>
                    <a:lnTo>
                      <a:pt x="10556" y="2421"/>
                    </a:lnTo>
                    <a:lnTo>
                      <a:pt x="10270" y="2760"/>
                    </a:lnTo>
                    <a:lnTo>
                      <a:pt x="10127" y="2930"/>
                    </a:lnTo>
                    <a:lnTo>
                      <a:pt x="9788" y="3207"/>
                    </a:lnTo>
                    <a:lnTo>
                      <a:pt x="9404" y="3421"/>
                    </a:lnTo>
                    <a:lnTo>
                      <a:pt x="8984" y="3573"/>
                    </a:lnTo>
                    <a:lnTo>
                      <a:pt x="8323" y="3707"/>
                    </a:lnTo>
                    <a:lnTo>
                      <a:pt x="7421" y="3734"/>
                    </a:lnTo>
                    <a:lnTo>
                      <a:pt x="6993" y="3707"/>
                    </a:lnTo>
                    <a:lnTo>
                      <a:pt x="6394" y="3635"/>
                    </a:lnTo>
                    <a:lnTo>
                      <a:pt x="5216" y="3457"/>
                    </a:lnTo>
                    <a:lnTo>
                      <a:pt x="4617" y="3385"/>
                    </a:lnTo>
                    <a:lnTo>
                      <a:pt x="4224" y="3350"/>
                    </a:lnTo>
                    <a:lnTo>
                      <a:pt x="3439" y="3359"/>
                    </a:lnTo>
                    <a:lnTo>
                      <a:pt x="2671" y="3466"/>
                    </a:lnTo>
                    <a:lnTo>
                      <a:pt x="2126" y="3644"/>
                    </a:lnTo>
                    <a:lnTo>
                      <a:pt x="1778" y="3814"/>
                    </a:lnTo>
                    <a:lnTo>
                      <a:pt x="1617" y="3921"/>
                    </a:lnTo>
                    <a:lnTo>
                      <a:pt x="1438" y="4046"/>
                    </a:lnTo>
                    <a:lnTo>
                      <a:pt x="1117" y="4341"/>
                    </a:lnTo>
                    <a:lnTo>
                      <a:pt x="831" y="4671"/>
                    </a:lnTo>
                    <a:lnTo>
                      <a:pt x="599" y="5037"/>
                    </a:lnTo>
                    <a:lnTo>
                      <a:pt x="402" y="5430"/>
                    </a:lnTo>
                    <a:lnTo>
                      <a:pt x="242" y="5850"/>
                    </a:lnTo>
                    <a:lnTo>
                      <a:pt x="81" y="6493"/>
                    </a:lnTo>
                    <a:lnTo>
                      <a:pt x="27" y="6930"/>
                    </a:lnTo>
                    <a:lnTo>
                      <a:pt x="1" y="7279"/>
                    </a:lnTo>
                    <a:lnTo>
                      <a:pt x="10" y="7966"/>
                    </a:lnTo>
                    <a:lnTo>
                      <a:pt x="90" y="8645"/>
                    </a:lnTo>
                    <a:lnTo>
                      <a:pt x="242" y="9315"/>
                    </a:lnTo>
                    <a:lnTo>
                      <a:pt x="456" y="9967"/>
                    </a:lnTo>
                    <a:lnTo>
                      <a:pt x="733" y="10601"/>
                    </a:lnTo>
                    <a:lnTo>
                      <a:pt x="1063" y="11208"/>
                    </a:lnTo>
                    <a:lnTo>
                      <a:pt x="1447" y="11779"/>
                    </a:lnTo>
                    <a:lnTo>
                      <a:pt x="1662" y="12056"/>
                    </a:lnTo>
                    <a:lnTo>
                      <a:pt x="1885" y="12315"/>
                    </a:lnTo>
                    <a:lnTo>
                      <a:pt x="2358" y="12815"/>
                    </a:lnTo>
                    <a:lnTo>
                      <a:pt x="2867" y="13271"/>
                    </a:lnTo>
                    <a:lnTo>
                      <a:pt x="3412" y="13690"/>
                    </a:lnTo>
                    <a:lnTo>
                      <a:pt x="3983" y="14074"/>
                    </a:lnTo>
                    <a:lnTo>
                      <a:pt x="4591" y="14414"/>
                    </a:lnTo>
                    <a:lnTo>
                      <a:pt x="5207" y="14717"/>
                    </a:lnTo>
                    <a:lnTo>
                      <a:pt x="5850" y="14976"/>
                    </a:lnTo>
                    <a:lnTo>
                      <a:pt x="6171" y="15092"/>
                    </a:lnTo>
                    <a:lnTo>
                      <a:pt x="6609" y="15235"/>
                    </a:lnTo>
                    <a:lnTo>
                      <a:pt x="7502" y="15450"/>
                    </a:lnTo>
                    <a:lnTo>
                      <a:pt x="8413" y="15593"/>
                    </a:lnTo>
                    <a:lnTo>
                      <a:pt x="9332" y="15664"/>
                    </a:lnTo>
                    <a:lnTo>
                      <a:pt x="10243" y="15646"/>
                    </a:lnTo>
                    <a:lnTo>
                      <a:pt x="11154" y="15566"/>
                    </a:lnTo>
                    <a:lnTo>
                      <a:pt x="12056" y="15396"/>
                    </a:lnTo>
                    <a:lnTo>
                      <a:pt x="12931" y="15164"/>
                    </a:lnTo>
                    <a:lnTo>
                      <a:pt x="13780" y="14851"/>
                    </a:lnTo>
                    <a:lnTo>
                      <a:pt x="14592" y="14467"/>
                    </a:lnTo>
                    <a:lnTo>
                      <a:pt x="15369" y="14003"/>
                    </a:lnTo>
                    <a:lnTo>
                      <a:pt x="16092" y="13476"/>
                    </a:lnTo>
                    <a:lnTo>
                      <a:pt x="16762" y="12869"/>
                    </a:lnTo>
                    <a:lnTo>
                      <a:pt x="17369" y="12190"/>
                    </a:lnTo>
                    <a:lnTo>
                      <a:pt x="17905" y="11449"/>
                    </a:lnTo>
                    <a:lnTo>
                      <a:pt x="18361" y="10627"/>
                    </a:lnTo>
                    <a:lnTo>
                      <a:pt x="18557" y="10190"/>
                    </a:lnTo>
                    <a:lnTo>
                      <a:pt x="18718" y="9788"/>
                    </a:lnTo>
                    <a:lnTo>
                      <a:pt x="18959" y="8967"/>
                    </a:lnTo>
                    <a:lnTo>
                      <a:pt x="19120" y="8127"/>
                    </a:lnTo>
                    <a:lnTo>
                      <a:pt x="19200" y="7279"/>
                    </a:lnTo>
                    <a:lnTo>
                      <a:pt x="19191" y="6421"/>
                    </a:lnTo>
                    <a:lnTo>
                      <a:pt x="19111" y="5573"/>
                    </a:lnTo>
                    <a:lnTo>
                      <a:pt x="18959" y="4725"/>
                    </a:lnTo>
                    <a:lnTo>
                      <a:pt x="18727" y="3903"/>
                    </a:lnTo>
                    <a:lnTo>
                      <a:pt x="18584" y="3501"/>
                    </a:lnTo>
                    <a:lnTo>
                      <a:pt x="18396" y="3019"/>
                    </a:lnTo>
                    <a:lnTo>
                      <a:pt x="18057" y="2260"/>
                    </a:lnTo>
                    <a:lnTo>
                      <a:pt x="17789" y="1769"/>
                    </a:lnTo>
                    <a:lnTo>
                      <a:pt x="17477" y="1296"/>
                    </a:lnTo>
                    <a:lnTo>
                      <a:pt x="17119" y="876"/>
                    </a:lnTo>
                    <a:lnTo>
                      <a:pt x="16717" y="528"/>
                    </a:lnTo>
                    <a:lnTo>
                      <a:pt x="16262" y="251"/>
                    </a:lnTo>
                    <a:lnTo>
                      <a:pt x="16012" y="153"/>
                    </a:lnTo>
                    <a:lnTo>
                      <a:pt x="15816" y="99"/>
                    </a:lnTo>
                    <a:lnTo>
                      <a:pt x="15432" y="28"/>
                    </a:lnTo>
                    <a:lnTo>
                      <a:pt x="150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789;p23">
                <a:extLst>
                  <a:ext uri="{FF2B5EF4-FFF2-40B4-BE49-F238E27FC236}">
                    <a16:creationId xmlns:a16="http://schemas.microsoft.com/office/drawing/2014/main" xmlns="" id="{10F2ED75-9B16-4675-8AC7-8A15C3A84A87}"/>
                  </a:ext>
                </a:extLst>
              </p:cNvPr>
              <p:cNvSpPr/>
              <p:nvPr/>
            </p:nvSpPr>
            <p:spPr>
              <a:xfrm>
                <a:off x="5616725" y="1850307"/>
                <a:ext cx="709708" cy="466658"/>
              </a:xfrm>
              <a:custGeom>
                <a:avLst/>
                <a:gdLst/>
                <a:ahLst/>
                <a:cxnLst/>
                <a:rect l="l" t="t" r="r" b="b"/>
                <a:pathLst>
                  <a:path w="14968" h="9842" extrusionOk="0">
                    <a:moveTo>
                      <a:pt x="867" y="1"/>
                    </a:moveTo>
                    <a:lnTo>
                      <a:pt x="688" y="19"/>
                    </a:lnTo>
                    <a:lnTo>
                      <a:pt x="385" y="144"/>
                    </a:lnTo>
                    <a:lnTo>
                      <a:pt x="143" y="376"/>
                    </a:lnTo>
                    <a:lnTo>
                      <a:pt x="18" y="688"/>
                    </a:lnTo>
                    <a:lnTo>
                      <a:pt x="1" y="867"/>
                    </a:lnTo>
                    <a:lnTo>
                      <a:pt x="1" y="8868"/>
                    </a:lnTo>
                    <a:lnTo>
                      <a:pt x="18" y="9065"/>
                    </a:lnTo>
                    <a:lnTo>
                      <a:pt x="170" y="9413"/>
                    </a:lnTo>
                    <a:lnTo>
                      <a:pt x="429" y="9681"/>
                    </a:lnTo>
                    <a:lnTo>
                      <a:pt x="777" y="9824"/>
                    </a:lnTo>
                    <a:lnTo>
                      <a:pt x="974" y="9842"/>
                    </a:lnTo>
                    <a:lnTo>
                      <a:pt x="13994" y="9842"/>
                    </a:lnTo>
                    <a:lnTo>
                      <a:pt x="14190" y="9824"/>
                    </a:lnTo>
                    <a:lnTo>
                      <a:pt x="14539" y="9681"/>
                    </a:lnTo>
                    <a:lnTo>
                      <a:pt x="14797" y="9413"/>
                    </a:lnTo>
                    <a:lnTo>
                      <a:pt x="14949" y="9065"/>
                    </a:lnTo>
                    <a:lnTo>
                      <a:pt x="14967" y="8868"/>
                    </a:lnTo>
                    <a:lnTo>
                      <a:pt x="14967" y="974"/>
                    </a:lnTo>
                    <a:lnTo>
                      <a:pt x="14949" y="778"/>
                    </a:lnTo>
                    <a:lnTo>
                      <a:pt x="14797" y="429"/>
                    </a:lnTo>
                    <a:lnTo>
                      <a:pt x="14539" y="161"/>
                    </a:lnTo>
                    <a:lnTo>
                      <a:pt x="14190" y="19"/>
                    </a:lnTo>
                    <a:lnTo>
                      <a:pt x="1399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790;p23">
                <a:extLst>
                  <a:ext uri="{FF2B5EF4-FFF2-40B4-BE49-F238E27FC236}">
                    <a16:creationId xmlns:a16="http://schemas.microsoft.com/office/drawing/2014/main" xmlns="" id="{8EF2D610-7F69-4304-803F-FDFC6A0D8FE5}"/>
                  </a:ext>
                </a:extLst>
              </p:cNvPr>
              <p:cNvSpPr/>
              <p:nvPr/>
            </p:nvSpPr>
            <p:spPr>
              <a:xfrm>
                <a:off x="6006708" y="1668236"/>
                <a:ext cx="296818" cy="297292"/>
              </a:xfrm>
              <a:custGeom>
                <a:avLst/>
                <a:gdLst/>
                <a:ahLst/>
                <a:cxnLst/>
                <a:rect l="l" t="t" r="r" b="b"/>
                <a:pathLst>
                  <a:path w="6260" h="6270" extrusionOk="0">
                    <a:moveTo>
                      <a:pt x="3117" y="1"/>
                    </a:moveTo>
                    <a:lnTo>
                      <a:pt x="2509" y="63"/>
                    </a:lnTo>
                    <a:lnTo>
                      <a:pt x="1938" y="242"/>
                    </a:lnTo>
                    <a:lnTo>
                      <a:pt x="1402" y="519"/>
                    </a:lnTo>
                    <a:lnTo>
                      <a:pt x="938" y="903"/>
                    </a:lnTo>
                    <a:lnTo>
                      <a:pt x="545" y="1367"/>
                    </a:lnTo>
                    <a:lnTo>
                      <a:pt x="241" y="1912"/>
                    </a:lnTo>
                    <a:lnTo>
                      <a:pt x="143" y="2215"/>
                    </a:lnTo>
                    <a:lnTo>
                      <a:pt x="54" y="2528"/>
                    </a:lnTo>
                    <a:lnTo>
                      <a:pt x="0" y="3144"/>
                    </a:lnTo>
                    <a:lnTo>
                      <a:pt x="63" y="3751"/>
                    </a:lnTo>
                    <a:lnTo>
                      <a:pt x="232" y="4332"/>
                    </a:lnTo>
                    <a:lnTo>
                      <a:pt x="518" y="4859"/>
                    </a:lnTo>
                    <a:lnTo>
                      <a:pt x="893" y="5332"/>
                    </a:lnTo>
                    <a:lnTo>
                      <a:pt x="1366" y="5725"/>
                    </a:lnTo>
                    <a:lnTo>
                      <a:pt x="1911" y="6020"/>
                    </a:lnTo>
                    <a:lnTo>
                      <a:pt x="2215" y="6127"/>
                    </a:lnTo>
                    <a:lnTo>
                      <a:pt x="2527" y="6207"/>
                    </a:lnTo>
                    <a:lnTo>
                      <a:pt x="3143" y="6270"/>
                    </a:lnTo>
                    <a:lnTo>
                      <a:pt x="3751" y="6207"/>
                    </a:lnTo>
                    <a:lnTo>
                      <a:pt x="4331" y="6029"/>
                    </a:lnTo>
                    <a:lnTo>
                      <a:pt x="4858" y="5752"/>
                    </a:lnTo>
                    <a:lnTo>
                      <a:pt x="5322" y="5368"/>
                    </a:lnTo>
                    <a:lnTo>
                      <a:pt x="5715" y="4903"/>
                    </a:lnTo>
                    <a:lnTo>
                      <a:pt x="6019" y="4359"/>
                    </a:lnTo>
                    <a:lnTo>
                      <a:pt x="6117" y="4055"/>
                    </a:lnTo>
                    <a:lnTo>
                      <a:pt x="6206" y="3743"/>
                    </a:lnTo>
                    <a:lnTo>
                      <a:pt x="6260" y="3117"/>
                    </a:lnTo>
                    <a:lnTo>
                      <a:pt x="6206" y="2519"/>
                    </a:lnTo>
                    <a:lnTo>
                      <a:pt x="6028" y="1939"/>
                    </a:lnTo>
                    <a:lnTo>
                      <a:pt x="5742" y="1412"/>
                    </a:lnTo>
                    <a:lnTo>
                      <a:pt x="5367" y="939"/>
                    </a:lnTo>
                    <a:lnTo>
                      <a:pt x="4903" y="546"/>
                    </a:lnTo>
                    <a:lnTo>
                      <a:pt x="4349" y="251"/>
                    </a:lnTo>
                    <a:lnTo>
                      <a:pt x="4045" y="144"/>
                    </a:lnTo>
                    <a:lnTo>
                      <a:pt x="3742" y="63"/>
                    </a:lnTo>
                    <a:lnTo>
                      <a:pt x="3117" y="1"/>
                    </a:lnTo>
                    <a:close/>
                  </a:path>
                </a:pathLst>
              </a:custGeom>
              <a:solidFill>
                <a:srgbClr val="FFB8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91;p23">
                <a:extLst>
                  <a:ext uri="{FF2B5EF4-FFF2-40B4-BE49-F238E27FC236}">
                    <a16:creationId xmlns:a16="http://schemas.microsoft.com/office/drawing/2014/main" xmlns="" id="{B2A117BF-06C1-43E1-95E8-30AC707821BE}"/>
                  </a:ext>
                </a:extLst>
              </p:cNvPr>
              <p:cNvSpPr/>
              <p:nvPr/>
            </p:nvSpPr>
            <p:spPr>
              <a:xfrm>
                <a:off x="6042268" y="1704223"/>
                <a:ext cx="225695" cy="225316"/>
              </a:xfrm>
              <a:custGeom>
                <a:avLst/>
                <a:gdLst/>
                <a:ahLst/>
                <a:cxnLst/>
                <a:rect l="l" t="t" r="r" b="b"/>
                <a:pathLst>
                  <a:path w="4760" h="4752" extrusionOk="0">
                    <a:moveTo>
                      <a:pt x="2367" y="1"/>
                    </a:moveTo>
                    <a:lnTo>
                      <a:pt x="1911" y="46"/>
                    </a:lnTo>
                    <a:lnTo>
                      <a:pt x="1474" y="180"/>
                    </a:lnTo>
                    <a:lnTo>
                      <a:pt x="1072" y="394"/>
                    </a:lnTo>
                    <a:lnTo>
                      <a:pt x="715" y="680"/>
                    </a:lnTo>
                    <a:lnTo>
                      <a:pt x="420" y="1037"/>
                    </a:lnTo>
                    <a:lnTo>
                      <a:pt x="188" y="1448"/>
                    </a:lnTo>
                    <a:lnTo>
                      <a:pt x="116" y="1680"/>
                    </a:lnTo>
                    <a:lnTo>
                      <a:pt x="45" y="1912"/>
                    </a:lnTo>
                    <a:lnTo>
                      <a:pt x="0" y="2385"/>
                    </a:lnTo>
                    <a:lnTo>
                      <a:pt x="54" y="2850"/>
                    </a:lnTo>
                    <a:lnTo>
                      <a:pt x="188" y="3287"/>
                    </a:lnTo>
                    <a:lnTo>
                      <a:pt x="402" y="3689"/>
                    </a:lnTo>
                    <a:lnTo>
                      <a:pt x="688" y="4037"/>
                    </a:lnTo>
                    <a:lnTo>
                      <a:pt x="1036" y="4341"/>
                    </a:lnTo>
                    <a:lnTo>
                      <a:pt x="1456" y="4564"/>
                    </a:lnTo>
                    <a:lnTo>
                      <a:pt x="1688" y="4644"/>
                    </a:lnTo>
                    <a:lnTo>
                      <a:pt x="1920" y="4707"/>
                    </a:lnTo>
                    <a:lnTo>
                      <a:pt x="2393" y="4752"/>
                    </a:lnTo>
                    <a:lnTo>
                      <a:pt x="2849" y="4707"/>
                    </a:lnTo>
                    <a:lnTo>
                      <a:pt x="3286" y="4573"/>
                    </a:lnTo>
                    <a:lnTo>
                      <a:pt x="3688" y="4359"/>
                    </a:lnTo>
                    <a:lnTo>
                      <a:pt x="4045" y="4073"/>
                    </a:lnTo>
                    <a:lnTo>
                      <a:pt x="4340" y="3716"/>
                    </a:lnTo>
                    <a:lnTo>
                      <a:pt x="4572" y="3305"/>
                    </a:lnTo>
                    <a:lnTo>
                      <a:pt x="4653" y="3073"/>
                    </a:lnTo>
                    <a:lnTo>
                      <a:pt x="4715" y="2832"/>
                    </a:lnTo>
                    <a:lnTo>
                      <a:pt x="4760" y="2367"/>
                    </a:lnTo>
                    <a:lnTo>
                      <a:pt x="4706" y="1903"/>
                    </a:lnTo>
                    <a:lnTo>
                      <a:pt x="4581" y="1465"/>
                    </a:lnTo>
                    <a:lnTo>
                      <a:pt x="4367" y="1064"/>
                    </a:lnTo>
                    <a:lnTo>
                      <a:pt x="4081" y="706"/>
                    </a:lnTo>
                    <a:lnTo>
                      <a:pt x="3724" y="412"/>
                    </a:lnTo>
                    <a:lnTo>
                      <a:pt x="3304" y="188"/>
                    </a:lnTo>
                    <a:lnTo>
                      <a:pt x="3081" y="108"/>
                    </a:lnTo>
                    <a:lnTo>
                      <a:pt x="2840" y="46"/>
                    </a:lnTo>
                    <a:lnTo>
                      <a:pt x="2367" y="1"/>
                    </a:lnTo>
                    <a:close/>
                  </a:path>
                </a:pathLst>
              </a:custGeom>
              <a:solidFill>
                <a:srgbClr val="FFD9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92;p23">
                <a:extLst>
                  <a:ext uri="{FF2B5EF4-FFF2-40B4-BE49-F238E27FC236}">
                    <a16:creationId xmlns:a16="http://schemas.microsoft.com/office/drawing/2014/main" xmlns="" id="{6206B503-2380-4452-9A71-B39428300666}"/>
                  </a:ext>
                </a:extLst>
              </p:cNvPr>
              <p:cNvSpPr/>
              <p:nvPr/>
            </p:nvSpPr>
            <p:spPr>
              <a:xfrm>
                <a:off x="6100683" y="1746991"/>
                <a:ext cx="107158" cy="134279"/>
              </a:xfrm>
              <a:custGeom>
                <a:avLst/>
                <a:gdLst/>
                <a:ahLst/>
                <a:cxnLst/>
                <a:rect l="l" t="t" r="r" b="b"/>
                <a:pathLst>
                  <a:path w="2260" h="2832" extrusionOk="0">
                    <a:moveTo>
                      <a:pt x="1420" y="1"/>
                    </a:moveTo>
                    <a:lnTo>
                      <a:pt x="1322" y="313"/>
                    </a:lnTo>
                    <a:lnTo>
                      <a:pt x="1144" y="296"/>
                    </a:lnTo>
                    <a:lnTo>
                      <a:pt x="840" y="331"/>
                    </a:lnTo>
                    <a:lnTo>
                      <a:pt x="608" y="456"/>
                    </a:lnTo>
                    <a:lnTo>
                      <a:pt x="456" y="644"/>
                    </a:lnTo>
                    <a:lnTo>
                      <a:pt x="411" y="760"/>
                    </a:lnTo>
                    <a:lnTo>
                      <a:pt x="376" y="903"/>
                    </a:lnTo>
                    <a:lnTo>
                      <a:pt x="402" y="1126"/>
                    </a:lnTo>
                    <a:lnTo>
                      <a:pt x="518" y="1314"/>
                    </a:lnTo>
                    <a:lnTo>
                      <a:pt x="688" y="1456"/>
                    </a:lnTo>
                    <a:lnTo>
                      <a:pt x="983" y="1635"/>
                    </a:lnTo>
                    <a:lnTo>
                      <a:pt x="1206" y="1769"/>
                    </a:lnTo>
                    <a:lnTo>
                      <a:pt x="1277" y="1858"/>
                    </a:lnTo>
                    <a:lnTo>
                      <a:pt x="1277" y="1903"/>
                    </a:lnTo>
                    <a:lnTo>
                      <a:pt x="1251" y="1948"/>
                    </a:lnTo>
                    <a:lnTo>
                      <a:pt x="1108" y="1965"/>
                    </a:lnTo>
                    <a:lnTo>
                      <a:pt x="983" y="1930"/>
                    </a:lnTo>
                    <a:lnTo>
                      <a:pt x="813" y="1876"/>
                    </a:lnTo>
                    <a:lnTo>
                      <a:pt x="501" y="1671"/>
                    </a:lnTo>
                    <a:lnTo>
                      <a:pt x="376" y="1546"/>
                    </a:lnTo>
                    <a:lnTo>
                      <a:pt x="0" y="1974"/>
                    </a:lnTo>
                    <a:lnTo>
                      <a:pt x="126" y="2090"/>
                    </a:lnTo>
                    <a:lnTo>
                      <a:pt x="474" y="2314"/>
                    </a:lnTo>
                    <a:lnTo>
                      <a:pt x="679" y="2403"/>
                    </a:lnTo>
                    <a:lnTo>
                      <a:pt x="590" y="2707"/>
                    </a:lnTo>
                    <a:lnTo>
                      <a:pt x="992" y="2832"/>
                    </a:lnTo>
                    <a:lnTo>
                      <a:pt x="1090" y="2510"/>
                    </a:lnTo>
                    <a:lnTo>
                      <a:pt x="1260" y="2528"/>
                    </a:lnTo>
                    <a:lnTo>
                      <a:pt x="1554" y="2474"/>
                    </a:lnTo>
                    <a:lnTo>
                      <a:pt x="1769" y="2358"/>
                    </a:lnTo>
                    <a:lnTo>
                      <a:pt x="1920" y="2171"/>
                    </a:lnTo>
                    <a:lnTo>
                      <a:pt x="1965" y="2055"/>
                    </a:lnTo>
                    <a:lnTo>
                      <a:pt x="1992" y="1921"/>
                    </a:lnTo>
                    <a:lnTo>
                      <a:pt x="1965" y="1698"/>
                    </a:lnTo>
                    <a:lnTo>
                      <a:pt x="1849" y="1519"/>
                    </a:lnTo>
                    <a:lnTo>
                      <a:pt x="1679" y="1367"/>
                    </a:lnTo>
                    <a:lnTo>
                      <a:pt x="1385" y="1197"/>
                    </a:lnTo>
                    <a:lnTo>
                      <a:pt x="1161" y="1063"/>
                    </a:lnTo>
                    <a:lnTo>
                      <a:pt x="1081" y="974"/>
                    </a:lnTo>
                    <a:lnTo>
                      <a:pt x="1090" y="930"/>
                    </a:lnTo>
                    <a:lnTo>
                      <a:pt x="1117" y="885"/>
                    </a:lnTo>
                    <a:lnTo>
                      <a:pt x="1260" y="858"/>
                    </a:lnTo>
                    <a:lnTo>
                      <a:pt x="1394" y="885"/>
                    </a:lnTo>
                    <a:lnTo>
                      <a:pt x="1519" y="938"/>
                    </a:lnTo>
                    <a:lnTo>
                      <a:pt x="1778" y="1099"/>
                    </a:lnTo>
                    <a:lnTo>
                      <a:pt x="1903" y="1206"/>
                    </a:lnTo>
                    <a:lnTo>
                      <a:pt x="2260" y="778"/>
                    </a:lnTo>
                    <a:lnTo>
                      <a:pt x="2153" y="680"/>
                    </a:lnTo>
                    <a:lnTo>
                      <a:pt x="1876" y="501"/>
                    </a:lnTo>
                    <a:lnTo>
                      <a:pt x="1724" y="429"/>
                    </a:lnTo>
                    <a:lnTo>
                      <a:pt x="1822" y="126"/>
                    </a:lnTo>
                    <a:lnTo>
                      <a:pt x="1420" y="1"/>
                    </a:lnTo>
                    <a:close/>
                  </a:path>
                </a:pathLst>
              </a:custGeom>
              <a:solidFill>
                <a:srgbClr val="FFB8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93;p23">
                <a:extLst>
                  <a:ext uri="{FF2B5EF4-FFF2-40B4-BE49-F238E27FC236}">
                    <a16:creationId xmlns:a16="http://schemas.microsoft.com/office/drawing/2014/main" xmlns="" id="{C4A34223-920D-4D97-A594-BCBB6787E4E2}"/>
                  </a:ext>
                </a:extLst>
              </p:cNvPr>
              <p:cNvSpPr/>
              <p:nvPr/>
            </p:nvSpPr>
            <p:spPr>
              <a:xfrm>
                <a:off x="5616725" y="1850307"/>
                <a:ext cx="709708" cy="547975"/>
              </a:xfrm>
              <a:custGeom>
                <a:avLst/>
                <a:gdLst/>
                <a:ahLst/>
                <a:cxnLst/>
                <a:rect l="l" t="t" r="r" b="b"/>
                <a:pathLst>
                  <a:path w="14968" h="11557" extrusionOk="0">
                    <a:moveTo>
                      <a:pt x="724" y="1"/>
                    </a:moveTo>
                    <a:lnTo>
                      <a:pt x="581" y="10"/>
                    </a:lnTo>
                    <a:lnTo>
                      <a:pt x="322" y="126"/>
                    </a:lnTo>
                    <a:lnTo>
                      <a:pt x="126" y="322"/>
                    </a:lnTo>
                    <a:lnTo>
                      <a:pt x="18" y="581"/>
                    </a:lnTo>
                    <a:lnTo>
                      <a:pt x="9" y="724"/>
                    </a:lnTo>
                    <a:lnTo>
                      <a:pt x="9" y="1715"/>
                    </a:lnTo>
                    <a:lnTo>
                      <a:pt x="1" y="1715"/>
                    </a:lnTo>
                    <a:lnTo>
                      <a:pt x="1" y="10583"/>
                    </a:lnTo>
                    <a:lnTo>
                      <a:pt x="18" y="10779"/>
                    </a:lnTo>
                    <a:lnTo>
                      <a:pt x="170" y="11127"/>
                    </a:lnTo>
                    <a:lnTo>
                      <a:pt x="429" y="11395"/>
                    </a:lnTo>
                    <a:lnTo>
                      <a:pt x="777" y="11538"/>
                    </a:lnTo>
                    <a:lnTo>
                      <a:pt x="974" y="11556"/>
                    </a:lnTo>
                    <a:lnTo>
                      <a:pt x="13994" y="11556"/>
                    </a:lnTo>
                    <a:lnTo>
                      <a:pt x="14190" y="11538"/>
                    </a:lnTo>
                    <a:lnTo>
                      <a:pt x="14539" y="11395"/>
                    </a:lnTo>
                    <a:lnTo>
                      <a:pt x="14797" y="11127"/>
                    </a:lnTo>
                    <a:lnTo>
                      <a:pt x="14949" y="10779"/>
                    </a:lnTo>
                    <a:lnTo>
                      <a:pt x="14967" y="10583"/>
                    </a:lnTo>
                    <a:lnTo>
                      <a:pt x="14967" y="2689"/>
                    </a:lnTo>
                    <a:lnTo>
                      <a:pt x="14949" y="2492"/>
                    </a:lnTo>
                    <a:lnTo>
                      <a:pt x="14797" y="2144"/>
                    </a:lnTo>
                    <a:lnTo>
                      <a:pt x="14539" y="1876"/>
                    </a:lnTo>
                    <a:lnTo>
                      <a:pt x="14190" y="1733"/>
                    </a:lnTo>
                    <a:lnTo>
                      <a:pt x="13994" y="1715"/>
                    </a:lnTo>
                    <a:lnTo>
                      <a:pt x="1590" y="1715"/>
                    </a:lnTo>
                    <a:lnTo>
                      <a:pt x="1411" y="1706"/>
                    </a:lnTo>
                    <a:lnTo>
                      <a:pt x="1108" y="1572"/>
                    </a:lnTo>
                    <a:lnTo>
                      <a:pt x="867" y="1340"/>
                    </a:lnTo>
                    <a:lnTo>
                      <a:pt x="742" y="1037"/>
                    </a:lnTo>
                    <a:lnTo>
                      <a:pt x="724" y="858"/>
                    </a:lnTo>
                    <a:lnTo>
                      <a:pt x="742" y="688"/>
                    </a:lnTo>
                    <a:lnTo>
                      <a:pt x="867" y="376"/>
                    </a:lnTo>
                    <a:lnTo>
                      <a:pt x="1108" y="144"/>
                    </a:lnTo>
                    <a:lnTo>
                      <a:pt x="1411" y="19"/>
                    </a:lnTo>
                    <a:lnTo>
                      <a:pt x="1590" y="10"/>
                    </a:lnTo>
                    <a:lnTo>
                      <a:pt x="72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94;p23">
                <a:extLst>
                  <a:ext uri="{FF2B5EF4-FFF2-40B4-BE49-F238E27FC236}">
                    <a16:creationId xmlns:a16="http://schemas.microsoft.com/office/drawing/2014/main" xmlns="" id="{E1A16217-39B2-4D66-A5E8-5850843085E5}"/>
                  </a:ext>
                </a:extLst>
              </p:cNvPr>
              <p:cNvSpPr/>
              <p:nvPr/>
            </p:nvSpPr>
            <p:spPr>
              <a:xfrm>
                <a:off x="6142170" y="2231376"/>
                <a:ext cx="119012" cy="118632"/>
              </a:xfrm>
              <a:custGeom>
                <a:avLst/>
                <a:gdLst/>
                <a:ahLst/>
                <a:cxnLst/>
                <a:rect l="l" t="t" r="r" b="b"/>
                <a:pathLst>
                  <a:path w="2510" h="2502" extrusionOk="0">
                    <a:moveTo>
                      <a:pt x="1126" y="1"/>
                    </a:moveTo>
                    <a:lnTo>
                      <a:pt x="885" y="54"/>
                    </a:lnTo>
                    <a:lnTo>
                      <a:pt x="661" y="152"/>
                    </a:lnTo>
                    <a:lnTo>
                      <a:pt x="456" y="286"/>
                    </a:lnTo>
                    <a:lnTo>
                      <a:pt x="286" y="456"/>
                    </a:lnTo>
                    <a:lnTo>
                      <a:pt x="152" y="653"/>
                    </a:lnTo>
                    <a:lnTo>
                      <a:pt x="54" y="876"/>
                    </a:lnTo>
                    <a:lnTo>
                      <a:pt x="10" y="1126"/>
                    </a:lnTo>
                    <a:lnTo>
                      <a:pt x="1" y="1251"/>
                    </a:lnTo>
                    <a:lnTo>
                      <a:pt x="10" y="1376"/>
                    </a:lnTo>
                    <a:lnTo>
                      <a:pt x="54" y="1626"/>
                    </a:lnTo>
                    <a:lnTo>
                      <a:pt x="152" y="1849"/>
                    </a:lnTo>
                    <a:lnTo>
                      <a:pt x="286" y="2046"/>
                    </a:lnTo>
                    <a:lnTo>
                      <a:pt x="456" y="2215"/>
                    </a:lnTo>
                    <a:lnTo>
                      <a:pt x="661" y="2349"/>
                    </a:lnTo>
                    <a:lnTo>
                      <a:pt x="885" y="2447"/>
                    </a:lnTo>
                    <a:lnTo>
                      <a:pt x="1126" y="2501"/>
                    </a:lnTo>
                    <a:lnTo>
                      <a:pt x="1385" y="2501"/>
                    </a:lnTo>
                    <a:lnTo>
                      <a:pt x="1626" y="2447"/>
                    </a:lnTo>
                    <a:lnTo>
                      <a:pt x="1849" y="2349"/>
                    </a:lnTo>
                    <a:lnTo>
                      <a:pt x="2055" y="2215"/>
                    </a:lnTo>
                    <a:lnTo>
                      <a:pt x="2224" y="2046"/>
                    </a:lnTo>
                    <a:lnTo>
                      <a:pt x="2358" y="1849"/>
                    </a:lnTo>
                    <a:lnTo>
                      <a:pt x="2447" y="1626"/>
                    </a:lnTo>
                    <a:lnTo>
                      <a:pt x="2501" y="1376"/>
                    </a:lnTo>
                    <a:lnTo>
                      <a:pt x="2510" y="1251"/>
                    </a:lnTo>
                    <a:lnTo>
                      <a:pt x="2501" y="1126"/>
                    </a:lnTo>
                    <a:lnTo>
                      <a:pt x="2447" y="876"/>
                    </a:lnTo>
                    <a:lnTo>
                      <a:pt x="2358" y="653"/>
                    </a:lnTo>
                    <a:lnTo>
                      <a:pt x="2224" y="456"/>
                    </a:lnTo>
                    <a:lnTo>
                      <a:pt x="2055" y="286"/>
                    </a:lnTo>
                    <a:lnTo>
                      <a:pt x="1849" y="152"/>
                    </a:lnTo>
                    <a:lnTo>
                      <a:pt x="1626" y="54"/>
                    </a:lnTo>
                    <a:lnTo>
                      <a:pt x="1385" y="1"/>
                    </a:lnTo>
                    <a:close/>
                  </a:path>
                </a:pathLst>
              </a:custGeom>
              <a:solidFill>
                <a:srgbClr val="4459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 name="Google Shape;795;p23">
              <a:extLst>
                <a:ext uri="{FF2B5EF4-FFF2-40B4-BE49-F238E27FC236}">
                  <a16:creationId xmlns:a16="http://schemas.microsoft.com/office/drawing/2014/main" xmlns="" id="{775957B8-3BB7-4898-A071-6DDC028E5879}"/>
                </a:ext>
              </a:extLst>
            </p:cNvPr>
            <p:cNvGrpSpPr/>
            <p:nvPr/>
          </p:nvGrpSpPr>
          <p:grpSpPr>
            <a:xfrm>
              <a:off x="3453116" y="2162815"/>
              <a:ext cx="2215292" cy="1875737"/>
              <a:chOff x="3453116" y="2086615"/>
              <a:chExt cx="2215292" cy="1875737"/>
            </a:xfrm>
          </p:grpSpPr>
          <p:sp>
            <p:nvSpPr>
              <p:cNvPr id="60" name="Google Shape;796;p23">
                <a:extLst>
                  <a:ext uri="{FF2B5EF4-FFF2-40B4-BE49-F238E27FC236}">
                    <a16:creationId xmlns:a16="http://schemas.microsoft.com/office/drawing/2014/main" xmlns="" id="{05C2EE0E-F1F2-42E4-BE67-ED3C08B7E75D}"/>
                  </a:ext>
                </a:extLst>
              </p:cNvPr>
              <p:cNvSpPr/>
              <p:nvPr/>
            </p:nvSpPr>
            <p:spPr>
              <a:xfrm>
                <a:off x="3481897" y="2113262"/>
                <a:ext cx="2157762" cy="1849090"/>
              </a:xfrm>
              <a:custGeom>
                <a:avLst/>
                <a:gdLst/>
                <a:ahLst/>
                <a:cxnLst/>
                <a:rect l="l" t="t" r="r" b="b"/>
                <a:pathLst>
                  <a:path w="45508" h="38998" extrusionOk="0">
                    <a:moveTo>
                      <a:pt x="6841" y="1"/>
                    </a:moveTo>
                    <a:lnTo>
                      <a:pt x="6787" y="36"/>
                    </a:lnTo>
                    <a:lnTo>
                      <a:pt x="6386" y="438"/>
                    </a:lnTo>
                    <a:lnTo>
                      <a:pt x="5609" y="1287"/>
                    </a:lnTo>
                    <a:lnTo>
                      <a:pt x="4885" y="2153"/>
                    </a:lnTo>
                    <a:lnTo>
                      <a:pt x="4207" y="3055"/>
                    </a:lnTo>
                    <a:lnTo>
                      <a:pt x="3573" y="3992"/>
                    </a:lnTo>
                    <a:lnTo>
                      <a:pt x="2992" y="4948"/>
                    </a:lnTo>
                    <a:lnTo>
                      <a:pt x="2456" y="5930"/>
                    </a:lnTo>
                    <a:lnTo>
                      <a:pt x="1974" y="6939"/>
                    </a:lnTo>
                    <a:lnTo>
                      <a:pt x="1546" y="7966"/>
                    </a:lnTo>
                    <a:lnTo>
                      <a:pt x="1162" y="9020"/>
                    </a:lnTo>
                    <a:lnTo>
                      <a:pt x="840" y="10091"/>
                    </a:lnTo>
                    <a:lnTo>
                      <a:pt x="563" y="11172"/>
                    </a:lnTo>
                    <a:lnTo>
                      <a:pt x="340" y="12279"/>
                    </a:lnTo>
                    <a:lnTo>
                      <a:pt x="179" y="13396"/>
                    </a:lnTo>
                    <a:lnTo>
                      <a:pt x="63" y="14530"/>
                    </a:lnTo>
                    <a:lnTo>
                      <a:pt x="10" y="15673"/>
                    </a:lnTo>
                    <a:lnTo>
                      <a:pt x="1" y="16244"/>
                    </a:lnTo>
                    <a:lnTo>
                      <a:pt x="10" y="16834"/>
                    </a:lnTo>
                    <a:lnTo>
                      <a:pt x="72" y="17994"/>
                    </a:lnTo>
                    <a:lnTo>
                      <a:pt x="188" y="19137"/>
                    </a:lnTo>
                    <a:lnTo>
                      <a:pt x="358" y="20272"/>
                    </a:lnTo>
                    <a:lnTo>
                      <a:pt x="581" y="21379"/>
                    </a:lnTo>
                    <a:lnTo>
                      <a:pt x="867" y="22468"/>
                    </a:lnTo>
                    <a:lnTo>
                      <a:pt x="1197" y="23531"/>
                    </a:lnTo>
                    <a:lnTo>
                      <a:pt x="1581" y="24576"/>
                    </a:lnTo>
                    <a:lnTo>
                      <a:pt x="2019" y="25603"/>
                    </a:lnTo>
                    <a:lnTo>
                      <a:pt x="2492" y="26594"/>
                    </a:lnTo>
                    <a:lnTo>
                      <a:pt x="3019" y="27558"/>
                    </a:lnTo>
                    <a:lnTo>
                      <a:pt x="3590" y="28496"/>
                    </a:lnTo>
                    <a:lnTo>
                      <a:pt x="4207" y="29407"/>
                    </a:lnTo>
                    <a:lnTo>
                      <a:pt x="4859" y="30282"/>
                    </a:lnTo>
                    <a:lnTo>
                      <a:pt x="5555" y="31130"/>
                    </a:lnTo>
                    <a:lnTo>
                      <a:pt x="6296" y="31934"/>
                    </a:lnTo>
                    <a:lnTo>
                      <a:pt x="7064" y="32711"/>
                    </a:lnTo>
                    <a:lnTo>
                      <a:pt x="7877" y="33443"/>
                    </a:lnTo>
                    <a:lnTo>
                      <a:pt x="8716" y="34140"/>
                    </a:lnTo>
                    <a:lnTo>
                      <a:pt x="9591" y="34792"/>
                    </a:lnTo>
                    <a:lnTo>
                      <a:pt x="10502" y="35408"/>
                    </a:lnTo>
                    <a:lnTo>
                      <a:pt x="11440" y="35979"/>
                    </a:lnTo>
                    <a:lnTo>
                      <a:pt x="12404" y="36506"/>
                    </a:lnTo>
                    <a:lnTo>
                      <a:pt x="13396" y="36988"/>
                    </a:lnTo>
                    <a:lnTo>
                      <a:pt x="14423" y="37417"/>
                    </a:lnTo>
                    <a:lnTo>
                      <a:pt x="15467" y="37801"/>
                    </a:lnTo>
                    <a:lnTo>
                      <a:pt x="16530" y="38131"/>
                    </a:lnTo>
                    <a:lnTo>
                      <a:pt x="17619" y="38417"/>
                    </a:lnTo>
                    <a:lnTo>
                      <a:pt x="18736" y="38640"/>
                    </a:lnTo>
                    <a:lnTo>
                      <a:pt x="19861" y="38810"/>
                    </a:lnTo>
                    <a:lnTo>
                      <a:pt x="21004" y="38935"/>
                    </a:lnTo>
                    <a:lnTo>
                      <a:pt x="22165" y="38989"/>
                    </a:lnTo>
                    <a:lnTo>
                      <a:pt x="22754" y="38998"/>
                    </a:lnTo>
                    <a:lnTo>
                      <a:pt x="23344" y="38989"/>
                    </a:lnTo>
                    <a:lnTo>
                      <a:pt x="24504" y="38935"/>
                    </a:lnTo>
                    <a:lnTo>
                      <a:pt x="25648" y="38810"/>
                    </a:lnTo>
                    <a:lnTo>
                      <a:pt x="26782" y="38640"/>
                    </a:lnTo>
                    <a:lnTo>
                      <a:pt x="27889" y="38417"/>
                    </a:lnTo>
                    <a:lnTo>
                      <a:pt x="28978" y="38131"/>
                    </a:lnTo>
                    <a:lnTo>
                      <a:pt x="30041" y="37801"/>
                    </a:lnTo>
                    <a:lnTo>
                      <a:pt x="31086" y="37417"/>
                    </a:lnTo>
                    <a:lnTo>
                      <a:pt x="32113" y="36988"/>
                    </a:lnTo>
                    <a:lnTo>
                      <a:pt x="33104" y="36506"/>
                    </a:lnTo>
                    <a:lnTo>
                      <a:pt x="34068" y="35979"/>
                    </a:lnTo>
                    <a:lnTo>
                      <a:pt x="35006" y="35408"/>
                    </a:lnTo>
                    <a:lnTo>
                      <a:pt x="35917" y="34792"/>
                    </a:lnTo>
                    <a:lnTo>
                      <a:pt x="36792" y="34140"/>
                    </a:lnTo>
                    <a:lnTo>
                      <a:pt x="37640" y="33443"/>
                    </a:lnTo>
                    <a:lnTo>
                      <a:pt x="38444" y="32711"/>
                    </a:lnTo>
                    <a:lnTo>
                      <a:pt x="39221" y="31934"/>
                    </a:lnTo>
                    <a:lnTo>
                      <a:pt x="39953" y="31130"/>
                    </a:lnTo>
                    <a:lnTo>
                      <a:pt x="40650" y="30282"/>
                    </a:lnTo>
                    <a:lnTo>
                      <a:pt x="41302" y="29407"/>
                    </a:lnTo>
                    <a:lnTo>
                      <a:pt x="41918" y="28496"/>
                    </a:lnTo>
                    <a:lnTo>
                      <a:pt x="42489" y="27558"/>
                    </a:lnTo>
                    <a:lnTo>
                      <a:pt x="43016" y="26594"/>
                    </a:lnTo>
                    <a:lnTo>
                      <a:pt x="43499" y="25603"/>
                    </a:lnTo>
                    <a:lnTo>
                      <a:pt x="43927" y="24576"/>
                    </a:lnTo>
                    <a:lnTo>
                      <a:pt x="44311" y="23531"/>
                    </a:lnTo>
                    <a:lnTo>
                      <a:pt x="44642" y="22468"/>
                    </a:lnTo>
                    <a:lnTo>
                      <a:pt x="44927" y="21379"/>
                    </a:lnTo>
                    <a:lnTo>
                      <a:pt x="45151" y="20272"/>
                    </a:lnTo>
                    <a:lnTo>
                      <a:pt x="45320" y="19137"/>
                    </a:lnTo>
                    <a:lnTo>
                      <a:pt x="45445" y="17994"/>
                    </a:lnTo>
                    <a:lnTo>
                      <a:pt x="45499" y="16834"/>
                    </a:lnTo>
                    <a:lnTo>
                      <a:pt x="45508" y="16244"/>
                    </a:lnTo>
                    <a:lnTo>
                      <a:pt x="45499" y="15682"/>
                    </a:lnTo>
                    <a:lnTo>
                      <a:pt x="45445" y="14556"/>
                    </a:lnTo>
                    <a:lnTo>
                      <a:pt x="45338" y="13440"/>
                    </a:lnTo>
                    <a:lnTo>
                      <a:pt x="45177" y="12333"/>
                    </a:lnTo>
                    <a:lnTo>
                      <a:pt x="44963" y="11243"/>
                    </a:lnTo>
                    <a:lnTo>
                      <a:pt x="44695" y="10172"/>
                    </a:lnTo>
                    <a:lnTo>
                      <a:pt x="44374" y="9118"/>
                    </a:lnTo>
                    <a:lnTo>
                      <a:pt x="44008" y="8082"/>
                    </a:lnTo>
                    <a:lnTo>
                      <a:pt x="43588" y="7064"/>
                    </a:lnTo>
                    <a:lnTo>
                      <a:pt x="43115" y="6064"/>
                    </a:lnTo>
                    <a:lnTo>
                      <a:pt x="42597" y="5091"/>
                    </a:lnTo>
                    <a:lnTo>
                      <a:pt x="42025" y="4135"/>
                    </a:lnTo>
                    <a:lnTo>
                      <a:pt x="41418" y="3215"/>
                    </a:lnTo>
                    <a:lnTo>
                      <a:pt x="40748" y="2322"/>
                    </a:lnTo>
                    <a:lnTo>
                      <a:pt x="40043" y="1456"/>
                    </a:lnTo>
                    <a:lnTo>
                      <a:pt x="39292" y="617"/>
                    </a:lnTo>
                    <a:lnTo>
                      <a:pt x="38891" y="206"/>
                    </a:lnTo>
                    <a:lnTo>
                      <a:pt x="38846" y="170"/>
                    </a:lnTo>
                    <a:lnTo>
                      <a:pt x="38739" y="170"/>
                    </a:lnTo>
                    <a:lnTo>
                      <a:pt x="38685" y="206"/>
                    </a:lnTo>
                    <a:lnTo>
                      <a:pt x="38658" y="260"/>
                    </a:lnTo>
                    <a:lnTo>
                      <a:pt x="38650" y="367"/>
                    </a:lnTo>
                    <a:lnTo>
                      <a:pt x="38685" y="411"/>
                    </a:lnTo>
                    <a:lnTo>
                      <a:pt x="39078" y="813"/>
                    </a:lnTo>
                    <a:lnTo>
                      <a:pt x="39828" y="1644"/>
                    </a:lnTo>
                    <a:lnTo>
                      <a:pt x="40525" y="2492"/>
                    </a:lnTo>
                    <a:lnTo>
                      <a:pt x="41177" y="3385"/>
                    </a:lnTo>
                    <a:lnTo>
                      <a:pt x="41784" y="4296"/>
                    </a:lnTo>
                    <a:lnTo>
                      <a:pt x="42347" y="5234"/>
                    </a:lnTo>
                    <a:lnTo>
                      <a:pt x="42856" y="6189"/>
                    </a:lnTo>
                    <a:lnTo>
                      <a:pt x="43320" y="7180"/>
                    </a:lnTo>
                    <a:lnTo>
                      <a:pt x="43731" y="8180"/>
                    </a:lnTo>
                    <a:lnTo>
                      <a:pt x="44097" y="9207"/>
                    </a:lnTo>
                    <a:lnTo>
                      <a:pt x="44409" y="10252"/>
                    </a:lnTo>
                    <a:lnTo>
                      <a:pt x="44677" y="11315"/>
                    </a:lnTo>
                    <a:lnTo>
                      <a:pt x="44892" y="12386"/>
                    </a:lnTo>
                    <a:lnTo>
                      <a:pt x="45052" y="13476"/>
                    </a:lnTo>
                    <a:lnTo>
                      <a:pt x="45159" y="14574"/>
                    </a:lnTo>
                    <a:lnTo>
                      <a:pt x="45213" y="15682"/>
                    </a:lnTo>
                    <a:lnTo>
                      <a:pt x="45213" y="16244"/>
                    </a:lnTo>
                    <a:lnTo>
                      <a:pt x="45213" y="16825"/>
                    </a:lnTo>
                    <a:lnTo>
                      <a:pt x="45151" y="17968"/>
                    </a:lnTo>
                    <a:lnTo>
                      <a:pt x="45034" y="19102"/>
                    </a:lnTo>
                    <a:lnTo>
                      <a:pt x="44865" y="20218"/>
                    </a:lnTo>
                    <a:lnTo>
                      <a:pt x="44642" y="21307"/>
                    </a:lnTo>
                    <a:lnTo>
                      <a:pt x="44365" y="22388"/>
                    </a:lnTo>
                    <a:lnTo>
                      <a:pt x="44034" y="23442"/>
                    </a:lnTo>
                    <a:lnTo>
                      <a:pt x="43659" y="24478"/>
                    </a:lnTo>
                    <a:lnTo>
                      <a:pt x="43231" y="25478"/>
                    </a:lnTo>
                    <a:lnTo>
                      <a:pt x="42757" y="26460"/>
                    </a:lnTo>
                    <a:lnTo>
                      <a:pt x="42239" y="27416"/>
                    </a:lnTo>
                    <a:lnTo>
                      <a:pt x="41677" y="28344"/>
                    </a:lnTo>
                    <a:lnTo>
                      <a:pt x="41070" y="29237"/>
                    </a:lnTo>
                    <a:lnTo>
                      <a:pt x="40418" y="30103"/>
                    </a:lnTo>
                    <a:lnTo>
                      <a:pt x="39730" y="30934"/>
                    </a:lnTo>
                    <a:lnTo>
                      <a:pt x="39007" y="31738"/>
                    </a:lnTo>
                    <a:lnTo>
                      <a:pt x="38248" y="32497"/>
                    </a:lnTo>
                    <a:lnTo>
                      <a:pt x="37444" y="33220"/>
                    </a:lnTo>
                    <a:lnTo>
                      <a:pt x="36614" y="33908"/>
                    </a:lnTo>
                    <a:lnTo>
                      <a:pt x="35747" y="34559"/>
                    </a:lnTo>
                    <a:lnTo>
                      <a:pt x="34854" y="35167"/>
                    </a:lnTo>
                    <a:lnTo>
                      <a:pt x="33926" y="35729"/>
                    </a:lnTo>
                    <a:lnTo>
                      <a:pt x="32970" y="36247"/>
                    </a:lnTo>
                    <a:lnTo>
                      <a:pt x="31988" y="36721"/>
                    </a:lnTo>
                    <a:lnTo>
                      <a:pt x="30988" y="37149"/>
                    </a:lnTo>
                    <a:lnTo>
                      <a:pt x="29952" y="37524"/>
                    </a:lnTo>
                    <a:lnTo>
                      <a:pt x="28898" y="37855"/>
                    </a:lnTo>
                    <a:lnTo>
                      <a:pt x="27817" y="38131"/>
                    </a:lnTo>
                    <a:lnTo>
                      <a:pt x="26728" y="38355"/>
                    </a:lnTo>
                    <a:lnTo>
                      <a:pt x="25612" y="38524"/>
                    </a:lnTo>
                    <a:lnTo>
                      <a:pt x="24478" y="38640"/>
                    </a:lnTo>
                    <a:lnTo>
                      <a:pt x="23335" y="38703"/>
                    </a:lnTo>
                    <a:lnTo>
                      <a:pt x="22174" y="38703"/>
                    </a:lnTo>
                    <a:lnTo>
                      <a:pt x="21031" y="38640"/>
                    </a:lnTo>
                    <a:lnTo>
                      <a:pt x="19897" y="38524"/>
                    </a:lnTo>
                    <a:lnTo>
                      <a:pt x="18780" y="38355"/>
                    </a:lnTo>
                    <a:lnTo>
                      <a:pt x="17691" y="38131"/>
                    </a:lnTo>
                    <a:lnTo>
                      <a:pt x="16610" y="37855"/>
                    </a:lnTo>
                    <a:lnTo>
                      <a:pt x="15557" y="37524"/>
                    </a:lnTo>
                    <a:lnTo>
                      <a:pt x="14530" y="37149"/>
                    </a:lnTo>
                    <a:lnTo>
                      <a:pt x="13521" y="36721"/>
                    </a:lnTo>
                    <a:lnTo>
                      <a:pt x="12538" y="36247"/>
                    </a:lnTo>
                    <a:lnTo>
                      <a:pt x="11583" y="35729"/>
                    </a:lnTo>
                    <a:lnTo>
                      <a:pt x="10654" y="35167"/>
                    </a:lnTo>
                    <a:lnTo>
                      <a:pt x="9761" y="34559"/>
                    </a:lnTo>
                    <a:lnTo>
                      <a:pt x="8895" y="33908"/>
                    </a:lnTo>
                    <a:lnTo>
                      <a:pt x="8064" y="33220"/>
                    </a:lnTo>
                    <a:lnTo>
                      <a:pt x="7261" y="32497"/>
                    </a:lnTo>
                    <a:lnTo>
                      <a:pt x="6502" y="31738"/>
                    </a:lnTo>
                    <a:lnTo>
                      <a:pt x="5778" y="30934"/>
                    </a:lnTo>
                    <a:lnTo>
                      <a:pt x="5091" y="30103"/>
                    </a:lnTo>
                    <a:lnTo>
                      <a:pt x="4439" y="29237"/>
                    </a:lnTo>
                    <a:lnTo>
                      <a:pt x="3832" y="28344"/>
                    </a:lnTo>
                    <a:lnTo>
                      <a:pt x="3269" y="27416"/>
                    </a:lnTo>
                    <a:lnTo>
                      <a:pt x="2751" y="26460"/>
                    </a:lnTo>
                    <a:lnTo>
                      <a:pt x="2278" y="25478"/>
                    </a:lnTo>
                    <a:lnTo>
                      <a:pt x="1849" y="24478"/>
                    </a:lnTo>
                    <a:lnTo>
                      <a:pt x="1474" y="23442"/>
                    </a:lnTo>
                    <a:lnTo>
                      <a:pt x="1144" y="22388"/>
                    </a:lnTo>
                    <a:lnTo>
                      <a:pt x="867" y="21307"/>
                    </a:lnTo>
                    <a:lnTo>
                      <a:pt x="644" y="20218"/>
                    </a:lnTo>
                    <a:lnTo>
                      <a:pt x="474" y="19102"/>
                    </a:lnTo>
                    <a:lnTo>
                      <a:pt x="358" y="17968"/>
                    </a:lnTo>
                    <a:lnTo>
                      <a:pt x="295" y="16825"/>
                    </a:lnTo>
                    <a:lnTo>
                      <a:pt x="295" y="16244"/>
                    </a:lnTo>
                    <a:lnTo>
                      <a:pt x="295" y="15673"/>
                    </a:lnTo>
                    <a:lnTo>
                      <a:pt x="349" y="14547"/>
                    </a:lnTo>
                    <a:lnTo>
                      <a:pt x="465" y="13431"/>
                    </a:lnTo>
                    <a:lnTo>
                      <a:pt x="626" y="12333"/>
                    </a:lnTo>
                    <a:lnTo>
                      <a:pt x="849" y="11243"/>
                    </a:lnTo>
                    <a:lnTo>
                      <a:pt x="1117" y="10163"/>
                    </a:lnTo>
                    <a:lnTo>
                      <a:pt x="1438" y="9109"/>
                    </a:lnTo>
                    <a:lnTo>
                      <a:pt x="1813" y="8073"/>
                    </a:lnTo>
                    <a:lnTo>
                      <a:pt x="2242" y="7055"/>
                    </a:lnTo>
                    <a:lnTo>
                      <a:pt x="2715" y="6064"/>
                    </a:lnTo>
                    <a:lnTo>
                      <a:pt x="3242" y="5091"/>
                    </a:lnTo>
                    <a:lnTo>
                      <a:pt x="3814" y="4144"/>
                    </a:lnTo>
                    <a:lnTo>
                      <a:pt x="4439" y="3224"/>
                    </a:lnTo>
                    <a:lnTo>
                      <a:pt x="5109" y="2331"/>
                    </a:lnTo>
                    <a:lnTo>
                      <a:pt x="5832" y="1474"/>
                    </a:lnTo>
                    <a:lnTo>
                      <a:pt x="6591" y="644"/>
                    </a:lnTo>
                    <a:lnTo>
                      <a:pt x="6993" y="242"/>
                    </a:lnTo>
                    <a:lnTo>
                      <a:pt x="7029" y="197"/>
                    </a:lnTo>
                    <a:lnTo>
                      <a:pt x="7029" y="81"/>
                    </a:lnTo>
                    <a:lnTo>
                      <a:pt x="6993" y="36"/>
                    </a:lnTo>
                    <a:lnTo>
                      <a:pt x="69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797;p23">
                <a:extLst>
                  <a:ext uri="{FF2B5EF4-FFF2-40B4-BE49-F238E27FC236}">
                    <a16:creationId xmlns:a16="http://schemas.microsoft.com/office/drawing/2014/main" xmlns="" id="{F78CCC83-528E-4218-9180-D11359537FC1}"/>
                  </a:ext>
                </a:extLst>
              </p:cNvPr>
              <p:cNvSpPr/>
              <p:nvPr/>
            </p:nvSpPr>
            <p:spPr>
              <a:xfrm>
                <a:off x="5279704" y="2086615"/>
                <a:ext cx="83024" cy="83024"/>
              </a:xfrm>
              <a:custGeom>
                <a:avLst/>
                <a:gdLst/>
                <a:ahLst/>
                <a:cxnLst/>
                <a:rect l="l" t="t" r="r" b="b"/>
                <a:pathLst>
                  <a:path w="1751" h="1751" extrusionOk="0">
                    <a:moveTo>
                      <a:pt x="875" y="0"/>
                    </a:moveTo>
                    <a:lnTo>
                      <a:pt x="697" y="9"/>
                    </a:lnTo>
                    <a:lnTo>
                      <a:pt x="384" y="143"/>
                    </a:lnTo>
                    <a:lnTo>
                      <a:pt x="143" y="384"/>
                    </a:lnTo>
                    <a:lnTo>
                      <a:pt x="9" y="697"/>
                    </a:lnTo>
                    <a:lnTo>
                      <a:pt x="0" y="875"/>
                    </a:lnTo>
                    <a:lnTo>
                      <a:pt x="9" y="1054"/>
                    </a:lnTo>
                    <a:lnTo>
                      <a:pt x="143" y="1366"/>
                    </a:lnTo>
                    <a:lnTo>
                      <a:pt x="384" y="1607"/>
                    </a:lnTo>
                    <a:lnTo>
                      <a:pt x="697" y="1732"/>
                    </a:lnTo>
                    <a:lnTo>
                      <a:pt x="875" y="1750"/>
                    </a:lnTo>
                    <a:lnTo>
                      <a:pt x="1054" y="1732"/>
                    </a:lnTo>
                    <a:lnTo>
                      <a:pt x="1367" y="1607"/>
                    </a:lnTo>
                    <a:lnTo>
                      <a:pt x="1608" y="1366"/>
                    </a:lnTo>
                    <a:lnTo>
                      <a:pt x="1733" y="1054"/>
                    </a:lnTo>
                    <a:lnTo>
                      <a:pt x="1751" y="875"/>
                    </a:lnTo>
                    <a:lnTo>
                      <a:pt x="1733" y="697"/>
                    </a:lnTo>
                    <a:lnTo>
                      <a:pt x="1608" y="384"/>
                    </a:lnTo>
                    <a:lnTo>
                      <a:pt x="1367" y="143"/>
                    </a:lnTo>
                    <a:lnTo>
                      <a:pt x="1054" y="9"/>
                    </a:lnTo>
                    <a:lnTo>
                      <a:pt x="87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798;p23">
                <a:extLst>
                  <a:ext uri="{FF2B5EF4-FFF2-40B4-BE49-F238E27FC236}">
                    <a16:creationId xmlns:a16="http://schemas.microsoft.com/office/drawing/2014/main" xmlns="" id="{BB0C2D50-603A-4253-A0EF-129251949289}"/>
                  </a:ext>
                </a:extLst>
              </p:cNvPr>
              <p:cNvSpPr/>
              <p:nvPr/>
            </p:nvSpPr>
            <p:spPr>
              <a:xfrm>
                <a:off x="5585384" y="2936375"/>
                <a:ext cx="83024" cy="83024"/>
              </a:xfrm>
              <a:custGeom>
                <a:avLst/>
                <a:gdLst/>
                <a:ahLst/>
                <a:cxnLst/>
                <a:rect l="l" t="t" r="r" b="b"/>
                <a:pathLst>
                  <a:path w="1751" h="1751" extrusionOk="0">
                    <a:moveTo>
                      <a:pt x="876" y="0"/>
                    </a:moveTo>
                    <a:lnTo>
                      <a:pt x="697" y="9"/>
                    </a:lnTo>
                    <a:lnTo>
                      <a:pt x="385" y="143"/>
                    </a:lnTo>
                    <a:lnTo>
                      <a:pt x="144" y="384"/>
                    </a:lnTo>
                    <a:lnTo>
                      <a:pt x="10" y="697"/>
                    </a:lnTo>
                    <a:lnTo>
                      <a:pt x="1" y="876"/>
                    </a:lnTo>
                    <a:lnTo>
                      <a:pt x="10" y="1054"/>
                    </a:lnTo>
                    <a:lnTo>
                      <a:pt x="144" y="1367"/>
                    </a:lnTo>
                    <a:lnTo>
                      <a:pt x="385" y="1608"/>
                    </a:lnTo>
                    <a:lnTo>
                      <a:pt x="697" y="1742"/>
                    </a:lnTo>
                    <a:lnTo>
                      <a:pt x="876" y="1751"/>
                    </a:lnTo>
                    <a:lnTo>
                      <a:pt x="1054" y="1742"/>
                    </a:lnTo>
                    <a:lnTo>
                      <a:pt x="1367" y="1608"/>
                    </a:lnTo>
                    <a:lnTo>
                      <a:pt x="1608" y="1367"/>
                    </a:lnTo>
                    <a:lnTo>
                      <a:pt x="1733" y="1054"/>
                    </a:lnTo>
                    <a:lnTo>
                      <a:pt x="1751" y="876"/>
                    </a:lnTo>
                    <a:lnTo>
                      <a:pt x="1733" y="697"/>
                    </a:lnTo>
                    <a:lnTo>
                      <a:pt x="1608" y="384"/>
                    </a:lnTo>
                    <a:lnTo>
                      <a:pt x="1367" y="143"/>
                    </a:lnTo>
                    <a:lnTo>
                      <a:pt x="1054" y="9"/>
                    </a:lnTo>
                    <a:lnTo>
                      <a:pt x="87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799;p23">
                <a:extLst>
                  <a:ext uri="{FF2B5EF4-FFF2-40B4-BE49-F238E27FC236}">
                    <a16:creationId xmlns:a16="http://schemas.microsoft.com/office/drawing/2014/main" xmlns="" id="{5887F5D8-5E11-488E-AC71-E0987E58E621}"/>
                  </a:ext>
                </a:extLst>
              </p:cNvPr>
              <p:cNvSpPr/>
              <p:nvPr/>
            </p:nvSpPr>
            <p:spPr>
              <a:xfrm>
                <a:off x="5247083" y="3632465"/>
                <a:ext cx="83024" cy="83024"/>
              </a:xfrm>
              <a:custGeom>
                <a:avLst/>
                <a:gdLst/>
                <a:ahLst/>
                <a:cxnLst/>
                <a:rect l="l" t="t" r="r" b="b"/>
                <a:pathLst>
                  <a:path w="1751" h="1751" extrusionOk="0">
                    <a:moveTo>
                      <a:pt x="876" y="0"/>
                    </a:moveTo>
                    <a:lnTo>
                      <a:pt x="697" y="9"/>
                    </a:lnTo>
                    <a:lnTo>
                      <a:pt x="385" y="143"/>
                    </a:lnTo>
                    <a:lnTo>
                      <a:pt x="152" y="384"/>
                    </a:lnTo>
                    <a:lnTo>
                      <a:pt x="19" y="697"/>
                    </a:lnTo>
                    <a:lnTo>
                      <a:pt x="1" y="875"/>
                    </a:lnTo>
                    <a:lnTo>
                      <a:pt x="19" y="1054"/>
                    </a:lnTo>
                    <a:lnTo>
                      <a:pt x="152" y="1367"/>
                    </a:lnTo>
                    <a:lnTo>
                      <a:pt x="385" y="1608"/>
                    </a:lnTo>
                    <a:lnTo>
                      <a:pt x="697" y="1742"/>
                    </a:lnTo>
                    <a:lnTo>
                      <a:pt x="876" y="1751"/>
                    </a:lnTo>
                    <a:lnTo>
                      <a:pt x="1054" y="1742"/>
                    </a:lnTo>
                    <a:lnTo>
                      <a:pt x="1367" y="1608"/>
                    </a:lnTo>
                    <a:lnTo>
                      <a:pt x="1608" y="1367"/>
                    </a:lnTo>
                    <a:lnTo>
                      <a:pt x="1742" y="1054"/>
                    </a:lnTo>
                    <a:lnTo>
                      <a:pt x="1751" y="875"/>
                    </a:lnTo>
                    <a:lnTo>
                      <a:pt x="1742" y="697"/>
                    </a:lnTo>
                    <a:lnTo>
                      <a:pt x="1608" y="384"/>
                    </a:lnTo>
                    <a:lnTo>
                      <a:pt x="1367" y="143"/>
                    </a:lnTo>
                    <a:lnTo>
                      <a:pt x="1054" y="9"/>
                    </a:lnTo>
                    <a:lnTo>
                      <a:pt x="87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800;p23">
                <a:extLst>
                  <a:ext uri="{FF2B5EF4-FFF2-40B4-BE49-F238E27FC236}">
                    <a16:creationId xmlns:a16="http://schemas.microsoft.com/office/drawing/2014/main" xmlns="" id="{086BD163-8E2C-4CB6-9418-A545ED6984E9}"/>
                  </a:ext>
                </a:extLst>
              </p:cNvPr>
              <p:cNvSpPr/>
              <p:nvPr/>
            </p:nvSpPr>
            <p:spPr>
              <a:xfrm>
                <a:off x="3758796" y="2086615"/>
                <a:ext cx="83071" cy="83024"/>
              </a:xfrm>
              <a:custGeom>
                <a:avLst/>
                <a:gdLst/>
                <a:ahLst/>
                <a:cxnLst/>
                <a:rect l="l" t="t" r="r" b="b"/>
                <a:pathLst>
                  <a:path w="1752" h="1751" extrusionOk="0">
                    <a:moveTo>
                      <a:pt x="876" y="0"/>
                    </a:moveTo>
                    <a:lnTo>
                      <a:pt x="697" y="9"/>
                    </a:lnTo>
                    <a:lnTo>
                      <a:pt x="385" y="143"/>
                    </a:lnTo>
                    <a:lnTo>
                      <a:pt x="144" y="384"/>
                    </a:lnTo>
                    <a:lnTo>
                      <a:pt x="19" y="697"/>
                    </a:lnTo>
                    <a:lnTo>
                      <a:pt x="1" y="875"/>
                    </a:lnTo>
                    <a:lnTo>
                      <a:pt x="19" y="1054"/>
                    </a:lnTo>
                    <a:lnTo>
                      <a:pt x="144" y="1366"/>
                    </a:lnTo>
                    <a:lnTo>
                      <a:pt x="385" y="1607"/>
                    </a:lnTo>
                    <a:lnTo>
                      <a:pt x="697" y="1732"/>
                    </a:lnTo>
                    <a:lnTo>
                      <a:pt x="876" y="1750"/>
                    </a:lnTo>
                    <a:lnTo>
                      <a:pt x="1055" y="1732"/>
                    </a:lnTo>
                    <a:lnTo>
                      <a:pt x="1367" y="1607"/>
                    </a:lnTo>
                    <a:lnTo>
                      <a:pt x="1608" y="1366"/>
                    </a:lnTo>
                    <a:lnTo>
                      <a:pt x="1742" y="1054"/>
                    </a:lnTo>
                    <a:lnTo>
                      <a:pt x="1751" y="875"/>
                    </a:lnTo>
                    <a:lnTo>
                      <a:pt x="1742" y="697"/>
                    </a:lnTo>
                    <a:lnTo>
                      <a:pt x="1608" y="384"/>
                    </a:lnTo>
                    <a:lnTo>
                      <a:pt x="1367" y="143"/>
                    </a:lnTo>
                    <a:lnTo>
                      <a:pt x="1055" y="9"/>
                    </a:lnTo>
                    <a:lnTo>
                      <a:pt x="87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801;p23">
                <a:extLst>
                  <a:ext uri="{FF2B5EF4-FFF2-40B4-BE49-F238E27FC236}">
                    <a16:creationId xmlns:a16="http://schemas.microsoft.com/office/drawing/2014/main" xmlns="" id="{3D2371E7-20F2-4D51-9070-C2AA12F7A8E6}"/>
                  </a:ext>
                </a:extLst>
              </p:cNvPr>
              <p:cNvSpPr/>
              <p:nvPr/>
            </p:nvSpPr>
            <p:spPr>
              <a:xfrm>
                <a:off x="3453116" y="2936375"/>
                <a:ext cx="83024" cy="83024"/>
              </a:xfrm>
              <a:custGeom>
                <a:avLst/>
                <a:gdLst/>
                <a:ahLst/>
                <a:cxnLst/>
                <a:rect l="l" t="t" r="r" b="b"/>
                <a:pathLst>
                  <a:path w="1751" h="1751" extrusionOk="0">
                    <a:moveTo>
                      <a:pt x="876" y="0"/>
                    </a:moveTo>
                    <a:lnTo>
                      <a:pt x="697" y="9"/>
                    </a:lnTo>
                    <a:lnTo>
                      <a:pt x="384" y="143"/>
                    </a:lnTo>
                    <a:lnTo>
                      <a:pt x="152" y="384"/>
                    </a:lnTo>
                    <a:lnTo>
                      <a:pt x="18" y="697"/>
                    </a:lnTo>
                    <a:lnTo>
                      <a:pt x="0" y="876"/>
                    </a:lnTo>
                    <a:lnTo>
                      <a:pt x="18" y="1054"/>
                    </a:lnTo>
                    <a:lnTo>
                      <a:pt x="152" y="1367"/>
                    </a:lnTo>
                    <a:lnTo>
                      <a:pt x="384" y="1608"/>
                    </a:lnTo>
                    <a:lnTo>
                      <a:pt x="697" y="1742"/>
                    </a:lnTo>
                    <a:lnTo>
                      <a:pt x="876" y="1751"/>
                    </a:lnTo>
                    <a:lnTo>
                      <a:pt x="1054" y="1742"/>
                    </a:lnTo>
                    <a:lnTo>
                      <a:pt x="1367" y="1608"/>
                    </a:lnTo>
                    <a:lnTo>
                      <a:pt x="1608" y="1367"/>
                    </a:lnTo>
                    <a:lnTo>
                      <a:pt x="1742" y="1054"/>
                    </a:lnTo>
                    <a:lnTo>
                      <a:pt x="1751" y="876"/>
                    </a:lnTo>
                    <a:lnTo>
                      <a:pt x="1742" y="697"/>
                    </a:lnTo>
                    <a:lnTo>
                      <a:pt x="1608" y="384"/>
                    </a:lnTo>
                    <a:lnTo>
                      <a:pt x="1367" y="143"/>
                    </a:lnTo>
                    <a:lnTo>
                      <a:pt x="1054" y="9"/>
                    </a:lnTo>
                    <a:lnTo>
                      <a:pt x="87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802;p23">
                <a:extLst>
                  <a:ext uri="{FF2B5EF4-FFF2-40B4-BE49-F238E27FC236}">
                    <a16:creationId xmlns:a16="http://schemas.microsoft.com/office/drawing/2014/main" xmlns="" id="{263D4C35-C32E-461D-AEF8-504E818E149F}"/>
                  </a:ext>
                </a:extLst>
              </p:cNvPr>
              <p:cNvSpPr/>
              <p:nvPr/>
            </p:nvSpPr>
            <p:spPr>
              <a:xfrm>
                <a:off x="3791417" y="3632465"/>
                <a:ext cx="83024" cy="83024"/>
              </a:xfrm>
              <a:custGeom>
                <a:avLst/>
                <a:gdLst/>
                <a:ahLst/>
                <a:cxnLst/>
                <a:rect l="l" t="t" r="r" b="b"/>
                <a:pathLst>
                  <a:path w="1751" h="1751" extrusionOk="0">
                    <a:moveTo>
                      <a:pt x="876" y="0"/>
                    </a:moveTo>
                    <a:lnTo>
                      <a:pt x="697" y="9"/>
                    </a:lnTo>
                    <a:lnTo>
                      <a:pt x="384" y="143"/>
                    </a:lnTo>
                    <a:lnTo>
                      <a:pt x="143" y="384"/>
                    </a:lnTo>
                    <a:lnTo>
                      <a:pt x="9" y="697"/>
                    </a:lnTo>
                    <a:lnTo>
                      <a:pt x="0" y="875"/>
                    </a:lnTo>
                    <a:lnTo>
                      <a:pt x="9" y="1054"/>
                    </a:lnTo>
                    <a:lnTo>
                      <a:pt x="143" y="1367"/>
                    </a:lnTo>
                    <a:lnTo>
                      <a:pt x="384" y="1608"/>
                    </a:lnTo>
                    <a:lnTo>
                      <a:pt x="697" y="1742"/>
                    </a:lnTo>
                    <a:lnTo>
                      <a:pt x="876" y="1751"/>
                    </a:lnTo>
                    <a:lnTo>
                      <a:pt x="1054" y="1742"/>
                    </a:lnTo>
                    <a:lnTo>
                      <a:pt x="1367" y="1608"/>
                    </a:lnTo>
                    <a:lnTo>
                      <a:pt x="1599" y="1367"/>
                    </a:lnTo>
                    <a:lnTo>
                      <a:pt x="1733" y="1054"/>
                    </a:lnTo>
                    <a:lnTo>
                      <a:pt x="1751" y="875"/>
                    </a:lnTo>
                    <a:lnTo>
                      <a:pt x="1733" y="697"/>
                    </a:lnTo>
                    <a:lnTo>
                      <a:pt x="1599" y="384"/>
                    </a:lnTo>
                    <a:lnTo>
                      <a:pt x="1367" y="143"/>
                    </a:lnTo>
                    <a:lnTo>
                      <a:pt x="1054" y="9"/>
                    </a:lnTo>
                    <a:lnTo>
                      <a:pt x="87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 name="Google Shape;803;p23">
              <a:extLst>
                <a:ext uri="{FF2B5EF4-FFF2-40B4-BE49-F238E27FC236}">
                  <a16:creationId xmlns:a16="http://schemas.microsoft.com/office/drawing/2014/main" xmlns="" id="{0F9947F7-FCCB-4563-B809-DAC0695139A7}"/>
                </a:ext>
              </a:extLst>
            </p:cNvPr>
            <p:cNvGrpSpPr/>
            <p:nvPr/>
          </p:nvGrpSpPr>
          <p:grpSpPr>
            <a:xfrm>
              <a:off x="3737033" y="2216867"/>
              <a:ext cx="1682426" cy="1485370"/>
              <a:chOff x="3737033" y="2216867"/>
              <a:chExt cx="1682426" cy="1485370"/>
            </a:xfrm>
          </p:grpSpPr>
          <p:sp>
            <p:nvSpPr>
              <p:cNvPr id="52" name="Google Shape;804;p23">
                <a:extLst>
                  <a:ext uri="{FF2B5EF4-FFF2-40B4-BE49-F238E27FC236}">
                    <a16:creationId xmlns:a16="http://schemas.microsoft.com/office/drawing/2014/main" xmlns="" id="{D92FE7EC-60CF-4DA8-A59B-41C88CFC8CC0}"/>
                  </a:ext>
                </a:extLst>
              </p:cNvPr>
              <p:cNvSpPr/>
              <p:nvPr/>
            </p:nvSpPr>
            <p:spPr>
              <a:xfrm>
                <a:off x="3818349" y="2216867"/>
                <a:ext cx="1485370" cy="1485370"/>
              </a:xfrm>
              <a:custGeom>
                <a:avLst/>
                <a:gdLst/>
                <a:ahLst/>
                <a:cxnLst/>
                <a:rect l="l" t="t" r="r" b="b"/>
                <a:pathLst>
                  <a:path w="31327" h="31327" extrusionOk="0">
                    <a:moveTo>
                      <a:pt x="14907" y="0"/>
                    </a:moveTo>
                    <a:lnTo>
                      <a:pt x="13407" y="143"/>
                    </a:lnTo>
                    <a:lnTo>
                      <a:pt x="11931" y="429"/>
                    </a:lnTo>
                    <a:lnTo>
                      <a:pt x="10478" y="858"/>
                    </a:lnTo>
                    <a:lnTo>
                      <a:pt x="9061" y="1441"/>
                    </a:lnTo>
                    <a:lnTo>
                      <a:pt x="7692" y="2155"/>
                    </a:lnTo>
                    <a:lnTo>
                      <a:pt x="6394" y="3013"/>
                    </a:lnTo>
                    <a:lnTo>
                      <a:pt x="5156" y="4013"/>
                    </a:lnTo>
                    <a:lnTo>
                      <a:pt x="4584" y="4584"/>
                    </a:lnTo>
                    <a:lnTo>
                      <a:pt x="4013" y="5156"/>
                    </a:lnTo>
                    <a:lnTo>
                      <a:pt x="3013" y="6394"/>
                    </a:lnTo>
                    <a:lnTo>
                      <a:pt x="2155" y="7692"/>
                    </a:lnTo>
                    <a:lnTo>
                      <a:pt x="1441" y="9061"/>
                    </a:lnTo>
                    <a:lnTo>
                      <a:pt x="857" y="10478"/>
                    </a:lnTo>
                    <a:lnTo>
                      <a:pt x="429" y="11931"/>
                    </a:lnTo>
                    <a:lnTo>
                      <a:pt x="143" y="13407"/>
                    </a:lnTo>
                    <a:lnTo>
                      <a:pt x="0" y="14908"/>
                    </a:lnTo>
                    <a:lnTo>
                      <a:pt x="0" y="16420"/>
                    </a:lnTo>
                    <a:lnTo>
                      <a:pt x="143" y="17908"/>
                    </a:lnTo>
                    <a:lnTo>
                      <a:pt x="429" y="19396"/>
                    </a:lnTo>
                    <a:lnTo>
                      <a:pt x="857" y="20849"/>
                    </a:lnTo>
                    <a:lnTo>
                      <a:pt x="1441" y="22266"/>
                    </a:lnTo>
                    <a:lnTo>
                      <a:pt x="2155" y="23623"/>
                    </a:lnTo>
                    <a:lnTo>
                      <a:pt x="3013" y="24933"/>
                    </a:lnTo>
                    <a:lnTo>
                      <a:pt x="4013" y="26159"/>
                    </a:lnTo>
                    <a:lnTo>
                      <a:pt x="4584" y="26743"/>
                    </a:lnTo>
                    <a:lnTo>
                      <a:pt x="5156" y="27302"/>
                    </a:lnTo>
                    <a:lnTo>
                      <a:pt x="6394" y="28315"/>
                    </a:lnTo>
                    <a:lnTo>
                      <a:pt x="7692" y="29172"/>
                    </a:lnTo>
                    <a:lnTo>
                      <a:pt x="9061" y="29886"/>
                    </a:lnTo>
                    <a:lnTo>
                      <a:pt x="10478" y="30458"/>
                    </a:lnTo>
                    <a:lnTo>
                      <a:pt x="11931" y="30886"/>
                    </a:lnTo>
                    <a:lnTo>
                      <a:pt x="13407" y="31184"/>
                    </a:lnTo>
                    <a:lnTo>
                      <a:pt x="14907" y="31327"/>
                    </a:lnTo>
                    <a:lnTo>
                      <a:pt x="16408" y="31327"/>
                    </a:lnTo>
                    <a:lnTo>
                      <a:pt x="17908" y="31184"/>
                    </a:lnTo>
                    <a:lnTo>
                      <a:pt x="19396" y="30886"/>
                    </a:lnTo>
                    <a:lnTo>
                      <a:pt x="20849" y="30458"/>
                    </a:lnTo>
                    <a:lnTo>
                      <a:pt x="22266" y="29886"/>
                    </a:lnTo>
                    <a:lnTo>
                      <a:pt x="23623" y="29172"/>
                    </a:lnTo>
                    <a:lnTo>
                      <a:pt x="24933" y="28315"/>
                    </a:lnTo>
                    <a:lnTo>
                      <a:pt x="26159" y="27302"/>
                    </a:lnTo>
                    <a:lnTo>
                      <a:pt x="26743" y="26743"/>
                    </a:lnTo>
                    <a:lnTo>
                      <a:pt x="27302" y="26159"/>
                    </a:lnTo>
                    <a:lnTo>
                      <a:pt x="28314" y="24933"/>
                    </a:lnTo>
                    <a:lnTo>
                      <a:pt x="29172" y="23623"/>
                    </a:lnTo>
                    <a:lnTo>
                      <a:pt x="29886" y="22266"/>
                    </a:lnTo>
                    <a:lnTo>
                      <a:pt x="30458" y="20849"/>
                    </a:lnTo>
                    <a:lnTo>
                      <a:pt x="30886" y="19396"/>
                    </a:lnTo>
                    <a:lnTo>
                      <a:pt x="31172" y="17908"/>
                    </a:lnTo>
                    <a:lnTo>
                      <a:pt x="31327" y="16420"/>
                    </a:lnTo>
                    <a:lnTo>
                      <a:pt x="31327" y="14908"/>
                    </a:lnTo>
                    <a:lnTo>
                      <a:pt x="31172" y="13407"/>
                    </a:lnTo>
                    <a:lnTo>
                      <a:pt x="30886" y="11931"/>
                    </a:lnTo>
                    <a:lnTo>
                      <a:pt x="30458" y="10478"/>
                    </a:lnTo>
                    <a:lnTo>
                      <a:pt x="29886" y="9061"/>
                    </a:lnTo>
                    <a:lnTo>
                      <a:pt x="29172" y="7692"/>
                    </a:lnTo>
                    <a:lnTo>
                      <a:pt x="28314" y="6394"/>
                    </a:lnTo>
                    <a:lnTo>
                      <a:pt x="27302" y="5156"/>
                    </a:lnTo>
                    <a:lnTo>
                      <a:pt x="26743" y="4584"/>
                    </a:lnTo>
                    <a:lnTo>
                      <a:pt x="26159" y="4013"/>
                    </a:lnTo>
                    <a:lnTo>
                      <a:pt x="24933" y="3013"/>
                    </a:lnTo>
                    <a:lnTo>
                      <a:pt x="23623" y="2155"/>
                    </a:lnTo>
                    <a:lnTo>
                      <a:pt x="22266" y="1441"/>
                    </a:lnTo>
                    <a:lnTo>
                      <a:pt x="20849" y="858"/>
                    </a:lnTo>
                    <a:lnTo>
                      <a:pt x="19396" y="429"/>
                    </a:lnTo>
                    <a:lnTo>
                      <a:pt x="17908" y="143"/>
                    </a:lnTo>
                    <a:lnTo>
                      <a:pt x="1640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805;p23">
                <a:extLst>
                  <a:ext uri="{FF2B5EF4-FFF2-40B4-BE49-F238E27FC236}">
                    <a16:creationId xmlns:a16="http://schemas.microsoft.com/office/drawing/2014/main" xmlns="" id="{066241C6-41B4-4B27-8071-E12FBE8819AB}"/>
                  </a:ext>
                </a:extLst>
              </p:cNvPr>
              <p:cNvSpPr/>
              <p:nvPr/>
            </p:nvSpPr>
            <p:spPr>
              <a:xfrm>
                <a:off x="3904690" y="2306623"/>
                <a:ext cx="1311546" cy="1311499"/>
              </a:xfrm>
              <a:custGeom>
                <a:avLst/>
                <a:gdLst/>
                <a:ahLst/>
                <a:cxnLst/>
                <a:rect l="l" t="t" r="r" b="b"/>
                <a:pathLst>
                  <a:path w="27661" h="27660" extrusionOk="0">
                    <a:moveTo>
                      <a:pt x="13837" y="3346"/>
                    </a:moveTo>
                    <a:lnTo>
                      <a:pt x="14372" y="3358"/>
                    </a:lnTo>
                    <a:lnTo>
                      <a:pt x="15420" y="3465"/>
                    </a:lnTo>
                    <a:lnTo>
                      <a:pt x="16444" y="3680"/>
                    </a:lnTo>
                    <a:lnTo>
                      <a:pt x="17432" y="3989"/>
                    </a:lnTo>
                    <a:lnTo>
                      <a:pt x="18373" y="4382"/>
                    </a:lnTo>
                    <a:lnTo>
                      <a:pt x="19254" y="4870"/>
                    </a:lnTo>
                    <a:lnTo>
                      <a:pt x="20088" y="5430"/>
                    </a:lnTo>
                    <a:lnTo>
                      <a:pt x="20862" y="6073"/>
                    </a:lnTo>
                    <a:lnTo>
                      <a:pt x="21576" y="6775"/>
                    </a:lnTo>
                    <a:lnTo>
                      <a:pt x="22219" y="7549"/>
                    </a:lnTo>
                    <a:lnTo>
                      <a:pt x="22779" y="8395"/>
                    </a:lnTo>
                    <a:lnTo>
                      <a:pt x="23267" y="9276"/>
                    </a:lnTo>
                    <a:lnTo>
                      <a:pt x="23660" y="10216"/>
                    </a:lnTo>
                    <a:lnTo>
                      <a:pt x="23969" y="11205"/>
                    </a:lnTo>
                    <a:lnTo>
                      <a:pt x="24172" y="12217"/>
                    </a:lnTo>
                    <a:lnTo>
                      <a:pt x="24279" y="13277"/>
                    </a:lnTo>
                    <a:lnTo>
                      <a:pt x="24291" y="13812"/>
                    </a:lnTo>
                    <a:lnTo>
                      <a:pt x="24279" y="14360"/>
                    </a:lnTo>
                    <a:lnTo>
                      <a:pt x="24172" y="15408"/>
                    </a:lnTo>
                    <a:lnTo>
                      <a:pt x="23969" y="16432"/>
                    </a:lnTo>
                    <a:lnTo>
                      <a:pt x="23660" y="17408"/>
                    </a:lnTo>
                    <a:lnTo>
                      <a:pt x="23267" y="18349"/>
                    </a:lnTo>
                    <a:lnTo>
                      <a:pt x="22779" y="19242"/>
                    </a:lnTo>
                    <a:lnTo>
                      <a:pt x="22219" y="20075"/>
                    </a:lnTo>
                    <a:lnTo>
                      <a:pt x="21576" y="20849"/>
                    </a:lnTo>
                    <a:lnTo>
                      <a:pt x="20862" y="21564"/>
                    </a:lnTo>
                    <a:lnTo>
                      <a:pt x="20088" y="22207"/>
                    </a:lnTo>
                    <a:lnTo>
                      <a:pt x="19254" y="22766"/>
                    </a:lnTo>
                    <a:lnTo>
                      <a:pt x="18373" y="23254"/>
                    </a:lnTo>
                    <a:lnTo>
                      <a:pt x="17432" y="23647"/>
                    </a:lnTo>
                    <a:lnTo>
                      <a:pt x="16444" y="23957"/>
                    </a:lnTo>
                    <a:lnTo>
                      <a:pt x="15420" y="24159"/>
                    </a:lnTo>
                    <a:lnTo>
                      <a:pt x="14372" y="24266"/>
                    </a:lnTo>
                    <a:lnTo>
                      <a:pt x="13837" y="24278"/>
                    </a:lnTo>
                    <a:lnTo>
                      <a:pt x="13289" y="24266"/>
                    </a:lnTo>
                    <a:lnTo>
                      <a:pt x="12241" y="24159"/>
                    </a:lnTo>
                    <a:lnTo>
                      <a:pt x="11217" y="23957"/>
                    </a:lnTo>
                    <a:lnTo>
                      <a:pt x="10241" y="23647"/>
                    </a:lnTo>
                    <a:lnTo>
                      <a:pt x="9300" y="23254"/>
                    </a:lnTo>
                    <a:lnTo>
                      <a:pt x="8407" y="22766"/>
                    </a:lnTo>
                    <a:lnTo>
                      <a:pt x="7574" y="22207"/>
                    </a:lnTo>
                    <a:lnTo>
                      <a:pt x="6800" y="21564"/>
                    </a:lnTo>
                    <a:lnTo>
                      <a:pt x="6085" y="20849"/>
                    </a:lnTo>
                    <a:lnTo>
                      <a:pt x="5454" y="20075"/>
                    </a:lnTo>
                    <a:lnTo>
                      <a:pt x="4883" y="19242"/>
                    </a:lnTo>
                    <a:lnTo>
                      <a:pt x="4395" y="18349"/>
                    </a:lnTo>
                    <a:lnTo>
                      <a:pt x="4002" y="17408"/>
                    </a:lnTo>
                    <a:lnTo>
                      <a:pt x="3692" y="16432"/>
                    </a:lnTo>
                    <a:lnTo>
                      <a:pt x="3490" y="15408"/>
                    </a:lnTo>
                    <a:lnTo>
                      <a:pt x="3382" y="14360"/>
                    </a:lnTo>
                    <a:lnTo>
                      <a:pt x="3371" y="13812"/>
                    </a:lnTo>
                    <a:lnTo>
                      <a:pt x="3382" y="13277"/>
                    </a:lnTo>
                    <a:lnTo>
                      <a:pt x="3490" y="12217"/>
                    </a:lnTo>
                    <a:lnTo>
                      <a:pt x="3692" y="11205"/>
                    </a:lnTo>
                    <a:lnTo>
                      <a:pt x="4002" y="10216"/>
                    </a:lnTo>
                    <a:lnTo>
                      <a:pt x="4395" y="9276"/>
                    </a:lnTo>
                    <a:lnTo>
                      <a:pt x="4883" y="8395"/>
                    </a:lnTo>
                    <a:lnTo>
                      <a:pt x="5442" y="7549"/>
                    </a:lnTo>
                    <a:lnTo>
                      <a:pt x="6085" y="6775"/>
                    </a:lnTo>
                    <a:lnTo>
                      <a:pt x="6800" y="6073"/>
                    </a:lnTo>
                    <a:lnTo>
                      <a:pt x="7574" y="5430"/>
                    </a:lnTo>
                    <a:lnTo>
                      <a:pt x="8407" y="4870"/>
                    </a:lnTo>
                    <a:lnTo>
                      <a:pt x="9288" y="4382"/>
                    </a:lnTo>
                    <a:lnTo>
                      <a:pt x="10229" y="3989"/>
                    </a:lnTo>
                    <a:lnTo>
                      <a:pt x="11217" y="3680"/>
                    </a:lnTo>
                    <a:lnTo>
                      <a:pt x="12241" y="3465"/>
                    </a:lnTo>
                    <a:lnTo>
                      <a:pt x="13289" y="3358"/>
                    </a:lnTo>
                    <a:lnTo>
                      <a:pt x="13837" y="3346"/>
                    </a:lnTo>
                    <a:close/>
                    <a:moveTo>
                      <a:pt x="13837" y="0"/>
                    </a:moveTo>
                    <a:lnTo>
                      <a:pt x="13122" y="12"/>
                    </a:lnTo>
                    <a:lnTo>
                      <a:pt x="11729" y="155"/>
                    </a:lnTo>
                    <a:lnTo>
                      <a:pt x="10384" y="429"/>
                    </a:lnTo>
                    <a:lnTo>
                      <a:pt x="9086" y="834"/>
                    </a:lnTo>
                    <a:lnTo>
                      <a:pt x="7836" y="1370"/>
                    </a:lnTo>
                    <a:lnTo>
                      <a:pt x="6669" y="2001"/>
                    </a:lnTo>
                    <a:lnTo>
                      <a:pt x="5561" y="2751"/>
                    </a:lnTo>
                    <a:lnTo>
                      <a:pt x="4537" y="3596"/>
                    </a:lnTo>
                    <a:lnTo>
                      <a:pt x="3597" y="4537"/>
                    </a:lnTo>
                    <a:lnTo>
                      <a:pt x="2751" y="5561"/>
                    </a:lnTo>
                    <a:lnTo>
                      <a:pt x="2001" y="6668"/>
                    </a:lnTo>
                    <a:lnTo>
                      <a:pt x="1370" y="7835"/>
                    </a:lnTo>
                    <a:lnTo>
                      <a:pt x="834" y="9085"/>
                    </a:lnTo>
                    <a:lnTo>
                      <a:pt x="430" y="10383"/>
                    </a:lnTo>
                    <a:lnTo>
                      <a:pt x="156" y="11729"/>
                    </a:lnTo>
                    <a:lnTo>
                      <a:pt x="13" y="13122"/>
                    </a:lnTo>
                    <a:lnTo>
                      <a:pt x="1" y="13836"/>
                    </a:lnTo>
                    <a:lnTo>
                      <a:pt x="13" y="14539"/>
                    </a:lnTo>
                    <a:lnTo>
                      <a:pt x="156" y="15932"/>
                    </a:lnTo>
                    <a:lnTo>
                      <a:pt x="430" y="17277"/>
                    </a:lnTo>
                    <a:lnTo>
                      <a:pt x="834" y="18575"/>
                    </a:lnTo>
                    <a:lnTo>
                      <a:pt x="1370" y="19825"/>
                    </a:lnTo>
                    <a:lnTo>
                      <a:pt x="2001" y="20992"/>
                    </a:lnTo>
                    <a:lnTo>
                      <a:pt x="2751" y="22099"/>
                    </a:lnTo>
                    <a:lnTo>
                      <a:pt x="3597" y="23123"/>
                    </a:lnTo>
                    <a:lnTo>
                      <a:pt x="4537" y="24064"/>
                    </a:lnTo>
                    <a:lnTo>
                      <a:pt x="5561" y="24909"/>
                    </a:lnTo>
                    <a:lnTo>
                      <a:pt x="6669" y="25660"/>
                    </a:lnTo>
                    <a:lnTo>
                      <a:pt x="7836" y="26291"/>
                    </a:lnTo>
                    <a:lnTo>
                      <a:pt x="9086" y="26826"/>
                    </a:lnTo>
                    <a:lnTo>
                      <a:pt x="10384" y="27231"/>
                    </a:lnTo>
                    <a:lnTo>
                      <a:pt x="11729" y="27505"/>
                    </a:lnTo>
                    <a:lnTo>
                      <a:pt x="13122" y="27648"/>
                    </a:lnTo>
                    <a:lnTo>
                      <a:pt x="13837" y="27660"/>
                    </a:lnTo>
                    <a:lnTo>
                      <a:pt x="14539" y="27648"/>
                    </a:lnTo>
                    <a:lnTo>
                      <a:pt x="15932" y="27505"/>
                    </a:lnTo>
                    <a:lnTo>
                      <a:pt x="17278" y="27231"/>
                    </a:lnTo>
                    <a:lnTo>
                      <a:pt x="18575" y="26826"/>
                    </a:lnTo>
                    <a:lnTo>
                      <a:pt x="19826" y="26291"/>
                    </a:lnTo>
                    <a:lnTo>
                      <a:pt x="20993" y="25660"/>
                    </a:lnTo>
                    <a:lnTo>
                      <a:pt x="22100" y="24909"/>
                    </a:lnTo>
                    <a:lnTo>
                      <a:pt x="23124" y="24064"/>
                    </a:lnTo>
                    <a:lnTo>
                      <a:pt x="24064" y="23123"/>
                    </a:lnTo>
                    <a:lnTo>
                      <a:pt x="24910" y="22099"/>
                    </a:lnTo>
                    <a:lnTo>
                      <a:pt x="25660" y="20992"/>
                    </a:lnTo>
                    <a:lnTo>
                      <a:pt x="26291" y="19825"/>
                    </a:lnTo>
                    <a:lnTo>
                      <a:pt x="26827" y="18575"/>
                    </a:lnTo>
                    <a:lnTo>
                      <a:pt x="27232" y="17277"/>
                    </a:lnTo>
                    <a:lnTo>
                      <a:pt x="27505" y="15932"/>
                    </a:lnTo>
                    <a:lnTo>
                      <a:pt x="27648" y="14539"/>
                    </a:lnTo>
                    <a:lnTo>
                      <a:pt x="27660" y="13836"/>
                    </a:lnTo>
                    <a:lnTo>
                      <a:pt x="27648" y="13122"/>
                    </a:lnTo>
                    <a:lnTo>
                      <a:pt x="27505" y="11729"/>
                    </a:lnTo>
                    <a:lnTo>
                      <a:pt x="27232" y="10371"/>
                    </a:lnTo>
                    <a:lnTo>
                      <a:pt x="26827" y="9073"/>
                    </a:lnTo>
                    <a:lnTo>
                      <a:pt x="26303" y="7835"/>
                    </a:lnTo>
                    <a:lnTo>
                      <a:pt x="25660" y="6656"/>
                    </a:lnTo>
                    <a:lnTo>
                      <a:pt x="24910" y="5549"/>
                    </a:lnTo>
                    <a:lnTo>
                      <a:pt x="24064" y="4525"/>
                    </a:lnTo>
                    <a:lnTo>
                      <a:pt x="23136" y="3596"/>
                    </a:lnTo>
                    <a:lnTo>
                      <a:pt x="22112" y="2751"/>
                    </a:lnTo>
                    <a:lnTo>
                      <a:pt x="21004" y="2001"/>
                    </a:lnTo>
                    <a:lnTo>
                      <a:pt x="19826" y="1358"/>
                    </a:lnTo>
                    <a:lnTo>
                      <a:pt x="18587" y="834"/>
                    </a:lnTo>
                    <a:lnTo>
                      <a:pt x="17290" y="429"/>
                    </a:lnTo>
                    <a:lnTo>
                      <a:pt x="15932" y="155"/>
                    </a:lnTo>
                    <a:lnTo>
                      <a:pt x="14539" y="12"/>
                    </a:lnTo>
                    <a:lnTo>
                      <a:pt x="1383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806;p23">
                <a:extLst>
                  <a:ext uri="{FF2B5EF4-FFF2-40B4-BE49-F238E27FC236}">
                    <a16:creationId xmlns:a16="http://schemas.microsoft.com/office/drawing/2014/main" xmlns="" id="{B1BE8E16-A3E4-4C9F-AF16-7D9371A2B41C}"/>
                  </a:ext>
                </a:extLst>
              </p:cNvPr>
              <p:cNvSpPr/>
              <p:nvPr/>
            </p:nvSpPr>
            <p:spPr>
              <a:xfrm>
                <a:off x="3737033" y="2684326"/>
                <a:ext cx="1682426" cy="505302"/>
              </a:xfrm>
              <a:custGeom>
                <a:avLst/>
                <a:gdLst/>
                <a:ahLst/>
                <a:cxnLst/>
                <a:rect l="l" t="t" r="r" b="b"/>
                <a:pathLst>
                  <a:path w="35483" h="10657" extrusionOk="0">
                    <a:moveTo>
                      <a:pt x="798" y="0"/>
                    </a:moveTo>
                    <a:lnTo>
                      <a:pt x="1" y="4644"/>
                    </a:lnTo>
                    <a:lnTo>
                      <a:pt x="34614" y="10657"/>
                    </a:lnTo>
                    <a:lnTo>
                      <a:pt x="34661" y="10645"/>
                    </a:lnTo>
                    <a:lnTo>
                      <a:pt x="34756" y="10454"/>
                    </a:lnTo>
                    <a:lnTo>
                      <a:pt x="34947" y="9883"/>
                    </a:lnTo>
                    <a:lnTo>
                      <a:pt x="35078" y="9299"/>
                    </a:lnTo>
                    <a:lnTo>
                      <a:pt x="35173" y="8859"/>
                    </a:lnTo>
                    <a:lnTo>
                      <a:pt x="35256" y="8382"/>
                    </a:lnTo>
                    <a:lnTo>
                      <a:pt x="35399" y="7442"/>
                    </a:lnTo>
                    <a:lnTo>
                      <a:pt x="35483" y="6430"/>
                    </a:lnTo>
                    <a:lnTo>
                      <a:pt x="35459" y="6061"/>
                    </a:lnTo>
                    <a:lnTo>
                      <a:pt x="35423" y="6013"/>
                    </a:lnTo>
                    <a:lnTo>
                      <a:pt x="79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807;p23">
                <a:extLst>
                  <a:ext uri="{FF2B5EF4-FFF2-40B4-BE49-F238E27FC236}">
                    <a16:creationId xmlns:a16="http://schemas.microsoft.com/office/drawing/2014/main" xmlns="" id="{B9CABDF6-39FC-4FB0-ACF2-D41637CA5469}"/>
                  </a:ext>
                </a:extLst>
              </p:cNvPr>
              <p:cNvSpPr/>
              <p:nvPr/>
            </p:nvSpPr>
            <p:spPr>
              <a:xfrm>
                <a:off x="4919783" y="2889819"/>
                <a:ext cx="499659" cy="299805"/>
              </a:xfrm>
              <a:custGeom>
                <a:avLst/>
                <a:gdLst/>
                <a:ahLst/>
                <a:cxnLst/>
                <a:rect l="l" t="t" r="r" b="b"/>
                <a:pathLst>
                  <a:path w="10538" h="6323" extrusionOk="0">
                    <a:moveTo>
                      <a:pt x="798" y="0"/>
                    </a:moveTo>
                    <a:lnTo>
                      <a:pt x="715" y="357"/>
                    </a:lnTo>
                    <a:lnTo>
                      <a:pt x="286" y="2381"/>
                    </a:lnTo>
                    <a:lnTo>
                      <a:pt x="48" y="3929"/>
                    </a:lnTo>
                    <a:lnTo>
                      <a:pt x="0" y="4632"/>
                    </a:lnTo>
                    <a:lnTo>
                      <a:pt x="0" y="4644"/>
                    </a:lnTo>
                    <a:lnTo>
                      <a:pt x="9669" y="6323"/>
                    </a:lnTo>
                    <a:lnTo>
                      <a:pt x="9728" y="6299"/>
                    </a:lnTo>
                    <a:lnTo>
                      <a:pt x="9871" y="5965"/>
                    </a:lnTo>
                    <a:lnTo>
                      <a:pt x="10133" y="4977"/>
                    </a:lnTo>
                    <a:lnTo>
                      <a:pt x="10311" y="4048"/>
                    </a:lnTo>
                    <a:lnTo>
                      <a:pt x="10454" y="3108"/>
                    </a:lnTo>
                    <a:lnTo>
                      <a:pt x="10538" y="2096"/>
                    </a:lnTo>
                    <a:lnTo>
                      <a:pt x="10514" y="1727"/>
                    </a:lnTo>
                    <a:lnTo>
                      <a:pt x="10478" y="1679"/>
                    </a:lnTo>
                    <a:lnTo>
                      <a:pt x="79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808;p23">
                <a:extLst>
                  <a:ext uri="{FF2B5EF4-FFF2-40B4-BE49-F238E27FC236}">
                    <a16:creationId xmlns:a16="http://schemas.microsoft.com/office/drawing/2014/main" xmlns="" id="{7CD817D9-6D14-43B6-B37D-9C1F7A627D27}"/>
                  </a:ext>
                </a:extLst>
              </p:cNvPr>
              <p:cNvSpPr/>
              <p:nvPr/>
            </p:nvSpPr>
            <p:spPr>
              <a:xfrm>
                <a:off x="4019859" y="3019640"/>
                <a:ext cx="538113" cy="421804"/>
              </a:xfrm>
              <a:custGeom>
                <a:avLst/>
                <a:gdLst/>
                <a:ahLst/>
                <a:cxnLst/>
                <a:rect l="l" t="t" r="r" b="b"/>
                <a:pathLst>
                  <a:path w="11349" h="8896" extrusionOk="0">
                    <a:moveTo>
                      <a:pt x="8883" y="1"/>
                    </a:moveTo>
                    <a:lnTo>
                      <a:pt x="8729" y="36"/>
                    </a:lnTo>
                    <a:lnTo>
                      <a:pt x="8633" y="84"/>
                    </a:lnTo>
                    <a:lnTo>
                      <a:pt x="8490" y="167"/>
                    </a:lnTo>
                    <a:lnTo>
                      <a:pt x="8336" y="251"/>
                    </a:lnTo>
                    <a:lnTo>
                      <a:pt x="7919" y="477"/>
                    </a:lnTo>
                    <a:lnTo>
                      <a:pt x="7502" y="715"/>
                    </a:lnTo>
                    <a:lnTo>
                      <a:pt x="7157" y="894"/>
                    </a:lnTo>
                    <a:lnTo>
                      <a:pt x="6823" y="1084"/>
                    </a:lnTo>
                    <a:lnTo>
                      <a:pt x="6812" y="1084"/>
                    </a:lnTo>
                    <a:lnTo>
                      <a:pt x="6657" y="1179"/>
                    </a:lnTo>
                    <a:lnTo>
                      <a:pt x="3704" y="2787"/>
                    </a:lnTo>
                    <a:lnTo>
                      <a:pt x="2525" y="3430"/>
                    </a:lnTo>
                    <a:lnTo>
                      <a:pt x="1323" y="4073"/>
                    </a:lnTo>
                    <a:lnTo>
                      <a:pt x="703" y="4418"/>
                    </a:lnTo>
                    <a:lnTo>
                      <a:pt x="72" y="4763"/>
                    </a:lnTo>
                    <a:lnTo>
                      <a:pt x="37" y="4787"/>
                    </a:lnTo>
                    <a:lnTo>
                      <a:pt x="1" y="4811"/>
                    </a:lnTo>
                    <a:lnTo>
                      <a:pt x="1584" y="7692"/>
                    </a:lnTo>
                    <a:lnTo>
                      <a:pt x="1596" y="7704"/>
                    </a:lnTo>
                    <a:lnTo>
                      <a:pt x="1608" y="7728"/>
                    </a:lnTo>
                    <a:lnTo>
                      <a:pt x="1632" y="7752"/>
                    </a:lnTo>
                    <a:lnTo>
                      <a:pt x="1656" y="7812"/>
                    </a:lnTo>
                    <a:lnTo>
                      <a:pt x="1692" y="7883"/>
                    </a:lnTo>
                    <a:lnTo>
                      <a:pt x="1739" y="7978"/>
                    </a:lnTo>
                    <a:lnTo>
                      <a:pt x="1775" y="8026"/>
                    </a:lnTo>
                    <a:lnTo>
                      <a:pt x="1882" y="8204"/>
                    </a:lnTo>
                    <a:lnTo>
                      <a:pt x="1977" y="8407"/>
                    </a:lnTo>
                    <a:lnTo>
                      <a:pt x="2013" y="8466"/>
                    </a:lnTo>
                    <a:lnTo>
                      <a:pt x="2037" y="8514"/>
                    </a:lnTo>
                    <a:lnTo>
                      <a:pt x="2073" y="8574"/>
                    </a:lnTo>
                    <a:lnTo>
                      <a:pt x="2096" y="8621"/>
                    </a:lnTo>
                    <a:lnTo>
                      <a:pt x="2144" y="8705"/>
                    </a:lnTo>
                    <a:lnTo>
                      <a:pt x="2251" y="8895"/>
                    </a:lnTo>
                    <a:lnTo>
                      <a:pt x="2299" y="8871"/>
                    </a:lnTo>
                    <a:lnTo>
                      <a:pt x="2323" y="8859"/>
                    </a:lnTo>
                    <a:lnTo>
                      <a:pt x="2370" y="8824"/>
                    </a:lnTo>
                    <a:lnTo>
                      <a:pt x="2394" y="8812"/>
                    </a:lnTo>
                    <a:lnTo>
                      <a:pt x="2454" y="8776"/>
                    </a:lnTo>
                    <a:lnTo>
                      <a:pt x="2859" y="8562"/>
                    </a:lnTo>
                    <a:lnTo>
                      <a:pt x="2894" y="8538"/>
                    </a:lnTo>
                    <a:lnTo>
                      <a:pt x="2918" y="8526"/>
                    </a:lnTo>
                    <a:lnTo>
                      <a:pt x="2930" y="8514"/>
                    </a:lnTo>
                    <a:lnTo>
                      <a:pt x="10122" y="4585"/>
                    </a:lnTo>
                    <a:lnTo>
                      <a:pt x="10693" y="4287"/>
                    </a:lnTo>
                    <a:lnTo>
                      <a:pt x="11253" y="3978"/>
                    </a:lnTo>
                    <a:lnTo>
                      <a:pt x="11348" y="3930"/>
                    </a:lnTo>
                    <a:lnTo>
                      <a:pt x="11253" y="3799"/>
                    </a:lnTo>
                    <a:lnTo>
                      <a:pt x="10979" y="3573"/>
                    </a:lnTo>
                    <a:lnTo>
                      <a:pt x="10479" y="3299"/>
                    </a:lnTo>
                    <a:lnTo>
                      <a:pt x="10157" y="3168"/>
                    </a:lnTo>
                    <a:lnTo>
                      <a:pt x="10062" y="3132"/>
                    </a:lnTo>
                    <a:lnTo>
                      <a:pt x="9979" y="3108"/>
                    </a:lnTo>
                    <a:lnTo>
                      <a:pt x="9872" y="3049"/>
                    </a:lnTo>
                    <a:lnTo>
                      <a:pt x="9800" y="2965"/>
                    </a:lnTo>
                    <a:lnTo>
                      <a:pt x="9753" y="2727"/>
                    </a:lnTo>
                    <a:lnTo>
                      <a:pt x="9800" y="2489"/>
                    </a:lnTo>
                    <a:lnTo>
                      <a:pt x="9776" y="2334"/>
                    </a:lnTo>
                    <a:lnTo>
                      <a:pt x="9633" y="2049"/>
                    </a:lnTo>
                    <a:lnTo>
                      <a:pt x="9526" y="1930"/>
                    </a:lnTo>
                    <a:lnTo>
                      <a:pt x="9276" y="1751"/>
                    </a:lnTo>
                    <a:lnTo>
                      <a:pt x="8990" y="1608"/>
                    </a:lnTo>
                    <a:lnTo>
                      <a:pt x="8836" y="1525"/>
                    </a:lnTo>
                    <a:lnTo>
                      <a:pt x="8705" y="1418"/>
                    </a:lnTo>
                    <a:lnTo>
                      <a:pt x="8657" y="1346"/>
                    </a:lnTo>
                    <a:lnTo>
                      <a:pt x="8586" y="1191"/>
                    </a:lnTo>
                    <a:lnTo>
                      <a:pt x="8586" y="1096"/>
                    </a:lnTo>
                    <a:lnTo>
                      <a:pt x="8621" y="977"/>
                    </a:lnTo>
                    <a:lnTo>
                      <a:pt x="8776" y="787"/>
                    </a:lnTo>
                    <a:lnTo>
                      <a:pt x="8860" y="679"/>
                    </a:lnTo>
                    <a:lnTo>
                      <a:pt x="8931" y="560"/>
                    </a:lnTo>
                    <a:lnTo>
                      <a:pt x="9038" y="227"/>
                    </a:lnTo>
                    <a:lnTo>
                      <a:pt x="9002" y="84"/>
                    </a:lnTo>
                    <a:lnTo>
                      <a:pt x="8979" y="36"/>
                    </a:lnTo>
                    <a:lnTo>
                      <a:pt x="888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809;p23">
                <a:extLst>
                  <a:ext uri="{FF2B5EF4-FFF2-40B4-BE49-F238E27FC236}">
                    <a16:creationId xmlns:a16="http://schemas.microsoft.com/office/drawing/2014/main" xmlns="" id="{8D0BC075-F05A-4311-8466-4A960F8BE33A}"/>
                  </a:ext>
                </a:extLst>
              </p:cNvPr>
              <p:cNvSpPr/>
              <p:nvPr/>
            </p:nvSpPr>
            <p:spPr>
              <a:xfrm>
                <a:off x="4097239" y="2499125"/>
                <a:ext cx="927011" cy="927058"/>
              </a:xfrm>
              <a:custGeom>
                <a:avLst/>
                <a:gdLst/>
                <a:ahLst/>
                <a:cxnLst/>
                <a:rect l="l" t="t" r="r" b="b"/>
                <a:pathLst>
                  <a:path w="19551" h="19552" extrusionOk="0">
                    <a:moveTo>
                      <a:pt x="2381" y="1"/>
                    </a:moveTo>
                    <a:lnTo>
                      <a:pt x="0" y="2370"/>
                    </a:lnTo>
                    <a:lnTo>
                      <a:pt x="17170" y="19552"/>
                    </a:lnTo>
                    <a:lnTo>
                      <a:pt x="19551" y="17170"/>
                    </a:lnTo>
                    <a:lnTo>
                      <a:pt x="238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810;p23">
                <a:extLst>
                  <a:ext uri="{FF2B5EF4-FFF2-40B4-BE49-F238E27FC236}">
                    <a16:creationId xmlns:a16="http://schemas.microsoft.com/office/drawing/2014/main" xmlns="" id="{C3CE1864-0C36-4681-9142-CD0FAADA5535}"/>
                  </a:ext>
                </a:extLst>
              </p:cNvPr>
              <p:cNvSpPr/>
              <p:nvPr/>
            </p:nvSpPr>
            <p:spPr>
              <a:xfrm>
                <a:off x="4546016" y="2244510"/>
                <a:ext cx="560113" cy="652146"/>
              </a:xfrm>
              <a:custGeom>
                <a:avLst/>
                <a:gdLst/>
                <a:ahLst/>
                <a:cxnLst/>
                <a:rect l="l" t="t" r="r" b="b"/>
                <a:pathLst>
                  <a:path w="11813" h="13754" extrusionOk="0">
                    <a:moveTo>
                      <a:pt x="8038" y="1"/>
                    </a:moveTo>
                    <a:lnTo>
                      <a:pt x="7990" y="25"/>
                    </a:lnTo>
                    <a:lnTo>
                      <a:pt x="7895" y="144"/>
                    </a:lnTo>
                    <a:lnTo>
                      <a:pt x="7812" y="275"/>
                    </a:lnTo>
                    <a:lnTo>
                      <a:pt x="7502" y="691"/>
                    </a:lnTo>
                    <a:lnTo>
                      <a:pt x="7193" y="1120"/>
                    </a:lnTo>
                    <a:lnTo>
                      <a:pt x="6728" y="1775"/>
                    </a:lnTo>
                    <a:lnTo>
                      <a:pt x="6264" y="2430"/>
                    </a:lnTo>
                    <a:lnTo>
                      <a:pt x="5669" y="3251"/>
                    </a:lnTo>
                    <a:lnTo>
                      <a:pt x="5085" y="4085"/>
                    </a:lnTo>
                    <a:lnTo>
                      <a:pt x="4418" y="5002"/>
                    </a:lnTo>
                    <a:lnTo>
                      <a:pt x="3764" y="5930"/>
                    </a:lnTo>
                    <a:lnTo>
                      <a:pt x="2370" y="7847"/>
                    </a:lnTo>
                    <a:lnTo>
                      <a:pt x="1573" y="8967"/>
                    </a:lnTo>
                    <a:lnTo>
                      <a:pt x="894" y="9919"/>
                    </a:lnTo>
                    <a:lnTo>
                      <a:pt x="573" y="10383"/>
                    </a:lnTo>
                    <a:lnTo>
                      <a:pt x="239" y="10836"/>
                    </a:lnTo>
                    <a:lnTo>
                      <a:pt x="132" y="11014"/>
                    </a:lnTo>
                    <a:lnTo>
                      <a:pt x="1" y="11181"/>
                    </a:lnTo>
                    <a:lnTo>
                      <a:pt x="132" y="11336"/>
                    </a:lnTo>
                    <a:lnTo>
                      <a:pt x="215" y="11491"/>
                    </a:lnTo>
                    <a:lnTo>
                      <a:pt x="346" y="11693"/>
                    </a:lnTo>
                    <a:lnTo>
                      <a:pt x="465" y="11884"/>
                    </a:lnTo>
                    <a:lnTo>
                      <a:pt x="513" y="11955"/>
                    </a:lnTo>
                    <a:lnTo>
                      <a:pt x="573" y="12015"/>
                    </a:lnTo>
                    <a:lnTo>
                      <a:pt x="656" y="12062"/>
                    </a:lnTo>
                    <a:lnTo>
                      <a:pt x="858" y="12050"/>
                    </a:lnTo>
                    <a:lnTo>
                      <a:pt x="965" y="12027"/>
                    </a:lnTo>
                    <a:lnTo>
                      <a:pt x="1406" y="11907"/>
                    </a:lnTo>
                    <a:lnTo>
                      <a:pt x="1858" y="11788"/>
                    </a:lnTo>
                    <a:lnTo>
                      <a:pt x="1906" y="11777"/>
                    </a:lnTo>
                    <a:lnTo>
                      <a:pt x="2025" y="11788"/>
                    </a:lnTo>
                    <a:lnTo>
                      <a:pt x="2061" y="11824"/>
                    </a:lnTo>
                    <a:lnTo>
                      <a:pt x="2085" y="11907"/>
                    </a:lnTo>
                    <a:lnTo>
                      <a:pt x="2061" y="12027"/>
                    </a:lnTo>
                    <a:lnTo>
                      <a:pt x="2025" y="12205"/>
                    </a:lnTo>
                    <a:lnTo>
                      <a:pt x="2120" y="12539"/>
                    </a:lnTo>
                    <a:lnTo>
                      <a:pt x="2239" y="12670"/>
                    </a:lnTo>
                    <a:lnTo>
                      <a:pt x="2370" y="12777"/>
                    </a:lnTo>
                    <a:lnTo>
                      <a:pt x="2692" y="12860"/>
                    </a:lnTo>
                    <a:lnTo>
                      <a:pt x="2871" y="12848"/>
                    </a:lnTo>
                    <a:lnTo>
                      <a:pt x="3049" y="12824"/>
                    </a:lnTo>
                    <a:lnTo>
                      <a:pt x="3204" y="12765"/>
                    </a:lnTo>
                    <a:lnTo>
                      <a:pt x="3287" y="12979"/>
                    </a:lnTo>
                    <a:lnTo>
                      <a:pt x="3525" y="13384"/>
                    </a:lnTo>
                    <a:lnTo>
                      <a:pt x="3668" y="13574"/>
                    </a:lnTo>
                    <a:lnTo>
                      <a:pt x="3716" y="13634"/>
                    </a:lnTo>
                    <a:lnTo>
                      <a:pt x="3764" y="13682"/>
                    </a:lnTo>
                    <a:lnTo>
                      <a:pt x="3811" y="13729"/>
                    </a:lnTo>
                    <a:lnTo>
                      <a:pt x="3871" y="13753"/>
                    </a:lnTo>
                    <a:lnTo>
                      <a:pt x="3942" y="13753"/>
                    </a:lnTo>
                    <a:lnTo>
                      <a:pt x="4014" y="13682"/>
                    </a:lnTo>
                    <a:lnTo>
                      <a:pt x="11812" y="2787"/>
                    </a:lnTo>
                    <a:lnTo>
                      <a:pt x="11812" y="2739"/>
                    </a:lnTo>
                    <a:lnTo>
                      <a:pt x="11693" y="2573"/>
                    </a:lnTo>
                    <a:lnTo>
                      <a:pt x="11253" y="2144"/>
                    </a:lnTo>
                    <a:lnTo>
                      <a:pt x="10800" y="1763"/>
                    </a:lnTo>
                    <a:lnTo>
                      <a:pt x="10431" y="1489"/>
                    </a:lnTo>
                    <a:lnTo>
                      <a:pt x="10038" y="1191"/>
                    </a:lnTo>
                    <a:lnTo>
                      <a:pt x="9264" y="656"/>
                    </a:lnTo>
                    <a:lnTo>
                      <a:pt x="8383" y="132"/>
                    </a:lnTo>
                    <a:lnTo>
                      <a:pt x="803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811;p23">
                <a:extLst>
                  <a:ext uri="{FF2B5EF4-FFF2-40B4-BE49-F238E27FC236}">
                    <a16:creationId xmlns:a16="http://schemas.microsoft.com/office/drawing/2014/main" xmlns="" id="{CB9CD827-50F0-472B-8656-182304BDB0EF}"/>
                  </a:ext>
                </a:extLst>
              </p:cNvPr>
              <p:cNvSpPr/>
              <p:nvPr/>
            </p:nvSpPr>
            <p:spPr>
              <a:xfrm>
                <a:off x="4653883" y="2245079"/>
                <a:ext cx="452244" cy="509285"/>
              </a:xfrm>
              <a:custGeom>
                <a:avLst/>
                <a:gdLst/>
                <a:ahLst/>
                <a:cxnLst/>
                <a:rect l="l" t="t" r="r" b="b"/>
                <a:pathLst>
                  <a:path w="9538" h="10741" extrusionOk="0">
                    <a:moveTo>
                      <a:pt x="5763" y="1"/>
                    </a:moveTo>
                    <a:lnTo>
                      <a:pt x="5715" y="24"/>
                    </a:lnTo>
                    <a:lnTo>
                      <a:pt x="0" y="8002"/>
                    </a:lnTo>
                    <a:lnTo>
                      <a:pt x="274" y="8240"/>
                    </a:lnTo>
                    <a:lnTo>
                      <a:pt x="1917" y="9502"/>
                    </a:lnTo>
                    <a:lnTo>
                      <a:pt x="3203" y="10395"/>
                    </a:lnTo>
                    <a:lnTo>
                      <a:pt x="3810" y="10741"/>
                    </a:lnTo>
                    <a:lnTo>
                      <a:pt x="3822" y="10741"/>
                    </a:lnTo>
                    <a:lnTo>
                      <a:pt x="9537" y="2763"/>
                    </a:lnTo>
                    <a:lnTo>
                      <a:pt x="9537" y="2703"/>
                    </a:lnTo>
                    <a:lnTo>
                      <a:pt x="9299" y="2430"/>
                    </a:lnTo>
                    <a:lnTo>
                      <a:pt x="8525" y="1763"/>
                    </a:lnTo>
                    <a:lnTo>
                      <a:pt x="7763" y="1203"/>
                    </a:lnTo>
                    <a:lnTo>
                      <a:pt x="6989" y="656"/>
                    </a:lnTo>
                    <a:lnTo>
                      <a:pt x="6108" y="144"/>
                    </a:lnTo>
                    <a:lnTo>
                      <a:pt x="576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 name="Google Shape;812;p23">
              <a:extLst>
                <a:ext uri="{FF2B5EF4-FFF2-40B4-BE49-F238E27FC236}">
                  <a16:creationId xmlns:a16="http://schemas.microsoft.com/office/drawing/2014/main" xmlns="" id="{196547AB-10C2-4A71-A052-2F9723AF11A6}"/>
                </a:ext>
              </a:extLst>
            </p:cNvPr>
            <p:cNvGrpSpPr/>
            <p:nvPr/>
          </p:nvGrpSpPr>
          <p:grpSpPr>
            <a:xfrm>
              <a:off x="2703497" y="1589623"/>
              <a:ext cx="910084" cy="810217"/>
              <a:chOff x="2711272" y="1589623"/>
              <a:chExt cx="910084" cy="810217"/>
            </a:xfrm>
          </p:grpSpPr>
          <p:sp>
            <p:nvSpPr>
              <p:cNvPr id="44" name="Google Shape;813;p23">
                <a:extLst>
                  <a:ext uri="{FF2B5EF4-FFF2-40B4-BE49-F238E27FC236}">
                    <a16:creationId xmlns:a16="http://schemas.microsoft.com/office/drawing/2014/main" xmlns="" id="{26C97BEC-ED77-48A1-AFDD-16415E580C8C}"/>
                  </a:ext>
                </a:extLst>
              </p:cNvPr>
              <p:cNvSpPr/>
              <p:nvPr/>
            </p:nvSpPr>
            <p:spPr>
              <a:xfrm>
                <a:off x="2711272" y="1630304"/>
                <a:ext cx="910084" cy="746928"/>
              </a:xfrm>
              <a:custGeom>
                <a:avLst/>
                <a:gdLst/>
                <a:ahLst/>
                <a:cxnLst/>
                <a:rect l="l" t="t" r="r" b="b"/>
                <a:pathLst>
                  <a:path w="19194" h="15753" extrusionOk="0">
                    <a:moveTo>
                      <a:pt x="14729" y="0"/>
                    </a:moveTo>
                    <a:lnTo>
                      <a:pt x="13955" y="131"/>
                    </a:lnTo>
                    <a:lnTo>
                      <a:pt x="13205" y="393"/>
                    </a:lnTo>
                    <a:lnTo>
                      <a:pt x="12847" y="572"/>
                    </a:lnTo>
                    <a:lnTo>
                      <a:pt x="12455" y="798"/>
                    </a:lnTo>
                    <a:lnTo>
                      <a:pt x="11740" y="1286"/>
                    </a:lnTo>
                    <a:lnTo>
                      <a:pt x="11085" y="1858"/>
                    </a:lnTo>
                    <a:lnTo>
                      <a:pt x="10478" y="2489"/>
                    </a:lnTo>
                    <a:lnTo>
                      <a:pt x="10204" y="2834"/>
                    </a:lnTo>
                    <a:lnTo>
                      <a:pt x="10049" y="3013"/>
                    </a:lnTo>
                    <a:lnTo>
                      <a:pt x="9716" y="3286"/>
                    </a:lnTo>
                    <a:lnTo>
                      <a:pt x="9335" y="3513"/>
                    </a:lnTo>
                    <a:lnTo>
                      <a:pt x="8930" y="3667"/>
                    </a:lnTo>
                    <a:lnTo>
                      <a:pt x="8275" y="3810"/>
                    </a:lnTo>
                    <a:lnTo>
                      <a:pt x="7370" y="3858"/>
                    </a:lnTo>
                    <a:lnTo>
                      <a:pt x="6942" y="3834"/>
                    </a:lnTo>
                    <a:lnTo>
                      <a:pt x="5739" y="3703"/>
                    </a:lnTo>
                    <a:lnTo>
                      <a:pt x="4560" y="3548"/>
                    </a:lnTo>
                    <a:lnTo>
                      <a:pt x="4167" y="3525"/>
                    </a:lnTo>
                    <a:lnTo>
                      <a:pt x="3382" y="3537"/>
                    </a:lnTo>
                    <a:lnTo>
                      <a:pt x="2620" y="3667"/>
                    </a:lnTo>
                    <a:lnTo>
                      <a:pt x="1893" y="3929"/>
                    </a:lnTo>
                    <a:lnTo>
                      <a:pt x="1572" y="4132"/>
                    </a:lnTo>
                    <a:lnTo>
                      <a:pt x="1393" y="4263"/>
                    </a:lnTo>
                    <a:lnTo>
                      <a:pt x="1072" y="4549"/>
                    </a:lnTo>
                    <a:lnTo>
                      <a:pt x="667" y="5061"/>
                    </a:lnTo>
                    <a:lnTo>
                      <a:pt x="286" y="5858"/>
                    </a:lnTo>
                    <a:lnTo>
                      <a:pt x="71" y="6728"/>
                    </a:lnTo>
                    <a:lnTo>
                      <a:pt x="24" y="7168"/>
                    </a:lnTo>
                    <a:lnTo>
                      <a:pt x="0" y="7513"/>
                    </a:lnTo>
                    <a:lnTo>
                      <a:pt x="24" y="8192"/>
                    </a:lnTo>
                    <a:lnTo>
                      <a:pt x="107" y="8871"/>
                    </a:lnTo>
                    <a:lnTo>
                      <a:pt x="274" y="9538"/>
                    </a:lnTo>
                    <a:lnTo>
                      <a:pt x="500" y="10192"/>
                    </a:lnTo>
                    <a:lnTo>
                      <a:pt x="786" y="10823"/>
                    </a:lnTo>
                    <a:lnTo>
                      <a:pt x="1119" y="11419"/>
                    </a:lnTo>
                    <a:lnTo>
                      <a:pt x="1512" y="11990"/>
                    </a:lnTo>
                    <a:lnTo>
                      <a:pt x="1738" y="12264"/>
                    </a:lnTo>
                    <a:lnTo>
                      <a:pt x="1953" y="12514"/>
                    </a:lnTo>
                    <a:lnTo>
                      <a:pt x="2441" y="13014"/>
                    </a:lnTo>
                    <a:lnTo>
                      <a:pt x="3227" y="13669"/>
                    </a:lnTo>
                    <a:lnTo>
                      <a:pt x="4382" y="14419"/>
                    </a:lnTo>
                    <a:lnTo>
                      <a:pt x="5632" y="15003"/>
                    </a:lnTo>
                    <a:lnTo>
                      <a:pt x="6287" y="15229"/>
                    </a:lnTo>
                    <a:lnTo>
                      <a:pt x="6727" y="15372"/>
                    </a:lnTo>
                    <a:lnTo>
                      <a:pt x="7620" y="15574"/>
                    </a:lnTo>
                    <a:lnTo>
                      <a:pt x="8537" y="15705"/>
                    </a:lnTo>
                    <a:lnTo>
                      <a:pt x="9454" y="15753"/>
                    </a:lnTo>
                    <a:lnTo>
                      <a:pt x="10371" y="15729"/>
                    </a:lnTo>
                    <a:lnTo>
                      <a:pt x="11276" y="15634"/>
                    </a:lnTo>
                    <a:lnTo>
                      <a:pt x="12181" y="15455"/>
                    </a:lnTo>
                    <a:lnTo>
                      <a:pt x="13050" y="15205"/>
                    </a:lnTo>
                    <a:lnTo>
                      <a:pt x="13895" y="14872"/>
                    </a:lnTo>
                    <a:lnTo>
                      <a:pt x="14705" y="14479"/>
                    </a:lnTo>
                    <a:lnTo>
                      <a:pt x="15467" y="14003"/>
                    </a:lnTo>
                    <a:lnTo>
                      <a:pt x="16181" y="13467"/>
                    </a:lnTo>
                    <a:lnTo>
                      <a:pt x="16848" y="12848"/>
                    </a:lnTo>
                    <a:lnTo>
                      <a:pt x="17443" y="12169"/>
                    </a:lnTo>
                    <a:lnTo>
                      <a:pt x="17967" y="11407"/>
                    </a:lnTo>
                    <a:lnTo>
                      <a:pt x="18408" y="10585"/>
                    </a:lnTo>
                    <a:lnTo>
                      <a:pt x="18598" y="10145"/>
                    </a:lnTo>
                    <a:lnTo>
                      <a:pt x="18753" y="9740"/>
                    </a:lnTo>
                    <a:lnTo>
                      <a:pt x="18979" y="8918"/>
                    </a:lnTo>
                    <a:lnTo>
                      <a:pt x="19134" y="8073"/>
                    </a:lnTo>
                    <a:lnTo>
                      <a:pt x="19194" y="7228"/>
                    </a:lnTo>
                    <a:lnTo>
                      <a:pt x="19182" y="6370"/>
                    </a:lnTo>
                    <a:lnTo>
                      <a:pt x="19087" y="5513"/>
                    </a:lnTo>
                    <a:lnTo>
                      <a:pt x="18920" y="4668"/>
                    </a:lnTo>
                    <a:lnTo>
                      <a:pt x="18670" y="3846"/>
                    </a:lnTo>
                    <a:lnTo>
                      <a:pt x="18527" y="3441"/>
                    </a:lnTo>
                    <a:lnTo>
                      <a:pt x="18325" y="2977"/>
                    </a:lnTo>
                    <a:lnTo>
                      <a:pt x="17848" y="1965"/>
                    </a:lnTo>
                    <a:lnTo>
                      <a:pt x="17384" y="1262"/>
                    </a:lnTo>
                    <a:lnTo>
                      <a:pt x="17027" y="846"/>
                    </a:lnTo>
                    <a:lnTo>
                      <a:pt x="16622" y="500"/>
                    </a:lnTo>
                    <a:lnTo>
                      <a:pt x="16158" y="238"/>
                    </a:lnTo>
                    <a:lnTo>
                      <a:pt x="15907" y="143"/>
                    </a:lnTo>
                    <a:lnTo>
                      <a:pt x="15515" y="48"/>
                    </a:lnTo>
                    <a:lnTo>
                      <a:pt x="1472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814;p23">
                <a:extLst>
                  <a:ext uri="{FF2B5EF4-FFF2-40B4-BE49-F238E27FC236}">
                    <a16:creationId xmlns:a16="http://schemas.microsoft.com/office/drawing/2014/main" xmlns="" id="{F28B3E5C-B613-4873-B1EF-F3254FA8022D}"/>
                  </a:ext>
                </a:extLst>
              </p:cNvPr>
              <p:cNvSpPr/>
              <p:nvPr/>
            </p:nvSpPr>
            <p:spPr>
              <a:xfrm>
                <a:off x="2935921" y="1589623"/>
                <a:ext cx="485577" cy="798895"/>
              </a:xfrm>
              <a:custGeom>
                <a:avLst/>
                <a:gdLst/>
                <a:ahLst/>
                <a:cxnLst/>
                <a:rect l="l" t="t" r="r" b="b"/>
                <a:pathLst>
                  <a:path w="10241" h="16849" extrusionOk="0">
                    <a:moveTo>
                      <a:pt x="4680" y="1"/>
                    </a:moveTo>
                    <a:lnTo>
                      <a:pt x="4192" y="25"/>
                    </a:lnTo>
                    <a:lnTo>
                      <a:pt x="3287" y="203"/>
                    </a:lnTo>
                    <a:lnTo>
                      <a:pt x="2442" y="561"/>
                    </a:lnTo>
                    <a:lnTo>
                      <a:pt x="1704" y="1061"/>
                    </a:lnTo>
                    <a:lnTo>
                      <a:pt x="1061" y="1692"/>
                    </a:lnTo>
                    <a:lnTo>
                      <a:pt x="561" y="2442"/>
                    </a:lnTo>
                    <a:lnTo>
                      <a:pt x="203" y="3275"/>
                    </a:lnTo>
                    <a:lnTo>
                      <a:pt x="13" y="4192"/>
                    </a:lnTo>
                    <a:lnTo>
                      <a:pt x="1" y="4680"/>
                    </a:lnTo>
                    <a:lnTo>
                      <a:pt x="1" y="15837"/>
                    </a:lnTo>
                    <a:lnTo>
                      <a:pt x="13" y="16051"/>
                    </a:lnTo>
                    <a:lnTo>
                      <a:pt x="168" y="16408"/>
                    </a:lnTo>
                    <a:lnTo>
                      <a:pt x="441" y="16682"/>
                    </a:lnTo>
                    <a:lnTo>
                      <a:pt x="811" y="16837"/>
                    </a:lnTo>
                    <a:lnTo>
                      <a:pt x="1013" y="16849"/>
                    </a:lnTo>
                    <a:lnTo>
                      <a:pt x="9241" y="16849"/>
                    </a:lnTo>
                    <a:lnTo>
                      <a:pt x="9443" y="16837"/>
                    </a:lnTo>
                    <a:lnTo>
                      <a:pt x="9800" y="16682"/>
                    </a:lnTo>
                    <a:lnTo>
                      <a:pt x="10074" y="16408"/>
                    </a:lnTo>
                    <a:lnTo>
                      <a:pt x="10229" y="16039"/>
                    </a:lnTo>
                    <a:lnTo>
                      <a:pt x="10241" y="15837"/>
                    </a:lnTo>
                    <a:lnTo>
                      <a:pt x="10241" y="4680"/>
                    </a:lnTo>
                    <a:lnTo>
                      <a:pt x="10229" y="4204"/>
                    </a:lnTo>
                    <a:lnTo>
                      <a:pt x="10038" y="3287"/>
                    </a:lnTo>
                    <a:lnTo>
                      <a:pt x="9681" y="2454"/>
                    </a:lnTo>
                    <a:lnTo>
                      <a:pt x="9181" y="1704"/>
                    </a:lnTo>
                    <a:lnTo>
                      <a:pt x="8550" y="1073"/>
                    </a:lnTo>
                    <a:lnTo>
                      <a:pt x="7800" y="561"/>
                    </a:lnTo>
                    <a:lnTo>
                      <a:pt x="6966" y="203"/>
                    </a:lnTo>
                    <a:lnTo>
                      <a:pt x="6050" y="25"/>
                    </a:lnTo>
                    <a:lnTo>
                      <a:pt x="557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815;p23">
                <a:extLst>
                  <a:ext uri="{FF2B5EF4-FFF2-40B4-BE49-F238E27FC236}">
                    <a16:creationId xmlns:a16="http://schemas.microsoft.com/office/drawing/2014/main" xmlns="" id="{9078AD5C-A565-41C7-89DA-A98ADA0BD491}"/>
                  </a:ext>
                </a:extLst>
              </p:cNvPr>
              <p:cNvSpPr/>
              <p:nvPr/>
            </p:nvSpPr>
            <p:spPr>
              <a:xfrm>
                <a:off x="3007090" y="2388460"/>
                <a:ext cx="70032" cy="11380"/>
              </a:xfrm>
              <a:custGeom>
                <a:avLst/>
                <a:gdLst/>
                <a:ahLst/>
                <a:cxnLst/>
                <a:rect l="l" t="t" r="r" b="b"/>
                <a:pathLst>
                  <a:path w="1477" h="240" extrusionOk="0">
                    <a:moveTo>
                      <a:pt x="0" y="1"/>
                    </a:moveTo>
                    <a:lnTo>
                      <a:pt x="0" y="239"/>
                    </a:lnTo>
                    <a:lnTo>
                      <a:pt x="1477" y="239"/>
                    </a:lnTo>
                    <a:lnTo>
                      <a:pt x="1477" y="1"/>
                    </a:lnTo>
                    <a:close/>
                  </a:path>
                </a:pathLst>
              </a:custGeom>
              <a:solidFill>
                <a:srgbClr val="E489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816;p23">
                <a:extLst>
                  <a:ext uri="{FF2B5EF4-FFF2-40B4-BE49-F238E27FC236}">
                    <a16:creationId xmlns:a16="http://schemas.microsoft.com/office/drawing/2014/main" xmlns="" id="{1840E848-DEEA-4F34-BBC4-8C354EBCA1BB}"/>
                  </a:ext>
                </a:extLst>
              </p:cNvPr>
              <p:cNvSpPr/>
              <p:nvPr/>
            </p:nvSpPr>
            <p:spPr>
              <a:xfrm>
                <a:off x="3275787" y="2388460"/>
                <a:ext cx="70079" cy="11380"/>
              </a:xfrm>
              <a:custGeom>
                <a:avLst/>
                <a:gdLst/>
                <a:ahLst/>
                <a:cxnLst/>
                <a:rect l="l" t="t" r="r" b="b"/>
                <a:pathLst>
                  <a:path w="1478" h="240" extrusionOk="0">
                    <a:moveTo>
                      <a:pt x="1" y="1"/>
                    </a:moveTo>
                    <a:lnTo>
                      <a:pt x="1" y="239"/>
                    </a:lnTo>
                    <a:lnTo>
                      <a:pt x="1477" y="239"/>
                    </a:lnTo>
                    <a:lnTo>
                      <a:pt x="1477" y="1"/>
                    </a:lnTo>
                    <a:close/>
                  </a:path>
                </a:pathLst>
              </a:custGeom>
              <a:solidFill>
                <a:srgbClr val="E489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817;p23">
                <a:extLst>
                  <a:ext uri="{FF2B5EF4-FFF2-40B4-BE49-F238E27FC236}">
                    <a16:creationId xmlns:a16="http://schemas.microsoft.com/office/drawing/2014/main" xmlns="" id="{BF283041-812C-411B-8B49-C1F82A34C662}"/>
                  </a:ext>
                </a:extLst>
              </p:cNvPr>
              <p:cNvSpPr/>
              <p:nvPr/>
            </p:nvSpPr>
            <p:spPr>
              <a:xfrm>
                <a:off x="3015530" y="1712141"/>
                <a:ext cx="326357" cy="125365"/>
              </a:xfrm>
              <a:custGeom>
                <a:avLst/>
                <a:gdLst/>
                <a:ahLst/>
                <a:cxnLst/>
                <a:rect l="l" t="t" r="r" b="b"/>
                <a:pathLst>
                  <a:path w="6883" h="2644" extrusionOk="0">
                    <a:moveTo>
                      <a:pt x="1322" y="1"/>
                    </a:moveTo>
                    <a:lnTo>
                      <a:pt x="1060" y="13"/>
                    </a:lnTo>
                    <a:lnTo>
                      <a:pt x="584" y="215"/>
                    </a:lnTo>
                    <a:lnTo>
                      <a:pt x="227" y="572"/>
                    </a:lnTo>
                    <a:lnTo>
                      <a:pt x="25" y="1048"/>
                    </a:lnTo>
                    <a:lnTo>
                      <a:pt x="1" y="1322"/>
                    </a:lnTo>
                    <a:lnTo>
                      <a:pt x="25" y="1584"/>
                    </a:lnTo>
                    <a:lnTo>
                      <a:pt x="227" y="2061"/>
                    </a:lnTo>
                    <a:lnTo>
                      <a:pt x="584" y="2430"/>
                    </a:lnTo>
                    <a:lnTo>
                      <a:pt x="1060" y="2620"/>
                    </a:lnTo>
                    <a:lnTo>
                      <a:pt x="1322" y="2644"/>
                    </a:lnTo>
                    <a:lnTo>
                      <a:pt x="5561" y="2644"/>
                    </a:lnTo>
                    <a:lnTo>
                      <a:pt x="5823" y="2620"/>
                    </a:lnTo>
                    <a:lnTo>
                      <a:pt x="6299" y="2430"/>
                    </a:lnTo>
                    <a:lnTo>
                      <a:pt x="6657" y="2061"/>
                    </a:lnTo>
                    <a:lnTo>
                      <a:pt x="6859" y="1584"/>
                    </a:lnTo>
                    <a:lnTo>
                      <a:pt x="6883" y="1322"/>
                    </a:lnTo>
                    <a:lnTo>
                      <a:pt x="6859" y="1048"/>
                    </a:lnTo>
                    <a:lnTo>
                      <a:pt x="6657" y="572"/>
                    </a:lnTo>
                    <a:lnTo>
                      <a:pt x="6299" y="215"/>
                    </a:lnTo>
                    <a:lnTo>
                      <a:pt x="5823" y="13"/>
                    </a:lnTo>
                    <a:lnTo>
                      <a:pt x="5561" y="1"/>
                    </a:lnTo>
                    <a:close/>
                  </a:path>
                </a:pathLst>
              </a:custGeom>
              <a:solidFill>
                <a:srgbClr val="A30E1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818;p23">
                <a:extLst>
                  <a:ext uri="{FF2B5EF4-FFF2-40B4-BE49-F238E27FC236}">
                    <a16:creationId xmlns:a16="http://schemas.microsoft.com/office/drawing/2014/main" xmlns="" id="{9AC733F3-7440-4FD0-9E0F-52B70014ED6C}"/>
                  </a:ext>
                </a:extLst>
              </p:cNvPr>
              <p:cNvSpPr/>
              <p:nvPr/>
            </p:nvSpPr>
            <p:spPr>
              <a:xfrm>
                <a:off x="3016099" y="1712710"/>
                <a:ext cx="325219" cy="81933"/>
              </a:xfrm>
              <a:custGeom>
                <a:avLst/>
                <a:gdLst/>
                <a:ahLst/>
                <a:cxnLst/>
                <a:rect l="l" t="t" r="r" b="b"/>
                <a:pathLst>
                  <a:path w="6859" h="1728" extrusionOk="0">
                    <a:moveTo>
                      <a:pt x="1358" y="1"/>
                    </a:moveTo>
                    <a:lnTo>
                      <a:pt x="1120" y="13"/>
                    </a:lnTo>
                    <a:lnTo>
                      <a:pt x="667" y="167"/>
                    </a:lnTo>
                    <a:lnTo>
                      <a:pt x="310" y="465"/>
                    </a:lnTo>
                    <a:lnTo>
                      <a:pt x="72" y="870"/>
                    </a:lnTo>
                    <a:lnTo>
                      <a:pt x="25" y="1096"/>
                    </a:lnTo>
                    <a:lnTo>
                      <a:pt x="1" y="1263"/>
                    </a:lnTo>
                    <a:lnTo>
                      <a:pt x="25" y="1572"/>
                    </a:lnTo>
                    <a:lnTo>
                      <a:pt x="72" y="1727"/>
                    </a:lnTo>
                    <a:lnTo>
                      <a:pt x="144" y="1525"/>
                    </a:lnTo>
                    <a:lnTo>
                      <a:pt x="382" y="1191"/>
                    </a:lnTo>
                    <a:lnTo>
                      <a:pt x="703" y="941"/>
                    </a:lnTo>
                    <a:lnTo>
                      <a:pt x="1096" y="810"/>
                    </a:lnTo>
                    <a:lnTo>
                      <a:pt x="1322" y="798"/>
                    </a:lnTo>
                    <a:lnTo>
                      <a:pt x="5549" y="798"/>
                    </a:lnTo>
                    <a:lnTo>
                      <a:pt x="5764" y="810"/>
                    </a:lnTo>
                    <a:lnTo>
                      <a:pt x="6156" y="953"/>
                    </a:lnTo>
                    <a:lnTo>
                      <a:pt x="6478" y="1191"/>
                    </a:lnTo>
                    <a:lnTo>
                      <a:pt x="6716" y="1525"/>
                    </a:lnTo>
                    <a:lnTo>
                      <a:pt x="6799" y="1727"/>
                    </a:lnTo>
                    <a:lnTo>
                      <a:pt x="6835" y="1572"/>
                    </a:lnTo>
                    <a:lnTo>
                      <a:pt x="6859" y="1263"/>
                    </a:lnTo>
                    <a:lnTo>
                      <a:pt x="6835" y="1096"/>
                    </a:lnTo>
                    <a:lnTo>
                      <a:pt x="6788" y="870"/>
                    </a:lnTo>
                    <a:lnTo>
                      <a:pt x="6549" y="465"/>
                    </a:lnTo>
                    <a:lnTo>
                      <a:pt x="6192" y="167"/>
                    </a:lnTo>
                    <a:lnTo>
                      <a:pt x="5740" y="13"/>
                    </a:lnTo>
                    <a:lnTo>
                      <a:pt x="5502" y="1"/>
                    </a:lnTo>
                    <a:close/>
                  </a:path>
                </a:pathLst>
              </a:custGeom>
              <a:solidFill>
                <a:srgbClr val="EE3E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819;p23">
                <a:extLst>
                  <a:ext uri="{FF2B5EF4-FFF2-40B4-BE49-F238E27FC236}">
                    <a16:creationId xmlns:a16="http://schemas.microsoft.com/office/drawing/2014/main" xmlns="" id="{0BDD9356-6578-4A07-BA92-6748EA17CFA5}"/>
                  </a:ext>
                </a:extLst>
              </p:cNvPr>
              <p:cNvSpPr/>
              <p:nvPr/>
            </p:nvSpPr>
            <p:spPr>
              <a:xfrm>
                <a:off x="2916766" y="1889424"/>
                <a:ext cx="524505" cy="42958"/>
              </a:xfrm>
              <a:custGeom>
                <a:avLst/>
                <a:gdLst/>
                <a:ahLst/>
                <a:cxnLst/>
                <a:rect l="l" t="t" r="r" b="b"/>
                <a:pathLst>
                  <a:path w="11062" h="906" extrusionOk="0">
                    <a:moveTo>
                      <a:pt x="453" y="0"/>
                    </a:moveTo>
                    <a:lnTo>
                      <a:pt x="357" y="12"/>
                    </a:lnTo>
                    <a:lnTo>
                      <a:pt x="203" y="84"/>
                    </a:lnTo>
                    <a:lnTo>
                      <a:pt x="83" y="203"/>
                    </a:lnTo>
                    <a:lnTo>
                      <a:pt x="12" y="358"/>
                    </a:lnTo>
                    <a:lnTo>
                      <a:pt x="0" y="453"/>
                    </a:lnTo>
                    <a:lnTo>
                      <a:pt x="12" y="536"/>
                    </a:lnTo>
                    <a:lnTo>
                      <a:pt x="72" y="703"/>
                    </a:lnTo>
                    <a:lnTo>
                      <a:pt x="191" y="822"/>
                    </a:lnTo>
                    <a:lnTo>
                      <a:pt x="357" y="893"/>
                    </a:lnTo>
                    <a:lnTo>
                      <a:pt x="453" y="905"/>
                    </a:lnTo>
                    <a:lnTo>
                      <a:pt x="10621" y="905"/>
                    </a:lnTo>
                    <a:lnTo>
                      <a:pt x="10704" y="893"/>
                    </a:lnTo>
                    <a:lnTo>
                      <a:pt x="10871" y="822"/>
                    </a:lnTo>
                    <a:lnTo>
                      <a:pt x="10990" y="703"/>
                    </a:lnTo>
                    <a:lnTo>
                      <a:pt x="11050" y="536"/>
                    </a:lnTo>
                    <a:lnTo>
                      <a:pt x="11061" y="453"/>
                    </a:lnTo>
                    <a:lnTo>
                      <a:pt x="11050" y="370"/>
                    </a:lnTo>
                    <a:lnTo>
                      <a:pt x="10990" y="203"/>
                    </a:lnTo>
                    <a:lnTo>
                      <a:pt x="10871" y="84"/>
                    </a:lnTo>
                    <a:lnTo>
                      <a:pt x="10704" y="12"/>
                    </a:lnTo>
                    <a:lnTo>
                      <a:pt x="10621" y="0"/>
                    </a:lnTo>
                    <a:close/>
                  </a:path>
                </a:pathLst>
              </a:custGeom>
              <a:solidFill>
                <a:srgbClr val="E489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820;p23">
                <a:extLst>
                  <a:ext uri="{FF2B5EF4-FFF2-40B4-BE49-F238E27FC236}">
                    <a16:creationId xmlns:a16="http://schemas.microsoft.com/office/drawing/2014/main" xmlns="" id="{09DAEA02-0C1D-41D7-AF6F-41C99495895D}"/>
                  </a:ext>
                </a:extLst>
              </p:cNvPr>
              <p:cNvSpPr/>
              <p:nvPr/>
            </p:nvSpPr>
            <p:spPr>
              <a:xfrm>
                <a:off x="3058440" y="1988235"/>
                <a:ext cx="241105" cy="241674"/>
              </a:xfrm>
              <a:custGeom>
                <a:avLst/>
                <a:gdLst/>
                <a:ahLst/>
                <a:cxnLst/>
                <a:rect l="l" t="t" r="r" b="b"/>
                <a:pathLst>
                  <a:path w="5085" h="5097" extrusionOk="0">
                    <a:moveTo>
                      <a:pt x="2692" y="0"/>
                    </a:moveTo>
                    <a:lnTo>
                      <a:pt x="2192" y="24"/>
                    </a:lnTo>
                    <a:lnTo>
                      <a:pt x="1703" y="143"/>
                    </a:lnTo>
                    <a:lnTo>
                      <a:pt x="1263" y="345"/>
                    </a:lnTo>
                    <a:lnTo>
                      <a:pt x="858" y="631"/>
                    </a:lnTo>
                    <a:lnTo>
                      <a:pt x="525" y="988"/>
                    </a:lnTo>
                    <a:lnTo>
                      <a:pt x="263" y="1405"/>
                    </a:lnTo>
                    <a:lnTo>
                      <a:pt x="84" y="1881"/>
                    </a:lnTo>
                    <a:lnTo>
                      <a:pt x="25" y="2131"/>
                    </a:lnTo>
                    <a:lnTo>
                      <a:pt x="1" y="2393"/>
                    </a:lnTo>
                    <a:lnTo>
                      <a:pt x="13" y="2905"/>
                    </a:lnTo>
                    <a:lnTo>
                      <a:pt x="132" y="3382"/>
                    </a:lnTo>
                    <a:lnTo>
                      <a:pt x="334" y="3834"/>
                    </a:lnTo>
                    <a:lnTo>
                      <a:pt x="620" y="4227"/>
                    </a:lnTo>
                    <a:lnTo>
                      <a:pt x="977" y="4560"/>
                    </a:lnTo>
                    <a:lnTo>
                      <a:pt x="1394" y="4834"/>
                    </a:lnTo>
                    <a:lnTo>
                      <a:pt x="1870" y="5013"/>
                    </a:lnTo>
                    <a:lnTo>
                      <a:pt x="2120" y="5060"/>
                    </a:lnTo>
                    <a:lnTo>
                      <a:pt x="2382" y="5096"/>
                    </a:lnTo>
                    <a:lnTo>
                      <a:pt x="2894" y="5072"/>
                    </a:lnTo>
                    <a:lnTo>
                      <a:pt x="3370" y="4965"/>
                    </a:lnTo>
                    <a:lnTo>
                      <a:pt x="3823" y="4751"/>
                    </a:lnTo>
                    <a:lnTo>
                      <a:pt x="4216" y="4465"/>
                    </a:lnTo>
                    <a:lnTo>
                      <a:pt x="4549" y="4120"/>
                    </a:lnTo>
                    <a:lnTo>
                      <a:pt x="4823" y="3691"/>
                    </a:lnTo>
                    <a:lnTo>
                      <a:pt x="5002" y="3227"/>
                    </a:lnTo>
                    <a:lnTo>
                      <a:pt x="5049" y="2965"/>
                    </a:lnTo>
                    <a:lnTo>
                      <a:pt x="5085" y="2703"/>
                    </a:lnTo>
                    <a:lnTo>
                      <a:pt x="5061" y="2203"/>
                    </a:lnTo>
                    <a:lnTo>
                      <a:pt x="4954" y="1715"/>
                    </a:lnTo>
                    <a:lnTo>
                      <a:pt x="4740" y="1274"/>
                    </a:lnTo>
                    <a:lnTo>
                      <a:pt x="4466" y="869"/>
                    </a:lnTo>
                    <a:lnTo>
                      <a:pt x="4109" y="536"/>
                    </a:lnTo>
                    <a:lnTo>
                      <a:pt x="3680" y="274"/>
                    </a:lnTo>
                    <a:lnTo>
                      <a:pt x="3216" y="95"/>
                    </a:lnTo>
                    <a:lnTo>
                      <a:pt x="2954" y="36"/>
                    </a:lnTo>
                    <a:lnTo>
                      <a:pt x="269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 name="Google Shape;821;p23">
              <a:extLst>
                <a:ext uri="{FF2B5EF4-FFF2-40B4-BE49-F238E27FC236}">
                  <a16:creationId xmlns:a16="http://schemas.microsoft.com/office/drawing/2014/main" xmlns="" id="{E47075C8-EF66-4B4A-8C3D-5544325C7AD9}"/>
                </a:ext>
              </a:extLst>
            </p:cNvPr>
            <p:cNvSpPr/>
            <p:nvPr/>
          </p:nvSpPr>
          <p:spPr>
            <a:xfrm>
              <a:off x="3731391" y="2684325"/>
              <a:ext cx="42958" cy="219626"/>
            </a:xfrm>
            <a:custGeom>
              <a:avLst/>
              <a:gdLst/>
              <a:ahLst/>
              <a:cxnLst/>
              <a:rect l="l" t="t" r="r" b="b"/>
              <a:pathLst>
                <a:path w="906" h="4632" extrusionOk="0">
                  <a:moveTo>
                    <a:pt x="905" y="0"/>
                  </a:moveTo>
                  <a:lnTo>
                    <a:pt x="786" y="250"/>
                  </a:lnTo>
                  <a:lnTo>
                    <a:pt x="667" y="488"/>
                  </a:lnTo>
                  <a:lnTo>
                    <a:pt x="608" y="572"/>
                  </a:lnTo>
                  <a:lnTo>
                    <a:pt x="536" y="643"/>
                  </a:lnTo>
                  <a:lnTo>
                    <a:pt x="465" y="679"/>
                  </a:lnTo>
                  <a:lnTo>
                    <a:pt x="417" y="750"/>
                  </a:lnTo>
                  <a:lnTo>
                    <a:pt x="393" y="857"/>
                  </a:lnTo>
                  <a:lnTo>
                    <a:pt x="370" y="965"/>
                  </a:lnTo>
                  <a:lnTo>
                    <a:pt x="346" y="1036"/>
                  </a:lnTo>
                  <a:lnTo>
                    <a:pt x="298" y="1072"/>
                  </a:lnTo>
                  <a:lnTo>
                    <a:pt x="167" y="1179"/>
                  </a:lnTo>
                  <a:lnTo>
                    <a:pt x="60" y="1346"/>
                  </a:lnTo>
                  <a:lnTo>
                    <a:pt x="24" y="1441"/>
                  </a:lnTo>
                  <a:lnTo>
                    <a:pt x="48" y="1667"/>
                  </a:lnTo>
                  <a:lnTo>
                    <a:pt x="84" y="1762"/>
                  </a:lnTo>
                  <a:lnTo>
                    <a:pt x="179" y="1929"/>
                  </a:lnTo>
                  <a:lnTo>
                    <a:pt x="227" y="2131"/>
                  </a:lnTo>
                  <a:lnTo>
                    <a:pt x="203" y="2370"/>
                  </a:lnTo>
                  <a:lnTo>
                    <a:pt x="108" y="2620"/>
                  </a:lnTo>
                  <a:lnTo>
                    <a:pt x="60" y="2739"/>
                  </a:lnTo>
                  <a:lnTo>
                    <a:pt x="24" y="3001"/>
                  </a:lnTo>
                  <a:lnTo>
                    <a:pt x="48" y="3108"/>
                  </a:lnTo>
                  <a:lnTo>
                    <a:pt x="108" y="3227"/>
                  </a:lnTo>
                  <a:lnTo>
                    <a:pt x="143" y="3346"/>
                  </a:lnTo>
                  <a:lnTo>
                    <a:pt x="132" y="3548"/>
                  </a:lnTo>
                  <a:lnTo>
                    <a:pt x="60" y="3751"/>
                  </a:lnTo>
                  <a:lnTo>
                    <a:pt x="12" y="3965"/>
                  </a:lnTo>
                  <a:lnTo>
                    <a:pt x="1" y="4358"/>
                  </a:lnTo>
                  <a:lnTo>
                    <a:pt x="48" y="4572"/>
                  </a:lnTo>
                  <a:lnTo>
                    <a:pt x="84" y="4632"/>
                  </a:lnTo>
                  <a:lnTo>
                    <a:pt x="382" y="3524"/>
                  </a:lnTo>
                  <a:lnTo>
                    <a:pt x="763" y="1762"/>
                  </a:lnTo>
                  <a:lnTo>
                    <a:pt x="905" y="584"/>
                  </a:lnTo>
                  <a:lnTo>
                    <a:pt x="905" y="0"/>
                  </a:lnTo>
                  <a:close/>
                </a:path>
              </a:pathLst>
            </a:custGeom>
            <a:solidFill>
              <a:srgbClr val="67340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822;p23">
              <a:extLst>
                <a:ext uri="{FF2B5EF4-FFF2-40B4-BE49-F238E27FC236}">
                  <a16:creationId xmlns:a16="http://schemas.microsoft.com/office/drawing/2014/main" xmlns="" id="{2E720292-F96F-446A-98B3-C775EB3CA71A}"/>
                </a:ext>
              </a:extLst>
            </p:cNvPr>
            <p:cNvSpPr/>
            <p:nvPr/>
          </p:nvSpPr>
          <p:spPr>
            <a:xfrm>
              <a:off x="4019859" y="3247750"/>
              <a:ext cx="107348" cy="195350"/>
            </a:xfrm>
            <a:custGeom>
              <a:avLst/>
              <a:gdLst/>
              <a:ahLst/>
              <a:cxnLst/>
              <a:rect l="l" t="t" r="r" b="b"/>
              <a:pathLst>
                <a:path w="2264" h="4120" extrusionOk="0">
                  <a:moveTo>
                    <a:pt x="1" y="0"/>
                  </a:moveTo>
                  <a:lnTo>
                    <a:pt x="72" y="262"/>
                  </a:lnTo>
                  <a:lnTo>
                    <a:pt x="120" y="536"/>
                  </a:lnTo>
                  <a:lnTo>
                    <a:pt x="132" y="631"/>
                  </a:lnTo>
                  <a:lnTo>
                    <a:pt x="108" y="726"/>
                  </a:lnTo>
                  <a:lnTo>
                    <a:pt x="72" y="798"/>
                  </a:lnTo>
                  <a:lnTo>
                    <a:pt x="72" y="893"/>
                  </a:lnTo>
                  <a:lnTo>
                    <a:pt x="120" y="988"/>
                  </a:lnTo>
                  <a:lnTo>
                    <a:pt x="179" y="1084"/>
                  </a:lnTo>
                  <a:lnTo>
                    <a:pt x="191" y="1155"/>
                  </a:lnTo>
                  <a:lnTo>
                    <a:pt x="191" y="1215"/>
                  </a:lnTo>
                  <a:lnTo>
                    <a:pt x="168" y="1381"/>
                  </a:lnTo>
                  <a:lnTo>
                    <a:pt x="179" y="1572"/>
                  </a:lnTo>
                  <a:lnTo>
                    <a:pt x="215" y="1679"/>
                  </a:lnTo>
                  <a:lnTo>
                    <a:pt x="370" y="1834"/>
                  </a:lnTo>
                  <a:lnTo>
                    <a:pt x="465" y="1881"/>
                  </a:lnTo>
                  <a:lnTo>
                    <a:pt x="644" y="1965"/>
                  </a:lnTo>
                  <a:lnTo>
                    <a:pt x="811" y="2096"/>
                  </a:lnTo>
                  <a:lnTo>
                    <a:pt x="942" y="2298"/>
                  </a:lnTo>
                  <a:lnTo>
                    <a:pt x="1025" y="2560"/>
                  </a:lnTo>
                  <a:lnTo>
                    <a:pt x="1072" y="2679"/>
                  </a:lnTo>
                  <a:lnTo>
                    <a:pt x="1192" y="2905"/>
                  </a:lnTo>
                  <a:lnTo>
                    <a:pt x="1287" y="2977"/>
                  </a:lnTo>
                  <a:lnTo>
                    <a:pt x="1406" y="3024"/>
                  </a:lnTo>
                  <a:lnTo>
                    <a:pt x="1501" y="3096"/>
                  </a:lnTo>
                  <a:lnTo>
                    <a:pt x="1620" y="3251"/>
                  </a:lnTo>
                  <a:lnTo>
                    <a:pt x="1680" y="3453"/>
                  </a:lnTo>
                  <a:lnTo>
                    <a:pt x="1787" y="3643"/>
                  </a:lnTo>
                  <a:lnTo>
                    <a:pt x="2025" y="3953"/>
                  </a:lnTo>
                  <a:lnTo>
                    <a:pt x="2192" y="4096"/>
                  </a:lnTo>
                  <a:lnTo>
                    <a:pt x="2263" y="4120"/>
                  </a:lnTo>
                  <a:lnTo>
                    <a:pt x="1799" y="3060"/>
                  </a:lnTo>
                  <a:lnTo>
                    <a:pt x="989" y="1453"/>
                  </a:lnTo>
                  <a:lnTo>
                    <a:pt x="358" y="452"/>
                  </a:lnTo>
                  <a:lnTo>
                    <a:pt x="1" y="0"/>
                  </a:lnTo>
                  <a:close/>
                </a:path>
              </a:pathLst>
            </a:custGeom>
            <a:solidFill>
              <a:srgbClr val="67340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3" name="Google Shape;1036;p27">
            <a:extLst>
              <a:ext uri="{FF2B5EF4-FFF2-40B4-BE49-F238E27FC236}">
                <a16:creationId xmlns:a16="http://schemas.microsoft.com/office/drawing/2014/main" xmlns="" id="{814F411A-48D2-43A4-9553-6C25CD2B1A3F}"/>
              </a:ext>
            </a:extLst>
          </p:cNvPr>
          <p:cNvGrpSpPr/>
          <p:nvPr/>
        </p:nvGrpSpPr>
        <p:grpSpPr>
          <a:xfrm rot="21125967">
            <a:off x="2758004" y="3666975"/>
            <a:ext cx="1262460" cy="1234315"/>
            <a:chOff x="1036631" y="1277345"/>
            <a:chExt cx="781886" cy="781317"/>
          </a:xfrm>
        </p:grpSpPr>
        <p:sp>
          <p:nvSpPr>
            <p:cNvPr id="214" name="Google Shape;1037;p27">
              <a:extLst>
                <a:ext uri="{FF2B5EF4-FFF2-40B4-BE49-F238E27FC236}">
                  <a16:creationId xmlns:a16="http://schemas.microsoft.com/office/drawing/2014/main" xmlns="" id="{95D81EA9-408F-4B27-B6B3-00D966FEEA0B}"/>
                </a:ext>
              </a:extLst>
            </p:cNvPr>
            <p:cNvSpPr/>
            <p:nvPr/>
          </p:nvSpPr>
          <p:spPr>
            <a:xfrm>
              <a:off x="1302506" y="1489029"/>
              <a:ext cx="284555" cy="70593"/>
            </a:xfrm>
            <a:custGeom>
              <a:avLst/>
              <a:gdLst/>
              <a:ahLst/>
              <a:cxnLst/>
              <a:rect l="l" t="t" r="r" b="b"/>
              <a:pathLst>
                <a:path w="6002" h="1489" extrusionOk="0">
                  <a:moveTo>
                    <a:pt x="1" y="1"/>
                  </a:moveTo>
                  <a:lnTo>
                    <a:pt x="1" y="1489"/>
                  </a:lnTo>
                  <a:lnTo>
                    <a:pt x="6002" y="1489"/>
                  </a:lnTo>
                  <a:lnTo>
                    <a:pt x="600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1038;p27">
              <a:extLst>
                <a:ext uri="{FF2B5EF4-FFF2-40B4-BE49-F238E27FC236}">
                  <a16:creationId xmlns:a16="http://schemas.microsoft.com/office/drawing/2014/main" xmlns="" id="{2F4E8CE9-DD1E-4BEA-BC56-73E5C899712E}"/>
                </a:ext>
              </a:extLst>
            </p:cNvPr>
            <p:cNvSpPr/>
            <p:nvPr/>
          </p:nvSpPr>
          <p:spPr>
            <a:xfrm>
              <a:off x="1302506" y="1525724"/>
              <a:ext cx="284555" cy="110133"/>
            </a:xfrm>
            <a:custGeom>
              <a:avLst/>
              <a:gdLst/>
              <a:ahLst/>
              <a:cxnLst/>
              <a:rect l="l" t="t" r="r" b="b"/>
              <a:pathLst>
                <a:path w="6002" h="2323" extrusionOk="0">
                  <a:moveTo>
                    <a:pt x="1" y="1"/>
                  </a:moveTo>
                  <a:lnTo>
                    <a:pt x="1" y="2322"/>
                  </a:lnTo>
                  <a:lnTo>
                    <a:pt x="6002" y="2322"/>
                  </a:lnTo>
                  <a:lnTo>
                    <a:pt x="600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1039;p27">
              <a:extLst>
                <a:ext uri="{FF2B5EF4-FFF2-40B4-BE49-F238E27FC236}">
                  <a16:creationId xmlns:a16="http://schemas.microsoft.com/office/drawing/2014/main" xmlns="" id="{2C7A6E5D-B377-43A5-9A71-94C5B9BC38A8}"/>
                </a:ext>
              </a:extLst>
            </p:cNvPr>
            <p:cNvSpPr/>
            <p:nvPr/>
          </p:nvSpPr>
          <p:spPr>
            <a:xfrm>
              <a:off x="1302506" y="1545494"/>
              <a:ext cx="35605" cy="374871"/>
            </a:xfrm>
            <a:custGeom>
              <a:avLst/>
              <a:gdLst/>
              <a:ahLst/>
              <a:cxnLst/>
              <a:rect l="l" t="t" r="r" b="b"/>
              <a:pathLst>
                <a:path w="751" h="7907" extrusionOk="0">
                  <a:moveTo>
                    <a:pt x="1" y="0"/>
                  </a:moveTo>
                  <a:lnTo>
                    <a:pt x="1" y="7906"/>
                  </a:lnTo>
                  <a:lnTo>
                    <a:pt x="739" y="7906"/>
                  </a:lnTo>
                  <a:lnTo>
                    <a:pt x="751" y="0"/>
                  </a:lnTo>
                  <a:close/>
                </a:path>
              </a:pathLst>
            </a:custGeom>
            <a:solidFill>
              <a:srgbClr val="F3F7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1040;p27">
              <a:extLst>
                <a:ext uri="{FF2B5EF4-FFF2-40B4-BE49-F238E27FC236}">
                  <a16:creationId xmlns:a16="http://schemas.microsoft.com/office/drawing/2014/main" xmlns="" id="{4DEB0545-484E-413B-8ED0-3441B9397DF9}"/>
                </a:ext>
              </a:extLst>
            </p:cNvPr>
            <p:cNvSpPr/>
            <p:nvPr/>
          </p:nvSpPr>
          <p:spPr>
            <a:xfrm>
              <a:off x="1303075" y="1546062"/>
              <a:ext cx="35605" cy="121986"/>
            </a:xfrm>
            <a:custGeom>
              <a:avLst/>
              <a:gdLst/>
              <a:ahLst/>
              <a:cxnLst/>
              <a:rect l="l" t="t" r="r" b="b"/>
              <a:pathLst>
                <a:path w="751" h="2573" extrusionOk="0">
                  <a:moveTo>
                    <a:pt x="0" y="0"/>
                  </a:moveTo>
                  <a:lnTo>
                    <a:pt x="0" y="2572"/>
                  </a:lnTo>
                  <a:lnTo>
                    <a:pt x="739" y="2572"/>
                  </a:lnTo>
                  <a:lnTo>
                    <a:pt x="751" y="0"/>
                  </a:lnTo>
                  <a:close/>
                </a:path>
              </a:pathLst>
            </a:custGeom>
            <a:solidFill>
              <a:srgbClr val="FFB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1041;p27">
              <a:extLst>
                <a:ext uri="{FF2B5EF4-FFF2-40B4-BE49-F238E27FC236}">
                  <a16:creationId xmlns:a16="http://schemas.microsoft.com/office/drawing/2014/main" xmlns="" id="{0C588FE2-C74B-4343-A2AB-5F8384217FCD}"/>
                </a:ext>
              </a:extLst>
            </p:cNvPr>
            <p:cNvSpPr/>
            <p:nvPr/>
          </p:nvSpPr>
          <p:spPr>
            <a:xfrm>
              <a:off x="1324504" y="1546062"/>
              <a:ext cx="13607" cy="374871"/>
            </a:xfrm>
            <a:custGeom>
              <a:avLst/>
              <a:gdLst/>
              <a:ahLst/>
              <a:cxnLst/>
              <a:rect l="l" t="t" r="r" b="b"/>
              <a:pathLst>
                <a:path w="287" h="7907" extrusionOk="0">
                  <a:moveTo>
                    <a:pt x="13" y="0"/>
                  </a:moveTo>
                  <a:lnTo>
                    <a:pt x="1" y="7906"/>
                  </a:lnTo>
                  <a:lnTo>
                    <a:pt x="287" y="7906"/>
                  </a:lnTo>
                  <a:lnTo>
                    <a:pt x="287" y="0"/>
                  </a:lnTo>
                  <a:close/>
                </a:path>
              </a:pathLst>
            </a:custGeom>
            <a:solidFill>
              <a:srgbClr val="F69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1042;p27">
              <a:extLst>
                <a:ext uri="{FF2B5EF4-FFF2-40B4-BE49-F238E27FC236}">
                  <a16:creationId xmlns:a16="http://schemas.microsoft.com/office/drawing/2014/main" xmlns="" id="{B6C6E450-CC8E-46FD-A9BD-4448B49016C6}"/>
                </a:ext>
              </a:extLst>
            </p:cNvPr>
            <p:cNvSpPr/>
            <p:nvPr/>
          </p:nvSpPr>
          <p:spPr>
            <a:xfrm>
              <a:off x="1338063" y="1546062"/>
              <a:ext cx="35605" cy="374871"/>
            </a:xfrm>
            <a:custGeom>
              <a:avLst/>
              <a:gdLst/>
              <a:ahLst/>
              <a:cxnLst/>
              <a:rect l="l" t="t" r="r" b="b"/>
              <a:pathLst>
                <a:path w="751" h="7907" extrusionOk="0">
                  <a:moveTo>
                    <a:pt x="1" y="0"/>
                  </a:moveTo>
                  <a:lnTo>
                    <a:pt x="1" y="7906"/>
                  </a:lnTo>
                  <a:lnTo>
                    <a:pt x="739" y="7906"/>
                  </a:lnTo>
                  <a:lnTo>
                    <a:pt x="751" y="0"/>
                  </a:lnTo>
                  <a:close/>
                </a:path>
              </a:pathLst>
            </a:custGeom>
            <a:solidFill>
              <a:srgbClr val="F3F7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1043;p27">
              <a:extLst>
                <a:ext uri="{FF2B5EF4-FFF2-40B4-BE49-F238E27FC236}">
                  <a16:creationId xmlns:a16="http://schemas.microsoft.com/office/drawing/2014/main" xmlns="" id="{44DA04F1-AD1C-4C6C-B4AA-5F4A8A310E92}"/>
                </a:ext>
              </a:extLst>
            </p:cNvPr>
            <p:cNvSpPr/>
            <p:nvPr/>
          </p:nvSpPr>
          <p:spPr>
            <a:xfrm>
              <a:off x="1338632" y="1546062"/>
              <a:ext cx="35605" cy="122507"/>
            </a:xfrm>
            <a:custGeom>
              <a:avLst/>
              <a:gdLst/>
              <a:ahLst/>
              <a:cxnLst/>
              <a:rect l="l" t="t" r="r" b="b"/>
              <a:pathLst>
                <a:path w="751" h="2584" extrusionOk="0">
                  <a:moveTo>
                    <a:pt x="1" y="0"/>
                  </a:moveTo>
                  <a:lnTo>
                    <a:pt x="1" y="2572"/>
                  </a:lnTo>
                  <a:lnTo>
                    <a:pt x="739" y="2584"/>
                  </a:lnTo>
                  <a:lnTo>
                    <a:pt x="751" y="0"/>
                  </a:lnTo>
                  <a:close/>
                </a:path>
              </a:pathLst>
            </a:custGeom>
            <a:solidFill>
              <a:srgbClr val="FFB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1044;p27">
              <a:extLst>
                <a:ext uri="{FF2B5EF4-FFF2-40B4-BE49-F238E27FC236}">
                  <a16:creationId xmlns:a16="http://schemas.microsoft.com/office/drawing/2014/main" xmlns="" id="{26777012-0778-4226-A472-AE7855D1311A}"/>
                </a:ext>
              </a:extLst>
            </p:cNvPr>
            <p:cNvSpPr/>
            <p:nvPr/>
          </p:nvSpPr>
          <p:spPr>
            <a:xfrm>
              <a:off x="1360109" y="1546062"/>
              <a:ext cx="13559" cy="374302"/>
            </a:xfrm>
            <a:custGeom>
              <a:avLst/>
              <a:gdLst/>
              <a:ahLst/>
              <a:cxnLst/>
              <a:rect l="l" t="t" r="r" b="b"/>
              <a:pathLst>
                <a:path w="286" h="7895" extrusionOk="0">
                  <a:moveTo>
                    <a:pt x="12" y="0"/>
                  </a:moveTo>
                  <a:lnTo>
                    <a:pt x="0" y="7894"/>
                  </a:lnTo>
                  <a:lnTo>
                    <a:pt x="286" y="7894"/>
                  </a:lnTo>
                  <a:lnTo>
                    <a:pt x="286" y="0"/>
                  </a:lnTo>
                  <a:close/>
                </a:path>
              </a:pathLst>
            </a:custGeom>
            <a:solidFill>
              <a:srgbClr val="F69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1045;p27">
              <a:extLst>
                <a:ext uri="{FF2B5EF4-FFF2-40B4-BE49-F238E27FC236}">
                  <a16:creationId xmlns:a16="http://schemas.microsoft.com/office/drawing/2014/main" xmlns="" id="{223A8FF0-173F-4828-BE06-3A386CCAEB51}"/>
                </a:ext>
              </a:extLst>
            </p:cNvPr>
            <p:cNvSpPr/>
            <p:nvPr/>
          </p:nvSpPr>
          <p:spPr>
            <a:xfrm>
              <a:off x="1373621" y="1545494"/>
              <a:ext cx="35605" cy="374871"/>
            </a:xfrm>
            <a:custGeom>
              <a:avLst/>
              <a:gdLst/>
              <a:ahLst/>
              <a:cxnLst/>
              <a:rect l="l" t="t" r="r" b="b"/>
              <a:pathLst>
                <a:path w="751" h="7907" extrusionOk="0">
                  <a:moveTo>
                    <a:pt x="13" y="0"/>
                  </a:moveTo>
                  <a:lnTo>
                    <a:pt x="1" y="7906"/>
                  </a:lnTo>
                  <a:lnTo>
                    <a:pt x="739" y="7906"/>
                  </a:lnTo>
                  <a:lnTo>
                    <a:pt x="751" y="12"/>
                  </a:lnTo>
                  <a:lnTo>
                    <a:pt x="13" y="0"/>
                  </a:lnTo>
                  <a:close/>
                </a:path>
              </a:pathLst>
            </a:custGeom>
            <a:solidFill>
              <a:srgbClr val="F3F7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1046;p27">
              <a:extLst>
                <a:ext uri="{FF2B5EF4-FFF2-40B4-BE49-F238E27FC236}">
                  <a16:creationId xmlns:a16="http://schemas.microsoft.com/office/drawing/2014/main" xmlns="" id="{750715E6-A4EB-4F22-BB1B-D6F9A75CA02E}"/>
                </a:ext>
              </a:extLst>
            </p:cNvPr>
            <p:cNvSpPr/>
            <p:nvPr/>
          </p:nvSpPr>
          <p:spPr>
            <a:xfrm>
              <a:off x="1374190" y="1546062"/>
              <a:ext cx="35605" cy="121986"/>
            </a:xfrm>
            <a:custGeom>
              <a:avLst/>
              <a:gdLst/>
              <a:ahLst/>
              <a:cxnLst/>
              <a:rect l="l" t="t" r="r" b="b"/>
              <a:pathLst>
                <a:path w="751" h="2573" extrusionOk="0">
                  <a:moveTo>
                    <a:pt x="1" y="0"/>
                  </a:moveTo>
                  <a:lnTo>
                    <a:pt x="1" y="2572"/>
                  </a:lnTo>
                  <a:lnTo>
                    <a:pt x="739" y="2572"/>
                  </a:lnTo>
                  <a:lnTo>
                    <a:pt x="751" y="0"/>
                  </a:lnTo>
                  <a:close/>
                </a:path>
              </a:pathLst>
            </a:custGeom>
            <a:solidFill>
              <a:srgbClr val="FFB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1047;p27">
              <a:extLst>
                <a:ext uri="{FF2B5EF4-FFF2-40B4-BE49-F238E27FC236}">
                  <a16:creationId xmlns:a16="http://schemas.microsoft.com/office/drawing/2014/main" xmlns="" id="{5CBDF0EE-559E-4326-BC14-EEBA6B0146D0}"/>
                </a:ext>
              </a:extLst>
            </p:cNvPr>
            <p:cNvSpPr/>
            <p:nvPr/>
          </p:nvSpPr>
          <p:spPr>
            <a:xfrm>
              <a:off x="1395667" y="1546062"/>
              <a:ext cx="13559" cy="374871"/>
            </a:xfrm>
            <a:custGeom>
              <a:avLst/>
              <a:gdLst/>
              <a:ahLst/>
              <a:cxnLst/>
              <a:rect l="l" t="t" r="r" b="b"/>
              <a:pathLst>
                <a:path w="286" h="7907" extrusionOk="0">
                  <a:moveTo>
                    <a:pt x="12" y="0"/>
                  </a:moveTo>
                  <a:lnTo>
                    <a:pt x="0" y="7906"/>
                  </a:lnTo>
                  <a:lnTo>
                    <a:pt x="286" y="7906"/>
                  </a:lnTo>
                  <a:lnTo>
                    <a:pt x="286" y="0"/>
                  </a:lnTo>
                  <a:close/>
                </a:path>
              </a:pathLst>
            </a:custGeom>
            <a:solidFill>
              <a:srgbClr val="F69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1048;p27">
              <a:extLst>
                <a:ext uri="{FF2B5EF4-FFF2-40B4-BE49-F238E27FC236}">
                  <a16:creationId xmlns:a16="http://schemas.microsoft.com/office/drawing/2014/main" xmlns="" id="{7A6016AD-DD63-433C-BFB0-B1721AA69349}"/>
                </a:ext>
              </a:extLst>
            </p:cNvPr>
            <p:cNvSpPr/>
            <p:nvPr/>
          </p:nvSpPr>
          <p:spPr>
            <a:xfrm>
              <a:off x="1409178" y="1546062"/>
              <a:ext cx="35652" cy="374871"/>
            </a:xfrm>
            <a:custGeom>
              <a:avLst/>
              <a:gdLst/>
              <a:ahLst/>
              <a:cxnLst/>
              <a:rect l="l" t="t" r="r" b="b"/>
              <a:pathLst>
                <a:path w="752" h="7907" extrusionOk="0">
                  <a:moveTo>
                    <a:pt x="13" y="0"/>
                  </a:moveTo>
                  <a:lnTo>
                    <a:pt x="1" y="7906"/>
                  </a:lnTo>
                  <a:lnTo>
                    <a:pt x="739" y="7906"/>
                  </a:lnTo>
                  <a:lnTo>
                    <a:pt x="751" y="0"/>
                  </a:lnTo>
                  <a:close/>
                </a:path>
              </a:pathLst>
            </a:custGeom>
            <a:solidFill>
              <a:srgbClr val="F3F7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1049;p27">
              <a:extLst>
                <a:ext uri="{FF2B5EF4-FFF2-40B4-BE49-F238E27FC236}">
                  <a16:creationId xmlns:a16="http://schemas.microsoft.com/office/drawing/2014/main" xmlns="" id="{D573C6E6-97DB-42AB-BBF2-957073C8F4A1}"/>
                </a:ext>
              </a:extLst>
            </p:cNvPr>
            <p:cNvSpPr/>
            <p:nvPr/>
          </p:nvSpPr>
          <p:spPr>
            <a:xfrm>
              <a:off x="1409747" y="1546062"/>
              <a:ext cx="35605" cy="121986"/>
            </a:xfrm>
            <a:custGeom>
              <a:avLst/>
              <a:gdLst/>
              <a:ahLst/>
              <a:cxnLst/>
              <a:rect l="l" t="t" r="r" b="b"/>
              <a:pathLst>
                <a:path w="751" h="2573" extrusionOk="0">
                  <a:moveTo>
                    <a:pt x="1" y="0"/>
                  </a:moveTo>
                  <a:lnTo>
                    <a:pt x="1" y="2572"/>
                  </a:lnTo>
                  <a:lnTo>
                    <a:pt x="751" y="2572"/>
                  </a:lnTo>
                  <a:lnTo>
                    <a:pt x="751" y="0"/>
                  </a:lnTo>
                  <a:close/>
                </a:path>
              </a:pathLst>
            </a:custGeom>
            <a:solidFill>
              <a:srgbClr val="FFB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1050;p27">
              <a:extLst>
                <a:ext uri="{FF2B5EF4-FFF2-40B4-BE49-F238E27FC236}">
                  <a16:creationId xmlns:a16="http://schemas.microsoft.com/office/drawing/2014/main" xmlns="" id="{4272DB5B-5A36-40FF-922D-B3631DE34F01}"/>
                </a:ext>
              </a:extLst>
            </p:cNvPr>
            <p:cNvSpPr/>
            <p:nvPr/>
          </p:nvSpPr>
          <p:spPr>
            <a:xfrm>
              <a:off x="1431224" y="1546062"/>
              <a:ext cx="14128" cy="374871"/>
            </a:xfrm>
            <a:custGeom>
              <a:avLst/>
              <a:gdLst/>
              <a:ahLst/>
              <a:cxnLst/>
              <a:rect l="l" t="t" r="r" b="b"/>
              <a:pathLst>
                <a:path w="298" h="7907" extrusionOk="0">
                  <a:moveTo>
                    <a:pt x="12" y="0"/>
                  </a:moveTo>
                  <a:lnTo>
                    <a:pt x="0" y="7906"/>
                  </a:lnTo>
                  <a:lnTo>
                    <a:pt x="286" y="7906"/>
                  </a:lnTo>
                  <a:lnTo>
                    <a:pt x="298" y="0"/>
                  </a:lnTo>
                  <a:close/>
                </a:path>
              </a:pathLst>
            </a:custGeom>
            <a:solidFill>
              <a:srgbClr val="F69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1051;p27">
              <a:extLst>
                <a:ext uri="{FF2B5EF4-FFF2-40B4-BE49-F238E27FC236}">
                  <a16:creationId xmlns:a16="http://schemas.microsoft.com/office/drawing/2014/main" xmlns="" id="{4FB305F5-CF0E-41C0-80A3-2BEF582E9D41}"/>
                </a:ext>
              </a:extLst>
            </p:cNvPr>
            <p:cNvSpPr/>
            <p:nvPr/>
          </p:nvSpPr>
          <p:spPr>
            <a:xfrm>
              <a:off x="1444783" y="1494671"/>
              <a:ext cx="36174" cy="374302"/>
            </a:xfrm>
            <a:custGeom>
              <a:avLst/>
              <a:gdLst/>
              <a:ahLst/>
              <a:cxnLst/>
              <a:rect l="l" t="t" r="r" b="b"/>
              <a:pathLst>
                <a:path w="763" h="7895" extrusionOk="0">
                  <a:moveTo>
                    <a:pt x="12" y="1"/>
                  </a:moveTo>
                  <a:lnTo>
                    <a:pt x="0" y="7895"/>
                  </a:lnTo>
                  <a:lnTo>
                    <a:pt x="750" y="7895"/>
                  </a:lnTo>
                  <a:lnTo>
                    <a:pt x="762" y="1"/>
                  </a:lnTo>
                  <a:close/>
                </a:path>
              </a:pathLst>
            </a:custGeom>
            <a:solidFill>
              <a:srgbClr val="F3F7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1052;p27">
              <a:extLst>
                <a:ext uri="{FF2B5EF4-FFF2-40B4-BE49-F238E27FC236}">
                  <a16:creationId xmlns:a16="http://schemas.microsoft.com/office/drawing/2014/main" xmlns="" id="{1ED77345-EB1B-4367-993E-9FAED52E2A03}"/>
                </a:ext>
              </a:extLst>
            </p:cNvPr>
            <p:cNvSpPr/>
            <p:nvPr/>
          </p:nvSpPr>
          <p:spPr>
            <a:xfrm>
              <a:off x="1445305" y="1494671"/>
              <a:ext cx="35652" cy="121986"/>
            </a:xfrm>
            <a:custGeom>
              <a:avLst/>
              <a:gdLst/>
              <a:ahLst/>
              <a:cxnLst/>
              <a:rect l="l" t="t" r="r" b="b"/>
              <a:pathLst>
                <a:path w="752" h="2573" extrusionOk="0">
                  <a:moveTo>
                    <a:pt x="1" y="1"/>
                  </a:moveTo>
                  <a:lnTo>
                    <a:pt x="1" y="2573"/>
                  </a:lnTo>
                  <a:lnTo>
                    <a:pt x="739" y="2573"/>
                  </a:lnTo>
                  <a:lnTo>
                    <a:pt x="751" y="1"/>
                  </a:lnTo>
                  <a:close/>
                </a:path>
              </a:pathLst>
            </a:custGeom>
            <a:solidFill>
              <a:srgbClr val="FFB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1053;p27">
              <a:extLst>
                <a:ext uri="{FF2B5EF4-FFF2-40B4-BE49-F238E27FC236}">
                  <a16:creationId xmlns:a16="http://schemas.microsoft.com/office/drawing/2014/main" xmlns="" id="{82746F6C-6ECF-4FC2-B9AD-D1E973816DB2}"/>
                </a:ext>
              </a:extLst>
            </p:cNvPr>
            <p:cNvSpPr/>
            <p:nvPr/>
          </p:nvSpPr>
          <p:spPr>
            <a:xfrm>
              <a:off x="1466213" y="1494671"/>
              <a:ext cx="14176" cy="374871"/>
            </a:xfrm>
            <a:custGeom>
              <a:avLst/>
              <a:gdLst/>
              <a:ahLst/>
              <a:cxnLst/>
              <a:rect l="l" t="t" r="r" b="b"/>
              <a:pathLst>
                <a:path w="299" h="7907" extrusionOk="0">
                  <a:moveTo>
                    <a:pt x="12" y="1"/>
                  </a:moveTo>
                  <a:lnTo>
                    <a:pt x="1" y="7907"/>
                  </a:lnTo>
                  <a:lnTo>
                    <a:pt x="286" y="7907"/>
                  </a:lnTo>
                  <a:lnTo>
                    <a:pt x="298" y="13"/>
                  </a:lnTo>
                  <a:lnTo>
                    <a:pt x="12" y="1"/>
                  </a:lnTo>
                  <a:close/>
                </a:path>
              </a:pathLst>
            </a:custGeom>
            <a:solidFill>
              <a:srgbClr val="F69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1054;p27">
              <a:extLst>
                <a:ext uri="{FF2B5EF4-FFF2-40B4-BE49-F238E27FC236}">
                  <a16:creationId xmlns:a16="http://schemas.microsoft.com/office/drawing/2014/main" xmlns="" id="{F727FD2A-2F97-4A07-85B5-6A81686CE229}"/>
                </a:ext>
              </a:extLst>
            </p:cNvPr>
            <p:cNvSpPr/>
            <p:nvPr/>
          </p:nvSpPr>
          <p:spPr>
            <a:xfrm>
              <a:off x="1480341" y="1384586"/>
              <a:ext cx="35605" cy="374871"/>
            </a:xfrm>
            <a:custGeom>
              <a:avLst/>
              <a:gdLst/>
              <a:ahLst/>
              <a:cxnLst/>
              <a:rect l="l" t="t" r="r" b="b"/>
              <a:pathLst>
                <a:path w="751" h="7907" extrusionOk="0">
                  <a:moveTo>
                    <a:pt x="12" y="1"/>
                  </a:moveTo>
                  <a:lnTo>
                    <a:pt x="0" y="7907"/>
                  </a:lnTo>
                  <a:lnTo>
                    <a:pt x="738" y="7907"/>
                  </a:lnTo>
                  <a:lnTo>
                    <a:pt x="750" y="1"/>
                  </a:lnTo>
                  <a:close/>
                </a:path>
              </a:pathLst>
            </a:custGeom>
            <a:solidFill>
              <a:srgbClr val="F3F7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1055;p27">
              <a:extLst>
                <a:ext uri="{FF2B5EF4-FFF2-40B4-BE49-F238E27FC236}">
                  <a16:creationId xmlns:a16="http://schemas.microsoft.com/office/drawing/2014/main" xmlns="" id="{709F4993-32B8-4038-A6CA-B38159FCFAC5}"/>
                </a:ext>
              </a:extLst>
            </p:cNvPr>
            <p:cNvSpPr/>
            <p:nvPr/>
          </p:nvSpPr>
          <p:spPr>
            <a:xfrm>
              <a:off x="1480910" y="1384586"/>
              <a:ext cx="35605" cy="121986"/>
            </a:xfrm>
            <a:custGeom>
              <a:avLst/>
              <a:gdLst/>
              <a:ahLst/>
              <a:cxnLst/>
              <a:rect l="l" t="t" r="r" b="b"/>
              <a:pathLst>
                <a:path w="751" h="2573" extrusionOk="0">
                  <a:moveTo>
                    <a:pt x="12" y="1"/>
                  </a:moveTo>
                  <a:lnTo>
                    <a:pt x="0" y="2573"/>
                  </a:lnTo>
                  <a:lnTo>
                    <a:pt x="750" y="2573"/>
                  </a:lnTo>
                  <a:lnTo>
                    <a:pt x="750" y="1"/>
                  </a:lnTo>
                  <a:close/>
                </a:path>
              </a:pathLst>
            </a:custGeom>
            <a:solidFill>
              <a:srgbClr val="FFB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1056;p27">
              <a:extLst>
                <a:ext uri="{FF2B5EF4-FFF2-40B4-BE49-F238E27FC236}">
                  <a16:creationId xmlns:a16="http://schemas.microsoft.com/office/drawing/2014/main" xmlns="" id="{D87FD4EF-0E4C-4899-BB45-750148434709}"/>
                </a:ext>
              </a:extLst>
            </p:cNvPr>
            <p:cNvSpPr/>
            <p:nvPr/>
          </p:nvSpPr>
          <p:spPr>
            <a:xfrm>
              <a:off x="1502339" y="1384586"/>
              <a:ext cx="14176" cy="374302"/>
            </a:xfrm>
            <a:custGeom>
              <a:avLst/>
              <a:gdLst/>
              <a:ahLst/>
              <a:cxnLst/>
              <a:rect l="l" t="t" r="r" b="b"/>
              <a:pathLst>
                <a:path w="299" h="7895" extrusionOk="0">
                  <a:moveTo>
                    <a:pt x="12" y="1"/>
                  </a:moveTo>
                  <a:lnTo>
                    <a:pt x="1" y="7895"/>
                  </a:lnTo>
                  <a:lnTo>
                    <a:pt x="286" y="7895"/>
                  </a:lnTo>
                  <a:lnTo>
                    <a:pt x="298" y="1"/>
                  </a:lnTo>
                  <a:close/>
                </a:path>
              </a:pathLst>
            </a:custGeom>
            <a:solidFill>
              <a:srgbClr val="F69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1057;p27">
              <a:extLst>
                <a:ext uri="{FF2B5EF4-FFF2-40B4-BE49-F238E27FC236}">
                  <a16:creationId xmlns:a16="http://schemas.microsoft.com/office/drawing/2014/main" xmlns="" id="{D68D1B30-B03D-4F37-97CA-E0CF8F3D138A}"/>
                </a:ext>
              </a:extLst>
            </p:cNvPr>
            <p:cNvSpPr/>
            <p:nvPr/>
          </p:nvSpPr>
          <p:spPr>
            <a:xfrm>
              <a:off x="1515898" y="1546062"/>
              <a:ext cx="35605" cy="374302"/>
            </a:xfrm>
            <a:custGeom>
              <a:avLst/>
              <a:gdLst/>
              <a:ahLst/>
              <a:cxnLst/>
              <a:rect l="l" t="t" r="r" b="b"/>
              <a:pathLst>
                <a:path w="751" h="7895" extrusionOk="0">
                  <a:moveTo>
                    <a:pt x="12" y="0"/>
                  </a:moveTo>
                  <a:lnTo>
                    <a:pt x="0" y="7894"/>
                  </a:lnTo>
                  <a:lnTo>
                    <a:pt x="750" y="7894"/>
                  </a:lnTo>
                  <a:lnTo>
                    <a:pt x="750" y="0"/>
                  </a:lnTo>
                  <a:close/>
                </a:path>
              </a:pathLst>
            </a:custGeom>
            <a:solidFill>
              <a:srgbClr val="F3F7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1058;p27">
              <a:extLst>
                <a:ext uri="{FF2B5EF4-FFF2-40B4-BE49-F238E27FC236}">
                  <a16:creationId xmlns:a16="http://schemas.microsoft.com/office/drawing/2014/main" xmlns="" id="{3AAADDCA-245A-46EF-A27D-7DE69007BC50}"/>
                </a:ext>
              </a:extLst>
            </p:cNvPr>
            <p:cNvSpPr/>
            <p:nvPr/>
          </p:nvSpPr>
          <p:spPr>
            <a:xfrm>
              <a:off x="1516467" y="1545494"/>
              <a:ext cx="35605" cy="122555"/>
            </a:xfrm>
            <a:custGeom>
              <a:avLst/>
              <a:gdLst/>
              <a:ahLst/>
              <a:cxnLst/>
              <a:rect l="l" t="t" r="r" b="b"/>
              <a:pathLst>
                <a:path w="751" h="2585" extrusionOk="0">
                  <a:moveTo>
                    <a:pt x="12" y="0"/>
                  </a:moveTo>
                  <a:lnTo>
                    <a:pt x="0" y="2584"/>
                  </a:lnTo>
                  <a:lnTo>
                    <a:pt x="750" y="2584"/>
                  </a:lnTo>
                  <a:lnTo>
                    <a:pt x="750" y="0"/>
                  </a:lnTo>
                  <a:close/>
                </a:path>
              </a:pathLst>
            </a:custGeom>
            <a:solidFill>
              <a:srgbClr val="FFB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1059;p27">
              <a:extLst>
                <a:ext uri="{FF2B5EF4-FFF2-40B4-BE49-F238E27FC236}">
                  <a16:creationId xmlns:a16="http://schemas.microsoft.com/office/drawing/2014/main" xmlns="" id="{A86007B7-C659-4CD0-A00F-C05AD490AA2B}"/>
                </a:ext>
              </a:extLst>
            </p:cNvPr>
            <p:cNvSpPr/>
            <p:nvPr/>
          </p:nvSpPr>
          <p:spPr>
            <a:xfrm>
              <a:off x="1537897" y="1546631"/>
              <a:ext cx="14176" cy="374302"/>
            </a:xfrm>
            <a:custGeom>
              <a:avLst/>
              <a:gdLst/>
              <a:ahLst/>
              <a:cxnLst/>
              <a:rect l="l" t="t" r="r" b="b"/>
              <a:pathLst>
                <a:path w="299" h="7895" extrusionOk="0">
                  <a:moveTo>
                    <a:pt x="13" y="0"/>
                  </a:moveTo>
                  <a:lnTo>
                    <a:pt x="1" y="7894"/>
                  </a:lnTo>
                  <a:lnTo>
                    <a:pt x="286" y="7894"/>
                  </a:lnTo>
                  <a:lnTo>
                    <a:pt x="298" y="0"/>
                  </a:lnTo>
                  <a:close/>
                </a:path>
              </a:pathLst>
            </a:custGeom>
            <a:solidFill>
              <a:srgbClr val="D4D4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1060;p27">
              <a:extLst>
                <a:ext uri="{FF2B5EF4-FFF2-40B4-BE49-F238E27FC236}">
                  <a16:creationId xmlns:a16="http://schemas.microsoft.com/office/drawing/2014/main" xmlns="" id="{07BF50BC-B440-4611-9E58-74C89B6EF12C}"/>
                </a:ext>
              </a:extLst>
            </p:cNvPr>
            <p:cNvSpPr/>
            <p:nvPr/>
          </p:nvSpPr>
          <p:spPr>
            <a:xfrm>
              <a:off x="1551456" y="1546062"/>
              <a:ext cx="35605" cy="374871"/>
            </a:xfrm>
            <a:custGeom>
              <a:avLst/>
              <a:gdLst/>
              <a:ahLst/>
              <a:cxnLst/>
              <a:rect l="l" t="t" r="r" b="b"/>
              <a:pathLst>
                <a:path w="751" h="7907" extrusionOk="0">
                  <a:moveTo>
                    <a:pt x="12" y="0"/>
                  </a:moveTo>
                  <a:lnTo>
                    <a:pt x="0" y="7906"/>
                  </a:lnTo>
                  <a:lnTo>
                    <a:pt x="751" y="7906"/>
                  </a:lnTo>
                  <a:lnTo>
                    <a:pt x="751" y="0"/>
                  </a:lnTo>
                  <a:close/>
                </a:path>
              </a:pathLst>
            </a:custGeom>
            <a:solidFill>
              <a:srgbClr val="F3F7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1061;p27">
              <a:extLst>
                <a:ext uri="{FF2B5EF4-FFF2-40B4-BE49-F238E27FC236}">
                  <a16:creationId xmlns:a16="http://schemas.microsoft.com/office/drawing/2014/main" xmlns="" id="{469158D1-3356-4A09-B620-BC7CC020AA4C}"/>
                </a:ext>
              </a:extLst>
            </p:cNvPr>
            <p:cNvSpPr/>
            <p:nvPr/>
          </p:nvSpPr>
          <p:spPr>
            <a:xfrm>
              <a:off x="1552025" y="1546062"/>
              <a:ext cx="35605" cy="121986"/>
            </a:xfrm>
            <a:custGeom>
              <a:avLst/>
              <a:gdLst/>
              <a:ahLst/>
              <a:cxnLst/>
              <a:rect l="l" t="t" r="r" b="b"/>
              <a:pathLst>
                <a:path w="751" h="2573" extrusionOk="0">
                  <a:moveTo>
                    <a:pt x="12" y="0"/>
                  </a:moveTo>
                  <a:lnTo>
                    <a:pt x="0" y="2572"/>
                  </a:lnTo>
                  <a:lnTo>
                    <a:pt x="750" y="2572"/>
                  </a:lnTo>
                  <a:lnTo>
                    <a:pt x="750" y="0"/>
                  </a:lnTo>
                  <a:close/>
                </a:path>
              </a:pathLst>
            </a:custGeom>
            <a:solidFill>
              <a:srgbClr val="FFB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1062;p27">
              <a:extLst>
                <a:ext uri="{FF2B5EF4-FFF2-40B4-BE49-F238E27FC236}">
                  <a16:creationId xmlns:a16="http://schemas.microsoft.com/office/drawing/2014/main" xmlns="" id="{797FBAEE-89A9-4F63-BB8F-06BFEFF8DBEC}"/>
                </a:ext>
              </a:extLst>
            </p:cNvPr>
            <p:cNvSpPr/>
            <p:nvPr/>
          </p:nvSpPr>
          <p:spPr>
            <a:xfrm>
              <a:off x="1573454" y="1546062"/>
              <a:ext cx="14176" cy="374871"/>
            </a:xfrm>
            <a:custGeom>
              <a:avLst/>
              <a:gdLst/>
              <a:ahLst/>
              <a:cxnLst/>
              <a:rect l="l" t="t" r="r" b="b"/>
              <a:pathLst>
                <a:path w="299" h="7907" extrusionOk="0">
                  <a:moveTo>
                    <a:pt x="13" y="0"/>
                  </a:moveTo>
                  <a:lnTo>
                    <a:pt x="1" y="7906"/>
                  </a:lnTo>
                  <a:lnTo>
                    <a:pt x="287" y="7906"/>
                  </a:lnTo>
                  <a:lnTo>
                    <a:pt x="298" y="0"/>
                  </a:lnTo>
                  <a:close/>
                </a:path>
              </a:pathLst>
            </a:custGeom>
            <a:solidFill>
              <a:srgbClr val="F69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1063;p27">
              <a:extLst>
                <a:ext uri="{FF2B5EF4-FFF2-40B4-BE49-F238E27FC236}">
                  <a16:creationId xmlns:a16="http://schemas.microsoft.com/office/drawing/2014/main" xmlns="" id="{D103E748-A481-494B-B085-CD7C8B3B715D}"/>
                </a:ext>
              </a:extLst>
            </p:cNvPr>
            <p:cNvSpPr/>
            <p:nvPr/>
          </p:nvSpPr>
          <p:spPr>
            <a:xfrm>
              <a:off x="1302506" y="1642588"/>
              <a:ext cx="284555" cy="301480"/>
            </a:xfrm>
            <a:custGeom>
              <a:avLst/>
              <a:gdLst/>
              <a:ahLst/>
              <a:cxnLst/>
              <a:rect l="l" t="t" r="r" b="b"/>
              <a:pathLst>
                <a:path w="6002" h="6359" extrusionOk="0">
                  <a:moveTo>
                    <a:pt x="1" y="0"/>
                  </a:moveTo>
                  <a:lnTo>
                    <a:pt x="1" y="6358"/>
                  </a:lnTo>
                  <a:lnTo>
                    <a:pt x="6002" y="6358"/>
                  </a:lnTo>
                  <a:lnTo>
                    <a:pt x="6002"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1" name="Google Shape;1064;p27">
              <a:extLst>
                <a:ext uri="{FF2B5EF4-FFF2-40B4-BE49-F238E27FC236}">
                  <a16:creationId xmlns:a16="http://schemas.microsoft.com/office/drawing/2014/main" xmlns="" id="{90E2B28D-DB14-40F4-91A5-5222B8268626}"/>
                </a:ext>
              </a:extLst>
            </p:cNvPr>
            <p:cNvSpPr/>
            <p:nvPr/>
          </p:nvSpPr>
          <p:spPr>
            <a:xfrm>
              <a:off x="1302506" y="1559574"/>
              <a:ext cx="284555" cy="99988"/>
            </a:xfrm>
            <a:custGeom>
              <a:avLst/>
              <a:gdLst/>
              <a:ahLst/>
              <a:cxnLst/>
              <a:rect l="l" t="t" r="r" b="b"/>
              <a:pathLst>
                <a:path w="6002" h="2109" extrusionOk="0">
                  <a:moveTo>
                    <a:pt x="1" y="1"/>
                  </a:moveTo>
                  <a:lnTo>
                    <a:pt x="1" y="2108"/>
                  </a:lnTo>
                  <a:lnTo>
                    <a:pt x="6002" y="2108"/>
                  </a:lnTo>
                  <a:lnTo>
                    <a:pt x="6002" y="1"/>
                  </a:lnTo>
                  <a:lnTo>
                    <a:pt x="5942" y="1"/>
                  </a:lnTo>
                  <a:lnTo>
                    <a:pt x="5716" y="13"/>
                  </a:lnTo>
                  <a:lnTo>
                    <a:pt x="5323" y="191"/>
                  </a:lnTo>
                  <a:lnTo>
                    <a:pt x="5025" y="489"/>
                  </a:lnTo>
                  <a:lnTo>
                    <a:pt x="4858" y="882"/>
                  </a:lnTo>
                  <a:lnTo>
                    <a:pt x="4835" y="1096"/>
                  </a:lnTo>
                  <a:lnTo>
                    <a:pt x="4835" y="1465"/>
                  </a:lnTo>
                  <a:lnTo>
                    <a:pt x="1167" y="1465"/>
                  </a:lnTo>
                  <a:lnTo>
                    <a:pt x="1167" y="1096"/>
                  </a:lnTo>
                  <a:lnTo>
                    <a:pt x="1144" y="870"/>
                  </a:lnTo>
                  <a:lnTo>
                    <a:pt x="977" y="477"/>
                  </a:lnTo>
                  <a:lnTo>
                    <a:pt x="679" y="180"/>
                  </a:lnTo>
                  <a:lnTo>
                    <a:pt x="286" y="13"/>
                  </a:lnTo>
                  <a:lnTo>
                    <a:pt x="60" y="1"/>
                  </a:lnTo>
                  <a:close/>
                </a:path>
              </a:pathLst>
            </a:custGeom>
            <a:solidFill>
              <a:srgbClr val="F3F7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2" name="Google Shape;1065;p27">
              <a:extLst>
                <a:ext uri="{FF2B5EF4-FFF2-40B4-BE49-F238E27FC236}">
                  <a16:creationId xmlns:a16="http://schemas.microsoft.com/office/drawing/2014/main" xmlns="" id="{6DFF1D16-E39D-4BB8-BEB8-3381C631D2F0}"/>
                </a:ext>
              </a:extLst>
            </p:cNvPr>
            <p:cNvSpPr/>
            <p:nvPr/>
          </p:nvSpPr>
          <p:spPr>
            <a:xfrm>
              <a:off x="1036631" y="1277345"/>
              <a:ext cx="781886" cy="781317"/>
            </a:xfrm>
            <a:custGeom>
              <a:avLst/>
              <a:gdLst/>
              <a:ahLst/>
              <a:cxnLst/>
              <a:rect l="l" t="t" r="r" b="b"/>
              <a:pathLst>
                <a:path w="16492" h="16480" extrusionOk="0">
                  <a:moveTo>
                    <a:pt x="8240" y="1096"/>
                  </a:moveTo>
                  <a:lnTo>
                    <a:pt x="8609" y="1108"/>
                  </a:lnTo>
                  <a:lnTo>
                    <a:pt x="9335" y="1179"/>
                  </a:lnTo>
                  <a:lnTo>
                    <a:pt x="10026" y="1322"/>
                  </a:lnTo>
                  <a:lnTo>
                    <a:pt x="10705" y="1525"/>
                  </a:lnTo>
                  <a:lnTo>
                    <a:pt x="11336" y="1798"/>
                  </a:lnTo>
                  <a:lnTo>
                    <a:pt x="11943" y="2132"/>
                  </a:lnTo>
                  <a:lnTo>
                    <a:pt x="12514" y="2513"/>
                  </a:lnTo>
                  <a:lnTo>
                    <a:pt x="13050" y="2953"/>
                  </a:lnTo>
                  <a:lnTo>
                    <a:pt x="13538" y="3430"/>
                  </a:lnTo>
                  <a:lnTo>
                    <a:pt x="13967" y="3966"/>
                  </a:lnTo>
                  <a:lnTo>
                    <a:pt x="14360" y="4537"/>
                  </a:lnTo>
                  <a:lnTo>
                    <a:pt x="14681" y="5144"/>
                  </a:lnTo>
                  <a:lnTo>
                    <a:pt x="14955" y="5787"/>
                  </a:lnTo>
                  <a:lnTo>
                    <a:pt x="15170" y="6454"/>
                  </a:lnTo>
                  <a:lnTo>
                    <a:pt x="15313" y="7157"/>
                  </a:lnTo>
                  <a:lnTo>
                    <a:pt x="15384" y="7871"/>
                  </a:lnTo>
                  <a:lnTo>
                    <a:pt x="15384" y="8240"/>
                  </a:lnTo>
                  <a:lnTo>
                    <a:pt x="15384" y="8609"/>
                  </a:lnTo>
                  <a:lnTo>
                    <a:pt x="15313" y="9324"/>
                  </a:lnTo>
                  <a:lnTo>
                    <a:pt x="15170" y="10026"/>
                  </a:lnTo>
                  <a:lnTo>
                    <a:pt x="14955" y="10693"/>
                  </a:lnTo>
                  <a:lnTo>
                    <a:pt x="14681" y="11336"/>
                  </a:lnTo>
                  <a:lnTo>
                    <a:pt x="14360" y="11943"/>
                  </a:lnTo>
                  <a:lnTo>
                    <a:pt x="13967" y="12515"/>
                  </a:lnTo>
                  <a:lnTo>
                    <a:pt x="13538" y="13050"/>
                  </a:lnTo>
                  <a:lnTo>
                    <a:pt x="13050" y="13527"/>
                  </a:lnTo>
                  <a:lnTo>
                    <a:pt x="12514" y="13967"/>
                  </a:lnTo>
                  <a:lnTo>
                    <a:pt x="11943" y="14348"/>
                  </a:lnTo>
                  <a:lnTo>
                    <a:pt x="11336" y="14682"/>
                  </a:lnTo>
                  <a:lnTo>
                    <a:pt x="10705" y="14955"/>
                  </a:lnTo>
                  <a:lnTo>
                    <a:pt x="10026" y="15158"/>
                  </a:lnTo>
                  <a:lnTo>
                    <a:pt x="9335" y="15301"/>
                  </a:lnTo>
                  <a:lnTo>
                    <a:pt x="8609" y="15372"/>
                  </a:lnTo>
                  <a:lnTo>
                    <a:pt x="8240" y="15384"/>
                  </a:lnTo>
                  <a:lnTo>
                    <a:pt x="7871" y="15372"/>
                  </a:lnTo>
                  <a:lnTo>
                    <a:pt x="7156" y="15301"/>
                  </a:lnTo>
                  <a:lnTo>
                    <a:pt x="6454" y="15158"/>
                  </a:lnTo>
                  <a:lnTo>
                    <a:pt x="5787" y="14955"/>
                  </a:lnTo>
                  <a:lnTo>
                    <a:pt x="5144" y="14682"/>
                  </a:lnTo>
                  <a:lnTo>
                    <a:pt x="4537" y="14348"/>
                  </a:lnTo>
                  <a:lnTo>
                    <a:pt x="3965" y="13967"/>
                  </a:lnTo>
                  <a:lnTo>
                    <a:pt x="3442" y="13527"/>
                  </a:lnTo>
                  <a:lnTo>
                    <a:pt x="2953" y="13050"/>
                  </a:lnTo>
                  <a:lnTo>
                    <a:pt x="2513" y="12515"/>
                  </a:lnTo>
                  <a:lnTo>
                    <a:pt x="2132" y="11943"/>
                  </a:lnTo>
                  <a:lnTo>
                    <a:pt x="1798" y="11336"/>
                  </a:lnTo>
                  <a:lnTo>
                    <a:pt x="1525" y="10693"/>
                  </a:lnTo>
                  <a:lnTo>
                    <a:pt x="1322" y="10026"/>
                  </a:lnTo>
                  <a:lnTo>
                    <a:pt x="1179" y="9324"/>
                  </a:lnTo>
                  <a:lnTo>
                    <a:pt x="1108" y="8609"/>
                  </a:lnTo>
                  <a:lnTo>
                    <a:pt x="1096" y="8240"/>
                  </a:lnTo>
                  <a:lnTo>
                    <a:pt x="1108" y="7871"/>
                  </a:lnTo>
                  <a:lnTo>
                    <a:pt x="1179" y="7157"/>
                  </a:lnTo>
                  <a:lnTo>
                    <a:pt x="1322" y="6454"/>
                  </a:lnTo>
                  <a:lnTo>
                    <a:pt x="1525" y="5787"/>
                  </a:lnTo>
                  <a:lnTo>
                    <a:pt x="1798" y="5144"/>
                  </a:lnTo>
                  <a:lnTo>
                    <a:pt x="2132" y="4537"/>
                  </a:lnTo>
                  <a:lnTo>
                    <a:pt x="2513" y="3966"/>
                  </a:lnTo>
                  <a:lnTo>
                    <a:pt x="2953" y="3430"/>
                  </a:lnTo>
                  <a:lnTo>
                    <a:pt x="3442" y="2953"/>
                  </a:lnTo>
                  <a:lnTo>
                    <a:pt x="3965" y="2513"/>
                  </a:lnTo>
                  <a:lnTo>
                    <a:pt x="4537" y="2132"/>
                  </a:lnTo>
                  <a:lnTo>
                    <a:pt x="5144" y="1798"/>
                  </a:lnTo>
                  <a:lnTo>
                    <a:pt x="5787" y="1525"/>
                  </a:lnTo>
                  <a:lnTo>
                    <a:pt x="6454" y="1322"/>
                  </a:lnTo>
                  <a:lnTo>
                    <a:pt x="7156" y="1179"/>
                  </a:lnTo>
                  <a:lnTo>
                    <a:pt x="7871" y="1108"/>
                  </a:lnTo>
                  <a:lnTo>
                    <a:pt x="8240" y="1096"/>
                  </a:lnTo>
                  <a:close/>
                  <a:moveTo>
                    <a:pt x="7823" y="1"/>
                  </a:moveTo>
                  <a:lnTo>
                    <a:pt x="6990" y="84"/>
                  </a:lnTo>
                  <a:lnTo>
                    <a:pt x="6180" y="251"/>
                  </a:lnTo>
                  <a:lnTo>
                    <a:pt x="5406" y="489"/>
                  </a:lnTo>
                  <a:lnTo>
                    <a:pt x="4668" y="810"/>
                  </a:lnTo>
                  <a:lnTo>
                    <a:pt x="3965" y="1191"/>
                  </a:lnTo>
                  <a:lnTo>
                    <a:pt x="3311" y="1632"/>
                  </a:lnTo>
                  <a:lnTo>
                    <a:pt x="2691" y="2132"/>
                  </a:lnTo>
                  <a:lnTo>
                    <a:pt x="2132" y="2691"/>
                  </a:lnTo>
                  <a:lnTo>
                    <a:pt x="1632" y="3299"/>
                  </a:lnTo>
                  <a:lnTo>
                    <a:pt x="1191" y="3966"/>
                  </a:lnTo>
                  <a:lnTo>
                    <a:pt x="810" y="4668"/>
                  </a:lnTo>
                  <a:lnTo>
                    <a:pt x="501" y="5406"/>
                  </a:lnTo>
                  <a:lnTo>
                    <a:pt x="251" y="6180"/>
                  </a:lnTo>
                  <a:lnTo>
                    <a:pt x="84" y="6978"/>
                  </a:lnTo>
                  <a:lnTo>
                    <a:pt x="0" y="7811"/>
                  </a:lnTo>
                  <a:lnTo>
                    <a:pt x="0" y="8240"/>
                  </a:lnTo>
                  <a:lnTo>
                    <a:pt x="0" y="8669"/>
                  </a:lnTo>
                  <a:lnTo>
                    <a:pt x="84" y="9502"/>
                  </a:lnTo>
                  <a:lnTo>
                    <a:pt x="251" y="10300"/>
                  </a:lnTo>
                  <a:lnTo>
                    <a:pt x="501" y="11074"/>
                  </a:lnTo>
                  <a:lnTo>
                    <a:pt x="810" y="11812"/>
                  </a:lnTo>
                  <a:lnTo>
                    <a:pt x="1191" y="12515"/>
                  </a:lnTo>
                  <a:lnTo>
                    <a:pt x="1632" y="13181"/>
                  </a:lnTo>
                  <a:lnTo>
                    <a:pt x="2132" y="13789"/>
                  </a:lnTo>
                  <a:lnTo>
                    <a:pt x="2691" y="14348"/>
                  </a:lnTo>
                  <a:lnTo>
                    <a:pt x="3311" y="14848"/>
                  </a:lnTo>
                  <a:lnTo>
                    <a:pt x="3965" y="15289"/>
                  </a:lnTo>
                  <a:lnTo>
                    <a:pt x="4668" y="15670"/>
                  </a:lnTo>
                  <a:lnTo>
                    <a:pt x="5406" y="15991"/>
                  </a:lnTo>
                  <a:lnTo>
                    <a:pt x="6180" y="16229"/>
                  </a:lnTo>
                  <a:lnTo>
                    <a:pt x="6990" y="16396"/>
                  </a:lnTo>
                  <a:lnTo>
                    <a:pt x="7823" y="16479"/>
                  </a:lnTo>
                  <a:lnTo>
                    <a:pt x="8669" y="16479"/>
                  </a:lnTo>
                  <a:lnTo>
                    <a:pt x="9502" y="16396"/>
                  </a:lnTo>
                  <a:lnTo>
                    <a:pt x="10300" y="16229"/>
                  </a:lnTo>
                  <a:lnTo>
                    <a:pt x="11074" y="15991"/>
                  </a:lnTo>
                  <a:lnTo>
                    <a:pt x="11824" y="15670"/>
                  </a:lnTo>
                  <a:lnTo>
                    <a:pt x="12526" y="15289"/>
                  </a:lnTo>
                  <a:lnTo>
                    <a:pt x="13181" y="14848"/>
                  </a:lnTo>
                  <a:lnTo>
                    <a:pt x="13788" y="14348"/>
                  </a:lnTo>
                  <a:lnTo>
                    <a:pt x="14348" y="13789"/>
                  </a:lnTo>
                  <a:lnTo>
                    <a:pt x="14848" y="13181"/>
                  </a:lnTo>
                  <a:lnTo>
                    <a:pt x="15301" y="12515"/>
                  </a:lnTo>
                  <a:lnTo>
                    <a:pt x="15682" y="11812"/>
                  </a:lnTo>
                  <a:lnTo>
                    <a:pt x="15991" y="11074"/>
                  </a:lnTo>
                  <a:lnTo>
                    <a:pt x="16229" y="10300"/>
                  </a:lnTo>
                  <a:lnTo>
                    <a:pt x="16396" y="9502"/>
                  </a:lnTo>
                  <a:lnTo>
                    <a:pt x="16479" y="8669"/>
                  </a:lnTo>
                  <a:lnTo>
                    <a:pt x="16491" y="8240"/>
                  </a:lnTo>
                  <a:lnTo>
                    <a:pt x="16479" y="7811"/>
                  </a:lnTo>
                  <a:lnTo>
                    <a:pt x="16396" y="6978"/>
                  </a:lnTo>
                  <a:lnTo>
                    <a:pt x="16229" y="6180"/>
                  </a:lnTo>
                  <a:lnTo>
                    <a:pt x="15991" y="5406"/>
                  </a:lnTo>
                  <a:lnTo>
                    <a:pt x="15682" y="4668"/>
                  </a:lnTo>
                  <a:lnTo>
                    <a:pt x="15301" y="3966"/>
                  </a:lnTo>
                  <a:lnTo>
                    <a:pt x="14848" y="3299"/>
                  </a:lnTo>
                  <a:lnTo>
                    <a:pt x="14348" y="2691"/>
                  </a:lnTo>
                  <a:lnTo>
                    <a:pt x="13788" y="2132"/>
                  </a:lnTo>
                  <a:lnTo>
                    <a:pt x="13181" y="1632"/>
                  </a:lnTo>
                  <a:lnTo>
                    <a:pt x="12526" y="1191"/>
                  </a:lnTo>
                  <a:lnTo>
                    <a:pt x="11824" y="810"/>
                  </a:lnTo>
                  <a:lnTo>
                    <a:pt x="11074" y="489"/>
                  </a:lnTo>
                  <a:lnTo>
                    <a:pt x="10300" y="251"/>
                  </a:lnTo>
                  <a:lnTo>
                    <a:pt x="9502" y="84"/>
                  </a:lnTo>
                  <a:lnTo>
                    <a:pt x="866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1066;p27">
              <a:extLst>
                <a:ext uri="{FF2B5EF4-FFF2-40B4-BE49-F238E27FC236}">
                  <a16:creationId xmlns:a16="http://schemas.microsoft.com/office/drawing/2014/main" xmlns="" id="{8F832CEA-3D27-4CDF-9E08-E30D9C6BFFC1}"/>
                </a:ext>
              </a:extLst>
            </p:cNvPr>
            <p:cNvSpPr/>
            <p:nvPr/>
          </p:nvSpPr>
          <p:spPr>
            <a:xfrm>
              <a:off x="1143303" y="1384586"/>
              <a:ext cx="566265" cy="566834"/>
            </a:xfrm>
            <a:custGeom>
              <a:avLst/>
              <a:gdLst/>
              <a:ahLst/>
              <a:cxnLst/>
              <a:rect l="l" t="t" r="r" b="b"/>
              <a:pathLst>
                <a:path w="11944" h="11956" extrusionOk="0">
                  <a:moveTo>
                    <a:pt x="11157" y="1"/>
                  </a:moveTo>
                  <a:lnTo>
                    <a:pt x="1" y="11157"/>
                  </a:lnTo>
                  <a:lnTo>
                    <a:pt x="787" y="11955"/>
                  </a:lnTo>
                  <a:lnTo>
                    <a:pt x="11943" y="799"/>
                  </a:lnTo>
                  <a:lnTo>
                    <a:pt x="1115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7" name="مربع نص 116"/>
          <p:cNvSpPr txBox="1"/>
          <p:nvPr/>
        </p:nvSpPr>
        <p:spPr>
          <a:xfrm>
            <a:off x="8585200" y="4715933"/>
            <a:ext cx="558800" cy="307777"/>
          </a:xfrm>
          <a:prstGeom prst="rect">
            <a:avLst/>
          </a:prstGeom>
          <a:noFill/>
        </p:spPr>
        <p:txBody>
          <a:bodyPr wrap="square" rtlCol="1">
            <a:spAutoFit/>
          </a:bodyPr>
          <a:lstStyle/>
          <a:p>
            <a:pPr algn="ctr"/>
            <a:r>
              <a:rPr lang="en-US" b="1" dirty="0" smtClean="0"/>
              <a:t>12</a:t>
            </a:r>
            <a:endParaRPr lang="ar-SA" b="1" dirty="0"/>
          </a:p>
        </p:txBody>
      </p:sp>
    </p:spTree>
    <p:extLst>
      <p:ext uri="{BB962C8B-B14F-4D97-AF65-F5344CB8AC3E}">
        <p14:creationId xmlns:p14="http://schemas.microsoft.com/office/powerpoint/2010/main" val="38044425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111"/>
                                        </p:tgtEl>
                                      </p:cBhvr>
                                    </p:animEffect>
                                    <p:animScale>
                                      <p:cBhvr>
                                        <p:cTn id="7" dur="250" autoRev="1" fill="hold"/>
                                        <p:tgtEl>
                                          <p:spTgt spid="111"/>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70"/>
                                        </p:tgtEl>
                                        <p:attrNameLst>
                                          <p:attrName>style.visibility</p:attrName>
                                        </p:attrNameLst>
                                      </p:cBhvr>
                                      <p:to>
                                        <p:strVal val="visible"/>
                                      </p:to>
                                    </p:set>
                                    <p:animEffect transition="in" filter="fade">
                                      <p:cBhvr>
                                        <p:cTn id="12" dur="1000"/>
                                        <p:tgtEl>
                                          <p:spTgt spid="370"/>
                                        </p:tgtEl>
                                      </p:cBhvr>
                                    </p:animEffect>
                                    <p:anim calcmode="lin" valueType="num">
                                      <p:cBhvr>
                                        <p:cTn id="13" dur="1000" fill="hold"/>
                                        <p:tgtEl>
                                          <p:spTgt spid="370"/>
                                        </p:tgtEl>
                                        <p:attrNameLst>
                                          <p:attrName>ppt_x</p:attrName>
                                        </p:attrNameLst>
                                      </p:cBhvr>
                                      <p:tavLst>
                                        <p:tav tm="0">
                                          <p:val>
                                            <p:strVal val="#ppt_x"/>
                                          </p:val>
                                        </p:tav>
                                        <p:tav tm="100000">
                                          <p:val>
                                            <p:strVal val="#ppt_x"/>
                                          </p:val>
                                        </p:tav>
                                      </p:tavLst>
                                    </p:anim>
                                    <p:anim calcmode="lin" valueType="num">
                                      <p:cBhvr>
                                        <p:cTn id="14" dur="1000" fill="hold"/>
                                        <p:tgtEl>
                                          <p:spTgt spid="37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5" presetClass="exit" presetSubtype="0" fill="hold" nodeType="clickEffect">
                                  <p:stCondLst>
                                    <p:cond delay="0"/>
                                  </p:stCondLst>
                                  <p:childTnLst>
                                    <p:animEffect transition="out" filter="fade">
                                      <p:cBhvr>
                                        <p:cTn id="18" dur="2000"/>
                                        <p:tgtEl>
                                          <p:spTgt spid="213"/>
                                        </p:tgtEl>
                                      </p:cBhvr>
                                    </p:animEffect>
                                    <p:anim calcmode="lin" valueType="num">
                                      <p:cBhvr>
                                        <p:cTn id="19" dur="2000"/>
                                        <p:tgtEl>
                                          <p:spTgt spid="213"/>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20" dur="2000"/>
                                        <p:tgtEl>
                                          <p:spTgt spid="213"/>
                                        </p:tgtEl>
                                        <p:attrNameLst>
                                          <p:attrName>ppt_h</p:attrName>
                                        </p:attrNameLst>
                                      </p:cBhvr>
                                      <p:tavLst>
                                        <p:tav tm="0">
                                          <p:val>
                                            <p:strVal val="ppt_h"/>
                                          </p:val>
                                        </p:tav>
                                        <p:tav tm="100000">
                                          <p:val>
                                            <p:strVal val="ppt_h"/>
                                          </p:val>
                                        </p:tav>
                                      </p:tavLst>
                                    </p:anim>
                                    <p:set>
                                      <p:cBhvr>
                                        <p:cTn id="21" dur="1" fill="hold">
                                          <p:stCondLst>
                                            <p:cond delay="1999"/>
                                          </p:stCondLst>
                                        </p:cTn>
                                        <p:tgtEl>
                                          <p:spTgt spid="2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0" grpId="0"/>
      <p:bldP spid="1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A6343FD3-9EEC-4695-922F-C0E5EEED38D8}"/>
              </a:ext>
            </a:extLst>
          </p:cNvPr>
          <p:cNvSpPr txBox="1"/>
          <p:nvPr/>
        </p:nvSpPr>
        <p:spPr>
          <a:xfrm>
            <a:off x="194100" y="1481335"/>
            <a:ext cx="5745489" cy="2372060"/>
          </a:xfrm>
          <a:prstGeom prst="rect">
            <a:avLst/>
          </a:prstGeom>
          <a:noFill/>
        </p:spPr>
        <p:txBody>
          <a:bodyPr wrap="square">
            <a:spAutoFit/>
          </a:bodyPr>
          <a:lstStyle/>
          <a:p>
            <a:pPr lvl="0" algn="just" rtl="0">
              <a:lnSpc>
                <a:spcPct val="107000"/>
              </a:lnSpc>
              <a:spcAft>
                <a:spcPts val="800"/>
              </a:spcAft>
              <a:buClr>
                <a:srgbClr val="000000"/>
              </a:buClr>
              <a:buSzPts val="1100"/>
            </a:pPr>
            <a:r>
              <a:rPr lang="en-US" sz="1800" b="1" dirty="0">
                <a:solidFill>
                  <a:schemeClr val="tx1"/>
                </a:solidFill>
                <a:latin typeface="Fira Sans Extra Condensed"/>
              </a:rPr>
              <a:t>1. Smokers and providers have specific identified barriers such as a lack of knowledge and skills, attitudes and perceptions of one another, a lack of time and organizational support, a lack of patient motivation, and other patient problems.</a:t>
            </a:r>
          </a:p>
          <a:p>
            <a:pPr lvl="0" algn="just" rtl="0">
              <a:lnSpc>
                <a:spcPct val="107000"/>
              </a:lnSpc>
              <a:spcAft>
                <a:spcPts val="800"/>
              </a:spcAft>
              <a:buClr>
                <a:srgbClr val="000000"/>
              </a:buClr>
              <a:buSzPts val="1100"/>
            </a:pPr>
            <a:endParaRPr lang="en-GB" sz="1800" b="1" dirty="0">
              <a:solidFill>
                <a:schemeClr val="tx1"/>
              </a:solidFill>
              <a:latin typeface="Fira Sans Extra Condensed"/>
            </a:endParaRPr>
          </a:p>
          <a:p>
            <a:pPr lvl="0" algn="just" rtl="0">
              <a:lnSpc>
                <a:spcPct val="107000"/>
              </a:lnSpc>
              <a:spcAft>
                <a:spcPts val="800"/>
              </a:spcAft>
              <a:buClr>
                <a:srgbClr val="000000"/>
              </a:buClr>
              <a:buSzPts val="1100"/>
            </a:pPr>
            <a:r>
              <a:rPr lang="en-US" sz="1800" b="1" dirty="0">
                <a:solidFill>
                  <a:schemeClr val="tx1"/>
                </a:solidFill>
                <a:latin typeface="Fira Sans Extra Condensed"/>
              </a:rPr>
              <a:t>2. Interventions are based to address the barriers which are listed above to accelerate the rates of tobacco cessation</a:t>
            </a:r>
            <a:r>
              <a:rPr lang="en-US" sz="1800" b="1" dirty="0" smtClean="0">
                <a:solidFill>
                  <a:schemeClr val="tx1"/>
                </a:solidFill>
                <a:latin typeface="Fira Sans Extra Condensed"/>
              </a:rPr>
              <a:t>.</a:t>
            </a:r>
            <a:r>
              <a:rPr lang="en-US" sz="1800" b="1" dirty="0">
                <a:solidFill>
                  <a:schemeClr val="tx1"/>
                </a:solidFill>
                <a:latin typeface="Fira Sans Extra Condensed"/>
              </a:rPr>
              <a:t>	</a:t>
            </a:r>
            <a:endParaRPr lang="en-GB" sz="1800" b="1" dirty="0">
              <a:solidFill>
                <a:schemeClr val="accent3"/>
              </a:solidFill>
              <a:latin typeface="Fira Sans Extra Condensed"/>
            </a:endParaRPr>
          </a:p>
        </p:txBody>
      </p:sp>
      <p:grpSp>
        <p:nvGrpSpPr>
          <p:cNvPr id="5" name="Google Shape;849;p24">
            <a:extLst>
              <a:ext uri="{FF2B5EF4-FFF2-40B4-BE49-F238E27FC236}">
                <a16:creationId xmlns:a16="http://schemas.microsoft.com/office/drawing/2014/main" xmlns="" id="{4AF2D3FE-A860-439C-9F2E-D7413B383704}"/>
              </a:ext>
            </a:extLst>
          </p:cNvPr>
          <p:cNvGrpSpPr/>
          <p:nvPr/>
        </p:nvGrpSpPr>
        <p:grpSpPr>
          <a:xfrm rot="18050802">
            <a:off x="5893098" y="1761590"/>
            <a:ext cx="2378116" cy="1426343"/>
            <a:chOff x="426552" y="2441541"/>
            <a:chExt cx="1946245" cy="1167315"/>
          </a:xfrm>
        </p:grpSpPr>
        <p:sp>
          <p:nvSpPr>
            <p:cNvPr id="6" name="Google Shape;850;p24">
              <a:extLst>
                <a:ext uri="{FF2B5EF4-FFF2-40B4-BE49-F238E27FC236}">
                  <a16:creationId xmlns:a16="http://schemas.microsoft.com/office/drawing/2014/main" xmlns="" id="{0D404A98-81A8-4B4F-982C-FB016BF36F1C}"/>
                </a:ext>
              </a:extLst>
            </p:cNvPr>
            <p:cNvSpPr/>
            <p:nvPr/>
          </p:nvSpPr>
          <p:spPr>
            <a:xfrm>
              <a:off x="565767" y="2441541"/>
              <a:ext cx="1167150" cy="1167315"/>
            </a:xfrm>
            <a:custGeom>
              <a:avLst/>
              <a:gdLst/>
              <a:ahLst/>
              <a:cxnLst/>
              <a:rect l="l" t="t" r="r" b="b"/>
              <a:pathLst>
                <a:path w="10181" h="10182" extrusionOk="0">
                  <a:moveTo>
                    <a:pt x="4831" y="1"/>
                  </a:moveTo>
                  <a:lnTo>
                    <a:pt x="4313" y="54"/>
                  </a:lnTo>
                  <a:lnTo>
                    <a:pt x="3822" y="162"/>
                  </a:lnTo>
                  <a:lnTo>
                    <a:pt x="3340" y="305"/>
                  </a:lnTo>
                  <a:lnTo>
                    <a:pt x="2885" y="501"/>
                  </a:lnTo>
                  <a:lnTo>
                    <a:pt x="2456" y="733"/>
                  </a:lnTo>
                  <a:lnTo>
                    <a:pt x="2045" y="1010"/>
                  </a:lnTo>
                  <a:lnTo>
                    <a:pt x="1670" y="1323"/>
                  </a:lnTo>
                  <a:lnTo>
                    <a:pt x="1322" y="1671"/>
                  </a:lnTo>
                  <a:lnTo>
                    <a:pt x="1009" y="2046"/>
                  </a:lnTo>
                  <a:lnTo>
                    <a:pt x="733" y="2457"/>
                  </a:lnTo>
                  <a:lnTo>
                    <a:pt x="500" y="2885"/>
                  </a:lnTo>
                  <a:lnTo>
                    <a:pt x="304" y="3341"/>
                  </a:lnTo>
                  <a:lnTo>
                    <a:pt x="161" y="3823"/>
                  </a:lnTo>
                  <a:lnTo>
                    <a:pt x="54" y="4314"/>
                  </a:lnTo>
                  <a:lnTo>
                    <a:pt x="9" y="4832"/>
                  </a:lnTo>
                  <a:lnTo>
                    <a:pt x="0" y="5091"/>
                  </a:lnTo>
                  <a:lnTo>
                    <a:pt x="1268" y="5091"/>
                  </a:lnTo>
                  <a:lnTo>
                    <a:pt x="1286" y="4698"/>
                  </a:lnTo>
                  <a:lnTo>
                    <a:pt x="1438" y="3957"/>
                  </a:lnTo>
                  <a:lnTo>
                    <a:pt x="1724" y="3269"/>
                  </a:lnTo>
                  <a:lnTo>
                    <a:pt x="2135" y="2662"/>
                  </a:lnTo>
                  <a:lnTo>
                    <a:pt x="2661" y="2135"/>
                  </a:lnTo>
                  <a:lnTo>
                    <a:pt x="3269" y="1724"/>
                  </a:lnTo>
                  <a:lnTo>
                    <a:pt x="3956" y="1439"/>
                  </a:lnTo>
                  <a:lnTo>
                    <a:pt x="4697" y="1278"/>
                  </a:lnTo>
                  <a:lnTo>
                    <a:pt x="5090" y="1269"/>
                  </a:lnTo>
                  <a:lnTo>
                    <a:pt x="5483" y="1278"/>
                  </a:lnTo>
                  <a:lnTo>
                    <a:pt x="6233" y="1439"/>
                  </a:lnTo>
                  <a:lnTo>
                    <a:pt x="6921" y="1724"/>
                  </a:lnTo>
                  <a:lnTo>
                    <a:pt x="7528" y="2135"/>
                  </a:lnTo>
                  <a:lnTo>
                    <a:pt x="8046" y="2662"/>
                  </a:lnTo>
                  <a:lnTo>
                    <a:pt x="8457" y="3269"/>
                  </a:lnTo>
                  <a:lnTo>
                    <a:pt x="8752" y="3957"/>
                  </a:lnTo>
                  <a:lnTo>
                    <a:pt x="8903" y="4698"/>
                  </a:lnTo>
                  <a:lnTo>
                    <a:pt x="8912" y="5091"/>
                  </a:lnTo>
                  <a:lnTo>
                    <a:pt x="8903" y="5484"/>
                  </a:lnTo>
                  <a:lnTo>
                    <a:pt x="8752" y="6234"/>
                  </a:lnTo>
                  <a:lnTo>
                    <a:pt x="8457" y="6913"/>
                  </a:lnTo>
                  <a:lnTo>
                    <a:pt x="8046" y="7529"/>
                  </a:lnTo>
                  <a:lnTo>
                    <a:pt x="7528" y="8047"/>
                  </a:lnTo>
                  <a:lnTo>
                    <a:pt x="6921" y="8458"/>
                  </a:lnTo>
                  <a:lnTo>
                    <a:pt x="6233" y="8752"/>
                  </a:lnTo>
                  <a:lnTo>
                    <a:pt x="5483" y="8904"/>
                  </a:lnTo>
                  <a:lnTo>
                    <a:pt x="5090" y="8913"/>
                  </a:lnTo>
                  <a:lnTo>
                    <a:pt x="4697" y="8904"/>
                  </a:lnTo>
                  <a:lnTo>
                    <a:pt x="3956" y="8752"/>
                  </a:lnTo>
                  <a:lnTo>
                    <a:pt x="3269" y="8458"/>
                  </a:lnTo>
                  <a:lnTo>
                    <a:pt x="2661" y="8047"/>
                  </a:lnTo>
                  <a:lnTo>
                    <a:pt x="2135" y="7529"/>
                  </a:lnTo>
                  <a:lnTo>
                    <a:pt x="1724" y="6913"/>
                  </a:lnTo>
                  <a:lnTo>
                    <a:pt x="1438" y="6234"/>
                  </a:lnTo>
                  <a:lnTo>
                    <a:pt x="1286" y="5484"/>
                  </a:lnTo>
                  <a:lnTo>
                    <a:pt x="1268" y="5091"/>
                  </a:lnTo>
                  <a:lnTo>
                    <a:pt x="54" y="5868"/>
                  </a:lnTo>
                  <a:lnTo>
                    <a:pt x="161" y="6368"/>
                  </a:lnTo>
                  <a:lnTo>
                    <a:pt x="304" y="6841"/>
                  </a:lnTo>
                  <a:lnTo>
                    <a:pt x="500" y="7297"/>
                  </a:lnTo>
                  <a:lnTo>
                    <a:pt x="733" y="7734"/>
                  </a:lnTo>
                  <a:lnTo>
                    <a:pt x="1009" y="8136"/>
                  </a:lnTo>
                  <a:lnTo>
                    <a:pt x="1322" y="8511"/>
                  </a:lnTo>
                  <a:lnTo>
                    <a:pt x="1670" y="8859"/>
                  </a:lnTo>
                  <a:lnTo>
                    <a:pt x="2045" y="9172"/>
                  </a:lnTo>
                  <a:lnTo>
                    <a:pt x="2456" y="9449"/>
                  </a:lnTo>
                  <a:lnTo>
                    <a:pt x="2885" y="9681"/>
                  </a:lnTo>
                  <a:lnTo>
                    <a:pt x="3340" y="9877"/>
                  </a:lnTo>
                  <a:lnTo>
                    <a:pt x="3822" y="10029"/>
                  </a:lnTo>
                  <a:lnTo>
                    <a:pt x="4313" y="10127"/>
                  </a:lnTo>
                  <a:lnTo>
                    <a:pt x="4831" y="10181"/>
                  </a:lnTo>
                  <a:lnTo>
                    <a:pt x="5358" y="10181"/>
                  </a:lnTo>
                  <a:lnTo>
                    <a:pt x="5867" y="10127"/>
                  </a:lnTo>
                  <a:lnTo>
                    <a:pt x="6367" y="10029"/>
                  </a:lnTo>
                  <a:lnTo>
                    <a:pt x="6841" y="9877"/>
                  </a:lnTo>
                  <a:lnTo>
                    <a:pt x="7296" y="9681"/>
                  </a:lnTo>
                  <a:lnTo>
                    <a:pt x="7734" y="9449"/>
                  </a:lnTo>
                  <a:lnTo>
                    <a:pt x="8135" y="9172"/>
                  </a:lnTo>
                  <a:lnTo>
                    <a:pt x="8519" y="8859"/>
                  </a:lnTo>
                  <a:lnTo>
                    <a:pt x="8859" y="8511"/>
                  </a:lnTo>
                  <a:lnTo>
                    <a:pt x="9171" y="8136"/>
                  </a:lnTo>
                  <a:lnTo>
                    <a:pt x="9448" y="7734"/>
                  </a:lnTo>
                  <a:lnTo>
                    <a:pt x="9680" y="7297"/>
                  </a:lnTo>
                  <a:lnTo>
                    <a:pt x="9877" y="6841"/>
                  </a:lnTo>
                  <a:lnTo>
                    <a:pt x="10029" y="6368"/>
                  </a:lnTo>
                  <a:lnTo>
                    <a:pt x="10127" y="5868"/>
                  </a:lnTo>
                  <a:lnTo>
                    <a:pt x="10180" y="5350"/>
                  </a:lnTo>
                  <a:lnTo>
                    <a:pt x="10180" y="5091"/>
                  </a:lnTo>
                  <a:lnTo>
                    <a:pt x="10180" y="4832"/>
                  </a:lnTo>
                  <a:lnTo>
                    <a:pt x="10127" y="4314"/>
                  </a:lnTo>
                  <a:lnTo>
                    <a:pt x="10029" y="3823"/>
                  </a:lnTo>
                  <a:lnTo>
                    <a:pt x="9877" y="3341"/>
                  </a:lnTo>
                  <a:lnTo>
                    <a:pt x="9680" y="2885"/>
                  </a:lnTo>
                  <a:lnTo>
                    <a:pt x="9448" y="2457"/>
                  </a:lnTo>
                  <a:lnTo>
                    <a:pt x="9171" y="2046"/>
                  </a:lnTo>
                  <a:lnTo>
                    <a:pt x="8859" y="1671"/>
                  </a:lnTo>
                  <a:lnTo>
                    <a:pt x="8519" y="1323"/>
                  </a:lnTo>
                  <a:lnTo>
                    <a:pt x="8135" y="1010"/>
                  </a:lnTo>
                  <a:lnTo>
                    <a:pt x="7734" y="733"/>
                  </a:lnTo>
                  <a:lnTo>
                    <a:pt x="7296" y="501"/>
                  </a:lnTo>
                  <a:lnTo>
                    <a:pt x="6841" y="305"/>
                  </a:lnTo>
                  <a:lnTo>
                    <a:pt x="6367" y="162"/>
                  </a:lnTo>
                  <a:lnTo>
                    <a:pt x="5867" y="54"/>
                  </a:lnTo>
                  <a:lnTo>
                    <a:pt x="535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7" name="Google Shape;851;p24">
              <a:extLst>
                <a:ext uri="{FF2B5EF4-FFF2-40B4-BE49-F238E27FC236}">
                  <a16:creationId xmlns:a16="http://schemas.microsoft.com/office/drawing/2014/main" xmlns="" id="{1E28D28E-9142-420D-AFCF-92CEC7E5BE6E}"/>
                </a:ext>
              </a:extLst>
            </p:cNvPr>
            <p:cNvGrpSpPr/>
            <p:nvPr/>
          </p:nvGrpSpPr>
          <p:grpSpPr>
            <a:xfrm>
              <a:off x="426552" y="2837975"/>
              <a:ext cx="1946245" cy="389575"/>
              <a:chOff x="457202" y="2926842"/>
              <a:chExt cx="1882066" cy="306221"/>
            </a:xfrm>
          </p:grpSpPr>
          <p:sp>
            <p:nvSpPr>
              <p:cNvPr id="9" name="Google Shape;852;p24">
                <a:extLst>
                  <a:ext uri="{FF2B5EF4-FFF2-40B4-BE49-F238E27FC236}">
                    <a16:creationId xmlns:a16="http://schemas.microsoft.com/office/drawing/2014/main" xmlns="" id="{01F26E22-BFBE-415D-B8E1-CB14391A34C5}"/>
                  </a:ext>
                </a:extLst>
              </p:cNvPr>
              <p:cNvSpPr/>
              <p:nvPr/>
            </p:nvSpPr>
            <p:spPr>
              <a:xfrm>
                <a:off x="848240" y="2995518"/>
                <a:ext cx="1105817" cy="137230"/>
              </a:xfrm>
              <a:custGeom>
                <a:avLst/>
                <a:gdLst/>
                <a:ahLst/>
                <a:cxnLst/>
                <a:rect l="l" t="t" r="r" b="b"/>
                <a:pathLst>
                  <a:path w="9646" h="1197" extrusionOk="0">
                    <a:moveTo>
                      <a:pt x="1" y="0"/>
                    </a:moveTo>
                    <a:lnTo>
                      <a:pt x="1" y="1197"/>
                    </a:lnTo>
                    <a:lnTo>
                      <a:pt x="9645" y="1197"/>
                    </a:lnTo>
                    <a:lnTo>
                      <a:pt x="96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853;p24">
                <a:extLst>
                  <a:ext uri="{FF2B5EF4-FFF2-40B4-BE49-F238E27FC236}">
                    <a16:creationId xmlns:a16="http://schemas.microsoft.com/office/drawing/2014/main" xmlns="" id="{ECF9C272-F519-40DF-8D05-92933FD732C3}"/>
                  </a:ext>
                </a:extLst>
              </p:cNvPr>
              <p:cNvSpPr/>
              <p:nvPr/>
            </p:nvSpPr>
            <p:spPr>
              <a:xfrm>
                <a:off x="1975380" y="3087579"/>
                <a:ext cx="239135" cy="145485"/>
              </a:xfrm>
              <a:custGeom>
                <a:avLst/>
                <a:gdLst/>
                <a:ahLst/>
                <a:cxnLst/>
                <a:rect l="l" t="t" r="r" b="b"/>
                <a:pathLst>
                  <a:path w="1591" h="1269" extrusionOk="0">
                    <a:moveTo>
                      <a:pt x="1" y="1"/>
                    </a:moveTo>
                    <a:lnTo>
                      <a:pt x="1" y="153"/>
                    </a:lnTo>
                    <a:lnTo>
                      <a:pt x="965" y="153"/>
                    </a:lnTo>
                    <a:lnTo>
                      <a:pt x="1063" y="161"/>
                    </a:lnTo>
                    <a:lnTo>
                      <a:pt x="1233" y="233"/>
                    </a:lnTo>
                    <a:lnTo>
                      <a:pt x="1367" y="367"/>
                    </a:lnTo>
                    <a:lnTo>
                      <a:pt x="1439" y="537"/>
                    </a:lnTo>
                    <a:lnTo>
                      <a:pt x="1447" y="635"/>
                    </a:lnTo>
                    <a:lnTo>
                      <a:pt x="1439" y="733"/>
                    </a:lnTo>
                    <a:lnTo>
                      <a:pt x="1367" y="903"/>
                    </a:lnTo>
                    <a:lnTo>
                      <a:pt x="1233" y="1037"/>
                    </a:lnTo>
                    <a:lnTo>
                      <a:pt x="1063" y="1108"/>
                    </a:lnTo>
                    <a:lnTo>
                      <a:pt x="965" y="1117"/>
                    </a:lnTo>
                    <a:lnTo>
                      <a:pt x="867" y="1108"/>
                    </a:lnTo>
                    <a:lnTo>
                      <a:pt x="697" y="1037"/>
                    </a:lnTo>
                    <a:lnTo>
                      <a:pt x="563" y="903"/>
                    </a:lnTo>
                    <a:lnTo>
                      <a:pt x="492" y="733"/>
                    </a:lnTo>
                    <a:lnTo>
                      <a:pt x="483" y="635"/>
                    </a:lnTo>
                    <a:lnTo>
                      <a:pt x="331" y="635"/>
                    </a:lnTo>
                    <a:lnTo>
                      <a:pt x="340" y="760"/>
                    </a:lnTo>
                    <a:lnTo>
                      <a:pt x="438" y="992"/>
                    </a:lnTo>
                    <a:lnTo>
                      <a:pt x="608" y="1162"/>
                    </a:lnTo>
                    <a:lnTo>
                      <a:pt x="831" y="1260"/>
                    </a:lnTo>
                    <a:lnTo>
                      <a:pt x="965" y="1269"/>
                    </a:lnTo>
                    <a:lnTo>
                      <a:pt x="1090" y="1260"/>
                    </a:lnTo>
                    <a:lnTo>
                      <a:pt x="1314" y="1162"/>
                    </a:lnTo>
                    <a:lnTo>
                      <a:pt x="1492" y="992"/>
                    </a:lnTo>
                    <a:lnTo>
                      <a:pt x="1581" y="760"/>
                    </a:lnTo>
                    <a:lnTo>
                      <a:pt x="1590" y="635"/>
                    </a:lnTo>
                    <a:lnTo>
                      <a:pt x="1581" y="510"/>
                    </a:lnTo>
                    <a:lnTo>
                      <a:pt x="1492" y="278"/>
                    </a:lnTo>
                    <a:lnTo>
                      <a:pt x="1314" y="108"/>
                    </a:lnTo>
                    <a:lnTo>
                      <a:pt x="1090" y="10"/>
                    </a:lnTo>
                    <a:lnTo>
                      <a:pt x="96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854;p24">
                <a:extLst>
                  <a:ext uri="{FF2B5EF4-FFF2-40B4-BE49-F238E27FC236}">
                    <a16:creationId xmlns:a16="http://schemas.microsoft.com/office/drawing/2014/main" xmlns="" id="{4E7B4546-DC73-4951-8A5C-856E9AB345C3}"/>
                  </a:ext>
                </a:extLst>
              </p:cNvPr>
              <p:cNvSpPr/>
              <p:nvPr/>
            </p:nvSpPr>
            <p:spPr>
              <a:xfrm>
                <a:off x="1975380" y="2926842"/>
                <a:ext cx="166688" cy="117855"/>
              </a:xfrm>
              <a:custGeom>
                <a:avLst/>
                <a:gdLst/>
                <a:ahLst/>
                <a:cxnLst/>
                <a:rect l="l" t="t" r="r" b="b"/>
                <a:pathLst>
                  <a:path w="1109" h="1028" extrusionOk="0">
                    <a:moveTo>
                      <a:pt x="483" y="1"/>
                    </a:moveTo>
                    <a:lnTo>
                      <a:pt x="304" y="81"/>
                    </a:lnTo>
                    <a:lnTo>
                      <a:pt x="162" y="224"/>
                    </a:lnTo>
                    <a:lnTo>
                      <a:pt x="81" y="411"/>
                    </a:lnTo>
                    <a:lnTo>
                      <a:pt x="81" y="510"/>
                    </a:lnTo>
                    <a:lnTo>
                      <a:pt x="224" y="510"/>
                    </a:lnTo>
                    <a:lnTo>
                      <a:pt x="233" y="438"/>
                    </a:lnTo>
                    <a:lnTo>
                      <a:pt x="287" y="304"/>
                    </a:lnTo>
                    <a:lnTo>
                      <a:pt x="385" y="206"/>
                    </a:lnTo>
                    <a:lnTo>
                      <a:pt x="519" y="153"/>
                    </a:lnTo>
                    <a:lnTo>
                      <a:pt x="590" y="144"/>
                    </a:lnTo>
                    <a:lnTo>
                      <a:pt x="662" y="153"/>
                    </a:lnTo>
                    <a:lnTo>
                      <a:pt x="796" y="206"/>
                    </a:lnTo>
                    <a:lnTo>
                      <a:pt x="894" y="304"/>
                    </a:lnTo>
                    <a:lnTo>
                      <a:pt x="947" y="438"/>
                    </a:lnTo>
                    <a:lnTo>
                      <a:pt x="956" y="510"/>
                    </a:lnTo>
                    <a:lnTo>
                      <a:pt x="947" y="590"/>
                    </a:lnTo>
                    <a:lnTo>
                      <a:pt x="894" y="715"/>
                    </a:lnTo>
                    <a:lnTo>
                      <a:pt x="796" y="813"/>
                    </a:lnTo>
                    <a:lnTo>
                      <a:pt x="662" y="876"/>
                    </a:lnTo>
                    <a:lnTo>
                      <a:pt x="1" y="876"/>
                    </a:lnTo>
                    <a:lnTo>
                      <a:pt x="1" y="1028"/>
                    </a:lnTo>
                    <a:lnTo>
                      <a:pt x="590" y="1028"/>
                    </a:lnTo>
                    <a:lnTo>
                      <a:pt x="697" y="1019"/>
                    </a:lnTo>
                    <a:lnTo>
                      <a:pt x="885" y="938"/>
                    </a:lnTo>
                    <a:lnTo>
                      <a:pt x="1019" y="804"/>
                    </a:lnTo>
                    <a:lnTo>
                      <a:pt x="1099" y="617"/>
                    </a:lnTo>
                    <a:lnTo>
                      <a:pt x="1108" y="510"/>
                    </a:lnTo>
                    <a:lnTo>
                      <a:pt x="1099" y="411"/>
                    </a:lnTo>
                    <a:lnTo>
                      <a:pt x="1019" y="224"/>
                    </a:lnTo>
                    <a:lnTo>
                      <a:pt x="885" y="81"/>
                    </a:lnTo>
                    <a:lnTo>
                      <a:pt x="69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855;p24">
                <a:extLst>
                  <a:ext uri="{FF2B5EF4-FFF2-40B4-BE49-F238E27FC236}">
                    <a16:creationId xmlns:a16="http://schemas.microsoft.com/office/drawing/2014/main" xmlns="" id="{DD6C690F-F780-4645-A132-D3AB32A40BEC}"/>
                  </a:ext>
                </a:extLst>
              </p:cNvPr>
              <p:cNvSpPr/>
              <p:nvPr/>
            </p:nvSpPr>
            <p:spPr>
              <a:xfrm>
                <a:off x="1975380" y="2959632"/>
                <a:ext cx="363888" cy="117855"/>
              </a:xfrm>
              <a:custGeom>
                <a:avLst/>
                <a:gdLst/>
                <a:ahLst/>
                <a:cxnLst/>
                <a:rect l="l" t="t" r="r" b="b"/>
                <a:pathLst>
                  <a:path w="2421" h="1028" extrusionOk="0">
                    <a:moveTo>
                      <a:pt x="1903" y="0"/>
                    </a:moveTo>
                    <a:lnTo>
                      <a:pt x="1805" y="9"/>
                    </a:lnTo>
                    <a:lnTo>
                      <a:pt x="1617" y="90"/>
                    </a:lnTo>
                    <a:lnTo>
                      <a:pt x="1474" y="224"/>
                    </a:lnTo>
                    <a:lnTo>
                      <a:pt x="1403" y="411"/>
                    </a:lnTo>
                    <a:lnTo>
                      <a:pt x="1394" y="518"/>
                    </a:lnTo>
                    <a:lnTo>
                      <a:pt x="1546" y="518"/>
                    </a:lnTo>
                    <a:lnTo>
                      <a:pt x="1546" y="438"/>
                    </a:lnTo>
                    <a:lnTo>
                      <a:pt x="1599" y="313"/>
                    </a:lnTo>
                    <a:lnTo>
                      <a:pt x="1706" y="215"/>
                    </a:lnTo>
                    <a:lnTo>
                      <a:pt x="1831" y="152"/>
                    </a:lnTo>
                    <a:lnTo>
                      <a:pt x="1983" y="152"/>
                    </a:lnTo>
                    <a:lnTo>
                      <a:pt x="2108" y="215"/>
                    </a:lnTo>
                    <a:lnTo>
                      <a:pt x="2215" y="313"/>
                    </a:lnTo>
                    <a:lnTo>
                      <a:pt x="2269" y="438"/>
                    </a:lnTo>
                    <a:lnTo>
                      <a:pt x="2269" y="518"/>
                    </a:lnTo>
                    <a:lnTo>
                      <a:pt x="2269" y="590"/>
                    </a:lnTo>
                    <a:lnTo>
                      <a:pt x="2215" y="724"/>
                    </a:lnTo>
                    <a:lnTo>
                      <a:pt x="2108" y="822"/>
                    </a:lnTo>
                    <a:lnTo>
                      <a:pt x="1983" y="876"/>
                    </a:lnTo>
                    <a:lnTo>
                      <a:pt x="1" y="876"/>
                    </a:lnTo>
                    <a:lnTo>
                      <a:pt x="1" y="1027"/>
                    </a:lnTo>
                    <a:lnTo>
                      <a:pt x="1903" y="1027"/>
                    </a:lnTo>
                    <a:lnTo>
                      <a:pt x="2010" y="1018"/>
                    </a:lnTo>
                    <a:lnTo>
                      <a:pt x="2198" y="947"/>
                    </a:lnTo>
                    <a:lnTo>
                      <a:pt x="2340" y="804"/>
                    </a:lnTo>
                    <a:lnTo>
                      <a:pt x="2412" y="617"/>
                    </a:lnTo>
                    <a:lnTo>
                      <a:pt x="2421" y="518"/>
                    </a:lnTo>
                    <a:lnTo>
                      <a:pt x="2412" y="411"/>
                    </a:lnTo>
                    <a:lnTo>
                      <a:pt x="2340" y="224"/>
                    </a:lnTo>
                    <a:lnTo>
                      <a:pt x="2198" y="90"/>
                    </a:lnTo>
                    <a:lnTo>
                      <a:pt x="2010" y="9"/>
                    </a:lnTo>
                    <a:lnTo>
                      <a:pt x="190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6;p24">
                <a:extLst>
                  <a:ext uri="{FF2B5EF4-FFF2-40B4-BE49-F238E27FC236}">
                    <a16:creationId xmlns:a16="http://schemas.microsoft.com/office/drawing/2014/main" xmlns="" id="{8D1C4600-262C-4D8E-8371-270BD2FCC8FD}"/>
                  </a:ext>
                </a:extLst>
              </p:cNvPr>
              <p:cNvSpPr/>
              <p:nvPr/>
            </p:nvSpPr>
            <p:spPr>
              <a:xfrm>
                <a:off x="457202" y="2995518"/>
                <a:ext cx="391152" cy="137230"/>
              </a:xfrm>
              <a:custGeom>
                <a:avLst/>
                <a:gdLst/>
                <a:ahLst/>
                <a:cxnLst/>
                <a:rect l="l" t="t" r="r" b="b"/>
                <a:pathLst>
                  <a:path w="3412" h="1197" extrusionOk="0">
                    <a:moveTo>
                      <a:pt x="1" y="0"/>
                    </a:moveTo>
                    <a:lnTo>
                      <a:pt x="1" y="1197"/>
                    </a:lnTo>
                    <a:lnTo>
                      <a:pt x="3412" y="1197"/>
                    </a:lnTo>
                    <a:lnTo>
                      <a:pt x="341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 name="Google Shape;857;p24">
              <a:extLst>
                <a:ext uri="{FF2B5EF4-FFF2-40B4-BE49-F238E27FC236}">
                  <a16:creationId xmlns:a16="http://schemas.microsoft.com/office/drawing/2014/main" xmlns="" id="{7D60138D-6A44-45D3-89C3-A77B3913042E}"/>
                </a:ext>
              </a:extLst>
            </p:cNvPr>
            <p:cNvSpPr/>
            <p:nvPr/>
          </p:nvSpPr>
          <p:spPr>
            <a:xfrm>
              <a:off x="747930" y="2607436"/>
              <a:ext cx="809932" cy="841609"/>
            </a:xfrm>
            <a:custGeom>
              <a:avLst/>
              <a:gdLst/>
              <a:ahLst/>
              <a:cxnLst/>
              <a:rect l="l" t="t" r="r" b="b"/>
              <a:pathLst>
                <a:path w="7065" h="7341" extrusionOk="0">
                  <a:moveTo>
                    <a:pt x="6145" y="1"/>
                  </a:moveTo>
                  <a:lnTo>
                    <a:pt x="1" y="6466"/>
                  </a:lnTo>
                  <a:lnTo>
                    <a:pt x="921" y="7341"/>
                  </a:lnTo>
                  <a:lnTo>
                    <a:pt x="7064" y="876"/>
                  </a:lnTo>
                  <a:lnTo>
                    <a:pt x="614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 name="Google Shape;965;p26">
            <a:extLst>
              <a:ext uri="{FF2B5EF4-FFF2-40B4-BE49-F238E27FC236}">
                <a16:creationId xmlns:a16="http://schemas.microsoft.com/office/drawing/2014/main" xmlns="" id="{5861D84A-8B4E-48FF-B2BA-FEBB652485F3}"/>
              </a:ext>
            </a:extLst>
          </p:cNvPr>
          <p:cNvGrpSpPr/>
          <p:nvPr/>
        </p:nvGrpSpPr>
        <p:grpSpPr>
          <a:xfrm rot="20286786">
            <a:off x="7652180" y="3417619"/>
            <a:ext cx="1345038" cy="1321521"/>
            <a:chOff x="3188675" y="1696868"/>
            <a:chExt cx="2766684" cy="3034527"/>
          </a:xfrm>
        </p:grpSpPr>
        <p:sp>
          <p:nvSpPr>
            <p:cNvPr id="51" name="Google Shape;966;p26">
              <a:extLst>
                <a:ext uri="{FF2B5EF4-FFF2-40B4-BE49-F238E27FC236}">
                  <a16:creationId xmlns:a16="http://schemas.microsoft.com/office/drawing/2014/main" xmlns="" id="{50F9806C-E01D-4260-9649-84C3A6414B19}"/>
                </a:ext>
              </a:extLst>
            </p:cNvPr>
            <p:cNvSpPr/>
            <p:nvPr/>
          </p:nvSpPr>
          <p:spPr>
            <a:xfrm>
              <a:off x="3310527" y="1724418"/>
              <a:ext cx="817435" cy="612867"/>
            </a:xfrm>
            <a:custGeom>
              <a:avLst/>
              <a:gdLst/>
              <a:ahLst/>
              <a:cxnLst/>
              <a:rect l="l" t="t" r="r" b="b"/>
              <a:pathLst>
                <a:path w="12699" h="9521" extrusionOk="0">
                  <a:moveTo>
                    <a:pt x="1715" y="1"/>
                  </a:moveTo>
                  <a:lnTo>
                    <a:pt x="1456" y="81"/>
                  </a:lnTo>
                  <a:lnTo>
                    <a:pt x="1054" y="358"/>
                  </a:lnTo>
                  <a:lnTo>
                    <a:pt x="652" y="805"/>
                  </a:lnTo>
                  <a:lnTo>
                    <a:pt x="474" y="1081"/>
                  </a:lnTo>
                  <a:lnTo>
                    <a:pt x="304" y="1376"/>
                  </a:lnTo>
                  <a:lnTo>
                    <a:pt x="72" y="1930"/>
                  </a:lnTo>
                  <a:lnTo>
                    <a:pt x="0" y="2403"/>
                  </a:lnTo>
                  <a:lnTo>
                    <a:pt x="45" y="2671"/>
                  </a:lnTo>
                  <a:lnTo>
                    <a:pt x="116" y="2796"/>
                  </a:lnTo>
                  <a:lnTo>
                    <a:pt x="179" y="2841"/>
                  </a:lnTo>
                  <a:lnTo>
                    <a:pt x="5474" y="6154"/>
                  </a:lnTo>
                  <a:lnTo>
                    <a:pt x="10779" y="9467"/>
                  </a:lnTo>
                  <a:lnTo>
                    <a:pt x="10841" y="9502"/>
                  </a:lnTo>
                  <a:lnTo>
                    <a:pt x="10984" y="9520"/>
                  </a:lnTo>
                  <a:lnTo>
                    <a:pt x="11243" y="9440"/>
                  </a:lnTo>
                  <a:lnTo>
                    <a:pt x="11636" y="9163"/>
                  </a:lnTo>
                  <a:lnTo>
                    <a:pt x="12038" y="8717"/>
                  </a:lnTo>
                  <a:lnTo>
                    <a:pt x="12226" y="8440"/>
                  </a:lnTo>
                  <a:lnTo>
                    <a:pt x="12395" y="8145"/>
                  </a:lnTo>
                  <a:lnTo>
                    <a:pt x="12618" y="7591"/>
                  </a:lnTo>
                  <a:lnTo>
                    <a:pt x="12699" y="7118"/>
                  </a:lnTo>
                  <a:lnTo>
                    <a:pt x="12654" y="6850"/>
                  </a:lnTo>
                  <a:lnTo>
                    <a:pt x="12574" y="6725"/>
                  </a:lnTo>
                  <a:lnTo>
                    <a:pt x="12520" y="6680"/>
                  </a:lnTo>
                  <a:lnTo>
                    <a:pt x="7225" y="3367"/>
                  </a:lnTo>
                  <a:lnTo>
                    <a:pt x="1920" y="54"/>
                  </a:lnTo>
                  <a:lnTo>
                    <a:pt x="1858" y="19"/>
                  </a:lnTo>
                  <a:lnTo>
                    <a:pt x="171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967;p26">
              <a:extLst>
                <a:ext uri="{FF2B5EF4-FFF2-40B4-BE49-F238E27FC236}">
                  <a16:creationId xmlns:a16="http://schemas.microsoft.com/office/drawing/2014/main" xmlns="" id="{B309200E-8EEE-4517-8973-315E03659927}"/>
                </a:ext>
              </a:extLst>
            </p:cNvPr>
            <p:cNvSpPr/>
            <p:nvPr/>
          </p:nvSpPr>
          <p:spPr>
            <a:xfrm>
              <a:off x="3656580" y="1941731"/>
              <a:ext cx="612223" cy="483483"/>
            </a:xfrm>
            <a:custGeom>
              <a:avLst/>
              <a:gdLst/>
              <a:ahLst/>
              <a:cxnLst/>
              <a:rect l="l" t="t" r="r" b="b"/>
              <a:pathLst>
                <a:path w="9511" h="7511" extrusionOk="0">
                  <a:moveTo>
                    <a:pt x="1715" y="0"/>
                  </a:moveTo>
                  <a:lnTo>
                    <a:pt x="1456" y="72"/>
                  </a:lnTo>
                  <a:lnTo>
                    <a:pt x="1063" y="349"/>
                  </a:lnTo>
                  <a:lnTo>
                    <a:pt x="661" y="795"/>
                  </a:lnTo>
                  <a:lnTo>
                    <a:pt x="482" y="1081"/>
                  </a:lnTo>
                  <a:lnTo>
                    <a:pt x="304" y="1367"/>
                  </a:lnTo>
                  <a:lnTo>
                    <a:pt x="81" y="1920"/>
                  </a:lnTo>
                  <a:lnTo>
                    <a:pt x="0" y="2394"/>
                  </a:lnTo>
                  <a:lnTo>
                    <a:pt x="54" y="2662"/>
                  </a:lnTo>
                  <a:lnTo>
                    <a:pt x="125" y="2787"/>
                  </a:lnTo>
                  <a:lnTo>
                    <a:pt x="188" y="2831"/>
                  </a:lnTo>
                  <a:lnTo>
                    <a:pt x="545" y="3063"/>
                  </a:lnTo>
                  <a:lnTo>
                    <a:pt x="1768" y="3822"/>
                  </a:lnTo>
                  <a:lnTo>
                    <a:pt x="5698" y="6278"/>
                  </a:lnTo>
                  <a:lnTo>
                    <a:pt x="7582" y="7457"/>
                  </a:lnTo>
                  <a:lnTo>
                    <a:pt x="7644" y="7493"/>
                  </a:lnTo>
                  <a:lnTo>
                    <a:pt x="7796" y="7510"/>
                  </a:lnTo>
                  <a:lnTo>
                    <a:pt x="8055" y="7430"/>
                  </a:lnTo>
                  <a:lnTo>
                    <a:pt x="8448" y="7153"/>
                  </a:lnTo>
                  <a:lnTo>
                    <a:pt x="8850" y="6707"/>
                  </a:lnTo>
                  <a:lnTo>
                    <a:pt x="9037" y="6430"/>
                  </a:lnTo>
                  <a:lnTo>
                    <a:pt x="9207" y="6135"/>
                  </a:lnTo>
                  <a:lnTo>
                    <a:pt x="9430" y="5582"/>
                  </a:lnTo>
                  <a:lnTo>
                    <a:pt x="9511" y="5108"/>
                  </a:lnTo>
                  <a:lnTo>
                    <a:pt x="9457" y="4840"/>
                  </a:lnTo>
                  <a:lnTo>
                    <a:pt x="9386" y="4715"/>
                  </a:lnTo>
                  <a:lnTo>
                    <a:pt x="9323" y="4671"/>
                  </a:lnTo>
                  <a:lnTo>
                    <a:pt x="7314" y="3412"/>
                  </a:lnTo>
                  <a:lnTo>
                    <a:pt x="3304" y="902"/>
                  </a:lnTo>
                  <a:lnTo>
                    <a:pt x="2242" y="242"/>
                  </a:lnTo>
                  <a:lnTo>
                    <a:pt x="1929" y="45"/>
                  </a:lnTo>
                  <a:lnTo>
                    <a:pt x="1867" y="9"/>
                  </a:lnTo>
                  <a:lnTo>
                    <a:pt x="171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968;p26">
              <a:extLst>
                <a:ext uri="{FF2B5EF4-FFF2-40B4-BE49-F238E27FC236}">
                  <a16:creationId xmlns:a16="http://schemas.microsoft.com/office/drawing/2014/main" xmlns="" id="{EA528FF2-FADF-4319-921D-F95F73C40151}"/>
                </a:ext>
              </a:extLst>
            </p:cNvPr>
            <p:cNvSpPr/>
            <p:nvPr/>
          </p:nvSpPr>
          <p:spPr>
            <a:xfrm>
              <a:off x="4133110" y="2239506"/>
              <a:ext cx="135692" cy="185707"/>
            </a:xfrm>
            <a:custGeom>
              <a:avLst/>
              <a:gdLst/>
              <a:ahLst/>
              <a:cxnLst/>
              <a:rect l="l" t="t" r="r" b="b"/>
              <a:pathLst>
                <a:path w="2108" h="2885" extrusionOk="0">
                  <a:moveTo>
                    <a:pt x="1715" y="0"/>
                  </a:moveTo>
                  <a:lnTo>
                    <a:pt x="1456" y="72"/>
                  </a:lnTo>
                  <a:lnTo>
                    <a:pt x="1063" y="357"/>
                  </a:lnTo>
                  <a:lnTo>
                    <a:pt x="661" y="795"/>
                  </a:lnTo>
                  <a:lnTo>
                    <a:pt x="473" y="1081"/>
                  </a:lnTo>
                  <a:lnTo>
                    <a:pt x="304" y="1366"/>
                  </a:lnTo>
                  <a:lnTo>
                    <a:pt x="81" y="1920"/>
                  </a:lnTo>
                  <a:lnTo>
                    <a:pt x="0" y="2402"/>
                  </a:lnTo>
                  <a:lnTo>
                    <a:pt x="45" y="2670"/>
                  </a:lnTo>
                  <a:lnTo>
                    <a:pt x="125" y="2795"/>
                  </a:lnTo>
                  <a:lnTo>
                    <a:pt x="179" y="2831"/>
                  </a:lnTo>
                  <a:lnTo>
                    <a:pt x="241" y="2867"/>
                  </a:lnTo>
                  <a:lnTo>
                    <a:pt x="393" y="2884"/>
                  </a:lnTo>
                  <a:lnTo>
                    <a:pt x="652" y="2804"/>
                  </a:lnTo>
                  <a:lnTo>
                    <a:pt x="1045" y="2527"/>
                  </a:lnTo>
                  <a:lnTo>
                    <a:pt x="1447" y="2081"/>
                  </a:lnTo>
                  <a:lnTo>
                    <a:pt x="1634" y="1804"/>
                  </a:lnTo>
                  <a:lnTo>
                    <a:pt x="1804" y="1509"/>
                  </a:lnTo>
                  <a:lnTo>
                    <a:pt x="2027" y="956"/>
                  </a:lnTo>
                  <a:lnTo>
                    <a:pt x="2108" y="482"/>
                  </a:lnTo>
                  <a:lnTo>
                    <a:pt x="2054" y="214"/>
                  </a:lnTo>
                  <a:lnTo>
                    <a:pt x="1983" y="89"/>
                  </a:lnTo>
                  <a:lnTo>
                    <a:pt x="1920" y="45"/>
                  </a:lnTo>
                  <a:lnTo>
                    <a:pt x="1858" y="18"/>
                  </a:lnTo>
                  <a:lnTo>
                    <a:pt x="1715" y="0"/>
                  </a:lnTo>
                  <a:close/>
                </a:path>
              </a:pathLst>
            </a:custGeom>
            <a:solidFill>
              <a:srgbClr val="821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969;p26">
              <a:extLst>
                <a:ext uri="{FF2B5EF4-FFF2-40B4-BE49-F238E27FC236}">
                  <a16:creationId xmlns:a16="http://schemas.microsoft.com/office/drawing/2014/main" xmlns="" id="{DD66F553-F384-4C5A-ABBC-ABC1DABF7E73}"/>
                </a:ext>
              </a:extLst>
            </p:cNvPr>
            <p:cNvSpPr/>
            <p:nvPr/>
          </p:nvSpPr>
          <p:spPr>
            <a:xfrm>
              <a:off x="3331769" y="1866998"/>
              <a:ext cx="33987" cy="33987"/>
            </a:xfrm>
            <a:custGeom>
              <a:avLst/>
              <a:gdLst/>
              <a:ahLst/>
              <a:cxnLst/>
              <a:rect l="l" t="t" r="r" b="b"/>
              <a:pathLst>
                <a:path w="528" h="528" extrusionOk="0">
                  <a:moveTo>
                    <a:pt x="260" y="1"/>
                  </a:moveTo>
                  <a:lnTo>
                    <a:pt x="162" y="18"/>
                  </a:lnTo>
                  <a:lnTo>
                    <a:pt x="19" y="161"/>
                  </a:lnTo>
                  <a:lnTo>
                    <a:pt x="1" y="259"/>
                  </a:lnTo>
                  <a:lnTo>
                    <a:pt x="19" y="367"/>
                  </a:lnTo>
                  <a:lnTo>
                    <a:pt x="162" y="510"/>
                  </a:lnTo>
                  <a:lnTo>
                    <a:pt x="260" y="527"/>
                  </a:lnTo>
                  <a:lnTo>
                    <a:pt x="367" y="510"/>
                  </a:lnTo>
                  <a:lnTo>
                    <a:pt x="510" y="367"/>
                  </a:lnTo>
                  <a:lnTo>
                    <a:pt x="528" y="259"/>
                  </a:lnTo>
                  <a:lnTo>
                    <a:pt x="510" y="161"/>
                  </a:lnTo>
                  <a:lnTo>
                    <a:pt x="367" y="18"/>
                  </a:lnTo>
                  <a:lnTo>
                    <a:pt x="260"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970;p26">
              <a:extLst>
                <a:ext uri="{FF2B5EF4-FFF2-40B4-BE49-F238E27FC236}">
                  <a16:creationId xmlns:a16="http://schemas.microsoft.com/office/drawing/2014/main" xmlns="" id="{755F67D3-56E7-4F39-A9E0-DB473E6AD387}"/>
                </a:ext>
              </a:extLst>
            </p:cNvPr>
            <p:cNvSpPr/>
            <p:nvPr/>
          </p:nvSpPr>
          <p:spPr>
            <a:xfrm>
              <a:off x="3394466" y="1764135"/>
              <a:ext cx="33408" cy="33923"/>
            </a:xfrm>
            <a:custGeom>
              <a:avLst/>
              <a:gdLst/>
              <a:ahLst/>
              <a:cxnLst/>
              <a:rect l="l" t="t" r="r" b="b"/>
              <a:pathLst>
                <a:path w="519" h="527" extrusionOk="0">
                  <a:moveTo>
                    <a:pt x="259" y="0"/>
                  </a:moveTo>
                  <a:lnTo>
                    <a:pt x="152" y="18"/>
                  </a:lnTo>
                  <a:lnTo>
                    <a:pt x="9" y="161"/>
                  </a:lnTo>
                  <a:lnTo>
                    <a:pt x="0" y="268"/>
                  </a:lnTo>
                  <a:lnTo>
                    <a:pt x="9" y="366"/>
                  </a:lnTo>
                  <a:lnTo>
                    <a:pt x="152" y="509"/>
                  </a:lnTo>
                  <a:lnTo>
                    <a:pt x="259" y="527"/>
                  </a:lnTo>
                  <a:lnTo>
                    <a:pt x="366" y="509"/>
                  </a:lnTo>
                  <a:lnTo>
                    <a:pt x="509" y="366"/>
                  </a:lnTo>
                  <a:lnTo>
                    <a:pt x="518" y="268"/>
                  </a:lnTo>
                  <a:lnTo>
                    <a:pt x="509" y="161"/>
                  </a:lnTo>
                  <a:lnTo>
                    <a:pt x="366" y="18"/>
                  </a:lnTo>
                  <a:lnTo>
                    <a:pt x="259"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971;p26">
              <a:extLst>
                <a:ext uri="{FF2B5EF4-FFF2-40B4-BE49-F238E27FC236}">
                  <a16:creationId xmlns:a16="http://schemas.microsoft.com/office/drawing/2014/main" xmlns="" id="{371774F6-77E9-4A7F-AA55-3A6551FD290D}"/>
                </a:ext>
              </a:extLst>
            </p:cNvPr>
            <p:cNvSpPr/>
            <p:nvPr/>
          </p:nvSpPr>
          <p:spPr>
            <a:xfrm>
              <a:off x="3401353" y="1826187"/>
              <a:ext cx="33987" cy="33408"/>
            </a:xfrm>
            <a:custGeom>
              <a:avLst/>
              <a:gdLst/>
              <a:ahLst/>
              <a:cxnLst/>
              <a:rect l="l" t="t" r="r" b="b"/>
              <a:pathLst>
                <a:path w="528" h="519" extrusionOk="0">
                  <a:moveTo>
                    <a:pt x="268" y="0"/>
                  </a:moveTo>
                  <a:lnTo>
                    <a:pt x="161" y="9"/>
                  </a:lnTo>
                  <a:lnTo>
                    <a:pt x="18" y="152"/>
                  </a:lnTo>
                  <a:lnTo>
                    <a:pt x="0" y="259"/>
                  </a:lnTo>
                  <a:lnTo>
                    <a:pt x="18" y="367"/>
                  </a:lnTo>
                  <a:lnTo>
                    <a:pt x="161" y="501"/>
                  </a:lnTo>
                  <a:lnTo>
                    <a:pt x="268" y="518"/>
                  </a:lnTo>
                  <a:lnTo>
                    <a:pt x="366" y="501"/>
                  </a:lnTo>
                  <a:lnTo>
                    <a:pt x="509" y="367"/>
                  </a:lnTo>
                  <a:lnTo>
                    <a:pt x="527" y="259"/>
                  </a:lnTo>
                  <a:lnTo>
                    <a:pt x="509" y="152"/>
                  </a:lnTo>
                  <a:lnTo>
                    <a:pt x="366" y="9"/>
                  </a:lnTo>
                  <a:lnTo>
                    <a:pt x="268"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972;p26">
              <a:extLst>
                <a:ext uri="{FF2B5EF4-FFF2-40B4-BE49-F238E27FC236}">
                  <a16:creationId xmlns:a16="http://schemas.microsoft.com/office/drawing/2014/main" xmlns="" id="{6FE07D05-9701-429C-B9EE-D8108CBD44CB}"/>
                </a:ext>
              </a:extLst>
            </p:cNvPr>
            <p:cNvSpPr/>
            <p:nvPr/>
          </p:nvSpPr>
          <p:spPr>
            <a:xfrm>
              <a:off x="3476666" y="1883669"/>
              <a:ext cx="33408" cy="33987"/>
            </a:xfrm>
            <a:custGeom>
              <a:avLst/>
              <a:gdLst/>
              <a:ahLst/>
              <a:cxnLst/>
              <a:rect l="l" t="t" r="r" b="b"/>
              <a:pathLst>
                <a:path w="519" h="528" extrusionOk="0">
                  <a:moveTo>
                    <a:pt x="259" y="0"/>
                  </a:moveTo>
                  <a:lnTo>
                    <a:pt x="152" y="18"/>
                  </a:lnTo>
                  <a:lnTo>
                    <a:pt x="9" y="161"/>
                  </a:lnTo>
                  <a:lnTo>
                    <a:pt x="0" y="268"/>
                  </a:lnTo>
                  <a:lnTo>
                    <a:pt x="9" y="367"/>
                  </a:lnTo>
                  <a:lnTo>
                    <a:pt x="152" y="509"/>
                  </a:lnTo>
                  <a:lnTo>
                    <a:pt x="259" y="527"/>
                  </a:lnTo>
                  <a:lnTo>
                    <a:pt x="366" y="509"/>
                  </a:lnTo>
                  <a:lnTo>
                    <a:pt x="509" y="367"/>
                  </a:lnTo>
                  <a:lnTo>
                    <a:pt x="518" y="268"/>
                  </a:lnTo>
                  <a:lnTo>
                    <a:pt x="509" y="161"/>
                  </a:lnTo>
                  <a:lnTo>
                    <a:pt x="366" y="18"/>
                  </a:lnTo>
                  <a:lnTo>
                    <a:pt x="259"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973;p26">
              <a:extLst>
                <a:ext uri="{FF2B5EF4-FFF2-40B4-BE49-F238E27FC236}">
                  <a16:creationId xmlns:a16="http://schemas.microsoft.com/office/drawing/2014/main" xmlns="" id="{7A00735A-AD99-4A57-8704-5B76E3763470}"/>
                </a:ext>
              </a:extLst>
            </p:cNvPr>
            <p:cNvSpPr/>
            <p:nvPr/>
          </p:nvSpPr>
          <p:spPr>
            <a:xfrm>
              <a:off x="3401353" y="1907808"/>
              <a:ext cx="33987" cy="33987"/>
            </a:xfrm>
            <a:custGeom>
              <a:avLst/>
              <a:gdLst/>
              <a:ahLst/>
              <a:cxnLst/>
              <a:rect l="l" t="t" r="r" b="b"/>
              <a:pathLst>
                <a:path w="528" h="528" extrusionOk="0">
                  <a:moveTo>
                    <a:pt x="268" y="1"/>
                  </a:moveTo>
                  <a:lnTo>
                    <a:pt x="161" y="18"/>
                  </a:lnTo>
                  <a:lnTo>
                    <a:pt x="18" y="161"/>
                  </a:lnTo>
                  <a:lnTo>
                    <a:pt x="0" y="260"/>
                  </a:lnTo>
                  <a:lnTo>
                    <a:pt x="18" y="367"/>
                  </a:lnTo>
                  <a:lnTo>
                    <a:pt x="161" y="510"/>
                  </a:lnTo>
                  <a:lnTo>
                    <a:pt x="268" y="527"/>
                  </a:lnTo>
                  <a:lnTo>
                    <a:pt x="366" y="510"/>
                  </a:lnTo>
                  <a:lnTo>
                    <a:pt x="509" y="367"/>
                  </a:lnTo>
                  <a:lnTo>
                    <a:pt x="527" y="260"/>
                  </a:lnTo>
                  <a:lnTo>
                    <a:pt x="509" y="161"/>
                  </a:lnTo>
                  <a:lnTo>
                    <a:pt x="366" y="18"/>
                  </a:lnTo>
                  <a:lnTo>
                    <a:pt x="268"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974;p26">
              <a:extLst>
                <a:ext uri="{FF2B5EF4-FFF2-40B4-BE49-F238E27FC236}">
                  <a16:creationId xmlns:a16="http://schemas.microsoft.com/office/drawing/2014/main" xmlns="" id="{A9FBE2AA-2BB1-4FD9-85AE-80A082A5F4D4}"/>
                </a:ext>
              </a:extLst>
            </p:cNvPr>
            <p:cNvSpPr/>
            <p:nvPr/>
          </p:nvSpPr>
          <p:spPr>
            <a:xfrm>
              <a:off x="3476666" y="1804366"/>
              <a:ext cx="33408" cy="33923"/>
            </a:xfrm>
            <a:custGeom>
              <a:avLst/>
              <a:gdLst/>
              <a:ahLst/>
              <a:cxnLst/>
              <a:rect l="l" t="t" r="r" b="b"/>
              <a:pathLst>
                <a:path w="519" h="527" extrusionOk="0">
                  <a:moveTo>
                    <a:pt x="259" y="0"/>
                  </a:moveTo>
                  <a:lnTo>
                    <a:pt x="152" y="18"/>
                  </a:lnTo>
                  <a:lnTo>
                    <a:pt x="9" y="161"/>
                  </a:lnTo>
                  <a:lnTo>
                    <a:pt x="0" y="268"/>
                  </a:lnTo>
                  <a:lnTo>
                    <a:pt x="9" y="366"/>
                  </a:lnTo>
                  <a:lnTo>
                    <a:pt x="152" y="509"/>
                  </a:lnTo>
                  <a:lnTo>
                    <a:pt x="259" y="527"/>
                  </a:lnTo>
                  <a:lnTo>
                    <a:pt x="366" y="509"/>
                  </a:lnTo>
                  <a:lnTo>
                    <a:pt x="509" y="366"/>
                  </a:lnTo>
                  <a:lnTo>
                    <a:pt x="518" y="268"/>
                  </a:lnTo>
                  <a:lnTo>
                    <a:pt x="509" y="161"/>
                  </a:lnTo>
                  <a:lnTo>
                    <a:pt x="366" y="18"/>
                  </a:lnTo>
                  <a:lnTo>
                    <a:pt x="259"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975;p26">
              <a:extLst>
                <a:ext uri="{FF2B5EF4-FFF2-40B4-BE49-F238E27FC236}">
                  <a16:creationId xmlns:a16="http://schemas.microsoft.com/office/drawing/2014/main" xmlns="" id="{F9160B4F-359A-446D-866A-B874920FB26A}"/>
                </a:ext>
              </a:extLst>
            </p:cNvPr>
            <p:cNvSpPr/>
            <p:nvPr/>
          </p:nvSpPr>
          <p:spPr>
            <a:xfrm>
              <a:off x="3559960" y="1935423"/>
              <a:ext cx="33408" cy="33987"/>
            </a:xfrm>
            <a:custGeom>
              <a:avLst/>
              <a:gdLst/>
              <a:ahLst/>
              <a:cxnLst/>
              <a:rect l="l" t="t" r="r" b="b"/>
              <a:pathLst>
                <a:path w="519" h="528" extrusionOk="0">
                  <a:moveTo>
                    <a:pt x="260" y="0"/>
                  </a:moveTo>
                  <a:lnTo>
                    <a:pt x="153" y="18"/>
                  </a:lnTo>
                  <a:lnTo>
                    <a:pt x="10" y="161"/>
                  </a:lnTo>
                  <a:lnTo>
                    <a:pt x="1" y="268"/>
                  </a:lnTo>
                  <a:lnTo>
                    <a:pt x="10" y="366"/>
                  </a:lnTo>
                  <a:lnTo>
                    <a:pt x="153" y="509"/>
                  </a:lnTo>
                  <a:lnTo>
                    <a:pt x="260" y="527"/>
                  </a:lnTo>
                  <a:lnTo>
                    <a:pt x="367" y="509"/>
                  </a:lnTo>
                  <a:lnTo>
                    <a:pt x="501" y="366"/>
                  </a:lnTo>
                  <a:lnTo>
                    <a:pt x="519" y="268"/>
                  </a:lnTo>
                  <a:lnTo>
                    <a:pt x="501" y="161"/>
                  </a:lnTo>
                  <a:lnTo>
                    <a:pt x="367" y="18"/>
                  </a:lnTo>
                  <a:lnTo>
                    <a:pt x="26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976;p26">
              <a:extLst>
                <a:ext uri="{FF2B5EF4-FFF2-40B4-BE49-F238E27FC236}">
                  <a16:creationId xmlns:a16="http://schemas.microsoft.com/office/drawing/2014/main" xmlns="" id="{C8457BDB-3650-4A13-88F5-39C392129FCE}"/>
                </a:ext>
              </a:extLst>
            </p:cNvPr>
            <p:cNvSpPr/>
            <p:nvPr/>
          </p:nvSpPr>
          <p:spPr>
            <a:xfrm>
              <a:off x="3484712" y="1959562"/>
              <a:ext cx="33987" cy="33987"/>
            </a:xfrm>
            <a:custGeom>
              <a:avLst/>
              <a:gdLst/>
              <a:ahLst/>
              <a:cxnLst/>
              <a:rect l="l" t="t" r="r" b="b"/>
              <a:pathLst>
                <a:path w="528" h="528" extrusionOk="0">
                  <a:moveTo>
                    <a:pt x="268" y="0"/>
                  </a:moveTo>
                  <a:lnTo>
                    <a:pt x="161" y="18"/>
                  </a:lnTo>
                  <a:lnTo>
                    <a:pt x="18" y="152"/>
                  </a:lnTo>
                  <a:lnTo>
                    <a:pt x="0" y="259"/>
                  </a:lnTo>
                  <a:lnTo>
                    <a:pt x="18" y="366"/>
                  </a:lnTo>
                  <a:lnTo>
                    <a:pt x="161" y="509"/>
                  </a:lnTo>
                  <a:lnTo>
                    <a:pt x="268" y="527"/>
                  </a:lnTo>
                  <a:lnTo>
                    <a:pt x="366" y="509"/>
                  </a:lnTo>
                  <a:lnTo>
                    <a:pt x="509" y="366"/>
                  </a:lnTo>
                  <a:lnTo>
                    <a:pt x="527" y="259"/>
                  </a:lnTo>
                  <a:lnTo>
                    <a:pt x="509" y="152"/>
                  </a:lnTo>
                  <a:lnTo>
                    <a:pt x="366" y="18"/>
                  </a:lnTo>
                  <a:lnTo>
                    <a:pt x="268"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977;p26">
              <a:extLst>
                <a:ext uri="{FF2B5EF4-FFF2-40B4-BE49-F238E27FC236}">
                  <a16:creationId xmlns:a16="http://schemas.microsoft.com/office/drawing/2014/main" xmlns="" id="{9B195C8E-5C58-41E5-BE6B-82F89A043ACE}"/>
                </a:ext>
              </a:extLst>
            </p:cNvPr>
            <p:cNvSpPr/>
            <p:nvPr/>
          </p:nvSpPr>
          <p:spPr>
            <a:xfrm>
              <a:off x="3559960" y="1856055"/>
              <a:ext cx="33408" cy="33987"/>
            </a:xfrm>
            <a:custGeom>
              <a:avLst/>
              <a:gdLst/>
              <a:ahLst/>
              <a:cxnLst/>
              <a:rect l="l" t="t" r="r" b="b"/>
              <a:pathLst>
                <a:path w="519" h="528" extrusionOk="0">
                  <a:moveTo>
                    <a:pt x="260" y="1"/>
                  </a:moveTo>
                  <a:lnTo>
                    <a:pt x="153" y="19"/>
                  </a:lnTo>
                  <a:lnTo>
                    <a:pt x="10" y="162"/>
                  </a:lnTo>
                  <a:lnTo>
                    <a:pt x="1" y="260"/>
                  </a:lnTo>
                  <a:lnTo>
                    <a:pt x="10" y="367"/>
                  </a:lnTo>
                  <a:lnTo>
                    <a:pt x="153" y="510"/>
                  </a:lnTo>
                  <a:lnTo>
                    <a:pt x="260" y="528"/>
                  </a:lnTo>
                  <a:lnTo>
                    <a:pt x="367" y="510"/>
                  </a:lnTo>
                  <a:lnTo>
                    <a:pt x="501" y="367"/>
                  </a:lnTo>
                  <a:lnTo>
                    <a:pt x="519" y="260"/>
                  </a:lnTo>
                  <a:lnTo>
                    <a:pt x="501" y="162"/>
                  </a:lnTo>
                  <a:lnTo>
                    <a:pt x="367" y="19"/>
                  </a:lnTo>
                  <a:lnTo>
                    <a:pt x="260"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978;p26">
              <a:extLst>
                <a:ext uri="{FF2B5EF4-FFF2-40B4-BE49-F238E27FC236}">
                  <a16:creationId xmlns:a16="http://schemas.microsoft.com/office/drawing/2014/main" xmlns="" id="{3D02E159-61AA-464D-9D49-28ADF4540223}"/>
                </a:ext>
              </a:extLst>
            </p:cNvPr>
            <p:cNvSpPr/>
            <p:nvPr/>
          </p:nvSpPr>
          <p:spPr>
            <a:xfrm>
              <a:off x="3634694" y="1987112"/>
              <a:ext cx="33408" cy="33987"/>
            </a:xfrm>
            <a:custGeom>
              <a:avLst/>
              <a:gdLst/>
              <a:ahLst/>
              <a:cxnLst/>
              <a:rect l="l" t="t" r="r" b="b"/>
              <a:pathLst>
                <a:path w="519" h="528" extrusionOk="0">
                  <a:moveTo>
                    <a:pt x="260" y="1"/>
                  </a:moveTo>
                  <a:lnTo>
                    <a:pt x="153" y="19"/>
                  </a:lnTo>
                  <a:lnTo>
                    <a:pt x="10" y="162"/>
                  </a:lnTo>
                  <a:lnTo>
                    <a:pt x="1" y="260"/>
                  </a:lnTo>
                  <a:lnTo>
                    <a:pt x="10" y="367"/>
                  </a:lnTo>
                  <a:lnTo>
                    <a:pt x="153" y="510"/>
                  </a:lnTo>
                  <a:lnTo>
                    <a:pt x="260" y="528"/>
                  </a:lnTo>
                  <a:lnTo>
                    <a:pt x="367" y="510"/>
                  </a:lnTo>
                  <a:lnTo>
                    <a:pt x="510" y="367"/>
                  </a:lnTo>
                  <a:lnTo>
                    <a:pt x="519" y="260"/>
                  </a:lnTo>
                  <a:lnTo>
                    <a:pt x="510" y="162"/>
                  </a:lnTo>
                  <a:lnTo>
                    <a:pt x="367" y="19"/>
                  </a:lnTo>
                  <a:lnTo>
                    <a:pt x="260"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979;p26">
              <a:extLst>
                <a:ext uri="{FF2B5EF4-FFF2-40B4-BE49-F238E27FC236}">
                  <a16:creationId xmlns:a16="http://schemas.microsoft.com/office/drawing/2014/main" xmlns="" id="{4869F640-C6E0-4CFB-9779-8F8A3F4D8920}"/>
                </a:ext>
              </a:extLst>
            </p:cNvPr>
            <p:cNvSpPr/>
            <p:nvPr/>
          </p:nvSpPr>
          <p:spPr>
            <a:xfrm>
              <a:off x="3559960" y="2011251"/>
              <a:ext cx="33408" cy="33408"/>
            </a:xfrm>
            <a:custGeom>
              <a:avLst/>
              <a:gdLst/>
              <a:ahLst/>
              <a:cxnLst/>
              <a:rect l="l" t="t" r="r" b="b"/>
              <a:pathLst>
                <a:path w="519" h="519" extrusionOk="0">
                  <a:moveTo>
                    <a:pt x="260" y="1"/>
                  </a:moveTo>
                  <a:lnTo>
                    <a:pt x="153" y="10"/>
                  </a:lnTo>
                  <a:lnTo>
                    <a:pt x="10" y="153"/>
                  </a:lnTo>
                  <a:lnTo>
                    <a:pt x="1" y="260"/>
                  </a:lnTo>
                  <a:lnTo>
                    <a:pt x="10" y="367"/>
                  </a:lnTo>
                  <a:lnTo>
                    <a:pt x="153" y="510"/>
                  </a:lnTo>
                  <a:lnTo>
                    <a:pt x="260" y="519"/>
                  </a:lnTo>
                  <a:lnTo>
                    <a:pt x="367" y="510"/>
                  </a:lnTo>
                  <a:lnTo>
                    <a:pt x="501" y="367"/>
                  </a:lnTo>
                  <a:lnTo>
                    <a:pt x="519" y="260"/>
                  </a:lnTo>
                  <a:lnTo>
                    <a:pt x="501" y="153"/>
                  </a:lnTo>
                  <a:lnTo>
                    <a:pt x="367" y="10"/>
                  </a:lnTo>
                  <a:lnTo>
                    <a:pt x="260"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980;p26">
              <a:extLst>
                <a:ext uri="{FF2B5EF4-FFF2-40B4-BE49-F238E27FC236}">
                  <a16:creationId xmlns:a16="http://schemas.microsoft.com/office/drawing/2014/main" xmlns="" id="{A6260D51-F483-4015-9B1E-8877FC30F784}"/>
                </a:ext>
              </a:extLst>
            </p:cNvPr>
            <p:cNvSpPr/>
            <p:nvPr/>
          </p:nvSpPr>
          <p:spPr>
            <a:xfrm>
              <a:off x="3634694" y="1907808"/>
              <a:ext cx="33408" cy="33987"/>
            </a:xfrm>
            <a:custGeom>
              <a:avLst/>
              <a:gdLst/>
              <a:ahLst/>
              <a:cxnLst/>
              <a:rect l="l" t="t" r="r" b="b"/>
              <a:pathLst>
                <a:path w="519" h="528" extrusionOk="0">
                  <a:moveTo>
                    <a:pt x="260" y="1"/>
                  </a:moveTo>
                  <a:lnTo>
                    <a:pt x="153" y="18"/>
                  </a:lnTo>
                  <a:lnTo>
                    <a:pt x="10" y="161"/>
                  </a:lnTo>
                  <a:lnTo>
                    <a:pt x="1" y="260"/>
                  </a:lnTo>
                  <a:lnTo>
                    <a:pt x="10" y="367"/>
                  </a:lnTo>
                  <a:lnTo>
                    <a:pt x="153" y="510"/>
                  </a:lnTo>
                  <a:lnTo>
                    <a:pt x="260" y="527"/>
                  </a:lnTo>
                  <a:lnTo>
                    <a:pt x="367" y="510"/>
                  </a:lnTo>
                  <a:lnTo>
                    <a:pt x="510" y="367"/>
                  </a:lnTo>
                  <a:lnTo>
                    <a:pt x="519" y="260"/>
                  </a:lnTo>
                  <a:lnTo>
                    <a:pt x="510" y="161"/>
                  </a:lnTo>
                  <a:lnTo>
                    <a:pt x="367" y="18"/>
                  </a:lnTo>
                  <a:lnTo>
                    <a:pt x="260"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981;p26">
              <a:extLst>
                <a:ext uri="{FF2B5EF4-FFF2-40B4-BE49-F238E27FC236}">
                  <a16:creationId xmlns:a16="http://schemas.microsoft.com/office/drawing/2014/main" xmlns="" id="{88550CE3-F2E0-43D9-ACF8-255592B40F00}"/>
                </a:ext>
              </a:extLst>
            </p:cNvPr>
            <p:cNvSpPr/>
            <p:nvPr/>
          </p:nvSpPr>
          <p:spPr>
            <a:xfrm>
              <a:off x="4028316" y="1699636"/>
              <a:ext cx="675306" cy="2036474"/>
            </a:xfrm>
            <a:custGeom>
              <a:avLst/>
              <a:gdLst/>
              <a:ahLst/>
              <a:cxnLst/>
              <a:rect l="l" t="t" r="r" b="b"/>
              <a:pathLst>
                <a:path w="10491" h="31637" extrusionOk="0">
                  <a:moveTo>
                    <a:pt x="1394" y="0"/>
                  </a:moveTo>
                  <a:lnTo>
                    <a:pt x="1275" y="167"/>
                  </a:lnTo>
                  <a:lnTo>
                    <a:pt x="1156" y="334"/>
                  </a:lnTo>
                  <a:lnTo>
                    <a:pt x="894" y="703"/>
                  </a:lnTo>
                  <a:lnTo>
                    <a:pt x="477" y="1500"/>
                  </a:lnTo>
                  <a:lnTo>
                    <a:pt x="191" y="2334"/>
                  </a:lnTo>
                  <a:lnTo>
                    <a:pt x="25" y="3215"/>
                  </a:lnTo>
                  <a:lnTo>
                    <a:pt x="1" y="3679"/>
                  </a:lnTo>
                  <a:lnTo>
                    <a:pt x="1" y="4239"/>
                  </a:lnTo>
                  <a:lnTo>
                    <a:pt x="156" y="5322"/>
                  </a:lnTo>
                  <a:lnTo>
                    <a:pt x="263" y="5858"/>
                  </a:lnTo>
                  <a:lnTo>
                    <a:pt x="715" y="8025"/>
                  </a:lnTo>
                  <a:lnTo>
                    <a:pt x="1180" y="10204"/>
                  </a:lnTo>
                  <a:lnTo>
                    <a:pt x="1668" y="12609"/>
                  </a:lnTo>
                  <a:lnTo>
                    <a:pt x="2192" y="15026"/>
                  </a:lnTo>
                  <a:lnTo>
                    <a:pt x="2644" y="17182"/>
                  </a:lnTo>
                  <a:lnTo>
                    <a:pt x="3121" y="19349"/>
                  </a:lnTo>
                  <a:lnTo>
                    <a:pt x="4371" y="25064"/>
                  </a:lnTo>
                  <a:lnTo>
                    <a:pt x="4478" y="25504"/>
                  </a:lnTo>
                  <a:lnTo>
                    <a:pt x="4799" y="26326"/>
                  </a:lnTo>
                  <a:lnTo>
                    <a:pt x="5240" y="27076"/>
                  </a:lnTo>
                  <a:lnTo>
                    <a:pt x="5811" y="27731"/>
                  </a:lnTo>
                  <a:lnTo>
                    <a:pt x="6157" y="28029"/>
                  </a:lnTo>
                  <a:lnTo>
                    <a:pt x="6657" y="28445"/>
                  </a:lnTo>
                  <a:lnTo>
                    <a:pt x="7550" y="29398"/>
                  </a:lnTo>
                  <a:lnTo>
                    <a:pt x="7931" y="29922"/>
                  </a:lnTo>
                  <a:lnTo>
                    <a:pt x="8205" y="30327"/>
                  </a:lnTo>
                  <a:lnTo>
                    <a:pt x="8669" y="31196"/>
                  </a:lnTo>
                  <a:lnTo>
                    <a:pt x="8883" y="31636"/>
                  </a:lnTo>
                  <a:lnTo>
                    <a:pt x="9669" y="31077"/>
                  </a:lnTo>
                  <a:lnTo>
                    <a:pt x="10491" y="30541"/>
                  </a:lnTo>
                  <a:lnTo>
                    <a:pt x="10467" y="30434"/>
                  </a:lnTo>
                  <a:lnTo>
                    <a:pt x="10443" y="30350"/>
                  </a:lnTo>
                  <a:lnTo>
                    <a:pt x="10229" y="29600"/>
                  </a:lnTo>
                  <a:lnTo>
                    <a:pt x="10003" y="28862"/>
                  </a:lnTo>
                  <a:lnTo>
                    <a:pt x="9455" y="27028"/>
                  </a:lnTo>
                  <a:lnTo>
                    <a:pt x="8919" y="25207"/>
                  </a:lnTo>
                  <a:lnTo>
                    <a:pt x="8443" y="23659"/>
                  </a:lnTo>
                  <a:lnTo>
                    <a:pt x="7990" y="22123"/>
                  </a:lnTo>
                  <a:lnTo>
                    <a:pt x="7502" y="20444"/>
                  </a:lnTo>
                  <a:lnTo>
                    <a:pt x="7014" y="18789"/>
                  </a:lnTo>
                  <a:lnTo>
                    <a:pt x="6538" y="17253"/>
                  </a:lnTo>
                  <a:lnTo>
                    <a:pt x="6085" y="15717"/>
                  </a:lnTo>
                  <a:lnTo>
                    <a:pt x="5490" y="13693"/>
                  </a:lnTo>
                  <a:lnTo>
                    <a:pt x="4895" y="11681"/>
                  </a:lnTo>
                  <a:lnTo>
                    <a:pt x="4383" y="9978"/>
                  </a:lnTo>
                  <a:lnTo>
                    <a:pt x="3871" y="8263"/>
                  </a:lnTo>
                  <a:lnTo>
                    <a:pt x="3180" y="5954"/>
                  </a:lnTo>
                  <a:lnTo>
                    <a:pt x="2501" y="3632"/>
                  </a:lnTo>
                  <a:lnTo>
                    <a:pt x="1966" y="1822"/>
                  </a:lnTo>
                  <a:lnTo>
                    <a:pt x="1430" y="0"/>
                  </a:lnTo>
                  <a:close/>
                </a:path>
              </a:pathLst>
            </a:cu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982;p26">
              <a:extLst>
                <a:ext uri="{FF2B5EF4-FFF2-40B4-BE49-F238E27FC236}">
                  <a16:creationId xmlns:a16="http://schemas.microsoft.com/office/drawing/2014/main" xmlns="" id="{61D1D124-5B5C-41D7-8EC6-CC075308E47D}"/>
                </a:ext>
              </a:extLst>
            </p:cNvPr>
            <p:cNvSpPr/>
            <p:nvPr/>
          </p:nvSpPr>
          <p:spPr>
            <a:xfrm>
              <a:off x="4593998" y="3661694"/>
              <a:ext cx="753451" cy="1066933"/>
            </a:xfrm>
            <a:custGeom>
              <a:avLst/>
              <a:gdLst/>
              <a:ahLst/>
              <a:cxnLst/>
              <a:rect l="l" t="t" r="r" b="b"/>
              <a:pathLst>
                <a:path w="11705" h="16575" extrusionOk="0">
                  <a:moveTo>
                    <a:pt x="6799" y="6394"/>
                  </a:moveTo>
                  <a:lnTo>
                    <a:pt x="7358" y="6478"/>
                  </a:lnTo>
                  <a:lnTo>
                    <a:pt x="7906" y="6692"/>
                  </a:lnTo>
                  <a:lnTo>
                    <a:pt x="8406" y="7013"/>
                  </a:lnTo>
                  <a:lnTo>
                    <a:pt x="8644" y="7228"/>
                  </a:lnTo>
                  <a:lnTo>
                    <a:pt x="8918" y="7514"/>
                  </a:lnTo>
                  <a:lnTo>
                    <a:pt x="9371" y="8168"/>
                  </a:lnTo>
                  <a:lnTo>
                    <a:pt x="9680" y="8883"/>
                  </a:lnTo>
                  <a:lnTo>
                    <a:pt x="9871" y="9657"/>
                  </a:lnTo>
                  <a:lnTo>
                    <a:pt x="9907" y="10062"/>
                  </a:lnTo>
                  <a:lnTo>
                    <a:pt x="9918" y="10502"/>
                  </a:lnTo>
                  <a:lnTo>
                    <a:pt x="9835" y="11347"/>
                  </a:lnTo>
                  <a:lnTo>
                    <a:pt x="9609" y="12145"/>
                  </a:lnTo>
                  <a:lnTo>
                    <a:pt x="9216" y="12895"/>
                  </a:lnTo>
                  <a:lnTo>
                    <a:pt x="8954" y="13253"/>
                  </a:lnTo>
                  <a:lnTo>
                    <a:pt x="8728" y="13515"/>
                  </a:lnTo>
                  <a:lnTo>
                    <a:pt x="8216" y="13943"/>
                  </a:lnTo>
                  <a:lnTo>
                    <a:pt x="7644" y="14241"/>
                  </a:lnTo>
                  <a:lnTo>
                    <a:pt x="6989" y="14408"/>
                  </a:lnTo>
                  <a:lnTo>
                    <a:pt x="6644" y="14431"/>
                  </a:lnTo>
                  <a:lnTo>
                    <a:pt x="6394" y="14419"/>
                  </a:lnTo>
                  <a:lnTo>
                    <a:pt x="5918" y="14348"/>
                  </a:lnTo>
                  <a:lnTo>
                    <a:pt x="5465" y="14169"/>
                  </a:lnTo>
                  <a:lnTo>
                    <a:pt x="5037" y="13931"/>
                  </a:lnTo>
                  <a:lnTo>
                    <a:pt x="4846" y="13776"/>
                  </a:lnTo>
                  <a:lnTo>
                    <a:pt x="4537" y="13503"/>
                  </a:lnTo>
                  <a:lnTo>
                    <a:pt x="4048" y="12895"/>
                  </a:lnTo>
                  <a:lnTo>
                    <a:pt x="3703" y="12217"/>
                  </a:lnTo>
                  <a:lnTo>
                    <a:pt x="3465" y="11478"/>
                  </a:lnTo>
                  <a:lnTo>
                    <a:pt x="3405" y="11074"/>
                  </a:lnTo>
                  <a:lnTo>
                    <a:pt x="3358" y="10740"/>
                  </a:lnTo>
                  <a:lnTo>
                    <a:pt x="3358" y="10407"/>
                  </a:lnTo>
                  <a:lnTo>
                    <a:pt x="3370" y="9990"/>
                  </a:lnTo>
                  <a:lnTo>
                    <a:pt x="3513" y="9180"/>
                  </a:lnTo>
                  <a:lnTo>
                    <a:pt x="3786" y="8430"/>
                  </a:lnTo>
                  <a:lnTo>
                    <a:pt x="4203" y="7716"/>
                  </a:lnTo>
                  <a:lnTo>
                    <a:pt x="4477" y="7383"/>
                  </a:lnTo>
                  <a:lnTo>
                    <a:pt x="4679" y="7156"/>
                  </a:lnTo>
                  <a:lnTo>
                    <a:pt x="5156" y="6799"/>
                  </a:lnTo>
                  <a:lnTo>
                    <a:pt x="5680" y="6549"/>
                  </a:lnTo>
                  <a:lnTo>
                    <a:pt x="6239" y="6418"/>
                  </a:lnTo>
                  <a:lnTo>
                    <a:pt x="6799" y="6394"/>
                  </a:lnTo>
                  <a:close/>
                  <a:moveTo>
                    <a:pt x="1643" y="0"/>
                  </a:moveTo>
                  <a:lnTo>
                    <a:pt x="83" y="1120"/>
                  </a:lnTo>
                  <a:lnTo>
                    <a:pt x="12" y="1191"/>
                  </a:lnTo>
                  <a:lnTo>
                    <a:pt x="0" y="1346"/>
                  </a:lnTo>
                  <a:lnTo>
                    <a:pt x="36" y="1429"/>
                  </a:lnTo>
                  <a:lnTo>
                    <a:pt x="131" y="1644"/>
                  </a:lnTo>
                  <a:lnTo>
                    <a:pt x="214" y="1846"/>
                  </a:lnTo>
                  <a:lnTo>
                    <a:pt x="453" y="2465"/>
                  </a:lnTo>
                  <a:lnTo>
                    <a:pt x="845" y="3715"/>
                  </a:lnTo>
                  <a:lnTo>
                    <a:pt x="1179" y="4989"/>
                  </a:lnTo>
                  <a:lnTo>
                    <a:pt x="1429" y="6287"/>
                  </a:lnTo>
                  <a:lnTo>
                    <a:pt x="1524" y="6942"/>
                  </a:lnTo>
                  <a:lnTo>
                    <a:pt x="1584" y="7502"/>
                  </a:lnTo>
                  <a:lnTo>
                    <a:pt x="1608" y="8621"/>
                  </a:lnTo>
                  <a:lnTo>
                    <a:pt x="1584" y="9192"/>
                  </a:lnTo>
                  <a:lnTo>
                    <a:pt x="1548" y="9823"/>
                  </a:lnTo>
                  <a:lnTo>
                    <a:pt x="1536" y="10776"/>
                  </a:lnTo>
                  <a:lnTo>
                    <a:pt x="1584" y="11407"/>
                  </a:lnTo>
                  <a:lnTo>
                    <a:pt x="1643" y="11717"/>
                  </a:lnTo>
                  <a:lnTo>
                    <a:pt x="1762" y="12264"/>
                  </a:lnTo>
                  <a:lnTo>
                    <a:pt x="2108" y="13288"/>
                  </a:lnTo>
                  <a:lnTo>
                    <a:pt x="2608" y="14229"/>
                  </a:lnTo>
                  <a:lnTo>
                    <a:pt x="3286" y="15074"/>
                  </a:lnTo>
                  <a:lnTo>
                    <a:pt x="3703" y="15455"/>
                  </a:lnTo>
                  <a:lnTo>
                    <a:pt x="3977" y="15682"/>
                  </a:lnTo>
                  <a:lnTo>
                    <a:pt x="4584" y="16063"/>
                  </a:lnTo>
                  <a:lnTo>
                    <a:pt x="5227" y="16348"/>
                  </a:lnTo>
                  <a:lnTo>
                    <a:pt x="5918" y="16527"/>
                  </a:lnTo>
                  <a:lnTo>
                    <a:pt x="6287" y="16575"/>
                  </a:lnTo>
                  <a:lnTo>
                    <a:pt x="6977" y="16575"/>
                  </a:lnTo>
                  <a:lnTo>
                    <a:pt x="7406" y="16527"/>
                  </a:lnTo>
                  <a:lnTo>
                    <a:pt x="8228" y="16301"/>
                  </a:lnTo>
                  <a:lnTo>
                    <a:pt x="8966" y="15920"/>
                  </a:lnTo>
                  <a:lnTo>
                    <a:pt x="9633" y="15396"/>
                  </a:lnTo>
                  <a:lnTo>
                    <a:pt x="9930" y="15086"/>
                  </a:lnTo>
                  <a:lnTo>
                    <a:pt x="10335" y="14634"/>
                  </a:lnTo>
                  <a:lnTo>
                    <a:pt x="10966" y="13669"/>
                  </a:lnTo>
                  <a:lnTo>
                    <a:pt x="11395" y="12610"/>
                  </a:lnTo>
                  <a:lnTo>
                    <a:pt x="11645" y="11490"/>
                  </a:lnTo>
                  <a:lnTo>
                    <a:pt x="11704" y="10895"/>
                  </a:lnTo>
                  <a:lnTo>
                    <a:pt x="11704" y="9859"/>
                  </a:lnTo>
                  <a:lnTo>
                    <a:pt x="11681" y="9526"/>
                  </a:lnTo>
                  <a:lnTo>
                    <a:pt x="11633" y="9180"/>
                  </a:lnTo>
                  <a:lnTo>
                    <a:pt x="11526" y="8645"/>
                  </a:lnTo>
                  <a:lnTo>
                    <a:pt x="11192" y="7609"/>
                  </a:lnTo>
                  <a:lnTo>
                    <a:pt x="10692" y="6656"/>
                  </a:lnTo>
                  <a:lnTo>
                    <a:pt x="10038" y="5799"/>
                  </a:lnTo>
                  <a:lnTo>
                    <a:pt x="9633" y="5406"/>
                  </a:lnTo>
                  <a:lnTo>
                    <a:pt x="9299" y="5120"/>
                  </a:lnTo>
                  <a:lnTo>
                    <a:pt x="8585" y="4668"/>
                  </a:lnTo>
                  <a:lnTo>
                    <a:pt x="7823" y="4370"/>
                  </a:lnTo>
                  <a:lnTo>
                    <a:pt x="7025" y="4215"/>
                  </a:lnTo>
                  <a:lnTo>
                    <a:pt x="6227" y="4215"/>
                  </a:lnTo>
                  <a:lnTo>
                    <a:pt x="5441" y="4358"/>
                  </a:lnTo>
                  <a:lnTo>
                    <a:pt x="4668" y="4656"/>
                  </a:lnTo>
                  <a:lnTo>
                    <a:pt x="3953" y="5096"/>
                  </a:lnTo>
                  <a:lnTo>
                    <a:pt x="3620" y="5370"/>
                  </a:lnTo>
                  <a:lnTo>
                    <a:pt x="3513" y="5477"/>
                  </a:lnTo>
                  <a:lnTo>
                    <a:pt x="3417" y="5454"/>
                  </a:lnTo>
                  <a:lnTo>
                    <a:pt x="3382" y="5311"/>
                  </a:lnTo>
                  <a:lnTo>
                    <a:pt x="2632" y="2763"/>
                  </a:lnTo>
                  <a:lnTo>
                    <a:pt x="1869" y="203"/>
                  </a:lnTo>
                  <a:lnTo>
                    <a:pt x="1846" y="108"/>
                  </a:lnTo>
                  <a:lnTo>
                    <a:pt x="173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983;p26">
              <a:extLst>
                <a:ext uri="{FF2B5EF4-FFF2-40B4-BE49-F238E27FC236}">
                  <a16:creationId xmlns:a16="http://schemas.microsoft.com/office/drawing/2014/main" xmlns="" id="{DE3F63BE-B6AC-44F5-8C15-757C69E70E4F}"/>
                </a:ext>
              </a:extLst>
            </p:cNvPr>
            <p:cNvSpPr/>
            <p:nvPr/>
          </p:nvSpPr>
          <p:spPr>
            <a:xfrm>
              <a:off x="4607323" y="2780406"/>
              <a:ext cx="991620" cy="460503"/>
            </a:xfrm>
            <a:custGeom>
              <a:avLst/>
              <a:gdLst/>
              <a:ahLst/>
              <a:cxnLst/>
              <a:rect l="l" t="t" r="r" b="b"/>
              <a:pathLst>
                <a:path w="15405" h="7154" extrusionOk="0">
                  <a:moveTo>
                    <a:pt x="1188" y="0"/>
                  </a:moveTo>
                  <a:lnTo>
                    <a:pt x="1036" y="27"/>
                  </a:lnTo>
                  <a:lnTo>
                    <a:pt x="813" y="170"/>
                  </a:lnTo>
                  <a:lnTo>
                    <a:pt x="509" y="554"/>
                  </a:lnTo>
                  <a:lnTo>
                    <a:pt x="250" y="1090"/>
                  </a:lnTo>
                  <a:lnTo>
                    <a:pt x="143" y="1411"/>
                  </a:lnTo>
                  <a:lnTo>
                    <a:pt x="63" y="1733"/>
                  </a:lnTo>
                  <a:lnTo>
                    <a:pt x="0" y="2331"/>
                  </a:lnTo>
                  <a:lnTo>
                    <a:pt x="54" y="2813"/>
                  </a:lnTo>
                  <a:lnTo>
                    <a:pt x="170" y="3054"/>
                  </a:lnTo>
                  <a:lnTo>
                    <a:pt x="286" y="3152"/>
                  </a:lnTo>
                  <a:lnTo>
                    <a:pt x="349" y="3179"/>
                  </a:lnTo>
                  <a:lnTo>
                    <a:pt x="7243" y="5162"/>
                  </a:lnTo>
                  <a:lnTo>
                    <a:pt x="14145" y="7135"/>
                  </a:lnTo>
                  <a:lnTo>
                    <a:pt x="14217" y="7153"/>
                  </a:lnTo>
                  <a:lnTo>
                    <a:pt x="14360" y="7126"/>
                  </a:lnTo>
                  <a:lnTo>
                    <a:pt x="14592" y="6983"/>
                  </a:lnTo>
                  <a:lnTo>
                    <a:pt x="14896" y="6599"/>
                  </a:lnTo>
                  <a:lnTo>
                    <a:pt x="15155" y="6064"/>
                  </a:lnTo>
                  <a:lnTo>
                    <a:pt x="15253" y="5742"/>
                  </a:lnTo>
                  <a:lnTo>
                    <a:pt x="15342" y="5421"/>
                  </a:lnTo>
                  <a:lnTo>
                    <a:pt x="15405" y="4822"/>
                  </a:lnTo>
                  <a:lnTo>
                    <a:pt x="15342" y="4340"/>
                  </a:lnTo>
                  <a:lnTo>
                    <a:pt x="15226" y="4099"/>
                  </a:lnTo>
                  <a:lnTo>
                    <a:pt x="15119" y="4001"/>
                  </a:lnTo>
                  <a:lnTo>
                    <a:pt x="15056" y="3974"/>
                  </a:lnTo>
                  <a:lnTo>
                    <a:pt x="8153" y="2000"/>
                  </a:lnTo>
                  <a:lnTo>
                    <a:pt x="1251" y="18"/>
                  </a:lnTo>
                  <a:lnTo>
                    <a:pt x="118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9" name="Google Shape;984;p26">
              <a:extLst>
                <a:ext uri="{FF2B5EF4-FFF2-40B4-BE49-F238E27FC236}">
                  <a16:creationId xmlns:a16="http://schemas.microsoft.com/office/drawing/2014/main" xmlns="" id="{46EC402D-565D-426A-B9F5-FEA888EA5985}"/>
                </a:ext>
              </a:extLst>
            </p:cNvPr>
            <p:cNvSpPr/>
            <p:nvPr/>
          </p:nvSpPr>
          <p:spPr>
            <a:xfrm>
              <a:off x="5495434" y="3035633"/>
              <a:ext cx="103507" cy="205276"/>
            </a:xfrm>
            <a:custGeom>
              <a:avLst/>
              <a:gdLst/>
              <a:ahLst/>
              <a:cxnLst/>
              <a:rect l="l" t="t" r="r" b="b"/>
              <a:pathLst>
                <a:path w="1608" h="3189" extrusionOk="0">
                  <a:moveTo>
                    <a:pt x="1188" y="0"/>
                  </a:moveTo>
                  <a:lnTo>
                    <a:pt x="1036" y="27"/>
                  </a:lnTo>
                  <a:lnTo>
                    <a:pt x="813" y="170"/>
                  </a:lnTo>
                  <a:lnTo>
                    <a:pt x="509" y="545"/>
                  </a:lnTo>
                  <a:lnTo>
                    <a:pt x="250" y="1081"/>
                  </a:lnTo>
                  <a:lnTo>
                    <a:pt x="143" y="1402"/>
                  </a:lnTo>
                  <a:lnTo>
                    <a:pt x="63" y="1724"/>
                  </a:lnTo>
                  <a:lnTo>
                    <a:pt x="0" y="2322"/>
                  </a:lnTo>
                  <a:lnTo>
                    <a:pt x="54" y="2804"/>
                  </a:lnTo>
                  <a:lnTo>
                    <a:pt x="170" y="3045"/>
                  </a:lnTo>
                  <a:lnTo>
                    <a:pt x="286" y="3143"/>
                  </a:lnTo>
                  <a:lnTo>
                    <a:pt x="348" y="3170"/>
                  </a:lnTo>
                  <a:lnTo>
                    <a:pt x="420" y="3188"/>
                  </a:lnTo>
                  <a:lnTo>
                    <a:pt x="563" y="3161"/>
                  </a:lnTo>
                  <a:lnTo>
                    <a:pt x="795" y="3018"/>
                  </a:lnTo>
                  <a:lnTo>
                    <a:pt x="1099" y="2634"/>
                  </a:lnTo>
                  <a:lnTo>
                    <a:pt x="1358" y="2099"/>
                  </a:lnTo>
                  <a:lnTo>
                    <a:pt x="1456" y="1777"/>
                  </a:lnTo>
                  <a:lnTo>
                    <a:pt x="1545" y="1456"/>
                  </a:lnTo>
                  <a:lnTo>
                    <a:pt x="1608" y="857"/>
                  </a:lnTo>
                  <a:lnTo>
                    <a:pt x="1545" y="375"/>
                  </a:lnTo>
                  <a:lnTo>
                    <a:pt x="1429" y="134"/>
                  </a:lnTo>
                  <a:lnTo>
                    <a:pt x="1322" y="36"/>
                  </a:lnTo>
                  <a:lnTo>
                    <a:pt x="1259" y="9"/>
                  </a:lnTo>
                  <a:lnTo>
                    <a:pt x="118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985;p26">
              <a:extLst>
                <a:ext uri="{FF2B5EF4-FFF2-40B4-BE49-F238E27FC236}">
                  <a16:creationId xmlns:a16="http://schemas.microsoft.com/office/drawing/2014/main" xmlns="" id="{B9FCE3B9-BA8A-40D9-A261-0ABB5B418A29}"/>
                </a:ext>
              </a:extLst>
            </p:cNvPr>
            <p:cNvSpPr/>
            <p:nvPr/>
          </p:nvSpPr>
          <p:spPr>
            <a:xfrm>
              <a:off x="3616928" y="1696868"/>
              <a:ext cx="1304909" cy="3024167"/>
            </a:xfrm>
            <a:custGeom>
              <a:avLst/>
              <a:gdLst/>
              <a:ahLst/>
              <a:cxnLst/>
              <a:rect l="l" t="t" r="r" b="b"/>
              <a:pathLst>
                <a:path w="20272" h="46981" extrusionOk="0">
                  <a:moveTo>
                    <a:pt x="18842" y="0"/>
                  </a:moveTo>
                  <a:lnTo>
                    <a:pt x="8180" y="36425"/>
                  </a:lnTo>
                  <a:lnTo>
                    <a:pt x="8019" y="36256"/>
                  </a:lnTo>
                  <a:lnTo>
                    <a:pt x="7671" y="35952"/>
                  </a:lnTo>
                  <a:lnTo>
                    <a:pt x="7296" y="35675"/>
                  </a:lnTo>
                  <a:lnTo>
                    <a:pt x="6903" y="35452"/>
                  </a:lnTo>
                  <a:lnTo>
                    <a:pt x="6492" y="35256"/>
                  </a:lnTo>
                  <a:lnTo>
                    <a:pt x="6064" y="35113"/>
                  </a:lnTo>
                  <a:lnTo>
                    <a:pt x="5626" y="35015"/>
                  </a:lnTo>
                  <a:lnTo>
                    <a:pt x="5171" y="34961"/>
                  </a:lnTo>
                  <a:lnTo>
                    <a:pt x="4679" y="34961"/>
                  </a:lnTo>
                  <a:lnTo>
                    <a:pt x="4188" y="35023"/>
                  </a:lnTo>
                  <a:lnTo>
                    <a:pt x="3697" y="35148"/>
                  </a:lnTo>
                  <a:lnTo>
                    <a:pt x="3233" y="35327"/>
                  </a:lnTo>
                  <a:lnTo>
                    <a:pt x="2795" y="35550"/>
                  </a:lnTo>
                  <a:lnTo>
                    <a:pt x="2375" y="35836"/>
                  </a:lnTo>
                  <a:lnTo>
                    <a:pt x="1983" y="36158"/>
                  </a:lnTo>
                  <a:lnTo>
                    <a:pt x="1616" y="36524"/>
                  </a:lnTo>
                  <a:lnTo>
                    <a:pt x="1277" y="36934"/>
                  </a:lnTo>
                  <a:lnTo>
                    <a:pt x="973" y="37381"/>
                  </a:lnTo>
                  <a:lnTo>
                    <a:pt x="714" y="37863"/>
                  </a:lnTo>
                  <a:lnTo>
                    <a:pt x="482" y="38372"/>
                  </a:lnTo>
                  <a:lnTo>
                    <a:pt x="295" y="38908"/>
                  </a:lnTo>
                  <a:lnTo>
                    <a:pt x="152" y="39480"/>
                  </a:lnTo>
                  <a:lnTo>
                    <a:pt x="54" y="40060"/>
                  </a:lnTo>
                  <a:lnTo>
                    <a:pt x="1509" y="40980"/>
                  </a:lnTo>
                  <a:lnTo>
                    <a:pt x="1518" y="40551"/>
                  </a:lnTo>
                  <a:lnTo>
                    <a:pt x="1652" y="39730"/>
                  </a:lnTo>
                  <a:lnTo>
                    <a:pt x="1911" y="38979"/>
                  </a:lnTo>
                  <a:lnTo>
                    <a:pt x="2286" y="38310"/>
                  </a:lnTo>
                  <a:lnTo>
                    <a:pt x="2750" y="37738"/>
                  </a:lnTo>
                  <a:lnTo>
                    <a:pt x="3295" y="37292"/>
                  </a:lnTo>
                  <a:lnTo>
                    <a:pt x="3911" y="36970"/>
                  </a:lnTo>
                  <a:lnTo>
                    <a:pt x="4420" y="36836"/>
                  </a:lnTo>
                  <a:lnTo>
                    <a:pt x="4760" y="36792"/>
                  </a:lnTo>
                  <a:lnTo>
                    <a:pt x="4938" y="36783"/>
                  </a:lnTo>
                  <a:lnTo>
                    <a:pt x="5117" y="36792"/>
                  </a:lnTo>
                  <a:lnTo>
                    <a:pt x="5465" y="36827"/>
                  </a:lnTo>
                  <a:lnTo>
                    <a:pt x="5965" y="36970"/>
                  </a:lnTo>
                  <a:lnTo>
                    <a:pt x="6590" y="37283"/>
                  </a:lnTo>
                  <a:lnTo>
                    <a:pt x="7135" y="37729"/>
                  </a:lnTo>
                  <a:lnTo>
                    <a:pt x="7608" y="38301"/>
                  </a:lnTo>
                  <a:lnTo>
                    <a:pt x="7975" y="38971"/>
                  </a:lnTo>
                  <a:lnTo>
                    <a:pt x="8242" y="39721"/>
                  </a:lnTo>
                  <a:lnTo>
                    <a:pt x="8376" y="40533"/>
                  </a:lnTo>
                  <a:lnTo>
                    <a:pt x="8394" y="40962"/>
                  </a:lnTo>
                  <a:lnTo>
                    <a:pt x="8385" y="41399"/>
                  </a:lnTo>
                  <a:lnTo>
                    <a:pt x="8242" y="42212"/>
                  </a:lnTo>
                  <a:lnTo>
                    <a:pt x="7983" y="42962"/>
                  </a:lnTo>
                  <a:lnTo>
                    <a:pt x="7617" y="43632"/>
                  </a:lnTo>
                  <a:lnTo>
                    <a:pt x="7153" y="44203"/>
                  </a:lnTo>
                  <a:lnTo>
                    <a:pt x="6599" y="44659"/>
                  </a:lnTo>
                  <a:lnTo>
                    <a:pt x="5983" y="44971"/>
                  </a:lnTo>
                  <a:lnTo>
                    <a:pt x="5483" y="45114"/>
                  </a:lnTo>
                  <a:lnTo>
                    <a:pt x="5135" y="45150"/>
                  </a:lnTo>
                  <a:lnTo>
                    <a:pt x="4956" y="45159"/>
                  </a:lnTo>
                  <a:lnTo>
                    <a:pt x="4778" y="45150"/>
                  </a:lnTo>
                  <a:lnTo>
                    <a:pt x="4429" y="45114"/>
                  </a:lnTo>
                  <a:lnTo>
                    <a:pt x="3929" y="44980"/>
                  </a:lnTo>
                  <a:lnTo>
                    <a:pt x="3313" y="44659"/>
                  </a:lnTo>
                  <a:lnTo>
                    <a:pt x="2759" y="44212"/>
                  </a:lnTo>
                  <a:lnTo>
                    <a:pt x="2295" y="43641"/>
                  </a:lnTo>
                  <a:lnTo>
                    <a:pt x="1920" y="42980"/>
                  </a:lnTo>
                  <a:lnTo>
                    <a:pt x="1661" y="42221"/>
                  </a:lnTo>
                  <a:lnTo>
                    <a:pt x="1518" y="41408"/>
                  </a:lnTo>
                  <a:lnTo>
                    <a:pt x="1509" y="40980"/>
                  </a:lnTo>
                  <a:lnTo>
                    <a:pt x="0" y="40980"/>
                  </a:lnTo>
                  <a:lnTo>
                    <a:pt x="9" y="41292"/>
                  </a:lnTo>
                  <a:lnTo>
                    <a:pt x="63" y="41900"/>
                  </a:lnTo>
                  <a:lnTo>
                    <a:pt x="161" y="42480"/>
                  </a:lnTo>
                  <a:lnTo>
                    <a:pt x="304" y="43051"/>
                  </a:lnTo>
                  <a:lnTo>
                    <a:pt x="491" y="43587"/>
                  </a:lnTo>
                  <a:lnTo>
                    <a:pt x="723" y="44096"/>
                  </a:lnTo>
                  <a:lnTo>
                    <a:pt x="991" y="44579"/>
                  </a:lnTo>
                  <a:lnTo>
                    <a:pt x="1295" y="45025"/>
                  </a:lnTo>
                  <a:lnTo>
                    <a:pt x="1625" y="45427"/>
                  </a:lnTo>
                  <a:lnTo>
                    <a:pt x="2000" y="45793"/>
                  </a:lnTo>
                  <a:lnTo>
                    <a:pt x="2393" y="46123"/>
                  </a:lnTo>
                  <a:lnTo>
                    <a:pt x="2813" y="46400"/>
                  </a:lnTo>
                  <a:lnTo>
                    <a:pt x="3259" y="46623"/>
                  </a:lnTo>
                  <a:lnTo>
                    <a:pt x="3724" y="46802"/>
                  </a:lnTo>
                  <a:lnTo>
                    <a:pt x="4206" y="46918"/>
                  </a:lnTo>
                  <a:lnTo>
                    <a:pt x="4706" y="46981"/>
                  </a:lnTo>
                  <a:lnTo>
                    <a:pt x="5215" y="46981"/>
                  </a:lnTo>
                  <a:lnTo>
                    <a:pt x="5715" y="46918"/>
                  </a:lnTo>
                  <a:lnTo>
                    <a:pt x="6197" y="46793"/>
                  </a:lnTo>
                  <a:lnTo>
                    <a:pt x="6662" y="46615"/>
                  </a:lnTo>
                  <a:lnTo>
                    <a:pt x="7108" y="46391"/>
                  </a:lnTo>
                  <a:lnTo>
                    <a:pt x="7528" y="46114"/>
                  </a:lnTo>
                  <a:lnTo>
                    <a:pt x="7921" y="45784"/>
                  </a:lnTo>
                  <a:lnTo>
                    <a:pt x="8287" y="45418"/>
                  </a:lnTo>
                  <a:lnTo>
                    <a:pt x="8617" y="45007"/>
                  </a:lnTo>
                  <a:lnTo>
                    <a:pt x="8921" y="44561"/>
                  </a:lnTo>
                  <a:lnTo>
                    <a:pt x="9189" y="44087"/>
                  </a:lnTo>
                  <a:lnTo>
                    <a:pt x="9412" y="43569"/>
                  </a:lnTo>
                  <a:lnTo>
                    <a:pt x="9600" y="43034"/>
                  </a:lnTo>
                  <a:lnTo>
                    <a:pt x="9743" y="42471"/>
                  </a:lnTo>
                  <a:lnTo>
                    <a:pt x="9841" y="41882"/>
                  </a:lnTo>
                  <a:lnTo>
                    <a:pt x="9894" y="41274"/>
                  </a:lnTo>
                  <a:lnTo>
                    <a:pt x="9894" y="40962"/>
                  </a:lnTo>
                  <a:lnTo>
                    <a:pt x="9894" y="40649"/>
                  </a:lnTo>
                  <a:lnTo>
                    <a:pt x="9868" y="40337"/>
                  </a:lnTo>
                  <a:lnTo>
                    <a:pt x="9832" y="39899"/>
                  </a:lnTo>
                  <a:lnTo>
                    <a:pt x="9805" y="39006"/>
                  </a:lnTo>
                  <a:lnTo>
                    <a:pt x="9823" y="38113"/>
                  </a:lnTo>
                  <a:lnTo>
                    <a:pt x="9912" y="37229"/>
                  </a:lnTo>
                  <a:lnTo>
                    <a:pt x="9984" y="36792"/>
                  </a:lnTo>
                  <a:lnTo>
                    <a:pt x="10073" y="36247"/>
                  </a:lnTo>
                  <a:lnTo>
                    <a:pt x="10323" y="35104"/>
                  </a:lnTo>
                  <a:lnTo>
                    <a:pt x="10645" y="33916"/>
                  </a:lnTo>
                  <a:lnTo>
                    <a:pt x="11037" y="32720"/>
                  </a:lnTo>
                  <a:lnTo>
                    <a:pt x="11520" y="31559"/>
                  </a:lnTo>
                  <a:lnTo>
                    <a:pt x="12100" y="30451"/>
                  </a:lnTo>
                  <a:lnTo>
                    <a:pt x="12600" y="29692"/>
                  </a:lnTo>
                  <a:lnTo>
                    <a:pt x="12975" y="29210"/>
                  </a:lnTo>
                  <a:lnTo>
                    <a:pt x="13368" y="28773"/>
                  </a:lnTo>
                  <a:lnTo>
                    <a:pt x="13797" y="28371"/>
                  </a:lnTo>
                  <a:lnTo>
                    <a:pt x="14020" y="28192"/>
                  </a:lnTo>
                  <a:lnTo>
                    <a:pt x="14377" y="27897"/>
                  </a:lnTo>
                  <a:lnTo>
                    <a:pt x="14985" y="27228"/>
                  </a:lnTo>
                  <a:lnTo>
                    <a:pt x="15467" y="26469"/>
                  </a:lnTo>
                  <a:lnTo>
                    <a:pt x="15815" y="25629"/>
                  </a:lnTo>
                  <a:lnTo>
                    <a:pt x="15922" y="25183"/>
                  </a:lnTo>
                  <a:lnTo>
                    <a:pt x="17369" y="18566"/>
                  </a:lnTo>
                  <a:lnTo>
                    <a:pt x="19503" y="8350"/>
                  </a:lnTo>
                  <a:lnTo>
                    <a:pt x="20155" y="5108"/>
                  </a:lnTo>
                  <a:lnTo>
                    <a:pt x="20218" y="4769"/>
                  </a:lnTo>
                  <a:lnTo>
                    <a:pt x="20271" y="4090"/>
                  </a:lnTo>
                  <a:lnTo>
                    <a:pt x="20253" y="3411"/>
                  </a:lnTo>
                  <a:lnTo>
                    <a:pt x="20164" y="2751"/>
                  </a:lnTo>
                  <a:lnTo>
                    <a:pt x="19994" y="2099"/>
                  </a:lnTo>
                  <a:lnTo>
                    <a:pt x="19762" y="1465"/>
                  </a:lnTo>
                  <a:lnTo>
                    <a:pt x="19450" y="866"/>
                  </a:lnTo>
                  <a:lnTo>
                    <a:pt x="19074" y="295"/>
                  </a:lnTo>
                  <a:lnTo>
                    <a:pt x="18860" y="27"/>
                  </a:lnTo>
                  <a:lnTo>
                    <a:pt x="18842" y="0"/>
                  </a:lnTo>
                  <a:close/>
                </a:path>
              </a:pathLst>
            </a:cu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986;p26">
              <a:extLst>
                <a:ext uri="{FF2B5EF4-FFF2-40B4-BE49-F238E27FC236}">
                  <a16:creationId xmlns:a16="http://schemas.microsoft.com/office/drawing/2014/main" xmlns="" id="{80DD9A91-17FA-4C43-B349-98F00C80AFBC}"/>
                </a:ext>
              </a:extLst>
            </p:cNvPr>
            <p:cNvSpPr/>
            <p:nvPr/>
          </p:nvSpPr>
          <p:spPr>
            <a:xfrm>
              <a:off x="4409579" y="1696868"/>
              <a:ext cx="461082" cy="1435966"/>
            </a:xfrm>
            <a:custGeom>
              <a:avLst/>
              <a:gdLst/>
              <a:ahLst/>
              <a:cxnLst/>
              <a:rect l="l" t="t" r="r" b="b"/>
              <a:pathLst>
                <a:path w="7163" h="22308" extrusionOk="0">
                  <a:moveTo>
                    <a:pt x="7162" y="911"/>
                  </a:moveTo>
                  <a:lnTo>
                    <a:pt x="7028" y="679"/>
                  </a:lnTo>
                  <a:lnTo>
                    <a:pt x="6716" y="241"/>
                  </a:lnTo>
                  <a:lnTo>
                    <a:pt x="6546" y="27"/>
                  </a:lnTo>
                  <a:lnTo>
                    <a:pt x="6528" y="0"/>
                  </a:lnTo>
                  <a:lnTo>
                    <a:pt x="0" y="22307"/>
                  </a:lnTo>
                  <a:lnTo>
                    <a:pt x="1474" y="21629"/>
                  </a:lnTo>
                  <a:lnTo>
                    <a:pt x="7162" y="911"/>
                  </a:lnTo>
                  <a:close/>
                </a:path>
              </a:pathLst>
            </a:cu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987;p26">
              <a:extLst>
                <a:ext uri="{FF2B5EF4-FFF2-40B4-BE49-F238E27FC236}">
                  <a16:creationId xmlns:a16="http://schemas.microsoft.com/office/drawing/2014/main" xmlns="" id="{A76D482E-2E2D-4B88-BBF3-1EF1F2DCB893}"/>
                </a:ext>
              </a:extLst>
            </p:cNvPr>
            <p:cNvSpPr/>
            <p:nvPr/>
          </p:nvSpPr>
          <p:spPr>
            <a:xfrm>
              <a:off x="4322808" y="3357482"/>
              <a:ext cx="167298" cy="205276"/>
            </a:xfrm>
            <a:custGeom>
              <a:avLst/>
              <a:gdLst/>
              <a:ahLst/>
              <a:cxnLst/>
              <a:rect l="l" t="t" r="r" b="b"/>
              <a:pathLst>
                <a:path w="2599" h="3189" extrusionOk="0">
                  <a:moveTo>
                    <a:pt x="0" y="1"/>
                  </a:moveTo>
                  <a:lnTo>
                    <a:pt x="80" y="251"/>
                  </a:lnTo>
                  <a:lnTo>
                    <a:pt x="295" y="724"/>
                  </a:lnTo>
                  <a:lnTo>
                    <a:pt x="420" y="956"/>
                  </a:lnTo>
                  <a:lnTo>
                    <a:pt x="563" y="1180"/>
                  </a:lnTo>
                  <a:lnTo>
                    <a:pt x="875" y="1599"/>
                  </a:lnTo>
                  <a:lnTo>
                    <a:pt x="1045" y="1796"/>
                  </a:lnTo>
                  <a:lnTo>
                    <a:pt x="1223" y="1983"/>
                  </a:lnTo>
                  <a:lnTo>
                    <a:pt x="1616" y="2332"/>
                  </a:lnTo>
                  <a:lnTo>
                    <a:pt x="1822" y="2492"/>
                  </a:lnTo>
                  <a:lnTo>
                    <a:pt x="2224" y="2823"/>
                  </a:lnTo>
                  <a:lnTo>
                    <a:pt x="2599" y="3189"/>
                  </a:lnTo>
                  <a:lnTo>
                    <a:pt x="2599" y="3189"/>
                  </a:lnTo>
                  <a:lnTo>
                    <a:pt x="2420" y="2992"/>
                  </a:lnTo>
                  <a:lnTo>
                    <a:pt x="2054" y="2626"/>
                  </a:lnTo>
                  <a:lnTo>
                    <a:pt x="1857" y="2457"/>
                  </a:lnTo>
                  <a:lnTo>
                    <a:pt x="1652" y="2296"/>
                  </a:lnTo>
                  <a:lnTo>
                    <a:pt x="1268" y="1939"/>
                  </a:lnTo>
                  <a:lnTo>
                    <a:pt x="1090" y="1751"/>
                  </a:lnTo>
                  <a:lnTo>
                    <a:pt x="920" y="1564"/>
                  </a:lnTo>
                  <a:lnTo>
                    <a:pt x="607" y="1144"/>
                  </a:lnTo>
                  <a:lnTo>
                    <a:pt x="464" y="930"/>
                  </a:lnTo>
                  <a:lnTo>
                    <a:pt x="330" y="706"/>
                  </a:lnTo>
                  <a:lnTo>
                    <a:pt x="98" y="242"/>
                  </a:lnTo>
                  <a:lnTo>
                    <a:pt x="0" y="1"/>
                  </a:lnTo>
                  <a:close/>
                </a:path>
              </a:pathLst>
            </a:custGeom>
            <a:solidFill>
              <a:srgbClr val="002A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988;p26">
              <a:extLst>
                <a:ext uri="{FF2B5EF4-FFF2-40B4-BE49-F238E27FC236}">
                  <a16:creationId xmlns:a16="http://schemas.microsoft.com/office/drawing/2014/main" xmlns="" id="{15E48CA7-F662-468A-9CC0-E84069290579}"/>
                </a:ext>
              </a:extLst>
            </p:cNvPr>
            <p:cNvSpPr/>
            <p:nvPr/>
          </p:nvSpPr>
          <p:spPr>
            <a:xfrm>
              <a:off x="4077881" y="1698027"/>
              <a:ext cx="462820" cy="1425602"/>
            </a:xfrm>
            <a:custGeom>
              <a:avLst/>
              <a:gdLst/>
              <a:ahLst/>
              <a:cxnLst/>
              <a:rect l="l" t="t" r="r" b="b"/>
              <a:pathLst>
                <a:path w="7190" h="22147" extrusionOk="0">
                  <a:moveTo>
                    <a:pt x="7190" y="22146"/>
                  </a:moveTo>
                  <a:lnTo>
                    <a:pt x="626" y="0"/>
                  </a:lnTo>
                  <a:lnTo>
                    <a:pt x="599" y="27"/>
                  </a:lnTo>
                  <a:lnTo>
                    <a:pt x="430" y="241"/>
                  </a:lnTo>
                  <a:lnTo>
                    <a:pt x="135" y="679"/>
                  </a:lnTo>
                  <a:lnTo>
                    <a:pt x="1" y="902"/>
                  </a:lnTo>
                  <a:lnTo>
                    <a:pt x="5725" y="21477"/>
                  </a:lnTo>
                  <a:lnTo>
                    <a:pt x="7190" y="22146"/>
                  </a:lnTo>
                  <a:close/>
                </a:path>
              </a:pathLst>
            </a:cu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989;p26">
              <a:extLst>
                <a:ext uri="{FF2B5EF4-FFF2-40B4-BE49-F238E27FC236}">
                  <a16:creationId xmlns:a16="http://schemas.microsoft.com/office/drawing/2014/main" xmlns="" id="{7C796E6D-0A29-492E-9BFE-0BE256604264}"/>
                </a:ext>
              </a:extLst>
            </p:cNvPr>
            <p:cNvSpPr/>
            <p:nvPr/>
          </p:nvSpPr>
          <p:spPr>
            <a:xfrm>
              <a:off x="4391169" y="3225846"/>
              <a:ext cx="172512" cy="172512"/>
            </a:xfrm>
            <a:custGeom>
              <a:avLst/>
              <a:gdLst/>
              <a:ahLst/>
              <a:cxnLst/>
              <a:rect l="l" t="t" r="r" b="b"/>
              <a:pathLst>
                <a:path w="2680" h="2680" extrusionOk="0">
                  <a:moveTo>
                    <a:pt x="1197" y="1"/>
                  </a:moveTo>
                  <a:lnTo>
                    <a:pt x="938" y="54"/>
                  </a:lnTo>
                  <a:lnTo>
                    <a:pt x="697" y="162"/>
                  </a:lnTo>
                  <a:lnTo>
                    <a:pt x="483" y="305"/>
                  </a:lnTo>
                  <a:lnTo>
                    <a:pt x="304" y="492"/>
                  </a:lnTo>
                  <a:lnTo>
                    <a:pt x="153" y="697"/>
                  </a:lnTo>
                  <a:lnTo>
                    <a:pt x="54" y="939"/>
                  </a:lnTo>
                  <a:lnTo>
                    <a:pt x="1" y="1206"/>
                  </a:lnTo>
                  <a:lnTo>
                    <a:pt x="1" y="1340"/>
                  </a:lnTo>
                  <a:lnTo>
                    <a:pt x="1" y="1483"/>
                  </a:lnTo>
                  <a:lnTo>
                    <a:pt x="54" y="1742"/>
                  </a:lnTo>
                  <a:lnTo>
                    <a:pt x="161" y="1983"/>
                  </a:lnTo>
                  <a:lnTo>
                    <a:pt x="304" y="2198"/>
                  </a:lnTo>
                  <a:lnTo>
                    <a:pt x="483" y="2376"/>
                  </a:lnTo>
                  <a:lnTo>
                    <a:pt x="697" y="2519"/>
                  </a:lnTo>
                  <a:lnTo>
                    <a:pt x="938" y="2617"/>
                  </a:lnTo>
                  <a:lnTo>
                    <a:pt x="1206" y="2671"/>
                  </a:lnTo>
                  <a:lnTo>
                    <a:pt x="1340" y="2680"/>
                  </a:lnTo>
                  <a:lnTo>
                    <a:pt x="1474" y="2671"/>
                  </a:lnTo>
                  <a:lnTo>
                    <a:pt x="1742" y="2617"/>
                  </a:lnTo>
                  <a:lnTo>
                    <a:pt x="1983" y="2519"/>
                  </a:lnTo>
                  <a:lnTo>
                    <a:pt x="2189" y="2376"/>
                  </a:lnTo>
                  <a:lnTo>
                    <a:pt x="2376" y="2189"/>
                  </a:lnTo>
                  <a:lnTo>
                    <a:pt x="2519" y="1974"/>
                  </a:lnTo>
                  <a:lnTo>
                    <a:pt x="2617" y="1733"/>
                  </a:lnTo>
                  <a:lnTo>
                    <a:pt x="2671" y="1474"/>
                  </a:lnTo>
                  <a:lnTo>
                    <a:pt x="2680" y="1340"/>
                  </a:lnTo>
                  <a:lnTo>
                    <a:pt x="2671" y="1198"/>
                  </a:lnTo>
                  <a:lnTo>
                    <a:pt x="2617" y="939"/>
                  </a:lnTo>
                  <a:lnTo>
                    <a:pt x="2519" y="697"/>
                  </a:lnTo>
                  <a:lnTo>
                    <a:pt x="2367" y="483"/>
                  </a:lnTo>
                  <a:lnTo>
                    <a:pt x="2189" y="305"/>
                  </a:lnTo>
                  <a:lnTo>
                    <a:pt x="1974" y="162"/>
                  </a:lnTo>
                  <a:lnTo>
                    <a:pt x="1733" y="54"/>
                  </a:lnTo>
                  <a:lnTo>
                    <a:pt x="147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990;p26">
              <a:extLst>
                <a:ext uri="{FF2B5EF4-FFF2-40B4-BE49-F238E27FC236}">
                  <a16:creationId xmlns:a16="http://schemas.microsoft.com/office/drawing/2014/main" xmlns="" id="{FF433304-A8CC-4AF6-8BDD-809112255143}"/>
                </a:ext>
              </a:extLst>
            </p:cNvPr>
            <p:cNvSpPr/>
            <p:nvPr/>
          </p:nvSpPr>
          <p:spPr>
            <a:xfrm>
              <a:off x="4477424" y="2901679"/>
              <a:ext cx="144318" cy="496100"/>
            </a:xfrm>
            <a:custGeom>
              <a:avLst/>
              <a:gdLst/>
              <a:ahLst/>
              <a:cxnLst/>
              <a:rect l="l" t="t" r="r" b="b"/>
              <a:pathLst>
                <a:path w="2242" h="7707" extrusionOk="0">
                  <a:moveTo>
                    <a:pt x="0" y="0"/>
                  </a:moveTo>
                  <a:lnTo>
                    <a:pt x="259" y="965"/>
                  </a:lnTo>
                  <a:lnTo>
                    <a:pt x="536" y="1929"/>
                  </a:lnTo>
                  <a:lnTo>
                    <a:pt x="1090" y="3867"/>
                  </a:lnTo>
                  <a:lnTo>
                    <a:pt x="1661" y="5787"/>
                  </a:lnTo>
                  <a:lnTo>
                    <a:pt x="1947" y="6751"/>
                  </a:lnTo>
                  <a:lnTo>
                    <a:pt x="2242" y="7707"/>
                  </a:lnTo>
                  <a:lnTo>
                    <a:pt x="1983" y="6743"/>
                  </a:lnTo>
                  <a:lnTo>
                    <a:pt x="1706" y="5778"/>
                  </a:lnTo>
                  <a:lnTo>
                    <a:pt x="1152" y="3849"/>
                  </a:lnTo>
                  <a:lnTo>
                    <a:pt x="581" y="1920"/>
                  </a:lnTo>
                  <a:lnTo>
                    <a:pt x="295" y="956"/>
                  </a:lnTo>
                  <a:lnTo>
                    <a:pt x="0" y="0"/>
                  </a:lnTo>
                  <a:close/>
                </a:path>
              </a:pathLst>
            </a:custGeom>
            <a:solidFill>
              <a:srgbClr val="002A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991;p26">
              <a:extLst>
                <a:ext uri="{FF2B5EF4-FFF2-40B4-BE49-F238E27FC236}">
                  <a16:creationId xmlns:a16="http://schemas.microsoft.com/office/drawing/2014/main" xmlns="" id="{0C6F2950-FE72-497D-AEA1-76F7819CD42D}"/>
                </a:ext>
              </a:extLst>
            </p:cNvPr>
            <p:cNvSpPr/>
            <p:nvPr/>
          </p:nvSpPr>
          <p:spPr>
            <a:xfrm>
              <a:off x="4413055" y="3240265"/>
              <a:ext cx="113291" cy="129963"/>
            </a:xfrm>
            <a:custGeom>
              <a:avLst/>
              <a:gdLst/>
              <a:ahLst/>
              <a:cxnLst/>
              <a:rect l="l" t="t" r="r" b="b"/>
              <a:pathLst>
                <a:path w="1760" h="2019" extrusionOk="0">
                  <a:moveTo>
                    <a:pt x="1759" y="0"/>
                  </a:moveTo>
                  <a:lnTo>
                    <a:pt x="1527" y="241"/>
                  </a:lnTo>
                  <a:lnTo>
                    <a:pt x="1304" y="482"/>
                  </a:lnTo>
                  <a:lnTo>
                    <a:pt x="857" y="982"/>
                  </a:lnTo>
                  <a:lnTo>
                    <a:pt x="420" y="1491"/>
                  </a:lnTo>
                  <a:lnTo>
                    <a:pt x="214" y="1750"/>
                  </a:lnTo>
                  <a:lnTo>
                    <a:pt x="0" y="2018"/>
                  </a:lnTo>
                  <a:lnTo>
                    <a:pt x="232" y="1777"/>
                  </a:lnTo>
                  <a:lnTo>
                    <a:pt x="455" y="1527"/>
                  </a:lnTo>
                  <a:lnTo>
                    <a:pt x="902" y="1027"/>
                  </a:lnTo>
                  <a:lnTo>
                    <a:pt x="1340" y="518"/>
                  </a:lnTo>
                  <a:lnTo>
                    <a:pt x="1545" y="259"/>
                  </a:lnTo>
                  <a:lnTo>
                    <a:pt x="1759" y="0"/>
                  </a:lnTo>
                  <a:close/>
                </a:path>
              </a:pathLst>
            </a:custGeom>
            <a:solidFill>
              <a:srgbClr val="002A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992;p26">
              <a:extLst>
                <a:ext uri="{FF2B5EF4-FFF2-40B4-BE49-F238E27FC236}">
                  <a16:creationId xmlns:a16="http://schemas.microsoft.com/office/drawing/2014/main" xmlns="" id="{60361328-50A5-48A7-B3B7-5C4237A5A019}"/>
                </a:ext>
              </a:extLst>
            </p:cNvPr>
            <p:cNvSpPr/>
            <p:nvPr/>
          </p:nvSpPr>
          <p:spPr>
            <a:xfrm>
              <a:off x="4429147" y="3255778"/>
              <a:ext cx="113291" cy="129963"/>
            </a:xfrm>
            <a:custGeom>
              <a:avLst/>
              <a:gdLst/>
              <a:ahLst/>
              <a:cxnLst/>
              <a:rect l="l" t="t" r="r" b="b"/>
              <a:pathLst>
                <a:path w="1760" h="2019" extrusionOk="0">
                  <a:moveTo>
                    <a:pt x="1759" y="0"/>
                  </a:moveTo>
                  <a:lnTo>
                    <a:pt x="1527" y="241"/>
                  </a:lnTo>
                  <a:lnTo>
                    <a:pt x="1304" y="491"/>
                  </a:lnTo>
                  <a:lnTo>
                    <a:pt x="857" y="991"/>
                  </a:lnTo>
                  <a:lnTo>
                    <a:pt x="420" y="1500"/>
                  </a:lnTo>
                  <a:lnTo>
                    <a:pt x="214" y="1759"/>
                  </a:lnTo>
                  <a:lnTo>
                    <a:pt x="0" y="2018"/>
                  </a:lnTo>
                  <a:lnTo>
                    <a:pt x="232" y="1777"/>
                  </a:lnTo>
                  <a:lnTo>
                    <a:pt x="464" y="1536"/>
                  </a:lnTo>
                  <a:lnTo>
                    <a:pt x="902" y="1036"/>
                  </a:lnTo>
                  <a:lnTo>
                    <a:pt x="1340" y="527"/>
                  </a:lnTo>
                  <a:lnTo>
                    <a:pt x="1554" y="268"/>
                  </a:lnTo>
                  <a:lnTo>
                    <a:pt x="1759" y="0"/>
                  </a:lnTo>
                  <a:close/>
                </a:path>
              </a:pathLst>
            </a:custGeom>
            <a:solidFill>
              <a:srgbClr val="002A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993;p26">
              <a:extLst>
                <a:ext uri="{FF2B5EF4-FFF2-40B4-BE49-F238E27FC236}">
                  <a16:creationId xmlns:a16="http://schemas.microsoft.com/office/drawing/2014/main" xmlns="" id="{5C0D66A8-F7CE-493F-896D-3EF611BE1D83}"/>
                </a:ext>
              </a:extLst>
            </p:cNvPr>
            <p:cNvSpPr/>
            <p:nvPr/>
          </p:nvSpPr>
          <p:spPr>
            <a:xfrm>
              <a:off x="3607144" y="3662724"/>
              <a:ext cx="754223" cy="1068671"/>
            </a:xfrm>
            <a:custGeom>
              <a:avLst/>
              <a:gdLst/>
              <a:ahLst/>
              <a:cxnLst/>
              <a:rect l="l" t="t" r="r" b="b"/>
              <a:pathLst>
                <a:path w="11717" h="16602" extrusionOk="0">
                  <a:moveTo>
                    <a:pt x="5099" y="6243"/>
                  </a:moveTo>
                  <a:lnTo>
                    <a:pt x="5099" y="6403"/>
                  </a:lnTo>
                  <a:lnTo>
                    <a:pt x="5439" y="6412"/>
                  </a:lnTo>
                  <a:lnTo>
                    <a:pt x="6073" y="6573"/>
                  </a:lnTo>
                  <a:lnTo>
                    <a:pt x="6662" y="6886"/>
                  </a:lnTo>
                  <a:lnTo>
                    <a:pt x="7189" y="7314"/>
                  </a:lnTo>
                  <a:lnTo>
                    <a:pt x="7635" y="7859"/>
                  </a:lnTo>
                  <a:lnTo>
                    <a:pt x="7993" y="8502"/>
                  </a:lnTo>
                  <a:lnTo>
                    <a:pt x="8243" y="9225"/>
                  </a:lnTo>
                  <a:lnTo>
                    <a:pt x="8377" y="10011"/>
                  </a:lnTo>
                  <a:lnTo>
                    <a:pt x="8385" y="10422"/>
                  </a:lnTo>
                  <a:lnTo>
                    <a:pt x="8377" y="10842"/>
                  </a:lnTo>
                  <a:lnTo>
                    <a:pt x="8252" y="11627"/>
                  </a:lnTo>
                  <a:lnTo>
                    <a:pt x="8001" y="12351"/>
                  </a:lnTo>
                  <a:lnTo>
                    <a:pt x="7644" y="12994"/>
                  </a:lnTo>
                  <a:lnTo>
                    <a:pt x="7198" y="13538"/>
                  </a:lnTo>
                  <a:lnTo>
                    <a:pt x="6671" y="13976"/>
                  </a:lnTo>
                  <a:lnTo>
                    <a:pt x="6082" y="14289"/>
                  </a:lnTo>
                  <a:lnTo>
                    <a:pt x="5439" y="14449"/>
                  </a:lnTo>
                  <a:lnTo>
                    <a:pt x="5099" y="14458"/>
                  </a:lnTo>
                  <a:lnTo>
                    <a:pt x="4769" y="14449"/>
                  </a:lnTo>
                  <a:lnTo>
                    <a:pt x="4126" y="14289"/>
                  </a:lnTo>
                  <a:lnTo>
                    <a:pt x="3537" y="13985"/>
                  </a:lnTo>
                  <a:lnTo>
                    <a:pt x="3010" y="13547"/>
                  </a:lnTo>
                  <a:lnTo>
                    <a:pt x="2563" y="13003"/>
                  </a:lnTo>
                  <a:lnTo>
                    <a:pt x="2206" y="12360"/>
                  </a:lnTo>
                  <a:lnTo>
                    <a:pt x="1956" y="11636"/>
                  </a:lnTo>
                  <a:lnTo>
                    <a:pt x="1822" y="10851"/>
                  </a:lnTo>
                  <a:lnTo>
                    <a:pt x="1813" y="10440"/>
                  </a:lnTo>
                  <a:lnTo>
                    <a:pt x="1822" y="10038"/>
                  </a:lnTo>
                  <a:lnTo>
                    <a:pt x="1947" y="9252"/>
                  </a:lnTo>
                  <a:lnTo>
                    <a:pt x="2197" y="8529"/>
                  </a:lnTo>
                  <a:lnTo>
                    <a:pt x="2554" y="7868"/>
                  </a:lnTo>
                  <a:lnTo>
                    <a:pt x="2777" y="7573"/>
                  </a:lnTo>
                  <a:lnTo>
                    <a:pt x="3019" y="7305"/>
                  </a:lnTo>
                  <a:lnTo>
                    <a:pt x="3554" y="6868"/>
                  </a:lnTo>
                  <a:lnTo>
                    <a:pt x="4144" y="6564"/>
                  </a:lnTo>
                  <a:lnTo>
                    <a:pt x="4769" y="6412"/>
                  </a:lnTo>
                  <a:lnTo>
                    <a:pt x="5090" y="6403"/>
                  </a:lnTo>
                  <a:lnTo>
                    <a:pt x="5099" y="6243"/>
                  </a:lnTo>
                  <a:close/>
                  <a:moveTo>
                    <a:pt x="9984" y="1"/>
                  </a:moveTo>
                  <a:lnTo>
                    <a:pt x="9966" y="10"/>
                  </a:lnTo>
                  <a:lnTo>
                    <a:pt x="9895" y="45"/>
                  </a:lnTo>
                  <a:lnTo>
                    <a:pt x="9859" y="117"/>
                  </a:lnTo>
                  <a:lnTo>
                    <a:pt x="8260" y="5591"/>
                  </a:lnTo>
                  <a:lnTo>
                    <a:pt x="7912" y="5287"/>
                  </a:lnTo>
                  <a:lnTo>
                    <a:pt x="7171" y="4787"/>
                  </a:lnTo>
                  <a:lnTo>
                    <a:pt x="6573" y="4528"/>
                  </a:lnTo>
                  <a:lnTo>
                    <a:pt x="6153" y="4394"/>
                  </a:lnTo>
                  <a:lnTo>
                    <a:pt x="5733" y="4314"/>
                  </a:lnTo>
                  <a:lnTo>
                    <a:pt x="5305" y="4269"/>
                  </a:lnTo>
                  <a:lnTo>
                    <a:pt x="5090" y="4260"/>
                  </a:lnTo>
                  <a:lnTo>
                    <a:pt x="4831" y="4269"/>
                  </a:lnTo>
                  <a:lnTo>
                    <a:pt x="4331" y="4332"/>
                  </a:lnTo>
                  <a:lnTo>
                    <a:pt x="3840" y="4448"/>
                  </a:lnTo>
                  <a:lnTo>
                    <a:pt x="3358" y="4626"/>
                  </a:lnTo>
                  <a:lnTo>
                    <a:pt x="2902" y="4859"/>
                  </a:lnTo>
                  <a:lnTo>
                    <a:pt x="2465" y="5144"/>
                  </a:lnTo>
                  <a:lnTo>
                    <a:pt x="2045" y="5484"/>
                  </a:lnTo>
                  <a:lnTo>
                    <a:pt x="1661" y="5868"/>
                  </a:lnTo>
                  <a:lnTo>
                    <a:pt x="1474" y="6091"/>
                  </a:lnTo>
                  <a:lnTo>
                    <a:pt x="1295" y="6305"/>
                  </a:lnTo>
                  <a:lnTo>
                    <a:pt x="983" y="6778"/>
                  </a:lnTo>
                  <a:lnTo>
                    <a:pt x="706" y="7279"/>
                  </a:lnTo>
                  <a:lnTo>
                    <a:pt x="474" y="7814"/>
                  </a:lnTo>
                  <a:lnTo>
                    <a:pt x="286" y="8368"/>
                  </a:lnTo>
                  <a:lnTo>
                    <a:pt x="143" y="8940"/>
                  </a:lnTo>
                  <a:lnTo>
                    <a:pt x="54" y="9529"/>
                  </a:lnTo>
                  <a:lnTo>
                    <a:pt x="0" y="10136"/>
                  </a:lnTo>
                  <a:lnTo>
                    <a:pt x="0" y="10440"/>
                  </a:lnTo>
                  <a:lnTo>
                    <a:pt x="0" y="10761"/>
                  </a:lnTo>
                  <a:lnTo>
                    <a:pt x="54" y="11377"/>
                  </a:lnTo>
                  <a:lnTo>
                    <a:pt x="161" y="11976"/>
                  </a:lnTo>
                  <a:lnTo>
                    <a:pt x="313" y="12556"/>
                  </a:lnTo>
                  <a:lnTo>
                    <a:pt x="509" y="13110"/>
                  </a:lnTo>
                  <a:lnTo>
                    <a:pt x="741" y="13637"/>
                  </a:lnTo>
                  <a:lnTo>
                    <a:pt x="1018" y="14128"/>
                  </a:lnTo>
                  <a:lnTo>
                    <a:pt x="1331" y="14583"/>
                  </a:lnTo>
                  <a:lnTo>
                    <a:pt x="1679" y="15003"/>
                  </a:lnTo>
                  <a:lnTo>
                    <a:pt x="2054" y="15378"/>
                  </a:lnTo>
                  <a:lnTo>
                    <a:pt x="2465" y="15708"/>
                  </a:lnTo>
                  <a:lnTo>
                    <a:pt x="2894" y="15994"/>
                  </a:lnTo>
                  <a:lnTo>
                    <a:pt x="3349" y="16226"/>
                  </a:lnTo>
                  <a:lnTo>
                    <a:pt x="3831" y="16405"/>
                  </a:lnTo>
                  <a:lnTo>
                    <a:pt x="4331" y="16530"/>
                  </a:lnTo>
                  <a:lnTo>
                    <a:pt x="4840" y="16592"/>
                  </a:lnTo>
                  <a:lnTo>
                    <a:pt x="5108" y="16601"/>
                  </a:lnTo>
                  <a:lnTo>
                    <a:pt x="5367" y="16592"/>
                  </a:lnTo>
                  <a:lnTo>
                    <a:pt x="5867" y="16530"/>
                  </a:lnTo>
                  <a:lnTo>
                    <a:pt x="6367" y="16414"/>
                  </a:lnTo>
                  <a:lnTo>
                    <a:pt x="6841" y="16235"/>
                  </a:lnTo>
                  <a:lnTo>
                    <a:pt x="7296" y="16003"/>
                  </a:lnTo>
                  <a:lnTo>
                    <a:pt x="7743" y="15717"/>
                  </a:lnTo>
                  <a:lnTo>
                    <a:pt x="8153" y="15378"/>
                  </a:lnTo>
                  <a:lnTo>
                    <a:pt x="8546" y="14994"/>
                  </a:lnTo>
                  <a:lnTo>
                    <a:pt x="8725" y="14780"/>
                  </a:lnTo>
                  <a:lnTo>
                    <a:pt x="8903" y="14556"/>
                  </a:lnTo>
                  <a:lnTo>
                    <a:pt x="9216" y="14083"/>
                  </a:lnTo>
                  <a:lnTo>
                    <a:pt x="9493" y="13583"/>
                  </a:lnTo>
                  <a:lnTo>
                    <a:pt x="9725" y="13056"/>
                  </a:lnTo>
                  <a:lnTo>
                    <a:pt x="9913" y="12503"/>
                  </a:lnTo>
                  <a:lnTo>
                    <a:pt x="10055" y="11922"/>
                  </a:lnTo>
                  <a:lnTo>
                    <a:pt x="10154" y="11333"/>
                  </a:lnTo>
                  <a:lnTo>
                    <a:pt x="10198" y="10726"/>
                  </a:lnTo>
                  <a:lnTo>
                    <a:pt x="10198" y="10422"/>
                  </a:lnTo>
                  <a:lnTo>
                    <a:pt x="10198" y="10100"/>
                  </a:lnTo>
                  <a:lnTo>
                    <a:pt x="10171" y="9788"/>
                  </a:lnTo>
                  <a:lnTo>
                    <a:pt x="10136" y="9306"/>
                  </a:lnTo>
                  <a:lnTo>
                    <a:pt x="10109" y="8386"/>
                  </a:lnTo>
                  <a:lnTo>
                    <a:pt x="10136" y="7511"/>
                  </a:lnTo>
                  <a:lnTo>
                    <a:pt x="10216" y="6680"/>
                  </a:lnTo>
                  <a:lnTo>
                    <a:pt x="10288" y="6278"/>
                  </a:lnTo>
                  <a:lnTo>
                    <a:pt x="10413" y="5573"/>
                  </a:lnTo>
                  <a:lnTo>
                    <a:pt x="10716" y="4251"/>
                  </a:lnTo>
                  <a:lnTo>
                    <a:pt x="11064" y="3010"/>
                  </a:lnTo>
                  <a:lnTo>
                    <a:pt x="11475" y="1867"/>
                  </a:lnTo>
                  <a:lnTo>
                    <a:pt x="11699" y="1340"/>
                  </a:lnTo>
                  <a:lnTo>
                    <a:pt x="11716" y="1287"/>
                  </a:lnTo>
                  <a:lnTo>
                    <a:pt x="11690" y="1188"/>
                  </a:lnTo>
                  <a:lnTo>
                    <a:pt x="11654" y="1153"/>
                  </a:lnTo>
                  <a:lnTo>
                    <a:pt x="10100" y="27"/>
                  </a:lnTo>
                  <a:lnTo>
                    <a:pt x="10064" y="10"/>
                  </a:lnTo>
                  <a:lnTo>
                    <a:pt x="1001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994;p26">
              <a:extLst>
                <a:ext uri="{FF2B5EF4-FFF2-40B4-BE49-F238E27FC236}">
                  <a16:creationId xmlns:a16="http://schemas.microsoft.com/office/drawing/2014/main" xmlns="" id="{F9751038-45E8-4900-87BC-C9FCB92354FF}"/>
                </a:ext>
              </a:extLst>
            </p:cNvPr>
            <p:cNvSpPr/>
            <p:nvPr/>
          </p:nvSpPr>
          <p:spPr>
            <a:xfrm>
              <a:off x="4498087" y="1858372"/>
              <a:ext cx="948556" cy="610549"/>
            </a:xfrm>
            <a:custGeom>
              <a:avLst/>
              <a:gdLst/>
              <a:ahLst/>
              <a:cxnLst/>
              <a:rect l="l" t="t" r="r" b="b"/>
              <a:pathLst>
                <a:path w="14736" h="9485" extrusionOk="0">
                  <a:moveTo>
                    <a:pt x="13235" y="1"/>
                  </a:moveTo>
                  <a:lnTo>
                    <a:pt x="13092" y="9"/>
                  </a:lnTo>
                  <a:lnTo>
                    <a:pt x="13021" y="36"/>
                  </a:lnTo>
                  <a:lnTo>
                    <a:pt x="6627" y="3278"/>
                  </a:lnTo>
                  <a:lnTo>
                    <a:pt x="224" y="6519"/>
                  </a:lnTo>
                  <a:lnTo>
                    <a:pt x="161" y="6555"/>
                  </a:lnTo>
                  <a:lnTo>
                    <a:pt x="72" y="6680"/>
                  </a:lnTo>
                  <a:lnTo>
                    <a:pt x="1" y="6939"/>
                  </a:lnTo>
                  <a:lnTo>
                    <a:pt x="36" y="7421"/>
                  </a:lnTo>
                  <a:lnTo>
                    <a:pt x="215" y="7993"/>
                  </a:lnTo>
                  <a:lnTo>
                    <a:pt x="358" y="8296"/>
                  </a:lnTo>
                  <a:lnTo>
                    <a:pt x="519" y="8591"/>
                  </a:lnTo>
                  <a:lnTo>
                    <a:pt x="876" y="9073"/>
                  </a:lnTo>
                  <a:lnTo>
                    <a:pt x="1242" y="9386"/>
                  </a:lnTo>
                  <a:lnTo>
                    <a:pt x="1492" y="9484"/>
                  </a:lnTo>
                  <a:lnTo>
                    <a:pt x="1644" y="9484"/>
                  </a:lnTo>
                  <a:lnTo>
                    <a:pt x="1706" y="9457"/>
                  </a:lnTo>
                  <a:lnTo>
                    <a:pt x="8109" y="6216"/>
                  </a:lnTo>
                  <a:lnTo>
                    <a:pt x="14512" y="2965"/>
                  </a:lnTo>
                  <a:lnTo>
                    <a:pt x="14574" y="2930"/>
                  </a:lnTo>
                  <a:lnTo>
                    <a:pt x="14664" y="2813"/>
                  </a:lnTo>
                  <a:lnTo>
                    <a:pt x="14735" y="2546"/>
                  </a:lnTo>
                  <a:lnTo>
                    <a:pt x="14690" y="2063"/>
                  </a:lnTo>
                  <a:lnTo>
                    <a:pt x="14521" y="1492"/>
                  </a:lnTo>
                  <a:lnTo>
                    <a:pt x="14378" y="1188"/>
                  </a:lnTo>
                  <a:lnTo>
                    <a:pt x="14217" y="894"/>
                  </a:lnTo>
                  <a:lnTo>
                    <a:pt x="13860" y="420"/>
                  </a:lnTo>
                  <a:lnTo>
                    <a:pt x="13494" y="99"/>
                  </a:lnTo>
                  <a:lnTo>
                    <a:pt x="1323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995;p26">
              <a:extLst>
                <a:ext uri="{FF2B5EF4-FFF2-40B4-BE49-F238E27FC236}">
                  <a16:creationId xmlns:a16="http://schemas.microsoft.com/office/drawing/2014/main" xmlns="" id="{6795FCFB-1C02-4F70-8AC3-6F33125F661F}"/>
                </a:ext>
              </a:extLst>
            </p:cNvPr>
            <p:cNvSpPr/>
            <p:nvPr/>
          </p:nvSpPr>
          <p:spPr>
            <a:xfrm>
              <a:off x="5322408" y="1858372"/>
              <a:ext cx="124234" cy="192659"/>
            </a:xfrm>
            <a:custGeom>
              <a:avLst/>
              <a:gdLst/>
              <a:ahLst/>
              <a:cxnLst/>
              <a:rect l="l" t="t" r="r" b="b"/>
              <a:pathLst>
                <a:path w="1930" h="2993" extrusionOk="0">
                  <a:moveTo>
                    <a:pt x="429" y="1"/>
                  </a:moveTo>
                  <a:lnTo>
                    <a:pt x="286" y="9"/>
                  </a:lnTo>
                  <a:lnTo>
                    <a:pt x="215" y="36"/>
                  </a:lnTo>
                  <a:lnTo>
                    <a:pt x="161" y="72"/>
                  </a:lnTo>
                  <a:lnTo>
                    <a:pt x="72" y="188"/>
                  </a:lnTo>
                  <a:lnTo>
                    <a:pt x="0" y="447"/>
                  </a:lnTo>
                  <a:lnTo>
                    <a:pt x="36" y="929"/>
                  </a:lnTo>
                  <a:lnTo>
                    <a:pt x="206" y="1501"/>
                  </a:lnTo>
                  <a:lnTo>
                    <a:pt x="349" y="1804"/>
                  </a:lnTo>
                  <a:lnTo>
                    <a:pt x="509" y="2099"/>
                  </a:lnTo>
                  <a:lnTo>
                    <a:pt x="875" y="2581"/>
                  </a:lnTo>
                  <a:lnTo>
                    <a:pt x="1242" y="2894"/>
                  </a:lnTo>
                  <a:lnTo>
                    <a:pt x="1492" y="2992"/>
                  </a:lnTo>
                  <a:lnTo>
                    <a:pt x="1643" y="2992"/>
                  </a:lnTo>
                  <a:lnTo>
                    <a:pt x="1706" y="2965"/>
                  </a:lnTo>
                  <a:lnTo>
                    <a:pt x="1768" y="2930"/>
                  </a:lnTo>
                  <a:lnTo>
                    <a:pt x="1858" y="2813"/>
                  </a:lnTo>
                  <a:lnTo>
                    <a:pt x="1929" y="2546"/>
                  </a:lnTo>
                  <a:lnTo>
                    <a:pt x="1884" y="2063"/>
                  </a:lnTo>
                  <a:lnTo>
                    <a:pt x="1715" y="1492"/>
                  </a:lnTo>
                  <a:lnTo>
                    <a:pt x="1572" y="1188"/>
                  </a:lnTo>
                  <a:lnTo>
                    <a:pt x="1411" y="894"/>
                  </a:lnTo>
                  <a:lnTo>
                    <a:pt x="1054" y="420"/>
                  </a:lnTo>
                  <a:lnTo>
                    <a:pt x="688" y="99"/>
                  </a:lnTo>
                  <a:lnTo>
                    <a:pt x="42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996;p26">
              <a:extLst>
                <a:ext uri="{FF2B5EF4-FFF2-40B4-BE49-F238E27FC236}">
                  <a16:creationId xmlns:a16="http://schemas.microsoft.com/office/drawing/2014/main" xmlns="" id="{9DCF70E2-0C38-481E-810C-09925634AE97}"/>
                </a:ext>
              </a:extLst>
            </p:cNvPr>
            <p:cNvSpPr/>
            <p:nvPr/>
          </p:nvSpPr>
          <p:spPr>
            <a:xfrm>
              <a:off x="5070593" y="2369405"/>
              <a:ext cx="884766" cy="366780"/>
            </a:xfrm>
            <a:custGeom>
              <a:avLst/>
              <a:gdLst/>
              <a:ahLst/>
              <a:cxnLst/>
              <a:rect l="l" t="t" r="r" b="b"/>
              <a:pathLst>
                <a:path w="13745" h="5698" extrusionOk="0">
                  <a:moveTo>
                    <a:pt x="12753" y="0"/>
                  </a:moveTo>
                  <a:lnTo>
                    <a:pt x="12682" y="9"/>
                  </a:lnTo>
                  <a:lnTo>
                    <a:pt x="6547" y="1233"/>
                  </a:lnTo>
                  <a:lnTo>
                    <a:pt x="421" y="2465"/>
                  </a:lnTo>
                  <a:lnTo>
                    <a:pt x="349" y="2483"/>
                  </a:lnTo>
                  <a:lnTo>
                    <a:pt x="233" y="2572"/>
                  </a:lnTo>
                  <a:lnTo>
                    <a:pt x="99" y="2804"/>
                  </a:lnTo>
                  <a:lnTo>
                    <a:pt x="1" y="3278"/>
                  </a:lnTo>
                  <a:lnTo>
                    <a:pt x="19" y="3876"/>
                  </a:lnTo>
                  <a:lnTo>
                    <a:pt x="72" y="4206"/>
                  </a:lnTo>
                  <a:lnTo>
                    <a:pt x="153" y="4537"/>
                  </a:lnTo>
                  <a:lnTo>
                    <a:pt x="367" y="5090"/>
                  </a:lnTo>
                  <a:lnTo>
                    <a:pt x="635" y="5492"/>
                  </a:lnTo>
                  <a:lnTo>
                    <a:pt x="849" y="5662"/>
                  </a:lnTo>
                  <a:lnTo>
                    <a:pt x="992" y="5698"/>
                  </a:lnTo>
                  <a:lnTo>
                    <a:pt x="1064" y="5689"/>
                  </a:lnTo>
                  <a:lnTo>
                    <a:pt x="7198" y="4465"/>
                  </a:lnTo>
                  <a:lnTo>
                    <a:pt x="13324" y="3233"/>
                  </a:lnTo>
                  <a:lnTo>
                    <a:pt x="13387" y="3215"/>
                  </a:lnTo>
                  <a:lnTo>
                    <a:pt x="13512" y="3126"/>
                  </a:lnTo>
                  <a:lnTo>
                    <a:pt x="13646" y="2894"/>
                  </a:lnTo>
                  <a:lnTo>
                    <a:pt x="13744" y="2420"/>
                  </a:lnTo>
                  <a:lnTo>
                    <a:pt x="13726" y="1822"/>
                  </a:lnTo>
                  <a:lnTo>
                    <a:pt x="13673" y="1492"/>
                  </a:lnTo>
                  <a:lnTo>
                    <a:pt x="13592" y="1161"/>
                  </a:lnTo>
                  <a:lnTo>
                    <a:pt x="13378" y="608"/>
                  </a:lnTo>
                  <a:lnTo>
                    <a:pt x="13110" y="206"/>
                  </a:lnTo>
                  <a:lnTo>
                    <a:pt x="12896" y="45"/>
                  </a:lnTo>
                  <a:lnTo>
                    <a:pt x="1275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997;p26">
              <a:extLst>
                <a:ext uri="{FF2B5EF4-FFF2-40B4-BE49-F238E27FC236}">
                  <a16:creationId xmlns:a16="http://schemas.microsoft.com/office/drawing/2014/main" xmlns="" id="{CF48785C-399D-4B12-AF16-10CD20043621}"/>
                </a:ext>
              </a:extLst>
            </p:cNvPr>
            <p:cNvSpPr/>
            <p:nvPr/>
          </p:nvSpPr>
          <p:spPr>
            <a:xfrm>
              <a:off x="4907930" y="2449867"/>
              <a:ext cx="646210" cy="318503"/>
            </a:xfrm>
            <a:custGeom>
              <a:avLst/>
              <a:gdLst/>
              <a:ahLst/>
              <a:cxnLst/>
              <a:rect l="l" t="t" r="r" b="b"/>
              <a:pathLst>
                <a:path w="10039" h="4948" extrusionOk="0">
                  <a:moveTo>
                    <a:pt x="9047" y="0"/>
                  </a:moveTo>
                  <a:lnTo>
                    <a:pt x="8975" y="9"/>
                  </a:lnTo>
                  <a:lnTo>
                    <a:pt x="4698" y="858"/>
                  </a:lnTo>
                  <a:lnTo>
                    <a:pt x="420" y="1715"/>
                  </a:lnTo>
                  <a:lnTo>
                    <a:pt x="358" y="1733"/>
                  </a:lnTo>
                  <a:lnTo>
                    <a:pt x="233" y="1831"/>
                  </a:lnTo>
                  <a:lnTo>
                    <a:pt x="99" y="2063"/>
                  </a:lnTo>
                  <a:lnTo>
                    <a:pt x="1" y="2537"/>
                  </a:lnTo>
                  <a:lnTo>
                    <a:pt x="19" y="3135"/>
                  </a:lnTo>
                  <a:lnTo>
                    <a:pt x="72" y="3465"/>
                  </a:lnTo>
                  <a:lnTo>
                    <a:pt x="153" y="3787"/>
                  </a:lnTo>
                  <a:lnTo>
                    <a:pt x="367" y="4349"/>
                  </a:lnTo>
                  <a:lnTo>
                    <a:pt x="635" y="4751"/>
                  </a:lnTo>
                  <a:lnTo>
                    <a:pt x="858" y="4912"/>
                  </a:lnTo>
                  <a:lnTo>
                    <a:pt x="1001" y="4948"/>
                  </a:lnTo>
                  <a:lnTo>
                    <a:pt x="1063" y="4939"/>
                  </a:lnTo>
                  <a:lnTo>
                    <a:pt x="5350" y="4090"/>
                  </a:lnTo>
                  <a:lnTo>
                    <a:pt x="9627" y="3233"/>
                  </a:lnTo>
                  <a:lnTo>
                    <a:pt x="9690" y="3215"/>
                  </a:lnTo>
                  <a:lnTo>
                    <a:pt x="9806" y="3126"/>
                  </a:lnTo>
                  <a:lnTo>
                    <a:pt x="9949" y="2885"/>
                  </a:lnTo>
                  <a:lnTo>
                    <a:pt x="10038" y="2412"/>
                  </a:lnTo>
                  <a:lnTo>
                    <a:pt x="10029" y="1813"/>
                  </a:lnTo>
                  <a:lnTo>
                    <a:pt x="9976" y="1483"/>
                  </a:lnTo>
                  <a:lnTo>
                    <a:pt x="9895" y="1161"/>
                  </a:lnTo>
                  <a:lnTo>
                    <a:pt x="9681" y="599"/>
                  </a:lnTo>
                  <a:lnTo>
                    <a:pt x="9413" y="197"/>
                  </a:lnTo>
                  <a:lnTo>
                    <a:pt x="9190" y="36"/>
                  </a:lnTo>
                  <a:lnTo>
                    <a:pt x="904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998;p26">
              <a:extLst>
                <a:ext uri="{FF2B5EF4-FFF2-40B4-BE49-F238E27FC236}">
                  <a16:creationId xmlns:a16="http://schemas.microsoft.com/office/drawing/2014/main" xmlns="" id="{8ED13DD8-804B-4687-91BA-0BA00D17A23E}"/>
                </a:ext>
              </a:extLst>
            </p:cNvPr>
            <p:cNvSpPr/>
            <p:nvPr/>
          </p:nvSpPr>
          <p:spPr>
            <a:xfrm>
              <a:off x="4907930" y="2559682"/>
              <a:ext cx="95525" cy="208688"/>
            </a:xfrm>
            <a:custGeom>
              <a:avLst/>
              <a:gdLst/>
              <a:ahLst/>
              <a:cxnLst/>
              <a:rect l="l" t="t" r="r" b="b"/>
              <a:pathLst>
                <a:path w="1484" h="3242" extrusionOk="0">
                  <a:moveTo>
                    <a:pt x="492" y="0"/>
                  </a:moveTo>
                  <a:lnTo>
                    <a:pt x="420" y="9"/>
                  </a:lnTo>
                  <a:lnTo>
                    <a:pt x="358" y="27"/>
                  </a:lnTo>
                  <a:lnTo>
                    <a:pt x="233" y="125"/>
                  </a:lnTo>
                  <a:lnTo>
                    <a:pt x="99" y="357"/>
                  </a:lnTo>
                  <a:lnTo>
                    <a:pt x="1" y="831"/>
                  </a:lnTo>
                  <a:lnTo>
                    <a:pt x="19" y="1429"/>
                  </a:lnTo>
                  <a:lnTo>
                    <a:pt x="72" y="1759"/>
                  </a:lnTo>
                  <a:lnTo>
                    <a:pt x="153" y="2081"/>
                  </a:lnTo>
                  <a:lnTo>
                    <a:pt x="367" y="2643"/>
                  </a:lnTo>
                  <a:lnTo>
                    <a:pt x="635" y="3045"/>
                  </a:lnTo>
                  <a:lnTo>
                    <a:pt x="858" y="3206"/>
                  </a:lnTo>
                  <a:lnTo>
                    <a:pt x="1001" y="3242"/>
                  </a:lnTo>
                  <a:lnTo>
                    <a:pt x="1063" y="3233"/>
                  </a:lnTo>
                  <a:lnTo>
                    <a:pt x="1135" y="3215"/>
                  </a:lnTo>
                  <a:lnTo>
                    <a:pt x="1251" y="3126"/>
                  </a:lnTo>
                  <a:lnTo>
                    <a:pt x="1394" y="2893"/>
                  </a:lnTo>
                  <a:lnTo>
                    <a:pt x="1483" y="2420"/>
                  </a:lnTo>
                  <a:lnTo>
                    <a:pt x="1474" y="1822"/>
                  </a:lnTo>
                  <a:lnTo>
                    <a:pt x="1412" y="1491"/>
                  </a:lnTo>
                  <a:lnTo>
                    <a:pt x="1340" y="1161"/>
                  </a:lnTo>
                  <a:lnTo>
                    <a:pt x="1126" y="607"/>
                  </a:lnTo>
                  <a:lnTo>
                    <a:pt x="849" y="205"/>
                  </a:lnTo>
                  <a:lnTo>
                    <a:pt x="635" y="45"/>
                  </a:lnTo>
                  <a:lnTo>
                    <a:pt x="49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999;p26">
              <a:extLst>
                <a:ext uri="{FF2B5EF4-FFF2-40B4-BE49-F238E27FC236}">
                  <a16:creationId xmlns:a16="http://schemas.microsoft.com/office/drawing/2014/main" xmlns="" id="{BAF1EDA4-2EA1-4D6F-B50D-8AD2E0CC5A97}"/>
                </a:ext>
              </a:extLst>
            </p:cNvPr>
            <p:cNvSpPr/>
            <p:nvPr/>
          </p:nvSpPr>
          <p:spPr>
            <a:xfrm>
              <a:off x="3585258" y="2506191"/>
              <a:ext cx="649622" cy="236302"/>
            </a:xfrm>
            <a:custGeom>
              <a:avLst/>
              <a:gdLst/>
              <a:ahLst/>
              <a:cxnLst/>
              <a:rect l="l" t="t" r="r" b="b"/>
              <a:pathLst>
                <a:path w="10092" h="3671" extrusionOk="0">
                  <a:moveTo>
                    <a:pt x="689" y="1"/>
                  </a:moveTo>
                  <a:lnTo>
                    <a:pt x="555" y="63"/>
                  </a:lnTo>
                  <a:lnTo>
                    <a:pt x="367" y="260"/>
                  </a:lnTo>
                  <a:lnTo>
                    <a:pt x="162" y="697"/>
                  </a:lnTo>
                  <a:lnTo>
                    <a:pt x="28" y="1278"/>
                  </a:lnTo>
                  <a:lnTo>
                    <a:pt x="10" y="1617"/>
                  </a:lnTo>
                  <a:lnTo>
                    <a:pt x="1" y="1947"/>
                  </a:lnTo>
                  <a:lnTo>
                    <a:pt x="81" y="2546"/>
                  </a:lnTo>
                  <a:lnTo>
                    <a:pt x="242" y="3001"/>
                  </a:lnTo>
                  <a:lnTo>
                    <a:pt x="421" y="3206"/>
                  </a:lnTo>
                  <a:lnTo>
                    <a:pt x="546" y="3278"/>
                  </a:lnTo>
                  <a:lnTo>
                    <a:pt x="617" y="3287"/>
                  </a:lnTo>
                  <a:lnTo>
                    <a:pt x="4975" y="3474"/>
                  </a:lnTo>
                  <a:lnTo>
                    <a:pt x="9333" y="3671"/>
                  </a:lnTo>
                  <a:lnTo>
                    <a:pt x="9404" y="3662"/>
                  </a:lnTo>
                  <a:lnTo>
                    <a:pt x="9538" y="3608"/>
                  </a:lnTo>
                  <a:lnTo>
                    <a:pt x="9726" y="3412"/>
                  </a:lnTo>
                  <a:lnTo>
                    <a:pt x="9931" y="2974"/>
                  </a:lnTo>
                  <a:lnTo>
                    <a:pt x="10065" y="2385"/>
                  </a:lnTo>
                  <a:lnTo>
                    <a:pt x="10092" y="2054"/>
                  </a:lnTo>
                  <a:lnTo>
                    <a:pt x="10092" y="1715"/>
                  </a:lnTo>
                  <a:lnTo>
                    <a:pt x="10011" y="1126"/>
                  </a:lnTo>
                  <a:lnTo>
                    <a:pt x="9851" y="670"/>
                  </a:lnTo>
                  <a:lnTo>
                    <a:pt x="9681" y="465"/>
                  </a:lnTo>
                  <a:lnTo>
                    <a:pt x="9547" y="394"/>
                  </a:lnTo>
                  <a:lnTo>
                    <a:pt x="9476" y="385"/>
                  </a:lnTo>
                  <a:lnTo>
                    <a:pt x="5118" y="188"/>
                  </a:lnTo>
                  <a:lnTo>
                    <a:pt x="76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000;p26">
              <a:extLst>
                <a:ext uri="{FF2B5EF4-FFF2-40B4-BE49-F238E27FC236}">
                  <a16:creationId xmlns:a16="http://schemas.microsoft.com/office/drawing/2014/main" xmlns="" id="{0D0C3A88-8ADD-4838-A549-401C98FA5951}"/>
                </a:ext>
              </a:extLst>
            </p:cNvPr>
            <p:cNvSpPr/>
            <p:nvPr/>
          </p:nvSpPr>
          <p:spPr>
            <a:xfrm>
              <a:off x="3585258" y="2506191"/>
              <a:ext cx="88637" cy="211584"/>
            </a:xfrm>
            <a:custGeom>
              <a:avLst/>
              <a:gdLst/>
              <a:ahLst/>
              <a:cxnLst/>
              <a:rect l="l" t="t" r="r" b="b"/>
              <a:pathLst>
                <a:path w="1377" h="3287" extrusionOk="0">
                  <a:moveTo>
                    <a:pt x="689" y="1"/>
                  </a:moveTo>
                  <a:lnTo>
                    <a:pt x="555" y="63"/>
                  </a:lnTo>
                  <a:lnTo>
                    <a:pt x="367" y="260"/>
                  </a:lnTo>
                  <a:lnTo>
                    <a:pt x="162" y="697"/>
                  </a:lnTo>
                  <a:lnTo>
                    <a:pt x="28" y="1278"/>
                  </a:lnTo>
                  <a:lnTo>
                    <a:pt x="10" y="1617"/>
                  </a:lnTo>
                  <a:lnTo>
                    <a:pt x="1" y="1947"/>
                  </a:lnTo>
                  <a:lnTo>
                    <a:pt x="81" y="2546"/>
                  </a:lnTo>
                  <a:lnTo>
                    <a:pt x="242" y="3001"/>
                  </a:lnTo>
                  <a:lnTo>
                    <a:pt x="421" y="3206"/>
                  </a:lnTo>
                  <a:lnTo>
                    <a:pt x="546" y="3278"/>
                  </a:lnTo>
                  <a:lnTo>
                    <a:pt x="617" y="3287"/>
                  </a:lnTo>
                  <a:lnTo>
                    <a:pt x="689" y="3287"/>
                  </a:lnTo>
                  <a:lnTo>
                    <a:pt x="822" y="3224"/>
                  </a:lnTo>
                  <a:lnTo>
                    <a:pt x="1010" y="3028"/>
                  </a:lnTo>
                  <a:lnTo>
                    <a:pt x="1215" y="2590"/>
                  </a:lnTo>
                  <a:lnTo>
                    <a:pt x="1349" y="2010"/>
                  </a:lnTo>
                  <a:lnTo>
                    <a:pt x="1367" y="1671"/>
                  </a:lnTo>
                  <a:lnTo>
                    <a:pt x="1376" y="1340"/>
                  </a:lnTo>
                  <a:lnTo>
                    <a:pt x="1296" y="742"/>
                  </a:lnTo>
                  <a:lnTo>
                    <a:pt x="1135" y="286"/>
                  </a:lnTo>
                  <a:lnTo>
                    <a:pt x="956" y="81"/>
                  </a:lnTo>
                  <a:lnTo>
                    <a:pt x="831" y="10"/>
                  </a:lnTo>
                  <a:lnTo>
                    <a:pt x="76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001;p26">
              <a:extLst>
                <a:ext uri="{FF2B5EF4-FFF2-40B4-BE49-F238E27FC236}">
                  <a16:creationId xmlns:a16="http://schemas.microsoft.com/office/drawing/2014/main" xmlns="" id="{E3B5CCE3-66CB-42DD-9BDC-1B9B884B8398}"/>
                </a:ext>
              </a:extLst>
            </p:cNvPr>
            <p:cNvSpPr/>
            <p:nvPr/>
          </p:nvSpPr>
          <p:spPr>
            <a:xfrm>
              <a:off x="3188675" y="2914875"/>
              <a:ext cx="832368" cy="580102"/>
            </a:xfrm>
            <a:custGeom>
              <a:avLst/>
              <a:gdLst/>
              <a:ahLst/>
              <a:cxnLst/>
              <a:rect l="l" t="t" r="r" b="b"/>
              <a:pathLst>
                <a:path w="12931" h="9012" extrusionOk="0">
                  <a:moveTo>
                    <a:pt x="11350" y="1"/>
                  </a:moveTo>
                  <a:lnTo>
                    <a:pt x="11198" y="10"/>
                  </a:lnTo>
                  <a:lnTo>
                    <a:pt x="11136" y="37"/>
                  </a:lnTo>
                  <a:lnTo>
                    <a:pt x="5671" y="3073"/>
                  </a:lnTo>
                  <a:lnTo>
                    <a:pt x="197" y="6100"/>
                  </a:lnTo>
                  <a:lnTo>
                    <a:pt x="143" y="6136"/>
                  </a:lnTo>
                  <a:lnTo>
                    <a:pt x="54" y="6261"/>
                  </a:lnTo>
                  <a:lnTo>
                    <a:pt x="0" y="6520"/>
                  </a:lnTo>
                  <a:lnTo>
                    <a:pt x="54" y="7002"/>
                  </a:lnTo>
                  <a:lnTo>
                    <a:pt x="250" y="7573"/>
                  </a:lnTo>
                  <a:lnTo>
                    <a:pt x="402" y="7868"/>
                  </a:lnTo>
                  <a:lnTo>
                    <a:pt x="572" y="8154"/>
                  </a:lnTo>
                  <a:lnTo>
                    <a:pt x="947" y="8618"/>
                  </a:lnTo>
                  <a:lnTo>
                    <a:pt x="1331" y="8922"/>
                  </a:lnTo>
                  <a:lnTo>
                    <a:pt x="1581" y="9011"/>
                  </a:lnTo>
                  <a:lnTo>
                    <a:pt x="1733" y="9002"/>
                  </a:lnTo>
                  <a:lnTo>
                    <a:pt x="1795" y="8975"/>
                  </a:lnTo>
                  <a:lnTo>
                    <a:pt x="7260" y="5948"/>
                  </a:lnTo>
                  <a:lnTo>
                    <a:pt x="12725" y="2912"/>
                  </a:lnTo>
                  <a:lnTo>
                    <a:pt x="12788" y="2876"/>
                  </a:lnTo>
                  <a:lnTo>
                    <a:pt x="12868" y="2751"/>
                  </a:lnTo>
                  <a:lnTo>
                    <a:pt x="12931" y="2492"/>
                  </a:lnTo>
                  <a:lnTo>
                    <a:pt x="12877" y="2010"/>
                  </a:lnTo>
                  <a:lnTo>
                    <a:pt x="12681" y="1447"/>
                  </a:lnTo>
                  <a:lnTo>
                    <a:pt x="12529" y="1144"/>
                  </a:lnTo>
                  <a:lnTo>
                    <a:pt x="12359" y="858"/>
                  </a:lnTo>
                  <a:lnTo>
                    <a:pt x="11984" y="394"/>
                  </a:lnTo>
                  <a:lnTo>
                    <a:pt x="11600" y="90"/>
                  </a:lnTo>
                  <a:lnTo>
                    <a:pt x="1135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002;p26">
              <a:extLst>
                <a:ext uri="{FF2B5EF4-FFF2-40B4-BE49-F238E27FC236}">
                  <a16:creationId xmlns:a16="http://schemas.microsoft.com/office/drawing/2014/main" xmlns="" id="{DAC9BCB7-C80D-4A30-BBD4-F0AEB4E575F6}"/>
                </a:ext>
              </a:extLst>
            </p:cNvPr>
            <p:cNvSpPr/>
            <p:nvPr/>
          </p:nvSpPr>
          <p:spPr>
            <a:xfrm>
              <a:off x="3546185" y="2834413"/>
              <a:ext cx="619754" cy="462241"/>
            </a:xfrm>
            <a:custGeom>
              <a:avLst/>
              <a:gdLst/>
              <a:ahLst/>
              <a:cxnLst/>
              <a:rect l="l" t="t" r="r" b="b"/>
              <a:pathLst>
                <a:path w="9628" h="7181" extrusionOk="0">
                  <a:moveTo>
                    <a:pt x="8047" y="1"/>
                  </a:moveTo>
                  <a:lnTo>
                    <a:pt x="7895" y="10"/>
                  </a:lnTo>
                  <a:lnTo>
                    <a:pt x="7832" y="36"/>
                  </a:lnTo>
                  <a:lnTo>
                    <a:pt x="4019" y="2153"/>
                  </a:lnTo>
                  <a:lnTo>
                    <a:pt x="197" y="4269"/>
                  </a:lnTo>
                  <a:lnTo>
                    <a:pt x="144" y="4305"/>
                  </a:lnTo>
                  <a:lnTo>
                    <a:pt x="54" y="4430"/>
                  </a:lnTo>
                  <a:lnTo>
                    <a:pt x="1" y="4698"/>
                  </a:lnTo>
                  <a:lnTo>
                    <a:pt x="54" y="5171"/>
                  </a:lnTo>
                  <a:lnTo>
                    <a:pt x="251" y="5743"/>
                  </a:lnTo>
                  <a:lnTo>
                    <a:pt x="403" y="6037"/>
                  </a:lnTo>
                  <a:lnTo>
                    <a:pt x="572" y="6332"/>
                  </a:lnTo>
                  <a:lnTo>
                    <a:pt x="947" y="6796"/>
                  </a:lnTo>
                  <a:lnTo>
                    <a:pt x="1331" y="7091"/>
                  </a:lnTo>
                  <a:lnTo>
                    <a:pt x="1581" y="7180"/>
                  </a:lnTo>
                  <a:lnTo>
                    <a:pt x="1733" y="7180"/>
                  </a:lnTo>
                  <a:lnTo>
                    <a:pt x="1796" y="7145"/>
                  </a:lnTo>
                  <a:lnTo>
                    <a:pt x="5609" y="5037"/>
                  </a:lnTo>
                  <a:lnTo>
                    <a:pt x="9431" y="2921"/>
                  </a:lnTo>
                  <a:lnTo>
                    <a:pt x="9484" y="2876"/>
                  </a:lnTo>
                  <a:lnTo>
                    <a:pt x="9574" y="2760"/>
                  </a:lnTo>
                  <a:lnTo>
                    <a:pt x="9627" y="2492"/>
                  </a:lnTo>
                  <a:lnTo>
                    <a:pt x="9574" y="2010"/>
                  </a:lnTo>
                  <a:lnTo>
                    <a:pt x="9386" y="1447"/>
                  </a:lnTo>
                  <a:lnTo>
                    <a:pt x="9225" y="1144"/>
                  </a:lnTo>
                  <a:lnTo>
                    <a:pt x="9056" y="858"/>
                  </a:lnTo>
                  <a:lnTo>
                    <a:pt x="8681" y="394"/>
                  </a:lnTo>
                  <a:lnTo>
                    <a:pt x="8306" y="90"/>
                  </a:lnTo>
                  <a:lnTo>
                    <a:pt x="804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003;p26">
              <a:extLst>
                <a:ext uri="{FF2B5EF4-FFF2-40B4-BE49-F238E27FC236}">
                  <a16:creationId xmlns:a16="http://schemas.microsoft.com/office/drawing/2014/main" xmlns="" id="{3005C041-780B-4087-8957-788DCE1ECE65}"/>
                </a:ext>
              </a:extLst>
            </p:cNvPr>
            <p:cNvSpPr/>
            <p:nvPr/>
          </p:nvSpPr>
          <p:spPr>
            <a:xfrm>
              <a:off x="4037070" y="2834413"/>
              <a:ext cx="128869" cy="190342"/>
            </a:xfrm>
            <a:custGeom>
              <a:avLst/>
              <a:gdLst/>
              <a:ahLst/>
              <a:cxnLst/>
              <a:rect l="l" t="t" r="r" b="b"/>
              <a:pathLst>
                <a:path w="2002" h="2957" extrusionOk="0">
                  <a:moveTo>
                    <a:pt x="421" y="1"/>
                  </a:moveTo>
                  <a:lnTo>
                    <a:pt x="269" y="10"/>
                  </a:lnTo>
                  <a:lnTo>
                    <a:pt x="206" y="36"/>
                  </a:lnTo>
                  <a:lnTo>
                    <a:pt x="153" y="81"/>
                  </a:lnTo>
                  <a:lnTo>
                    <a:pt x="63" y="206"/>
                  </a:lnTo>
                  <a:lnTo>
                    <a:pt x="1" y="465"/>
                  </a:lnTo>
                  <a:lnTo>
                    <a:pt x="54" y="947"/>
                  </a:lnTo>
                  <a:lnTo>
                    <a:pt x="251" y="1510"/>
                  </a:lnTo>
                  <a:lnTo>
                    <a:pt x="403" y="1813"/>
                  </a:lnTo>
                  <a:lnTo>
                    <a:pt x="581" y="2099"/>
                  </a:lnTo>
                  <a:lnTo>
                    <a:pt x="956" y="2563"/>
                  </a:lnTo>
                  <a:lnTo>
                    <a:pt x="1331" y="2867"/>
                  </a:lnTo>
                  <a:lnTo>
                    <a:pt x="1590" y="2956"/>
                  </a:lnTo>
                  <a:lnTo>
                    <a:pt x="1733" y="2947"/>
                  </a:lnTo>
                  <a:lnTo>
                    <a:pt x="1805" y="2921"/>
                  </a:lnTo>
                  <a:lnTo>
                    <a:pt x="1858" y="2876"/>
                  </a:lnTo>
                  <a:lnTo>
                    <a:pt x="1948" y="2760"/>
                  </a:lnTo>
                  <a:lnTo>
                    <a:pt x="2001" y="2492"/>
                  </a:lnTo>
                  <a:lnTo>
                    <a:pt x="1948" y="2010"/>
                  </a:lnTo>
                  <a:lnTo>
                    <a:pt x="1760" y="1447"/>
                  </a:lnTo>
                  <a:lnTo>
                    <a:pt x="1599" y="1153"/>
                  </a:lnTo>
                  <a:lnTo>
                    <a:pt x="1430" y="858"/>
                  </a:lnTo>
                  <a:lnTo>
                    <a:pt x="1055" y="394"/>
                  </a:lnTo>
                  <a:lnTo>
                    <a:pt x="680" y="90"/>
                  </a:lnTo>
                  <a:lnTo>
                    <a:pt x="42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004;p26">
              <a:extLst>
                <a:ext uri="{FF2B5EF4-FFF2-40B4-BE49-F238E27FC236}">
                  <a16:creationId xmlns:a16="http://schemas.microsoft.com/office/drawing/2014/main" xmlns="" id="{2B47077C-A374-49B8-B647-F8B9F3C67011}"/>
                </a:ext>
              </a:extLst>
            </p:cNvPr>
            <p:cNvSpPr/>
            <p:nvPr/>
          </p:nvSpPr>
          <p:spPr>
            <a:xfrm>
              <a:off x="3279501" y="3433374"/>
              <a:ext cx="33987" cy="34567"/>
            </a:xfrm>
            <a:custGeom>
              <a:avLst/>
              <a:gdLst/>
              <a:ahLst/>
              <a:cxnLst/>
              <a:rect l="l" t="t" r="r" b="b"/>
              <a:pathLst>
                <a:path w="528" h="537" extrusionOk="0">
                  <a:moveTo>
                    <a:pt x="286" y="1"/>
                  </a:moveTo>
                  <a:lnTo>
                    <a:pt x="98" y="54"/>
                  </a:lnTo>
                  <a:lnTo>
                    <a:pt x="36" y="143"/>
                  </a:lnTo>
                  <a:lnTo>
                    <a:pt x="0" y="242"/>
                  </a:lnTo>
                  <a:lnTo>
                    <a:pt x="54" y="429"/>
                  </a:lnTo>
                  <a:lnTo>
                    <a:pt x="143" y="492"/>
                  </a:lnTo>
                  <a:lnTo>
                    <a:pt x="241" y="536"/>
                  </a:lnTo>
                  <a:lnTo>
                    <a:pt x="429" y="474"/>
                  </a:lnTo>
                  <a:lnTo>
                    <a:pt x="491" y="394"/>
                  </a:lnTo>
                  <a:lnTo>
                    <a:pt x="527" y="295"/>
                  </a:lnTo>
                  <a:lnTo>
                    <a:pt x="473" y="99"/>
                  </a:lnTo>
                  <a:lnTo>
                    <a:pt x="393" y="36"/>
                  </a:lnTo>
                  <a:lnTo>
                    <a:pt x="286"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005;p26">
              <a:extLst>
                <a:ext uri="{FF2B5EF4-FFF2-40B4-BE49-F238E27FC236}">
                  <a16:creationId xmlns:a16="http://schemas.microsoft.com/office/drawing/2014/main" xmlns="" id="{A324112F-B877-4C4C-9DEF-885FCC4D3AAD}"/>
                </a:ext>
              </a:extLst>
            </p:cNvPr>
            <p:cNvSpPr/>
            <p:nvPr/>
          </p:nvSpPr>
          <p:spPr>
            <a:xfrm>
              <a:off x="3276604" y="3352333"/>
              <a:ext cx="34567" cy="34567"/>
            </a:xfrm>
            <a:custGeom>
              <a:avLst/>
              <a:gdLst/>
              <a:ahLst/>
              <a:cxnLst/>
              <a:rect l="l" t="t" r="r" b="b"/>
              <a:pathLst>
                <a:path w="537" h="537" extrusionOk="0">
                  <a:moveTo>
                    <a:pt x="295" y="0"/>
                  </a:moveTo>
                  <a:lnTo>
                    <a:pt x="99" y="54"/>
                  </a:lnTo>
                  <a:lnTo>
                    <a:pt x="36" y="143"/>
                  </a:lnTo>
                  <a:lnTo>
                    <a:pt x="1" y="242"/>
                  </a:lnTo>
                  <a:lnTo>
                    <a:pt x="54" y="438"/>
                  </a:lnTo>
                  <a:lnTo>
                    <a:pt x="143" y="501"/>
                  </a:lnTo>
                  <a:lnTo>
                    <a:pt x="242" y="536"/>
                  </a:lnTo>
                  <a:lnTo>
                    <a:pt x="429" y="474"/>
                  </a:lnTo>
                  <a:lnTo>
                    <a:pt x="492" y="393"/>
                  </a:lnTo>
                  <a:lnTo>
                    <a:pt x="536" y="295"/>
                  </a:lnTo>
                  <a:lnTo>
                    <a:pt x="474" y="99"/>
                  </a:lnTo>
                  <a:lnTo>
                    <a:pt x="393" y="36"/>
                  </a:lnTo>
                  <a:lnTo>
                    <a:pt x="295"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006;p26">
              <a:extLst>
                <a:ext uri="{FF2B5EF4-FFF2-40B4-BE49-F238E27FC236}">
                  <a16:creationId xmlns:a16="http://schemas.microsoft.com/office/drawing/2014/main" xmlns="" id="{3BA1732E-A496-4450-8550-6A42CBB6DB5B}"/>
                </a:ext>
              </a:extLst>
            </p:cNvPr>
            <p:cNvSpPr/>
            <p:nvPr/>
          </p:nvSpPr>
          <p:spPr>
            <a:xfrm>
              <a:off x="3363375" y="3314419"/>
              <a:ext cx="33987" cy="34502"/>
            </a:xfrm>
            <a:custGeom>
              <a:avLst/>
              <a:gdLst/>
              <a:ahLst/>
              <a:cxnLst/>
              <a:rect l="l" t="t" r="r" b="b"/>
              <a:pathLst>
                <a:path w="528" h="536" extrusionOk="0">
                  <a:moveTo>
                    <a:pt x="287" y="0"/>
                  </a:moveTo>
                  <a:lnTo>
                    <a:pt x="99" y="54"/>
                  </a:lnTo>
                  <a:lnTo>
                    <a:pt x="37" y="143"/>
                  </a:lnTo>
                  <a:lnTo>
                    <a:pt x="1" y="241"/>
                  </a:lnTo>
                  <a:lnTo>
                    <a:pt x="55" y="429"/>
                  </a:lnTo>
                  <a:lnTo>
                    <a:pt x="144" y="491"/>
                  </a:lnTo>
                  <a:lnTo>
                    <a:pt x="242" y="536"/>
                  </a:lnTo>
                  <a:lnTo>
                    <a:pt x="430" y="473"/>
                  </a:lnTo>
                  <a:lnTo>
                    <a:pt x="492" y="393"/>
                  </a:lnTo>
                  <a:lnTo>
                    <a:pt x="528" y="295"/>
                  </a:lnTo>
                  <a:lnTo>
                    <a:pt x="474" y="98"/>
                  </a:lnTo>
                  <a:lnTo>
                    <a:pt x="394" y="36"/>
                  </a:lnTo>
                  <a:lnTo>
                    <a:pt x="287"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007;p26">
              <a:extLst>
                <a:ext uri="{FF2B5EF4-FFF2-40B4-BE49-F238E27FC236}">
                  <a16:creationId xmlns:a16="http://schemas.microsoft.com/office/drawing/2014/main" xmlns="" id="{E32945E3-6BEE-450B-933B-501ECBE9E9FE}"/>
                </a:ext>
              </a:extLst>
            </p:cNvPr>
            <p:cNvSpPr/>
            <p:nvPr/>
          </p:nvSpPr>
          <p:spPr>
            <a:xfrm>
              <a:off x="3348441" y="3391405"/>
              <a:ext cx="34567" cy="34567"/>
            </a:xfrm>
            <a:custGeom>
              <a:avLst/>
              <a:gdLst/>
              <a:ahLst/>
              <a:cxnLst/>
              <a:rect l="l" t="t" r="r" b="b"/>
              <a:pathLst>
                <a:path w="537" h="537" extrusionOk="0">
                  <a:moveTo>
                    <a:pt x="295" y="1"/>
                  </a:moveTo>
                  <a:lnTo>
                    <a:pt x="99" y="63"/>
                  </a:lnTo>
                  <a:lnTo>
                    <a:pt x="36" y="144"/>
                  </a:lnTo>
                  <a:lnTo>
                    <a:pt x="1" y="242"/>
                  </a:lnTo>
                  <a:lnTo>
                    <a:pt x="54" y="438"/>
                  </a:lnTo>
                  <a:lnTo>
                    <a:pt x="144" y="501"/>
                  </a:lnTo>
                  <a:lnTo>
                    <a:pt x="242" y="537"/>
                  </a:lnTo>
                  <a:lnTo>
                    <a:pt x="438" y="483"/>
                  </a:lnTo>
                  <a:lnTo>
                    <a:pt x="501" y="394"/>
                  </a:lnTo>
                  <a:lnTo>
                    <a:pt x="537" y="295"/>
                  </a:lnTo>
                  <a:lnTo>
                    <a:pt x="474" y="99"/>
                  </a:lnTo>
                  <a:lnTo>
                    <a:pt x="394" y="36"/>
                  </a:lnTo>
                  <a:lnTo>
                    <a:pt x="295"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008;p26">
              <a:extLst>
                <a:ext uri="{FF2B5EF4-FFF2-40B4-BE49-F238E27FC236}">
                  <a16:creationId xmlns:a16="http://schemas.microsoft.com/office/drawing/2014/main" xmlns="" id="{9387EC4A-377D-44DE-BA4E-4815D06003F7}"/>
                </a:ext>
              </a:extLst>
            </p:cNvPr>
            <p:cNvSpPr/>
            <p:nvPr/>
          </p:nvSpPr>
          <p:spPr>
            <a:xfrm>
              <a:off x="3293276" y="3276441"/>
              <a:ext cx="34567" cy="34567"/>
            </a:xfrm>
            <a:custGeom>
              <a:avLst/>
              <a:gdLst/>
              <a:ahLst/>
              <a:cxnLst/>
              <a:rect l="l" t="t" r="r" b="b"/>
              <a:pathLst>
                <a:path w="537" h="537" extrusionOk="0">
                  <a:moveTo>
                    <a:pt x="295" y="1"/>
                  </a:moveTo>
                  <a:lnTo>
                    <a:pt x="108" y="54"/>
                  </a:lnTo>
                  <a:lnTo>
                    <a:pt x="36" y="144"/>
                  </a:lnTo>
                  <a:lnTo>
                    <a:pt x="0" y="242"/>
                  </a:lnTo>
                  <a:lnTo>
                    <a:pt x="63" y="429"/>
                  </a:lnTo>
                  <a:lnTo>
                    <a:pt x="143" y="492"/>
                  </a:lnTo>
                  <a:lnTo>
                    <a:pt x="242" y="537"/>
                  </a:lnTo>
                  <a:lnTo>
                    <a:pt x="438" y="474"/>
                  </a:lnTo>
                  <a:lnTo>
                    <a:pt x="501" y="394"/>
                  </a:lnTo>
                  <a:lnTo>
                    <a:pt x="536" y="295"/>
                  </a:lnTo>
                  <a:lnTo>
                    <a:pt x="483" y="99"/>
                  </a:lnTo>
                  <a:lnTo>
                    <a:pt x="393" y="36"/>
                  </a:lnTo>
                  <a:lnTo>
                    <a:pt x="295"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1009;p26">
              <a:extLst>
                <a:ext uri="{FF2B5EF4-FFF2-40B4-BE49-F238E27FC236}">
                  <a16:creationId xmlns:a16="http://schemas.microsoft.com/office/drawing/2014/main" xmlns="" id="{A1773536-9946-41BB-8A36-F7C08EE97D0A}"/>
                </a:ext>
              </a:extLst>
            </p:cNvPr>
            <p:cNvSpPr/>
            <p:nvPr/>
          </p:nvSpPr>
          <p:spPr>
            <a:xfrm>
              <a:off x="3448472" y="3265562"/>
              <a:ext cx="34567" cy="34502"/>
            </a:xfrm>
            <a:custGeom>
              <a:avLst/>
              <a:gdLst/>
              <a:ahLst/>
              <a:cxnLst/>
              <a:rect l="l" t="t" r="r" b="b"/>
              <a:pathLst>
                <a:path w="537" h="536" extrusionOk="0">
                  <a:moveTo>
                    <a:pt x="295" y="0"/>
                  </a:moveTo>
                  <a:lnTo>
                    <a:pt x="99" y="63"/>
                  </a:lnTo>
                  <a:lnTo>
                    <a:pt x="36" y="143"/>
                  </a:lnTo>
                  <a:lnTo>
                    <a:pt x="1" y="250"/>
                  </a:lnTo>
                  <a:lnTo>
                    <a:pt x="54" y="438"/>
                  </a:lnTo>
                  <a:lnTo>
                    <a:pt x="143" y="500"/>
                  </a:lnTo>
                  <a:lnTo>
                    <a:pt x="242" y="536"/>
                  </a:lnTo>
                  <a:lnTo>
                    <a:pt x="429" y="482"/>
                  </a:lnTo>
                  <a:lnTo>
                    <a:pt x="492" y="393"/>
                  </a:lnTo>
                  <a:lnTo>
                    <a:pt x="536" y="295"/>
                  </a:lnTo>
                  <a:lnTo>
                    <a:pt x="474" y="107"/>
                  </a:lnTo>
                  <a:lnTo>
                    <a:pt x="393" y="45"/>
                  </a:lnTo>
                  <a:lnTo>
                    <a:pt x="295"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1010;p26">
              <a:extLst>
                <a:ext uri="{FF2B5EF4-FFF2-40B4-BE49-F238E27FC236}">
                  <a16:creationId xmlns:a16="http://schemas.microsoft.com/office/drawing/2014/main" xmlns="" id="{D3B70D78-B119-4440-B9A8-E5C182C4DF67}"/>
                </a:ext>
              </a:extLst>
            </p:cNvPr>
            <p:cNvSpPr/>
            <p:nvPr/>
          </p:nvSpPr>
          <p:spPr>
            <a:xfrm>
              <a:off x="3433538" y="3343128"/>
              <a:ext cx="34567" cy="34567"/>
            </a:xfrm>
            <a:custGeom>
              <a:avLst/>
              <a:gdLst/>
              <a:ahLst/>
              <a:cxnLst/>
              <a:rect l="l" t="t" r="r" b="b"/>
              <a:pathLst>
                <a:path w="537" h="537" extrusionOk="0">
                  <a:moveTo>
                    <a:pt x="295" y="1"/>
                  </a:moveTo>
                  <a:lnTo>
                    <a:pt x="99" y="54"/>
                  </a:lnTo>
                  <a:lnTo>
                    <a:pt x="36" y="143"/>
                  </a:lnTo>
                  <a:lnTo>
                    <a:pt x="0" y="242"/>
                  </a:lnTo>
                  <a:lnTo>
                    <a:pt x="63" y="429"/>
                  </a:lnTo>
                  <a:lnTo>
                    <a:pt x="143" y="492"/>
                  </a:lnTo>
                  <a:lnTo>
                    <a:pt x="242" y="536"/>
                  </a:lnTo>
                  <a:lnTo>
                    <a:pt x="438" y="474"/>
                  </a:lnTo>
                  <a:lnTo>
                    <a:pt x="500" y="394"/>
                  </a:lnTo>
                  <a:lnTo>
                    <a:pt x="536" y="295"/>
                  </a:lnTo>
                  <a:lnTo>
                    <a:pt x="483" y="99"/>
                  </a:lnTo>
                  <a:lnTo>
                    <a:pt x="393" y="36"/>
                  </a:lnTo>
                  <a:lnTo>
                    <a:pt x="295"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1011;p26">
              <a:extLst>
                <a:ext uri="{FF2B5EF4-FFF2-40B4-BE49-F238E27FC236}">
                  <a16:creationId xmlns:a16="http://schemas.microsoft.com/office/drawing/2014/main" xmlns="" id="{18FD83A0-F589-48BC-83C3-375688A2493E}"/>
                </a:ext>
              </a:extLst>
            </p:cNvPr>
            <p:cNvSpPr/>
            <p:nvPr/>
          </p:nvSpPr>
          <p:spPr>
            <a:xfrm>
              <a:off x="3378952" y="3228163"/>
              <a:ext cx="33923" cy="33987"/>
            </a:xfrm>
            <a:custGeom>
              <a:avLst/>
              <a:gdLst/>
              <a:ahLst/>
              <a:cxnLst/>
              <a:rect l="l" t="t" r="r" b="b"/>
              <a:pathLst>
                <a:path w="527" h="528" extrusionOk="0">
                  <a:moveTo>
                    <a:pt x="286" y="1"/>
                  </a:moveTo>
                  <a:lnTo>
                    <a:pt x="98" y="54"/>
                  </a:lnTo>
                  <a:lnTo>
                    <a:pt x="36" y="135"/>
                  </a:lnTo>
                  <a:lnTo>
                    <a:pt x="0" y="242"/>
                  </a:lnTo>
                  <a:lnTo>
                    <a:pt x="54" y="429"/>
                  </a:lnTo>
                  <a:lnTo>
                    <a:pt x="134" y="492"/>
                  </a:lnTo>
                  <a:lnTo>
                    <a:pt x="241" y="527"/>
                  </a:lnTo>
                  <a:lnTo>
                    <a:pt x="429" y="474"/>
                  </a:lnTo>
                  <a:lnTo>
                    <a:pt x="491" y="385"/>
                  </a:lnTo>
                  <a:lnTo>
                    <a:pt x="527" y="286"/>
                  </a:lnTo>
                  <a:lnTo>
                    <a:pt x="473" y="99"/>
                  </a:lnTo>
                  <a:lnTo>
                    <a:pt x="384" y="36"/>
                  </a:lnTo>
                  <a:lnTo>
                    <a:pt x="286"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012;p26">
              <a:extLst>
                <a:ext uri="{FF2B5EF4-FFF2-40B4-BE49-F238E27FC236}">
                  <a16:creationId xmlns:a16="http://schemas.microsoft.com/office/drawing/2014/main" xmlns="" id="{545B00E9-8937-4C3D-8DDA-EFC7F0DCDBC1}"/>
                </a:ext>
              </a:extLst>
            </p:cNvPr>
            <p:cNvSpPr/>
            <p:nvPr/>
          </p:nvSpPr>
          <p:spPr>
            <a:xfrm>
              <a:off x="3529514" y="3224752"/>
              <a:ext cx="34567" cy="34502"/>
            </a:xfrm>
            <a:custGeom>
              <a:avLst/>
              <a:gdLst/>
              <a:ahLst/>
              <a:cxnLst/>
              <a:rect l="l" t="t" r="r" b="b"/>
              <a:pathLst>
                <a:path w="537" h="536" extrusionOk="0">
                  <a:moveTo>
                    <a:pt x="295" y="0"/>
                  </a:moveTo>
                  <a:lnTo>
                    <a:pt x="99" y="54"/>
                  </a:lnTo>
                  <a:lnTo>
                    <a:pt x="36" y="143"/>
                  </a:lnTo>
                  <a:lnTo>
                    <a:pt x="1" y="241"/>
                  </a:lnTo>
                  <a:lnTo>
                    <a:pt x="54" y="438"/>
                  </a:lnTo>
                  <a:lnTo>
                    <a:pt x="144" y="500"/>
                  </a:lnTo>
                  <a:lnTo>
                    <a:pt x="242" y="536"/>
                  </a:lnTo>
                  <a:lnTo>
                    <a:pt x="438" y="473"/>
                  </a:lnTo>
                  <a:lnTo>
                    <a:pt x="501" y="393"/>
                  </a:lnTo>
                  <a:lnTo>
                    <a:pt x="537" y="295"/>
                  </a:lnTo>
                  <a:lnTo>
                    <a:pt x="474" y="98"/>
                  </a:lnTo>
                  <a:lnTo>
                    <a:pt x="394" y="36"/>
                  </a:lnTo>
                  <a:lnTo>
                    <a:pt x="295"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013;p26">
              <a:extLst>
                <a:ext uri="{FF2B5EF4-FFF2-40B4-BE49-F238E27FC236}">
                  <a16:creationId xmlns:a16="http://schemas.microsoft.com/office/drawing/2014/main" xmlns="" id="{737627C5-F6B5-450D-AD75-08D35B8E9975}"/>
                </a:ext>
              </a:extLst>
            </p:cNvPr>
            <p:cNvSpPr/>
            <p:nvPr/>
          </p:nvSpPr>
          <p:spPr>
            <a:xfrm>
              <a:off x="3514580" y="3301738"/>
              <a:ext cx="34567" cy="34567"/>
            </a:xfrm>
            <a:custGeom>
              <a:avLst/>
              <a:gdLst/>
              <a:ahLst/>
              <a:cxnLst/>
              <a:rect l="l" t="t" r="r" b="b"/>
              <a:pathLst>
                <a:path w="537" h="537" extrusionOk="0">
                  <a:moveTo>
                    <a:pt x="295" y="1"/>
                  </a:moveTo>
                  <a:lnTo>
                    <a:pt x="108" y="63"/>
                  </a:lnTo>
                  <a:lnTo>
                    <a:pt x="45" y="144"/>
                  </a:lnTo>
                  <a:lnTo>
                    <a:pt x="1" y="242"/>
                  </a:lnTo>
                  <a:lnTo>
                    <a:pt x="63" y="438"/>
                  </a:lnTo>
                  <a:lnTo>
                    <a:pt x="143" y="501"/>
                  </a:lnTo>
                  <a:lnTo>
                    <a:pt x="242" y="536"/>
                  </a:lnTo>
                  <a:lnTo>
                    <a:pt x="438" y="483"/>
                  </a:lnTo>
                  <a:lnTo>
                    <a:pt x="501" y="394"/>
                  </a:lnTo>
                  <a:lnTo>
                    <a:pt x="536" y="295"/>
                  </a:lnTo>
                  <a:lnTo>
                    <a:pt x="483" y="108"/>
                  </a:lnTo>
                  <a:lnTo>
                    <a:pt x="393" y="45"/>
                  </a:lnTo>
                  <a:lnTo>
                    <a:pt x="295"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014;p26">
              <a:extLst>
                <a:ext uri="{FF2B5EF4-FFF2-40B4-BE49-F238E27FC236}">
                  <a16:creationId xmlns:a16="http://schemas.microsoft.com/office/drawing/2014/main" xmlns="" id="{C47DA5B2-452B-4857-9B55-8FD88BCBE78D}"/>
                </a:ext>
              </a:extLst>
            </p:cNvPr>
            <p:cNvSpPr/>
            <p:nvPr/>
          </p:nvSpPr>
          <p:spPr>
            <a:xfrm>
              <a:off x="3459994" y="3186773"/>
              <a:ext cx="34502" cy="34567"/>
            </a:xfrm>
            <a:custGeom>
              <a:avLst/>
              <a:gdLst/>
              <a:ahLst/>
              <a:cxnLst/>
              <a:rect l="l" t="t" r="r" b="b"/>
              <a:pathLst>
                <a:path w="536" h="537" extrusionOk="0">
                  <a:moveTo>
                    <a:pt x="295" y="1"/>
                  </a:moveTo>
                  <a:lnTo>
                    <a:pt x="98" y="54"/>
                  </a:lnTo>
                  <a:lnTo>
                    <a:pt x="36" y="144"/>
                  </a:lnTo>
                  <a:lnTo>
                    <a:pt x="0" y="242"/>
                  </a:lnTo>
                  <a:lnTo>
                    <a:pt x="54" y="438"/>
                  </a:lnTo>
                  <a:lnTo>
                    <a:pt x="143" y="501"/>
                  </a:lnTo>
                  <a:lnTo>
                    <a:pt x="241" y="536"/>
                  </a:lnTo>
                  <a:lnTo>
                    <a:pt x="429" y="483"/>
                  </a:lnTo>
                  <a:lnTo>
                    <a:pt x="491" y="394"/>
                  </a:lnTo>
                  <a:lnTo>
                    <a:pt x="536" y="295"/>
                  </a:lnTo>
                  <a:lnTo>
                    <a:pt x="473" y="99"/>
                  </a:lnTo>
                  <a:lnTo>
                    <a:pt x="393" y="36"/>
                  </a:lnTo>
                  <a:lnTo>
                    <a:pt x="295"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15;p26">
              <a:extLst>
                <a:ext uri="{FF2B5EF4-FFF2-40B4-BE49-F238E27FC236}">
                  <a16:creationId xmlns:a16="http://schemas.microsoft.com/office/drawing/2014/main" xmlns="" id="{8744CA9D-943D-443F-AB9E-7CF4FB9DAD2A}"/>
                </a:ext>
              </a:extLst>
            </p:cNvPr>
            <p:cNvSpPr/>
            <p:nvPr/>
          </p:nvSpPr>
          <p:spPr>
            <a:xfrm>
              <a:off x="5591410" y="2594699"/>
              <a:ext cx="32249" cy="32249"/>
            </a:xfrm>
            <a:custGeom>
              <a:avLst/>
              <a:gdLst/>
              <a:ahLst/>
              <a:cxnLst/>
              <a:rect l="l" t="t" r="r" b="b"/>
              <a:pathLst>
                <a:path w="501" h="501" extrusionOk="0">
                  <a:moveTo>
                    <a:pt x="152" y="1"/>
                  </a:moveTo>
                  <a:lnTo>
                    <a:pt x="63" y="63"/>
                  </a:lnTo>
                  <a:lnTo>
                    <a:pt x="0" y="153"/>
                  </a:lnTo>
                  <a:lnTo>
                    <a:pt x="0" y="349"/>
                  </a:lnTo>
                  <a:lnTo>
                    <a:pt x="63" y="438"/>
                  </a:lnTo>
                  <a:lnTo>
                    <a:pt x="143" y="501"/>
                  </a:lnTo>
                  <a:lnTo>
                    <a:pt x="349" y="501"/>
                  </a:lnTo>
                  <a:lnTo>
                    <a:pt x="429" y="438"/>
                  </a:lnTo>
                  <a:lnTo>
                    <a:pt x="501" y="358"/>
                  </a:lnTo>
                  <a:lnTo>
                    <a:pt x="501" y="153"/>
                  </a:lnTo>
                  <a:lnTo>
                    <a:pt x="438" y="72"/>
                  </a:lnTo>
                  <a:lnTo>
                    <a:pt x="349" y="10"/>
                  </a:lnTo>
                  <a:lnTo>
                    <a:pt x="152"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6;p26">
              <a:extLst>
                <a:ext uri="{FF2B5EF4-FFF2-40B4-BE49-F238E27FC236}">
                  <a16:creationId xmlns:a16="http://schemas.microsoft.com/office/drawing/2014/main" xmlns="" id="{C48C07F1-DFD4-4AF4-A354-228D88B8B58E}"/>
                </a:ext>
              </a:extLst>
            </p:cNvPr>
            <p:cNvSpPr/>
            <p:nvPr/>
          </p:nvSpPr>
          <p:spPr>
            <a:xfrm>
              <a:off x="5563795" y="2478061"/>
              <a:ext cx="32249" cy="32249"/>
            </a:xfrm>
            <a:custGeom>
              <a:avLst/>
              <a:gdLst/>
              <a:ahLst/>
              <a:cxnLst/>
              <a:rect l="l" t="t" r="r" b="b"/>
              <a:pathLst>
                <a:path w="501" h="501" extrusionOk="0">
                  <a:moveTo>
                    <a:pt x="153" y="0"/>
                  </a:moveTo>
                  <a:lnTo>
                    <a:pt x="63" y="63"/>
                  </a:lnTo>
                  <a:lnTo>
                    <a:pt x="1" y="143"/>
                  </a:lnTo>
                  <a:lnTo>
                    <a:pt x="1" y="348"/>
                  </a:lnTo>
                  <a:lnTo>
                    <a:pt x="63" y="429"/>
                  </a:lnTo>
                  <a:lnTo>
                    <a:pt x="144" y="500"/>
                  </a:lnTo>
                  <a:lnTo>
                    <a:pt x="349" y="500"/>
                  </a:lnTo>
                  <a:lnTo>
                    <a:pt x="429" y="438"/>
                  </a:lnTo>
                  <a:lnTo>
                    <a:pt x="492" y="348"/>
                  </a:lnTo>
                  <a:lnTo>
                    <a:pt x="501" y="152"/>
                  </a:lnTo>
                  <a:lnTo>
                    <a:pt x="429" y="63"/>
                  </a:lnTo>
                  <a:lnTo>
                    <a:pt x="349"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17;p26">
              <a:extLst>
                <a:ext uri="{FF2B5EF4-FFF2-40B4-BE49-F238E27FC236}">
                  <a16:creationId xmlns:a16="http://schemas.microsoft.com/office/drawing/2014/main" xmlns="" id="{C23424D3-25E8-4417-B039-180F814A75CC}"/>
                </a:ext>
              </a:extLst>
            </p:cNvPr>
            <p:cNvSpPr/>
            <p:nvPr/>
          </p:nvSpPr>
          <p:spPr>
            <a:xfrm>
              <a:off x="5612072" y="2516554"/>
              <a:ext cx="32314" cy="32249"/>
            </a:xfrm>
            <a:custGeom>
              <a:avLst/>
              <a:gdLst/>
              <a:ahLst/>
              <a:cxnLst/>
              <a:rect l="l" t="t" r="r" b="b"/>
              <a:pathLst>
                <a:path w="502" h="501" extrusionOk="0">
                  <a:moveTo>
                    <a:pt x="153" y="0"/>
                  </a:moveTo>
                  <a:lnTo>
                    <a:pt x="63" y="63"/>
                  </a:lnTo>
                  <a:lnTo>
                    <a:pt x="1" y="152"/>
                  </a:lnTo>
                  <a:lnTo>
                    <a:pt x="1" y="349"/>
                  </a:lnTo>
                  <a:lnTo>
                    <a:pt x="63" y="438"/>
                  </a:lnTo>
                  <a:lnTo>
                    <a:pt x="144" y="500"/>
                  </a:lnTo>
                  <a:lnTo>
                    <a:pt x="349" y="500"/>
                  </a:lnTo>
                  <a:lnTo>
                    <a:pt x="430" y="438"/>
                  </a:lnTo>
                  <a:lnTo>
                    <a:pt x="501" y="358"/>
                  </a:lnTo>
                  <a:lnTo>
                    <a:pt x="501" y="152"/>
                  </a:lnTo>
                  <a:lnTo>
                    <a:pt x="439" y="72"/>
                  </a:lnTo>
                  <a:lnTo>
                    <a:pt x="349"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18;p26">
              <a:extLst>
                <a:ext uri="{FF2B5EF4-FFF2-40B4-BE49-F238E27FC236}">
                  <a16:creationId xmlns:a16="http://schemas.microsoft.com/office/drawing/2014/main" xmlns="" id="{C0D41E52-3794-4502-9F4C-C1B5D4998561}"/>
                </a:ext>
              </a:extLst>
            </p:cNvPr>
            <p:cNvSpPr/>
            <p:nvPr/>
          </p:nvSpPr>
          <p:spPr>
            <a:xfrm>
              <a:off x="5705795" y="2505611"/>
              <a:ext cx="32249" cy="32249"/>
            </a:xfrm>
            <a:custGeom>
              <a:avLst/>
              <a:gdLst/>
              <a:ahLst/>
              <a:cxnLst/>
              <a:rect l="l" t="t" r="r" b="b"/>
              <a:pathLst>
                <a:path w="501" h="501" extrusionOk="0">
                  <a:moveTo>
                    <a:pt x="152" y="1"/>
                  </a:moveTo>
                  <a:lnTo>
                    <a:pt x="72" y="63"/>
                  </a:lnTo>
                  <a:lnTo>
                    <a:pt x="9" y="144"/>
                  </a:lnTo>
                  <a:lnTo>
                    <a:pt x="1" y="349"/>
                  </a:lnTo>
                  <a:lnTo>
                    <a:pt x="72" y="429"/>
                  </a:lnTo>
                  <a:lnTo>
                    <a:pt x="152" y="492"/>
                  </a:lnTo>
                  <a:lnTo>
                    <a:pt x="349" y="501"/>
                  </a:lnTo>
                  <a:lnTo>
                    <a:pt x="438" y="429"/>
                  </a:lnTo>
                  <a:lnTo>
                    <a:pt x="501" y="349"/>
                  </a:lnTo>
                  <a:lnTo>
                    <a:pt x="501" y="144"/>
                  </a:lnTo>
                  <a:lnTo>
                    <a:pt x="438" y="63"/>
                  </a:lnTo>
                  <a:lnTo>
                    <a:pt x="358"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19;p26">
              <a:extLst>
                <a:ext uri="{FF2B5EF4-FFF2-40B4-BE49-F238E27FC236}">
                  <a16:creationId xmlns:a16="http://schemas.microsoft.com/office/drawing/2014/main" xmlns="" id="{695FE5C8-BFB4-4DCD-BD58-42D60929CCA1}"/>
                </a:ext>
              </a:extLst>
            </p:cNvPr>
            <p:cNvSpPr/>
            <p:nvPr/>
          </p:nvSpPr>
          <p:spPr>
            <a:xfrm>
              <a:off x="5669555" y="2575195"/>
              <a:ext cx="32314" cy="32249"/>
            </a:xfrm>
            <a:custGeom>
              <a:avLst/>
              <a:gdLst/>
              <a:ahLst/>
              <a:cxnLst/>
              <a:rect l="l" t="t" r="r" b="b"/>
              <a:pathLst>
                <a:path w="502" h="501" extrusionOk="0">
                  <a:moveTo>
                    <a:pt x="153" y="0"/>
                  </a:moveTo>
                  <a:lnTo>
                    <a:pt x="63" y="63"/>
                  </a:lnTo>
                  <a:lnTo>
                    <a:pt x="1" y="143"/>
                  </a:lnTo>
                  <a:lnTo>
                    <a:pt x="1" y="348"/>
                  </a:lnTo>
                  <a:lnTo>
                    <a:pt x="63" y="429"/>
                  </a:lnTo>
                  <a:lnTo>
                    <a:pt x="153" y="500"/>
                  </a:lnTo>
                  <a:lnTo>
                    <a:pt x="349" y="500"/>
                  </a:lnTo>
                  <a:lnTo>
                    <a:pt x="439" y="438"/>
                  </a:lnTo>
                  <a:lnTo>
                    <a:pt x="501" y="348"/>
                  </a:lnTo>
                  <a:lnTo>
                    <a:pt x="501" y="152"/>
                  </a:lnTo>
                  <a:lnTo>
                    <a:pt x="439" y="63"/>
                  </a:lnTo>
                  <a:lnTo>
                    <a:pt x="349"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20;p26">
              <a:extLst>
                <a:ext uri="{FF2B5EF4-FFF2-40B4-BE49-F238E27FC236}">
                  <a16:creationId xmlns:a16="http://schemas.microsoft.com/office/drawing/2014/main" xmlns="" id="{51AE2FC6-FD6B-4A36-BF95-2B4D852A4A02}"/>
                </a:ext>
              </a:extLst>
            </p:cNvPr>
            <p:cNvSpPr/>
            <p:nvPr/>
          </p:nvSpPr>
          <p:spPr>
            <a:xfrm>
              <a:off x="5650630" y="2448708"/>
              <a:ext cx="31670" cy="32249"/>
            </a:xfrm>
            <a:custGeom>
              <a:avLst/>
              <a:gdLst/>
              <a:ahLst/>
              <a:cxnLst/>
              <a:rect l="l" t="t" r="r" b="b"/>
              <a:pathLst>
                <a:path w="492" h="501" extrusionOk="0">
                  <a:moveTo>
                    <a:pt x="143" y="1"/>
                  </a:moveTo>
                  <a:lnTo>
                    <a:pt x="63" y="63"/>
                  </a:lnTo>
                  <a:lnTo>
                    <a:pt x="0" y="152"/>
                  </a:lnTo>
                  <a:lnTo>
                    <a:pt x="0" y="349"/>
                  </a:lnTo>
                  <a:lnTo>
                    <a:pt x="63" y="438"/>
                  </a:lnTo>
                  <a:lnTo>
                    <a:pt x="143" y="501"/>
                  </a:lnTo>
                  <a:lnTo>
                    <a:pt x="349" y="501"/>
                  </a:lnTo>
                  <a:lnTo>
                    <a:pt x="429" y="438"/>
                  </a:lnTo>
                  <a:lnTo>
                    <a:pt x="491" y="358"/>
                  </a:lnTo>
                  <a:lnTo>
                    <a:pt x="491" y="152"/>
                  </a:lnTo>
                  <a:lnTo>
                    <a:pt x="429" y="72"/>
                  </a:lnTo>
                  <a:lnTo>
                    <a:pt x="349"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21;p26">
              <a:extLst>
                <a:ext uri="{FF2B5EF4-FFF2-40B4-BE49-F238E27FC236}">
                  <a16:creationId xmlns:a16="http://schemas.microsoft.com/office/drawing/2014/main" xmlns="" id="{A8C033E4-74E1-48F7-A662-127053C50A86}"/>
                </a:ext>
              </a:extLst>
            </p:cNvPr>
            <p:cNvSpPr/>
            <p:nvPr/>
          </p:nvSpPr>
          <p:spPr>
            <a:xfrm>
              <a:off x="5801770" y="2483790"/>
              <a:ext cx="32249" cy="32249"/>
            </a:xfrm>
            <a:custGeom>
              <a:avLst/>
              <a:gdLst/>
              <a:ahLst/>
              <a:cxnLst/>
              <a:rect l="l" t="t" r="r" b="b"/>
              <a:pathLst>
                <a:path w="501" h="501" extrusionOk="0">
                  <a:moveTo>
                    <a:pt x="153" y="0"/>
                  </a:moveTo>
                  <a:lnTo>
                    <a:pt x="63" y="63"/>
                  </a:lnTo>
                  <a:lnTo>
                    <a:pt x="1" y="143"/>
                  </a:lnTo>
                  <a:lnTo>
                    <a:pt x="1" y="349"/>
                  </a:lnTo>
                  <a:lnTo>
                    <a:pt x="63" y="429"/>
                  </a:lnTo>
                  <a:lnTo>
                    <a:pt x="144" y="500"/>
                  </a:lnTo>
                  <a:lnTo>
                    <a:pt x="349" y="500"/>
                  </a:lnTo>
                  <a:lnTo>
                    <a:pt x="430" y="438"/>
                  </a:lnTo>
                  <a:lnTo>
                    <a:pt x="492" y="349"/>
                  </a:lnTo>
                  <a:lnTo>
                    <a:pt x="501" y="152"/>
                  </a:lnTo>
                  <a:lnTo>
                    <a:pt x="438" y="63"/>
                  </a:lnTo>
                  <a:lnTo>
                    <a:pt x="349"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22;p26">
              <a:extLst>
                <a:ext uri="{FF2B5EF4-FFF2-40B4-BE49-F238E27FC236}">
                  <a16:creationId xmlns:a16="http://schemas.microsoft.com/office/drawing/2014/main" xmlns="" id="{9C1B3098-DAAD-404A-9A3D-EC8827EE9882}"/>
                </a:ext>
              </a:extLst>
            </p:cNvPr>
            <p:cNvSpPr/>
            <p:nvPr/>
          </p:nvSpPr>
          <p:spPr>
            <a:xfrm>
              <a:off x="5765015" y="2553309"/>
              <a:ext cx="32249" cy="32249"/>
            </a:xfrm>
            <a:custGeom>
              <a:avLst/>
              <a:gdLst/>
              <a:ahLst/>
              <a:cxnLst/>
              <a:rect l="l" t="t" r="r" b="b"/>
              <a:pathLst>
                <a:path w="501" h="501" extrusionOk="0">
                  <a:moveTo>
                    <a:pt x="152" y="1"/>
                  </a:moveTo>
                  <a:lnTo>
                    <a:pt x="72" y="63"/>
                  </a:lnTo>
                  <a:lnTo>
                    <a:pt x="0" y="153"/>
                  </a:lnTo>
                  <a:lnTo>
                    <a:pt x="0" y="349"/>
                  </a:lnTo>
                  <a:lnTo>
                    <a:pt x="63" y="438"/>
                  </a:lnTo>
                  <a:lnTo>
                    <a:pt x="152" y="501"/>
                  </a:lnTo>
                  <a:lnTo>
                    <a:pt x="349" y="501"/>
                  </a:lnTo>
                  <a:lnTo>
                    <a:pt x="438" y="438"/>
                  </a:lnTo>
                  <a:lnTo>
                    <a:pt x="500" y="349"/>
                  </a:lnTo>
                  <a:lnTo>
                    <a:pt x="500" y="153"/>
                  </a:lnTo>
                  <a:lnTo>
                    <a:pt x="438" y="63"/>
                  </a:lnTo>
                  <a:lnTo>
                    <a:pt x="358"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23;p26">
              <a:extLst>
                <a:ext uri="{FF2B5EF4-FFF2-40B4-BE49-F238E27FC236}">
                  <a16:creationId xmlns:a16="http://schemas.microsoft.com/office/drawing/2014/main" xmlns="" id="{E0E27FEE-D417-4B45-839F-A94742BEFA7D}"/>
                </a:ext>
              </a:extLst>
            </p:cNvPr>
            <p:cNvSpPr/>
            <p:nvPr/>
          </p:nvSpPr>
          <p:spPr>
            <a:xfrm>
              <a:off x="5746026" y="2427466"/>
              <a:ext cx="32249" cy="31670"/>
            </a:xfrm>
            <a:custGeom>
              <a:avLst/>
              <a:gdLst/>
              <a:ahLst/>
              <a:cxnLst/>
              <a:rect l="l" t="t" r="r" b="b"/>
              <a:pathLst>
                <a:path w="501" h="492" extrusionOk="0">
                  <a:moveTo>
                    <a:pt x="152" y="0"/>
                  </a:moveTo>
                  <a:lnTo>
                    <a:pt x="63" y="63"/>
                  </a:lnTo>
                  <a:lnTo>
                    <a:pt x="1" y="143"/>
                  </a:lnTo>
                  <a:lnTo>
                    <a:pt x="1" y="348"/>
                  </a:lnTo>
                  <a:lnTo>
                    <a:pt x="63" y="429"/>
                  </a:lnTo>
                  <a:lnTo>
                    <a:pt x="144" y="491"/>
                  </a:lnTo>
                  <a:lnTo>
                    <a:pt x="349" y="491"/>
                  </a:lnTo>
                  <a:lnTo>
                    <a:pt x="429" y="429"/>
                  </a:lnTo>
                  <a:lnTo>
                    <a:pt x="501" y="348"/>
                  </a:lnTo>
                  <a:lnTo>
                    <a:pt x="501" y="143"/>
                  </a:lnTo>
                  <a:lnTo>
                    <a:pt x="438" y="63"/>
                  </a:lnTo>
                  <a:lnTo>
                    <a:pt x="349"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24;p26">
              <a:extLst>
                <a:ext uri="{FF2B5EF4-FFF2-40B4-BE49-F238E27FC236}">
                  <a16:creationId xmlns:a16="http://schemas.microsoft.com/office/drawing/2014/main" xmlns="" id="{5ADAF12B-C082-4ABF-B592-9FF8C8592243}"/>
                </a:ext>
              </a:extLst>
            </p:cNvPr>
            <p:cNvSpPr/>
            <p:nvPr/>
          </p:nvSpPr>
          <p:spPr>
            <a:xfrm>
              <a:off x="5891438" y="2467697"/>
              <a:ext cx="31734" cy="32249"/>
            </a:xfrm>
            <a:custGeom>
              <a:avLst/>
              <a:gdLst/>
              <a:ahLst/>
              <a:cxnLst/>
              <a:rect l="l" t="t" r="r" b="b"/>
              <a:pathLst>
                <a:path w="493" h="501" extrusionOk="0">
                  <a:moveTo>
                    <a:pt x="144" y="0"/>
                  </a:moveTo>
                  <a:lnTo>
                    <a:pt x="63" y="63"/>
                  </a:lnTo>
                  <a:lnTo>
                    <a:pt x="1" y="152"/>
                  </a:lnTo>
                  <a:lnTo>
                    <a:pt x="1" y="349"/>
                  </a:lnTo>
                  <a:lnTo>
                    <a:pt x="63" y="438"/>
                  </a:lnTo>
                  <a:lnTo>
                    <a:pt x="144" y="500"/>
                  </a:lnTo>
                  <a:lnTo>
                    <a:pt x="349" y="500"/>
                  </a:lnTo>
                  <a:lnTo>
                    <a:pt x="430" y="438"/>
                  </a:lnTo>
                  <a:lnTo>
                    <a:pt x="492" y="357"/>
                  </a:lnTo>
                  <a:lnTo>
                    <a:pt x="492" y="152"/>
                  </a:lnTo>
                  <a:lnTo>
                    <a:pt x="430" y="72"/>
                  </a:lnTo>
                  <a:lnTo>
                    <a:pt x="349" y="9"/>
                  </a:lnTo>
                  <a:lnTo>
                    <a:pt x="144"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025;p26">
              <a:extLst>
                <a:ext uri="{FF2B5EF4-FFF2-40B4-BE49-F238E27FC236}">
                  <a16:creationId xmlns:a16="http://schemas.microsoft.com/office/drawing/2014/main" xmlns="" id="{9ED3D1C6-7E5C-432F-9AE9-BAAF733FF732}"/>
                </a:ext>
              </a:extLst>
            </p:cNvPr>
            <p:cNvSpPr/>
            <p:nvPr/>
          </p:nvSpPr>
          <p:spPr>
            <a:xfrm>
              <a:off x="5854682" y="2537796"/>
              <a:ext cx="32249" cy="31670"/>
            </a:xfrm>
            <a:custGeom>
              <a:avLst/>
              <a:gdLst/>
              <a:ahLst/>
              <a:cxnLst/>
              <a:rect l="l" t="t" r="r" b="b"/>
              <a:pathLst>
                <a:path w="501" h="492" extrusionOk="0">
                  <a:moveTo>
                    <a:pt x="152" y="1"/>
                  </a:moveTo>
                  <a:lnTo>
                    <a:pt x="63" y="63"/>
                  </a:lnTo>
                  <a:lnTo>
                    <a:pt x="0" y="144"/>
                  </a:lnTo>
                  <a:lnTo>
                    <a:pt x="0" y="349"/>
                  </a:lnTo>
                  <a:lnTo>
                    <a:pt x="63" y="429"/>
                  </a:lnTo>
                  <a:lnTo>
                    <a:pt x="152" y="492"/>
                  </a:lnTo>
                  <a:lnTo>
                    <a:pt x="349" y="492"/>
                  </a:lnTo>
                  <a:lnTo>
                    <a:pt x="438" y="429"/>
                  </a:lnTo>
                  <a:lnTo>
                    <a:pt x="501" y="349"/>
                  </a:lnTo>
                  <a:lnTo>
                    <a:pt x="501" y="144"/>
                  </a:lnTo>
                  <a:lnTo>
                    <a:pt x="438" y="63"/>
                  </a:lnTo>
                  <a:lnTo>
                    <a:pt x="349"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026;p26">
              <a:extLst>
                <a:ext uri="{FF2B5EF4-FFF2-40B4-BE49-F238E27FC236}">
                  <a16:creationId xmlns:a16="http://schemas.microsoft.com/office/drawing/2014/main" xmlns="" id="{89A8181E-95AF-4916-9E3B-8987C0DC3D6A}"/>
                </a:ext>
              </a:extLst>
            </p:cNvPr>
            <p:cNvSpPr/>
            <p:nvPr/>
          </p:nvSpPr>
          <p:spPr>
            <a:xfrm>
              <a:off x="5835693" y="2411374"/>
              <a:ext cx="32249" cy="32249"/>
            </a:xfrm>
            <a:custGeom>
              <a:avLst/>
              <a:gdLst/>
              <a:ahLst/>
              <a:cxnLst/>
              <a:rect l="l" t="t" r="r" b="b"/>
              <a:pathLst>
                <a:path w="501" h="501" extrusionOk="0">
                  <a:moveTo>
                    <a:pt x="153" y="0"/>
                  </a:moveTo>
                  <a:lnTo>
                    <a:pt x="63" y="63"/>
                  </a:lnTo>
                  <a:lnTo>
                    <a:pt x="1" y="152"/>
                  </a:lnTo>
                  <a:lnTo>
                    <a:pt x="1" y="348"/>
                  </a:lnTo>
                  <a:lnTo>
                    <a:pt x="63" y="438"/>
                  </a:lnTo>
                  <a:lnTo>
                    <a:pt x="144" y="500"/>
                  </a:lnTo>
                  <a:lnTo>
                    <a:pt x="349" y="500"/>
                  </a:lnTo>
                  <a:lnTo>
                    <a:pt x="429" y="438"/>
                  </a:lnTo>
                  <a:lnTo>
                    <a:pt x="492" y="348"/>
                  </a:lnTo>
                  <a:lnTo>
                    <a:pt x="501" y="152"/>
                  </a:lnTo>
                  <a:lnTo>
                    <a:pt x="429" y="63"/>
                  </a:lnTo>
                  <a:lnTo>
                    <a:pt x="349"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2" name="مربع نص 111"/>
          <p:cNvSpPr txBox="1"/>
          <p:nvPr/>
        </p:nvSpPr>
        <p:spPr>
          <a:xfrm>
            <a:off x="8585200" y="4715933"/>
            <a:ext cx="558800" cy="307777"/>
          </a:xfrm>
          <a:prstGeom prst="rect">
            <a:avLst/>
          </a:prstGeom>
          <a:noFill/>
        </p:spPr>
        <p:txBody>
          <a:bodyPr wrap="square" rtlCol="1">
            <a:spAutoFit/>
          </a:bodyPr>
          <a:lstStyle/>
          <a:p>
            <a:pPr algn="ctr"/>
            <a:r>
              <a:rPr lang="en-US" b="1" dirty="0" smtClean="0"/>
              <a:t>13</a:t>
            </a:r>
            <a:endParaRPr lang="ar-SA" b="1" dirty="0"/>
          </a:p>
        </p:txBody>
      </p:sp>
    </p:spTree>
    <p:extLst>
      <p:ext uri="{BB962C8B-B14F-4D97-AF65-F5344CB8AC3E}">
        <p14:creationId xmlns:p14="http://schemas.microsoft.com/office/powerpoint/2010/main" val="1551168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xit" presetSubtype="0" fill="hold" nodeType="clickEffect">
                                  <p:stCondLst>
                                    <p:cond delay="0"/>
                                  </p:stCondLst>
                                  <p:childTnLst>
                                    <p:animEffect transition="out" filter="fade">
                                      <p:cBhvr>
                                        <p:cTn id="20" dur="1000"/>
                                        <p:tgtEl>
                                          <p:spTgt spid="5"/>
                                        </p:tgtEl>
                                      </p:cBhvr>
                                    </p:animEffect>
                                    <p:anim calcmode="lin" valueType="num">
                                      <p:cBhvr>
                                        <p:cTn id="21" dur="1000"/>
                                        <p:tgtEl>
                                          <p:spTgt spid="5"/>
                                        </p:tgtEl>
                                        <p:attrNameLst>
                                          <p:attrName>ppt_x</p:attrName>
                                        </p:attrNameLst>
                                      </p:cBhvr>
                                      <p:tavLst>
                                        <p:tav tm="0">
                                          <p:val>
                                            <p:strVal val="ppt_x"/>
                                          </p:val>
                                        </p:tav>
                                        <p:tav tm="100000">
                                          <p:val>
                                            <p:strVal val="ppt_x"/>
                                          </p:val>
                                        </p:tav>
                                      </p:tavLst>
                                    </p:anim>
                                    <p:anim calcmode="lin" valueType="num">
                                      <p:cBhvr>
                                        <p:cTn id="22" dur="1000"/>
                                        <p:tgtEl>
                                          <p:spTgt spid="5"/>
                                        </p:tgtEl>
                                        <p:attrNameLst>
                                          <p:attrName>ppt_y</p:attrName>
                                        </p:attrNameLst>
                                      </p:cBhvr>
                                      <p:tavLst>
                                        <p:tav tm="0">
                                          <p:val>
                                            <p:strVal val="ppt_y"/>
                                          </p:val>
                                        </p:tav>
                                        <p:tav tm="100000">
                                          <p:val>
                                            <p:strVal val="ppt_y+.1"/>
                                          </p:val>
                                        </p:tav>
                                      </p:tavLst>
                                    </p:anim>
                                    <p:set>
                                      <p:cBhvr>
                                        <p:cTn id="23" dur="1" fill="hold">
                                          <p:stCondLst>
                                            <p:cond delay="999"/>
                                          </p:stCondLst>
                                        </p:cTn>
                                        <p:tgtEl>
                                          <p:spTgt spid="5"/>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42" presetClass="exit" presetSubtype="0" fill="hold" nodeType="clickEffect">
                                  <p:stCondLst>
                                    <p:cond delay="0"/>
                                  </p:stCondLst>
                                  <p:childTnLst>
                                    <p:animEffect transition="out" filter="fade">
                                      <p:cBhvr>
                                        <p:cTn id="27" dur="1000"/>
                                        <p:tgtEl>
                                          <p:spTgt spid="50"/>
                                        </p:tgtEl>
                                      </p:cBhvr>
                                    </p:animEffect>
                                    <p:anim calcmode="lin" valueType="num">
                                      <p:cBhvr>
                                        <p:cTn id="28" dur="1000"/>
                                        <p:tgtEl>
                                          <p:spTgt spid="50"/>
                                        </p:tgtEl>
                                        <p:attrNameLst>
                                          <p:attrName>ppt_x</p:attrName>
                                        </p:attrNameLst>
                                      </p:cBhvr>
                                      <p:tavLst>
                                        <p:tav tm="0">
                                          <p:val>
                                            <p:strVal val="ppt_x"/>
                                          </p:val>
                                        </p:tav>
                                        <p:tav tm="100000">
                                          <p:val>
                                            <p:strVal val="ppt_x"/>
                                          </p:val>
                                        </p:tav>
                                      </p:tavLst>
                                    </p:anim>
                                    <p:anim calcmode="lin" valueType="num">
                                      <p:cBhvr>
                                        <p:cTn id="29" dur="1000"/>
                                        <p:tgtEl>
                                          <p:spTgt spid="50"/>
                                        </p:tgtEl>
                                        <p:attrNameLst>
                                          <p:attrName>ppt_y</p:attrName>
                                        </p:attrNameLst>
                                      </p:cBhvr>
                                      <p:tavLst>
                                        <p:tav tm="0">
                                          <p:val>
                                            <p:strVal val="ppt_y"/>
                                          </p:val>
                                        </p:tav>
                                        <p:tav tm="100000">
                                          <p:val>
                                            <p:strVal val="ppt_y+.1"/>
                                          </p:val>
                                        </p:tav>
                                      </p:tavLst>
                                    </p:anim>
                                    <p:set>
                                      <p:cBhvr>
                                        <p:cTn id="30" dur="1" fill="hold">
                                          <p:stCondLst>
                                            <p:cond delay="999"/>
                                          </p:stCondLst>
                                        </p:cTn>
                                        <p:tgtEl>
                                          <p:spTgt spid="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C6437A06-F95B-4CD2-9931-C7C73F485E27}"/>
              </a:ext>
            </a:extLst>
          </p:cNvPr>
          <p:cNvSpPr txBox="1"/>
          <p:nvPr/>
        </p:nvSpPr>
        <p:spPr>
          <a:xfrm>
            <a:off x="317241" y="426741"/>
            <a:ext cx="4572000" cy="375809"/>
          </a:xfrm>
          <a:prstGeom prst="rect">
            <a:avLst/>
          </a:prstGeom>
          <a:noFill/>
        </p:spPr>
        <p:txBody>
          <a:bodyPr wrap="square">
            <a:spAutoFit/>
          </a:bodyPr>
          <a:lstStyle/>
          <a:p>
            <a:pPr lvl="0" algn="l" rtl="0">
              <a:lnSpc>
                <a:spcPct val="107000"/>
              </a:lnSpc>
              <a:spcAft>
                <a:spcPts val="800"/>
              </a:spcAft>
              <a:buClr>
                <a:srgbClr val="000000"/>
              </a:buClr>
              <a:buSzPts val="1100"/>
            </a:pPr>
            <a:r>
              <a:rPr lang="en-US" sz="1800" b="1" dirty="0">
                <a:solidFill>
                  <a:schemeClr val="tx1"/>
                </a:solidFill>
                <a:latin typeface="Fira Sans Extra Condensed"/>
              </a:rPr>
              <a:t>3. Population-level approaches: </a:t>
            </a:r>
            <a:endParaRPr lang="en-GB" sz="1800" b="1" dirty="0">
              <a:solidFill>
                <a:schemeClr val="tx1"/>
              </a:solidFill>
              <a:latin typeface="Fira Sans Extra Condensed"/>
            </a:endParaRPr>
          </a:p>
        </p:txBody>
      </p:sp>
      <p:sp>
        <p:nvSpPr>
          <p:cNvPr id="6" name="TextBox 5">
            <a:extLst>
              <a:ext uri="{FF2B5EF4-FFF2-40B4-BE49-F238E27FC236}">
                <a16:creationId xmlns:a16="http://schemas.microsoft.com/office/drawing/2014/main" xmlns="" id="{D71C49A3-3CC4-46E9-BEF7-727AAFA1B83A}"/>
              </a:ext>
            </a:extLst>
          </p:cNvPr>
          <p:cNvSpPr txBox="1"/>
          <p:nvPr/>
        </p:nvSpPr>
        <p:spPr>
          <a:xfrm>
            <a:off x="-75547" y="2427717"/>
            <a:ext cx="6092890" cy="375809"/>
          </a:xfrm>
          <a:prstGeom prst="rect">
            <a:avLst/>
          </a:prstGeom>
          <a:noFill/>
        </p:spPr>
        <p:txBody>
          <a:bodyPr wrap="square">
            <a:spAutoFit/>
          </a:bodyPr>
          <a:lstStyle/>
          <a:p>
            <a:pPr marL="457200" lvl="1" algn="just" rtl="0">
              <a:lnSpc>
                <a:spcPct val="107000"/>
              </a:lnSpc>
              <a:spcAft>
                <a:spcPts val="800"/>
              </a:spcAft>
            </a:pPr>
            <a:r>
              <a:rPr lang="en-US" sz="1800" b="1" dirty="0">
                <a:solidFill>
                  <a:schemeClr val="tx1"/>
                </a:solidFill>
                <a:latin typeface="Fira Sans Extra Condensed"/>
              </a:rPr>
              <a:t>b. Quit </a:t>
            </a:r>
            <a:r>
              <a:rPr lang="en-US" sz="1800" b="1" dirty="0" smtClean="0">
                <a:solidFill>
                  <a:schemeClr val="tx1"/>
                </a:solidFill>
                <a:latin typeface="Fira Sans Extra Condensed"/>
              </a:rPr>
              <a:t>lines.</a:t>
            </a:r>
            <a:endParaRPr lang="en-GB" sz="1800" b="1" dirty="0">
              <a:solidFill>
                <a:schemeClr val="accent3"/>
              </a:solidFill>
              <a:latin typeface="Fira Sans Extra Condensed"/>
            </a:endParaRPr>
          </a:p>
        </p:txBody>
      </p:sp>
      <p:grpSp>
        <p:nvGrpSpPr>
          <p:cNvPr id="7" name="Google Shape;1164;p28">
            <a:extLst>
              <a:ext uri="{FF2B5EF4-FFF2-40B4-BE49-F238E27FC236}">
                <a16:creationId xmlns:a16="http://schemas.microsoft.com/office/drawing/2014/main" xmlns="" id="{17179FA2-6AB5-4824-A614-BCF52D13B1BA}"/>
              </a:ext>
            </a:extLst>
          </p:cNvPr>
          <p:cNvGrpSpPr/>
          <p:nvPr/>
        </p:nvGrpSpPr>
        <p:grpSpPr>
          <a:xfrm>
            <a:off x="7183077" y="1631128"/>
            <a:ext cx="1792972" cy="3394037"/>
            <a:chOff x="3761889" y="1441188"/>
            <a:chExt cx="1595029" cy="3019337"/>
          </a:xfrm>
        </p:grpSpPr>
        <p:sp>
          <p:nvSpPr>
            <p:cNvPr id="8" name="Google Shape;1165;p28">
              <a:extLst>
                <a:ext uri="{FF2B5EF4-FFF2-40B4-BE49-F238E27FC236}">
                  <a16:creationId xmlns:a16="http://schemas.microsoft.com/office/drawing/2014/main" xmlns="" id="{8B5526BD-4D83-40A8-9652-1946A93510D8}"/>
                </a:ext>
              </a:extLst>
            </p:cNvPr>
            <p:cNvSpPr/>
            <p:nvPr/>
          </p:nvSpPr>
          <p:spPr>
            <a:xfrm>
              <a:off x="3761889" y="2021139"/>
              <a:ext cx="1595029" cy="1594439"/>
            </a:xfrm>
            <a:custGeom>
              <a:avLst/>
              <a:gdLst/>
              <a:ahLst/>
              <a:cxnLst/>
              <a:rect l="l" t="t" r="r" b="b"/>
              <a:pathLst>
                <a:path w="32482" h="32470" extrusionOk="0">
                  <a:moveTo>
                    <a:pt x="16241" y="3465"/>
                  </a:moveTo>
                  <a:lnTo>
                    <a:pt x="16896" y="3477"/>
                  </a:lnTo>
                  <a:lnTo>
                    <a:pt x="18182" y="3608"/>
                  </a:lnTo>
                  <a:lnTo>
                    <a:pt x="19432" y="3858"/>
                  </a:lnTo>
                  <a:lnTo>
                    <a:pt x="20623" y="4239"/>
                  </a:lnTo>
                  <a:lnTo>
                    <a:pt x="21766" y="4727"/>
                  </a:lnTo>
                  <a:lnTo>
                    <a:pt x="22861" y="5311"/>
                  </a:lnTo>
                  <a:lnTo>
                    <a:pt x="23873" y="6001"/>
                  </a:lnTo>
                  <a:lnTo>
                    <a:pt x="24826" y="6787"/>
                  </a:lnTo>
                  <a:lnTo>
                    <a:pt x="25695" y="7656"/>
                  </a:lnTo>
                  <a:lnTo>
                    <a:pt x="26469" y="8597"/>
                  </a:lnTo>
                  <a:lnTo>
                    <a:pt x="27160" y="9621"/>
                  </a:lnTo>
                  <a:lnTo>
                    <a:pt x="27755" y="10704"/>
                  </a:lnTo>
                  <a:lnTo>
                    <a:pt x="28231" y="11847"/>
                  </a:lnTo>
                  <a:lnTo>
                    <a:pt x="28612" y="13050"/>
                  </a:lnTo>
                  <a:lnTo>
                    <a:pt x="28862" y="14288"/>
                  </a:lnTo>
                  <a:lnTo>
                    <a:pt x="28993" y="15574"/>
                  </a:lnTo>
                  <a:lnTo>
                    <a:pt x="29005" y="16241"/>
                  </a:lnTo>
                  <a:lnTo>
                    <a:pt x="28993" y="16896"/>
                  </a:lnTo>
                  <a:lnTo>
                    <a:pt x="28862" y="18182"/>
                  </a:lnTo>
                  <a:lnTo>
                    <a:pt x="28612" y="19420"/>
                  </a:lnTo>
                  <a:lnTo>
                    <a:pt x="28231" y="20623"/>
                  </a:lnTo>
                  <a:lnTo>
                    <a:pt x="27755" y="21766"/>
                  </a:lnTo>
                  <a:lnTo>
                    <a:pt x="27160" y="22849"/>
                  </a:lnTo>
                  <a:lnTo>
                    <a:pt x="26469" y="23873"/>
                  </a:lnTo>
                  <a:lnTo>
                    <a:pt x="25695" y="24814"/>
                  </a:lnTo>
                  <a:lnTo>
                    <a:pt x="24826" y="25683"/>
                  </a:lnTo>
                  <a:lnTo>
                    <a:pt x="23873" y="26469"/>
                  </a:lnTo>
                  <a:lnTo>
                    <a:pt x="22861" y="27160"/>
                  </a:lnTo>
                  <a:lnTo>
                    <a:pt x="21766" y="27743"/>
                  </a:lnTo>
                  <a:lnTo>
                    <a:pt x="20623" y="28231"/>
                  </a:lnTo>
                  <a:lnTo>
                    <a:pt x="19432" y="28612"/>
                  </a:lnTo>
                  <a:lnTo>
                    <a:pt x="18182" y="28862"/>
                  </a:lnTo>
                  <a:lnTo>
                    <a:pt x="16896" y="28993"/>
                  </a:lnTo>
                  <a:lnTo>
                    <a:pt x="16241" y="29005"/>
                  </a:lnTo>
                  <a:lnTo>
                    <a:pt x="15586" y="28993"/>
                  </a:lnTo>
                  <a:lnTo>
                    <a:pt x="14300" y="28862"/>
                  </a:lnTo>
                  <a:lnTo>
                    <a:pt x="13050" y="28612"/>
                  </a:lnTo>
                  <a:lnTo>
                    <a:pt x="11848" y="28231"/>
                  </a:lnTo>
                  <a:lnTo>
                    <a:pt x="10705" y="27743"/>
                  </a:lnTo>
                  <a:lnTo>
                    <a:pt x="9621" y="27160"/>
                  </a:lnTo>
                  <a:lnTo>
                    <a:pt x="8597" y="26469"/>
                  </a:lnTo>
                  <a:lnTo>
                    <a:pt x="7656" y="25683"/>
                  </a:lnTo>
                  <a:lnTo>
                    <a:pt x="6787" y="24814"/>
                  </a:lnTo>
                  <a:lnTo>
                    <a:pt x="6001" y="23873"/>
                  </a:lnTo>
                  <a:lnTo>
                    <a:pt x="5311" y="22849"/>
                  </a:lnTo>
                  <a:lnTo>
                    <a:pt x="4727" y="21766"/>
                  </a:lnTo>
                  <a:lnTo>
                    <a:pt x="4239" y="20623"/>
                  </a:lnTo>
                  <a:lnTo>
                    <a:pt x="3870" y="19420"/>
                  </a:lnTo>
                  <a:lnTo>
                    <a:pt x="3608" y="18182"/>
                  </a:lnTo>
                  <a:lnTo>
                    <a:pt x="3477" y="16896"/>
                  </a:lnTo>
                  <a:lnTo>
                    <a:pt x="3465" y="16241"/>
                  </a:lnTo>
                  <a:lnTo>
                    <a:pt x="3477" y="15574"/>
                  </a:lnTo>
                  <a:lnTo>
                    <a:pt x="3608" y="14288"/>
                  </a:lnTo>
                  <a:lnTo>
                    <a:pt x="3870" y="13050"/>
                  </a:lnTo>
                  <a:lnTo>
                    <a:pt x="4239" y="11847"/>
                  </a:lnTo>
                  <a:lnTo>
                    <a:pt x="4727" y="10704"/>
                  </a:lnTo>
                  <a:lnTo>
                    <a:pt x="5311" y="9621"/>
                  </a:lnTo>
                  <a:lnTo>
                    <a:pt x="6001" y="8597"/>
                  </a:lnTo>
                  <a:lnTo>
                    <a:pt x="6787" y="7656"/>
                  </a:lnTo>
                  <a:lnTo>
                    <a:pt x="7656" y="6787"/>
                  </a:lnTo>
                  <a:lnTo>
                    <a:pt x="8597" y="6001"/>
                  </a:lnTo>
                  <a:lnTo>
                    <a:pt x="9621" y="5311"/>
                  </a:lnTo>
                  <a:lnTo>
                    <a:pt x="10705" y="4727"/>
                  </a:lnTo>
                  <a:lnTo>
                    <a:pt x="11848" y="4239"/>
                  </a:lnTo>
                  <a:lnTo>
                    <a:pt x="13050" y="3858"/>
                  </a:lnTo>
                  <a:lnTo>
                    <a:pt x="14300" y="3608"/>
                  </a:lnTo>
                  <a:lnTo>
                    <a:pt x="15586" y="3477"/>
                  </a:lnTo>
                  <a:lnTo>
                    <a:pt x="16241" y="3465"/>
                  </a:lnTo>
                  <a:close/>
                  <a:moveTo>
                    <a:pt x="16241" y="0"/>
                  </a:moveTo>
                  <a:lnTo>
                    <a:pt x="15396" y="12"/>
                  </a:lnTo>
                  <a:lnTo>
                    <a:pt x="13765" y="179"/>
                  </a:lnTo>
                  <a:lnTo>
                    <a:pt x="12181" y="500"/>
                  </a:lnTo>
                  <a:lnTo>
                    <a:pt x="10657" y="977"/>
                  </a:lnTo>
                  <a:lnTo>
                    <a:pt x="9204" y="1596"/>
                  </a:lnTo>
                  <a:lnTo>
                    <a:pt x="7823" y="2346"/>
                  </a:lnTo>
                  <a:lnTo>
                    <a:pt x="6525" y="3215"/>
                  </a:lnTo>
                  <a:lnTo>
                    <a:pt x="5323" y="4215"/>
                  </a:lnTo>
                  <a:lnTo>
                    <a:pt x="4215" y="5311"/>
                  </a:lnTo>
                  <a:lnTo>
                    <a:pt x="3227" y="6525"/>
                  </a:lnTo>
                  <a:lnTo>
                    <a:pt x="2346" y="7811"/>
                  </a:lnTo>
                  <a:lnTo>
                    <a:pt x="1596" y="9192"/>
                  </a:lnTo>
                  <a:lnTo>
                    <a:pt x="977" y="10657"/>
                  </a:lnTo>
                  <a:lnTo>
                    <a:pt x="500" y="12181"/>
                  </a:lnTo>
                  <a:lnTo>
                    <a:pt x="179" y="13764"/>
                  </a:lnTo>
                  <a:lnTo>
                    <a:pt x="12" y="15396"/>
                  </a:lnTo>
                  <a:lnTo>
                    <a:pt x="0" y="16229"/>
                  </a:lnTo>
                  <a:lnTo>
                    <a:pt x="12" y="17075"/>
                  </a:lnTo>
                  <a:lnTo>
                    <a:pt x="179" y="18706"/>
                  </a:lnTo>
                  <a:lnTo>
                    <a:pt x="500" y="20289"/>
                  </a:lnTo>
                  <a:lnTo>
                    <a:pt x="977" y="21813"/>
                  </a:lnTo>
                  <a:lnTo>
                    <a:pt x="1596" y="23278"/>
                  </a:lnTo>
                  <a:lnTo>
                    <a:pt x="2346" y="24659"/>
                  </a:lnTo>
                  <a:lnTo>
                    <a:pt x="3227" y="25945"/>
                  </a:lnTo>
                  <a:lnTo>
                    <a:pt x="4215" y="27160"/>
                  </a:lnTo>
                  <a:lnTo>
                    <a:pt x="5323" y="28255"/>
                  </a:lnTo>
                  <a:lnTo>
                    <a:pt x="6525" y="29255"/>
                  </a:lnTo>
                  <a:lnTo>
                    <a:pt x="7823" y="30124"/>
                  </a:lnTo>
                  <a:lnTo>
                    <a:pt x="9204" y="30874"/>
                  </a:lnTo>
                  <a:lnTo>
                    <a:pt x="10657" y="31494"/>
                  </a:lnTo>
                  <a:lnTo>
                    <a:pt x="12181" y="31970"/>
                  </a:lnTo>
                  <a:lnTo>
                    <a:pt x="13765" y="32291"/>
                  </a:lnTo>
                  <a:lnTo>
                    <a:pt x="15396" y="32458"/>
                  </a:lnTo>
                  <a:lnTo>
                    <a:pt x="16241" y="32470"/>
                  </a:lnTo>
                  <a:lnTo>
                    <a:pt x="17075" y="32458"/>
                  </a:lnTo>
                  <a:lnTo>
                    <a:pt x="18706" y="32291"/>
                  </a:lnTo>
                  <a:lnTo>
                    <a:pt x="20301" y="31970"/>
                  </a:lnTo>
                  <a:lnTo>
                    <a:pt x="21825" y="31494"/>
                  </a:lnTo>
                  <a:lnTo>
                    <a:pt x="23278" y="30874"/>
                  </a:lnTo>
                  <a:lnTo>
                    <a:pt x="24659" y="30124"/>
                  </a:lnTo>
                  <a:lnTo>
                    <a:pt x="25957" y="29255"/>
                  </a:lnTo>
                  <a:lnTo>
                    <a:pt x="27160" y="28255"/>
                  </a:lnTo>
                  <a:lnTo>
                    <a:pt x="28255" y="27160"/>
                  </a:lnTo>
                  <a:lnTo>
                    <a:pt x="29255" y="25945"/>
                  </a:lnTo>
                  <a:lnTo>
                    <a:pt x="30124" y="24659"/>
                  </a:lnTo>
                  <a:lnTo>
                    <a:pt x="30875" y="23278"/>
                  </a:lnTo>
                  <a:lnTo>
                    <a:pt x="31494" y="21813"/>
                  </a:lnTo>
                  <a:lnTo>
                    <a:pt x="31970" y="20289"/>
                  </a:lnTo>
                  <a:lnTo>
                    <a:pt x="32291" y="18706"/>
                  </a:lnTo>
                  <a:lnTo>
                    <a:pt x="32458" y="17075"/>
                  </a:lnTo>
                  <a:lnTo>
                    <a:pt x="32482" y="16229"/>
                  </a:lnTo>
                  <a:lnTo>
                    <a:pt x="32458" y="15396"/>
                  </a:lnTo>
                  <a:lnTo>
                    <a:pt x="32291" y="13764"/>
                  </a:lnTo>
                  <a:lnTo>
                    <a:pt x="31970" y="12181"/>
                  </a:lnTo>
                  <a:lnTo>
                    <a:pt x="31494" y="10657"/>
                  </a:lnTo>
                  <a:lnTo>
                    <a:pt x="30875" y="9192"/>
                  </a:lnTo>
                  <a:lnTo>
                    <a:pt x="30124" y="7811"/>
                  </a:lnTo>
                  <a:lnTo>
                    <a:pt x="29255" y="6525"/>
                  </a:lnTo>
                  <a:lnTo>
                    <a:pt x="28255" y="5311"/>
                  </a:lnTo>
                  <a:lnTo>
                    <a:pt x="27160" y="4215"/>
                  </a:lnTo>
                  <a:lnTo>
                    <a:pt x="25957" y="3215"/>
                  </a:lnTo>
                  <a:lnTo>
                    <a:pt x="24659" y="2346"/>
                  </a:lnTo>
                  <a:lnTo>
                    <a:pt x="23278" y="1596"/>
                  </a:lnTo>
                  <a:lnTo>
                    <a:pt x="21825" y="977"/>
                  </a:lnTo>
                  <a:lnTo>
                    <a:pt x="20301" y="500"/>
                  </a:lnTo>
                  <a:lnTo>
                    <a:pt x="18706" y="179"/>
                  </a:lnTo>
                  <a:lnTo>
                    <a:pt x="17075" y="12"/>
                  </a:lnTo>
                  <a:lnTo>
                    <a:pt x="1624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66;p28">
              <a:extLst>
                <a:ext uri="{FF2B5EF4-FFF2-40B4-BE49-F238E27FC236}">
                  <a16:creationId xmlns:a16="http://schemas.microsoft.com/office/drawing/2014/main" xmlns="" id="{137AC4C4-F564-4120-9A93-BA81859A27D5}"/>
                </a:ext>
              </a:extLst>
            </p:cNvPr>
            <p:cNvSpPr/>
            <p:nvPr/>
          </p:nvSpPr>
          <p:spPr>
            <a:xfrm>
              <a:off x="3948400" y="1441188"/>
              <a:ext cx="462520" cy="1066452"/>
            </a:xfrm>
            <a:custGeom>
              <a:avLst/>
              <a:gdLst/>
              <a:ahLst/>
              <a:cxnLst/>
              <a:rect l="l" t="t" r="r" b="b"/>
              <a:pathLst>
                <a:path w="9419" h="32447" extrusionOk="0">
                  <a:moveTo>
                    <a:pt x="4668" y="1"/>
                  </a:moveTo>
                  <a:lnTo>
                    <a:pt x="3870" y="13"/>
                  </a:lnTo>
                  <a:lnTo>
                    <a:pt x="3394" y="96"/>
                  </a:lnTo>
                  <a:lnTo>
                    <a:pt x="2965" y="215"/>
                  </a:lnTo>
                  <a:lnTo>
                    <a:pt x="2608" y="382"/>
                  </a:lnTo>
                  <a:lnTo>
                    <a:pt x="2346" y="584"/>
                  </a:lnTo>
                  <a:lnTo>
                    <a:pt x="2191" y="846"/>
                  </a:lnTo>
                  <a:lnTo>
                    <a:pt x="2156" y="1144"/>
                  </a:lnTo>
                  <a:lnTo>
                    <a:pt x="2251" y="1477"/>
                  </a:lnTo>
                  <a:lnTo>
                    <a:pt x="2370" y="1656"/>
                  </a:lnTo>
                  <a:lnTo>
                    <a:pt x="2751" y="2132"/>
                  </a:lnTo>
                  <a:lnTo>
                    <a:pt x="3394" y="3097"/>
                  </a:lnTo>
                  <a:lnTo>
                    <a:pt x="3906" y="4061"/>
                  </a:lnTo>
                  <a:lnTo>
                    <a:pt x="4287" y="5025"/>
                  </a:lnTo>
                  <a:lnTo>
                    <a:pt x="4561" y="5990"/>
                  </a:lnTo>
                  <a:lnTo>
                    <a:pt x="4728" y="6954"/>
                  </a:lnTo>
                  <a:lnTo>
                    <a:pt x="4799" y="7907"/>
                  </a:lnTo>
                  <a:lnTo>
                    <a:pt x="4775" y="8871"/>
                  </a:lnTo>
                  <a:lnTo>
                    <a:pt x="4680" y="9836"/>
                  </a:lnTo>
                  <a:lnTo>
                    <a:pt x="4513" y="10800"/>
                  </a:lnTo>
                  <a:lnTo>
                    <a:pt x="4168" y="12241"/>
                  </a:lnTo>
                  <a:lnTo>
                    <a:pt x="3537" y="14170"/>
                  </a:lnTo>
                  <a:lnTo>
                    <a:pt x="2787" y="16087"/>
                  </a:lnTo>
                  <a:lnTo>
                    <a:pt x="2013" y="18016"/>
                  </a:lnTo>
                  <a:lnTo>
                    <a:pt x="1263" y="19945"/>
                  </a:lnTo>
                  <a:lnTo>
                    <a:pt x="632" y="21862"/>
                  </a:lnTo>
                  <a:lnTo>
                    <a:pt x="275" y="23302"/>
                  </a:lnTo>
                  <a:lnTo>
                    <a:pt x="120" y="24267"/>
                  </a:lnTo>
                  <a:lnTo>
                    <a:pt x="13" y="25231"/>
                  </a:lnTo>
                  <a:lnTo>
                    <a:pt x="1" y="26196"/>
                  </a:lnTo>
                  <a:lnTo>
                    <a:pt x="72" y="27160"/>
                  </a:lnTo>
                  <a:lnTo>
                    <a:pt x="239" y="28113"/>
                  </a:lnTo>
                  <a:lnTo>
                    <a:pt x="501" y="29077"/>
                  </a:lnTo>
                  <a:lnTo>
                    <a:pt x="894" y="30042"/>
                  </a:lnTo>
                  <a:lnTo>
                    <a:pt x="1406" y="31006"/>
                  </a:lnTo>
                  <a:lnTo>
                    <a:pt x="2049" y="31970"/>
                  </a:lnTo>
                  <a:lnTo>
                    <a:pt x="2430" y="32447"/>
                  </a:lnTo>
                  <a:lnTo>
                    <a:pt x="2430" y="32447"/>
                  </a:lnTo>
                  <a:lnTo>
                    <a:pt x="2132" y="31970"/>
                  </a:lnTo>
                  <a:lnTo>
                    <a:pt x="1668" y="31006"/>
                  </a:lnTo>
                  <a:lnTo>
                    <a:pt x="1334" y="30042"/>
                  </a:lnTo>
                  <a:lnTo>
                    <a:pt x="1120" y="29077"/>
                  </a:lnTo>
                  <a:lnTo>
                    <a:pt x="1025" y="28113"/>
                  </a:lnTo>
                  <a:lnTo>
                    <a:pt x="1037" y="27160"/>
                  </a:lnTo>
                  <a:lnTo>
                    <a:pt x="1144" y="26196"/>
                  </a:lnTo>
                  <a:lnTo>
                    <a:pt x="1346" y="25231"/>
                  </a:lnTo>
                  <a:lnTo>
                    <a:pt x="1620" y="24267"/>
                  </a:lnTo>
                  <a:lnTo>
                    <a:pt x="1965" y="23302"/>
                  </a:lnTo>
                  <a:lnTo>
                    <a:pt x="2573" y="21862"/>
                  </a:lnTo>
                  <a:lnTo>
                    <a:pt x="3561" y="19933"/>
                  </a:lnTo>
                  <a:lnTo>
                    <a:pt x="4656" y="18004"/>
                  </a:lnTo>
                  <a:lnTo>
                    <a:pt x="5799" y="16087"/>
                  </a:lnTo>
                  <a:lnTo>
                    <a:pt x="6895" y="14158"/>
                  </a:lnTo>
                  <a:lnTo>
                    <a:pt x="7883" y="12241"/>
                  </a:lnTo>
                  <a:lnTo>
                    <a:pt x="8490" y="10788"/>
                  </a:lnTo>
                  <a:lnTo>
                    <a:pt x="8835" y="9836"/>
                  </a:lnTo>
                  <a:lnTo>
                    <a:pt x="9109" y="8871"/>
                  </a:lnTo>
                  <a:lnTo>
                    <a:pt x="9300" y="7907"/>
                  </a:lnTo>
                  <a:lnTo>
                    <a:pt x="9407" y="6942"/>
                  </a:lnTo>
                  <a:lnTo>
                    <a:pt x="9419" y="5978"/>
                  </a:lnTo>
                  <a:lnTo>
                    <a:pt x="9324" y="5025"/>
                  </a:lnTo>
                  <a:lnTo>
                    <a:pt x="9109" y="4061"/>
                  </a:lnTo>
                  <a:lnTo>
                    <a:pt x="8776" y="3097"/>
                  </a:lnTo>
                  <a:lnTo>
                    <a:pt x="8312" y="2132"/>
                  </a:lnTo>
                  <a:lnTo>
                    <a:pt x="8014" y="1656"/>
                  </a:lnTo>
                  <a:lnTo>
                    <a:pt x="7871" y="1430"/>
                  </a:lnTo>
                  <a:lnTo>
                    <a:pt x="7502" y="1049"/>
                  </a:lnTo>
                  <a:lnTo>
                    <a:pt x="7073" y="727"/>
                  </a:lnTo>
                  <a:lnTo>
                    <a:pt x="6585" y="465"/>
                  </a:lnTo>
                  <a:lnTo>
                    <a:pt x="6049" y="263"/>
                  </a:lnTo>
                  <a:lnTo>
                    <a:pt x="5502" y="120"/>
                  </a:lnTo>
                  <a:lnTo>
                    <a:pt x="4668" y="1"/>
                  </a:lnTo>
                  <a:close/>
                </a:path>
              </a:pathLst>
            </a:custGeom>
            <a:solidFill>
              <a:srgbClr val="F1F1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67;p28">
              <a:extLst>
                <a:ext uri="{FF2B5EF4-FFF2-40B4-BE49-F238E27FC236}">
                  <a16:creationId xmlns:a16="http://schemas.microsoft.com/office/drawing/2014/main" xmlns="" id="{1BD565FE-2CD2-4E93-9A5B-24A8110790A7}"/>
                </a:ext>
              </a:extLst>
            </p:cNvPr>
            <p:cNvSpPr/>
            <p:nvPr/>
          </p:nvSpPr>
          <p:spPr>
            <a:xfrm>
              <a:off x="3964212" y="1461533"/>
              <a:ext cx="394117" cy="1046107"/>
            </a:xfrm>
            <a:custGeom>
              <a:avLst/>
              <a:gdLst/>
              <a:ahLst/>
              <a:cxnLst/>
              <a:rect l="l" t="t" r="r" b="b"/>
              <a:pathLst>
                <a:path w="8026" h="31828" extrusionOk="0">
                  <a:moveTo>
                    <a:pt x="3953" y="1"/>
                  </a:moveTo>
                  <a:lnTo>
                    <a:pt x="3441" y="108"/>
                  </a:lnTo>
                  <a:lnTo>
                    <a:pt x="3191" y="287"/>
                  </a:lnTo>
                  <a:lnTo>
                    <a:pt x="3096" y="442"/>
                  </a:lnTo>
                  <a:lnTo>
                    <a:pt x="3084" y="656"/>
                  </a:lnTo>
                  <a:lnTo>
                    <a:pt x="3155" y="894"/>
                  </a:lnTo>
                  <a:lnTo>
                    <a:pt x="3239" y="1037"/>
                  </a:lnTo>
                  <a:lnTo>
                    <a:pt x="3584" y="1513"/>
                  </a:lnTo>
                  <a:lnTo>
                    <a:pt x="4167" y="2478"/>
                  </a:lnTo>
                  <a:lnTo>
                    <a:pt x="4620" y="3442"/>
                  </a:lnTo>
                  <a:lnTo>
                    <a:pt x="4965" y="4406"/>
                  </a:lnTo>
                  <a:lnTo>
                    <a:pt x="5180" y="5371"/>
                  </a:lnTo>
                  <a:lnTo>
                    <a:pt x="5311" y="6335"/>
                  </a:lnTo>
                  <a:lnTo>
                    <a:pt x="5334" y="7288"/>
                  </a:lnTo>
                  <a:lnTo>
                    <a:pt x="5287" y="8252"/>
                  </a:lnTo>
                  <a:lnTo>
                    <a:pt x="5156" y="9217"/>
                  </a:lnTo>
                  <a:lnTo>
                    <a:pt x="4953" y="10181"/>
                  </a:lnTo>
                  <a:lnTo>
                    <a:pt x="4560" y="11622"/>
                  </a:lnTo>
                  <a:lnTo>
                    <a:pt x="3870" y="13551"/>
                  </a:lnTo>
                  <a:lnTo>
                    <a:pt x="3084" y="15468"/>
                  </a:lnTo>
                  <a:lnTo>
                    <a:pt x="2251" y="17397"/>
                  </a:lnTo>
                  <a:lnTo>
                    <a:pt x="1465" y="19326"/>
                  </a:lnTo>
                  <a:lnTo>
                    <a:pt x="774" y="21243"/>
                  </a:lnTo>
                  <a:lnTo>
                    <a:pt x="381" y="22683"/>
                  </a:lnTo>
                  <a:lnTo>
                    <a:pt x="179" y="23648"/>
                  </a:lnTo>
                  <a:lnTo>
                    <a:pt x="48" y="24612"/>
                  </a:lnTo>
                  <a:lnTo>
                    <a:pt x="0" y="25577"/>
                  </a:lnTo>
                  <a:lnTo>
                    <a:pt x="24" y="26541"/>
                  </a:lnTo>
                  <a:lnTo>
                    <a:pt x="155" y="27494"/>
                  </a:lnTo>
                  <a:lnTo>
                    <a:pt x="369" y="28458"/>
                  </a:lnTo>
                  <a:lnTo>
                    <a:pt x="715" y="29423"/>
                  </a:lnTo>
                  <a:lnTo>
                    <a:pt x="1167" y="30387"/>
                  </a:lnTo>
                  <a:lnTo>
                    <a:pt x="1750" y="31351"/>
                  </a:lnTo>
                  <a:lnTo>
                    <a:pt x="2108" y="31828"/>
                  </a:lnTo>
                  <a:lnTo>
                    <a:pt x="1798" y="31351"/>
                  </a:lnTo>
                  <a:lnTo>
                    <a:pt x="1322" y="30387"/>
                  </a:lnTo>
                  <a:lnTo>
                    <a:pt x="965" y="29423"/>
                  </a:lnTo>
                  <a:lnTo>
                    <a:pt x="726" y="28458"/>
                  </a:lnTo>
                  <a:lnTo>
                    <a:pt x="607" y="27494"/>
                  </a:lnTo>
                  <a:lnTo>
                    <a:pt x="584" y="26541"/>
                  </a:lnTo>
                  <a:lnTo>
                    <a:pt x="655" y="25577"/>
                  </a:lnTo>
                  <a:lnTo>
                    <a:pt x="822" y="24612"/>
                  </a:lnTo>
                  <a:lnTo>
                    <a:pt x="1048" y="23648"/>
                  </a:lnTo>
                  <a:lnTo>
                    <a:pt x="1346" y="22683"/>
                  </a:lnTo>
                  <a:lnTo>
                    <a:pt x="1893" y="21243"/>
                  </a:lnTo>
                  <a:lnTo>
                    <a:pt x="2786" y="19314"/>
                  </a:lnTo>
                  <a:lnTo>
                    <a:pt x="3786" y="17385"/>
                  </a:lnTo>
                  <a:lnTo>
                    <a:pt x="4822" y="15468"/>
                  </a:lnTo>
                  <a:lnTo>
                    <a:pt x="5823" y="13539"/>
                  </a:lnTo>
                  <a:lnTo>
                    <a:pt x="6716" y="11622"/>
                  </a:lnTo>
                  <a:lnTo>
                    <a:pt x="7263" y="10169"/>
                  </a:lnTo>
                  <a:lnTo>
                    <a:pt x="7561" y="9217"/>
                  </a:lnTo>
                  <a:lnTo>
                    <a:pt x="7787" y="8252"/>
                  </a:lnTo>
                  <a:lnTo>
                    <a:pt x="7954" y="7288"/>
                  </a:lnTo>
                  <a:lnTo>
                    <a:pt x="8025" y="6323"/>
                  </a:lnTo>
                  <a:lnTo>
                    <a:pt x="8001" y="5359"/>
                  </a:lnTo>
                  <a:lnTo>
                    <a:pt x="7882" y="4406"/>
                  </a:lnTo>
                  <a:lnTo>
                    <a:pt x="7644" y="3442"/>
                  </a:lnTo>
                  <a:lnTo>
                    <a:pt x="7287" y="2478"/>
                  </a:lnTo>
                  <a:lnTo>
                    <a:pt x="6811" y="1513"/>
                  </a:lnTo>
                  <a:lnTo>
                    <a:pt x="6501" y="1037"/>
                  </a:lnTo>
                  <a:lnTo>
                    <a:pt x="6346" y="811"/>
                  </a:lnTo>
                  <a:lnTo>
                    <a:pt x="5858" y="442"/>
                  </a:lnTo>
                  <a:lnTo>
                    <a:pt x="5239" y="180"/>
                  </a:lnTo>
                  <a:lnTo>
                    <a:pt x="4572" y="25"/>
                  </a:lnTo>
                  <a:lnTo>
                    <a:pt x="3953" y="1"/>
                  </a:lnTo>
                  <a:close/>
                </a:path>
              </a:pathLst>
            </a:custGeom>
            <a:solidFill>
              <a:srgbClr val="E5E5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68;p28">
              <a:extLst>
                <a:ext uri="{FF2B5EF4-FFF2-40B4-BE49-F238E27FC236}">
                  <a16:creationId xmlns:a16="http://schemas.microsoft.com/office/drawing/2014/main" xmlns="" id="{6DF2D01C-7604-459D-B075-571DF692AE25}"/>
                </a:ext>
              </a:extLst>
            </p:cNvPr>
            <p:cNvSpPr/>
            <p:nvPr/>
          </p:nvSpPr>
          <p:spPr>
            <a:xfrm>
              <a:off x="4378168" y="4170459"/>
              <a:ext cx="102335" cy="174863"/>
            </a:xfrm>
            <a:custGeom>
              <a:avLst/>
              <a:gdLst/>
              <a:ahLst/>
              <a:cxnLst/>
              <a:rect l="l" t="t" r="r" b="b"/>
              <a:pathLst>
                <a:path w="2084" h="3561" extrusionOk="0">
                  <a:moveTo>
                    <a:pt x="2084" y="0"/>
                  </a:moveTo>
                  <a:lnTo>
                    <a:pt x="0" y="453"/>
                  </a:lnTo>
                  <a:lnTo>
                    <a:pt x="83" y="3430"/>
                  </a:lnTo>
                  <a:lnTo>
                    <a:pt x="1905" y="3561"/>
                  </a:lnTo>
                  <a:lnTo>
                    <a:pt x="1941" y="2108"/>
                  </a:lnTo>
                  <a:lnTo>
                    <a:pt x="2012" y="774"/>
                  </a:lnTo>
                  <a:lnTo>
                    <a:pt x="2048" y="358"/>
                  </a:lnTo>
                  <a:lnTo>
                    <a:pt x="2084" y="0"/>
                  </a:lnTo>
                  <a:close/>
                </a:path>
              </a:pathLst>
            </a:custGeom>
            <a:solidFill>
              <a:srgbClr val="ECC6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169;p28">
              <a:extLst>
                <a:ext uri="{FF2B5EF4-FFF2-40B4-BE49-F238E27FC236}">
                  <a16:creationId xmlns:a16="http://schemas.microsoft.com/office/drawing/2014/main" xmlns="" id="{C8011D74-B9E5-4E9A-B1A0-5CC95F5DC3D5}"/>
                </a:ext>
              </a:extLst>
            </p:cNvPr>
            <p:cNvSpPr/>
            <p:nvPr/>
          </p:nvSpPr>
          <p:spPr>
            <a:xfrm>
              <a:off x="4278728" y="4304371"/>
              <a:ext cx="202951" cy="149721"/>
            </a:xfrm>
            <a:custGeom>
              <a:avLst/>
              <a:gdLst/>
              <a:ahLst/>
              <a:cxnLst/>
              <a:rect l="l" t="t" r="r" b="b"/>
              <a:pathLst>
                <a:path w="4133" h="3049" extrusionOk="0">
                  <a:moveTo>
                    <a:pt x="3680" y="0"/>
                  </a:moveTo>
                  <a:lnTo>
                    <a:pt x="2299" y="36"/>
                  </a:lnTo>
                  <a:lnTo>
                    <a:pt x="2073" y="60"/>
                  </a:lnTo>
                  <a:lnTo>
                    <a:pt x="2037" y="119"/>
                  </a:lnTo>
                  <a:lnTo>
                    <a:pt x="1989" y="286"/>
                  </a:lnTo>
                  <a:lnTo>
                    <a:pt x="1906" y="464"/>
                  </a:lnTo>
                  <a:lnTo>
                    <a:pt x="1656" y="774"/>
                  </a:lnTo>
                  <a:lnTo>
                    <a:pt x="1192" y="1155"/>
                  </a:lnTo>
                  <a:lnTo>
                    <a:pt x="846" y="1357"/>
                  </a:lnTo>
                  <a:lnTo>
                    <a:pt x="561" y="1536"/>
                  </a:lnTo>
                  <a:lnTo>
                    <a:pt x="203" y="1905"/>
                  </a:lnTo>
                  <a:lnTo>
                    <a:pt x="49" y="2215"/>
                  </a:lnTo>
                  <a:lnTo>
                    <a:pt x="13" y="2393"/>
                  </a:lnTo>
                  <a:lnTo>
                    <a:pt x="1" y="2501"/>
                  </a:lnTo>
                  <a:lnTo>
                    <a:pt x="13" y="2798"/>
                  </a:lnTo>
                  <a:lnTo>
                    <a:pt x="49" y="2882"/>
                  </a:lnTo>
                  <a:lnTo>
                    <a:pt x="132" y="2941"/>
                  </a:lnTo>
                  <a:lnTo>
                    <a:pt x="775" y="3048"/>
                  </a:lnTo>
                  <a:lnTo>
                    <a:pt x="1299" y="3048"/>
                  </a:lnTo>
                  <a:lnTo>
                    <a:pt x="2025" y="3001"/>
                  </a:lnTo>
                  <a:lnTo>
                    <a:pt x="3347" y="2798"/>
                  </a:lnTo>
                  <a:lnTo>
                    <a:pt x="3847" y="2643"/>
                  </a:lnTo>
                  <a:lnTo>
                    <a:pt x="4073" y="2536"/>
                  </a:lnTo>
                  <a:lnTo>
                    <a:pt x="4133" y="2489"/>
                  </a:lnTo>
                  <a:lnTo>
                    <a:pt x="4085" y="1238"/>
                  </a:lnTo>
                  <a:lnTo>
                    <a:pt x="3978" y="24"/>
                  </a:lnTo>
                  <a:lnTo>
                    <a:pt x="368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70;p28">
              <a:extLst>
                <a:ext uri="{FF2B5EF4-FFF2-40B4-BE49-F238E27FC236}">
                  <a16:creationId xmlns:a16="http://schemas.microsoft.com/office/drawing/2014/main" xmlns="" id="{D52507E8-0B08-42F3-85C7-F260C984AC13}"/>
                </a:ext>
              </a:extLst>
            </p:cNvPr>
            <p:cNvSpPr/>
            <p:nvPr/>
          </p:nvSpPr>
          <p:spPr>
            <a:xfrm>
              <a:off x="4680414" y="4176892"/>
              <a:ext cx="102384" cy="174863"/>
            </a:xfrm>
            <a:custGeom>
              <a:avLst/>
              <a:gdLst/>
              <a:ahLst/>
              <a:cxnLst/>
              <a:rect l="l" t="t" r="r" b="b"/>
              <a:pathLst>
                <a:path w="2085" h="3561" extrusionOk="0">
                  <a:moveTo>
                    <a:pt x="2085" y="0"/>
                  </a:moveTo>
                  <a:lnTo>
                    <a:pt x="1" y="453"/>
                  </a:lnTo>
                  <a:lnTo>
                    <a:pt x="96" y="3430"/>
                  </a:lnTo>
                  <a:lnTo>
                    <a:pt x="1906" y="3561"/>
                  </a:lnTo>
                  <a:lnTo>
                    <a:pt x="1954" y="2108"/>
                  </a:lnTo>
                  <a:lnTo>
                    <a:pt x="2013" y="774"/>
                  </a:lnTo>
                  <a:lnTo>
                    <a:pt x="2061" y="358"/>
                  </a:lnTo>
                  <a:lnTo>
                    <a:pt x="2085" y="0"/>
                  </a:lnTo>
                  <a:close/>
                </a:path>
              </a:pathLst>
            </a:custGeom>
            <a:solidFill>
              <a:srgbClr val="ECC6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71;p28">
              <a:extLst>
                <a:ext uri="{FF2B5EF4-FFF2-40B4-BE49-F238E27FC236}">
                  <a16:creationId xmlns:a16="http://schemas.microsoft.com/office/drawing/2014/main" xmlns="" id="{E4F7E6BD-0F54-408A-8F7A-AD567B8BF7E6}"/>
                </a:ext>
              </a:extLst>
            </p:cNvPr>
            <p:cNvSpPr/>
            <p:nvPr/>
          </p:nvSpPr>
          <p:spPr>
            <a:xfrm>
              <a:off x="4581024" y="4310804"/>
              <a:ext cx="203540" cy="149721"/>
            </a:xfrm>
            <a:custGeom>
              <a:avLst/>
              <a:gdLst/>
              <a:ahLst/>
              <a:cxnLst/>
              <a:rect l="l" t="t" r="r" b="b"/>
              <a:pathLst>
                <a:path w="4145" h="3049" extrusionOk="0">
                  <a:moveTo>
                    <a:pt x="3692" y="0"/>
                  </a:moveTo>
                  <a:lnTo>
                    <a:pt x="2311" y="36"/>
                  </a:lnTo>
                  <a:lnTo>
                    <a:pt x="2073" y="60"/>
                  </a:lnTo>
                  <a:lnTo>
                    <a:pt x="2049" y="131"/>
                  </a:lnTo>
                  <a:lnTo>
                    <a:pt x="2001" y="286"/>
                  </a:lnTo>
                  <a:lnTo>
                    <a:pt x="1906" y="464"/>
                  </a:lnTo>
                  <a:lnTo>
                    <a:pt x="1668" y="774"/>
                  </a:lnTo>
                  <a:lnTo>
                    <a:pt x="1191" y="1155"/>
                  </a:lnTo>
                  <a:lnTo>
                    <a:pt x="858" y="1357"/>
                  </a:lnTo>
                  <a:lnTo>
                    <a:pt x="560" y="1548"/>
                  </a:lnTo>
                  <a:lnTo>
                    <a:pt x="203" y="1917"/>
                  </a:lnTo>
                  <a:lnTo>
                    <a:pt x="48" y="2215"/>
                  </a:lnTo>
                  <a:lnTo>
                    <a:pt x="25" y="2393"/>
                  </a:lnTo>
                  <a:lnTo>
                    <a:pt x="1" y="2500"/>
                  </a:lnTo>
                  <a:lnTo>
                    <a:pt x="1" y="2798"/>
                  </a:lnTo>
                  <a:lnTo>
                    <a:pt x="48" y="2893"/>
                  </a:lnTo>
                  <a:lnTo>
                    <a:pt x="144" y="2953"/>
                  </a:lnTo>
                  <a:lnTo>
                    <a:pt x="775" y="3048"/>
                  </a:lnTo>
                  <a:lnTo>
                    <a:pt x="1299" y="3048"/>
                  </a:lnTo>
                  <a:lnTo>
                    <a:pt x="2025" y="3001"/>
                  </a:lnTo>
                  <a:lnTo>
                    <a:pt x="3347" y="2798"/>
                  </a:lnTo>
                  <a:lnTo>
                    <a:pt x="3859" y="2655"/>
                  </a:lnTo>
                  <a:lnTo>
                    <a:pt x="4085" y="2548"/>
                  </a:lnTo>
                  <a:lnTo>
                    <a:pt x="4144" y="2489"/>
                  </a:lnTo>
                  <a:lnTo>
                    <a:pt x="4085" y="1238"/>
                  </a:lnTo>
                  <a:lnTo>
                    <a:pt x="3978" y="36"/>
                  </a:lnTo>
                  <a:lnTo>
                    <a:pt x="369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172;p28">
              <a:extLst>
                <a:ext uri="{FF2B5EF4-FFF2-40B4-BE49-F238E27FC236}">
                  <a16:creationId xmlns:a16="http://schemas.microsoft.com/office/drawing/2014/main" xmlns="" id="{41BFAF71-D079-4B55-9877-D9DACD63601C}"/>
                </a:ext>
              </a:extLst>
            </p:cNvPr>
            <p:cNvSpPr/>
            <p:nvPr/>
          </p:nvSpPr>
          <p:spPr>
            <a:xfrm>
              <a:off x="4335445" y="3080011"/>
              <a:ext cx="461391" cy="1210340"/>
            </a:xfrm>
            <a:custGeom>
              <a:avLst/>
              <a:gdLst/>
              <a:ahLst/>
              <a:cxnLst/>
              <a:rect l="l" t="t" r="r" b="b"/>
              <a:pathLst>
                <a:path w="9396" h="24648" extrusionOk="0">
                  <a:moveTo>
                    <a:pt x="465" y="0"/>
                  </a:moveTo>
                  <a:lnTo>
                    <a:pt x="25" y="13622"/>
                  </a:lnTo>
                  <a:lnTo>
                    <a:pt x="1" y="13872"/>
                  </a:lnTo>
                  <a:lnTo>
                    <a:pt x="13" y="14967"/>
                  </a:lnTo>
                  <a:lnTo>
                    <a:pt x="120" y="17491"/>
                  </a:lnTo>
                  <a:lnTo>
                    <a:pt x="489" y="23385"/>
                  </a:lnTo>
                  <a:lnTo>
                    <a:pt x="584" y="24647"/>
                  </a:lnTo>
                  <a:lnTo>
                    <a:pt x="3478" y="24647"/>
                  </a:lnTo>
                  <a:lnTo>
                    <a:pt x="3132" y="14705"/>
                  </a:lnTo>
                  <a:lnTo>
                    <a:pt x="3823" y="9383"/>
                  </a:lnTo>
                  <a:lnTo>
                    <a:pt x="4752" y="14324"/>
                  </a:lnTo>
                  <a:lnTo>
                    <a:pt x="5657" y="19742"/>
                  </a:lnTo>
                  <a:lnTo>
                    <a:pt x="6538" y="24647"/>
                  </a:lnTo>
                  <a:lnTo>
                    <a:pt x="9395" y="24647"/>
                  </a:lnTo>
                  <a:lnTo>
                    <a:pt x="8419" y="14681"/>
                  </a:lnTo>
                  <a:lnTo>
                    <a:pt x="7943" y="512"/>
                  </a:lnTo>
                  <a:lnTo>
                    <a:pt x="4633" y="655"/>
                  </a:lnTo>
                  <a:lnTo>
                    <a:pt x="465" y="0"/>
                  </a:lnTo>
                  <a:close/>
                </a:path>
              </a:pathLst>
            </a:custGeom>
            <a:solidFill>
              <a:srgbClr val="285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173;p28">
              <a:extLst>
                <a:ext uri="{FF2B5EF4-FFF2-40B4-BE49-F238E27FC236}">
                  <a16:creationId xmlns:a16="http://schemas.microsoft.com/office/drawing/2014/main" xmlns="" id="{652B9BCA-1BBF-4E53-831B-0C4493825727}"/>
                </a:ext>
              </a:extLst>
            </p:cNvPr>
            <p:cNvSpPr/>
            <p:nvPr/>
          </p:nvSpPr>
          <p:spPr>
            <a:xfrm>
              <a:off x="4117955" y="2487106"/>
              <a:ext cx="245623" cy="480689"/>
            </a:xfrm>
            <a:custGeom>
              <a:avLst/>
              <a:gdLst/>
              <a:ahLst/>
              <a:cxnLst/>
              <a:rect l="l" t="t" r="r" b="b"/>
              <a:pathLst>
                <a:path w="5002" h="9789" extrusionOk="0">
                  <a:moveTo>
                    <a:pt x="715" y="1"/>
                  </a:moveTo>
                  <a:lnTo>
                    <a:pt x="667" y="37"/>
                  </a:lnTo>
                  <a:lnTo>
                    <a:pt x="667" y="132"/>
                  </a:lnTo>
                  <a:lnTo>
                    <a:pt x="679" y="180"/>
                  </a:lnTo>
                  <a:lnTo>
                    <a:pt x="715" y="370"/>
                  </a:lnTo>
                  <a:lnTo>
                    <a:pt x="775" y="561"/>
                  </a:lnTo>
                  <a:lnTo>
                    <a:pt x="775" y="572"/>
                  </a:lnTo>
                  <a:lnTo>
                    <a:pt x="679" y="537"/>
                  </a:lnTo>
                  <a:lnTo>
                    <a:pt x="560" y="608"/>
                  </a:lnTo>
                  <a:lnTo>
                    <a:pt x="536" y="692"/>
                  </a:lnTo>
                  <a:lnTo>
                    <a:pt x="525" y="727"/>
                  </a:lnTo>
                  <a:lnTo>
                    <a:pt x="525" y="763"/>
                  </a:lnTo>
                  <a:lnTo>
                    <a:pt x="429" y="763"/>
                  </a:lnTo>
                  <a:lnTo>
                    <a:pt x="322" y="870"/>
                  </a:lnTo>
                  <a:lnTo>
                    <a:pt x="227" y="1013"/>
                  </a:lnTo>
                  <a:lnTo>
                    <a:pt x="96" y="1096"/>
                  </a:lnTo>
                  <a:lnTo>
                    <a:pt x="1" y="1096"/>
                  </a:lnTo>
                  <a:lnTo>
                    <a:pt x="1" y="1299"/>
                  </a:lnTo>
                  <a:lnTo>
                    <a:pt x="501" y="2120"/>
                  </a:lnTo>
                  <a:lnTo>
                    <a:pt x="1013" y="2918"/>
                  </a:lnTo>
                  <a:lnTo>
                    <a:pt x="1120" y="3121"/>
                  </a:lnTo>
                  <a:lnTo>
                    <a:pt x="1227" y="3561"/>
                  </a:lnTo>
                  <a:lnTo>
                    <a:pt x="1275" y="3787"/>
                  </a:lnTo>
                  <a:lnTo>
                    <a:pt x="1822" y="5800"/>
                  </a:lnTo>
                  <a:lnTo>
                    <a:pt x="2382" y="7788"/>
                  </a:lnTo>
                  <a:lnTo>
                    <a:pt x="2465" y="8038"/>
                  </a:lnTo>
                  <a:lnTo>
                    <a:pt x="2680" y="8514"/>
                  </a:lnTo>
                  <a:lnTo>
                    <a:pt x="2965" y="8943"/>
                  </a:lnTo>
                  <a:lnTo>
                    <a:pt x="3323" y="9312"/>
                  </a:lnTo>
                  <a:lnTo>
                    <a:pt x="3537" y="9467"/>
                  </a:lnTo>
                  <a:lnTo>
                    <a:pt x="3680" y="9562"/>
                  </a:lnTo>
                  <a:lnTo>
                    <a:pt x="3989" y="9681"/>
                  </a:lnTo>
                  <a:lnTo>
                    <a:pt x="4156" y="9729"/>
                  </a:lnTo>
                  <a:lnTo>
                    <a:pt x="4251" y="9729"/>
                  </a:lnTo>
                  <a:lnTo>
                    <a:pt x="4358" y="9788"/>
                  </a:lnTo>
                  <a:lnTo>
                    <a:pt x="5001" y="9788"/>
                  </a:lnTo>
                  <a:lnTo>
                    <a:pt x="5001" y="7431"/>
                  </a:lnTo>
                  <a:lnTo>
                    <a:pt x="3775" y="5145"/>
                  </a:lnTo>
                  <a:lnTo>
                    <a:pt x="2549" y="2847"/>
                  </a:lnTo>
                  <a:lnTo>
                    <a:pt x="2406" y="2597"/>
                  </a:lnTo>
                  <a:lnTo>
                    <a:pt x="2215" y="2085"/>
                  </a:lnTo>
                  <a:lnTo>
                    <a:pt x="2168" y="1787"/>
                  </a:lnTo>
                  <a:lnTo>
                    <a:pt x="2144" y="1585"/>
                  </a:lnTo>
                  <a:lnTo>
                    <a:pt x="1989" y="1192"/>
                  </a:lnTo>
                  <a:lnTo>
                    <a:pt x="1894" y="1001"/>
                  </a:lnTo>
                  <a:lnTo>
                    <a:pt x="1834" y="930"/>
                  </a:lnTo>
                  <a:lnTo>
                    <a:pt x="1703" y="882"/>
                  </a:lnTo>
                  <a:lnTo>
                    <a:pt x="1513" y="882"/>
                  </a:lnTo>
                  <a:lnTo>
                    <a:pt x="1370" y="787"/>
                  </a:lnTo>
                  <a:lnTo>
                    <a:pt x="1310" y="703"/>
                  </a:lnTo>
                  <a:lnTo>
                    <a:pt x="1108" y="370"/>
                  </a:lnTo>
                  <a:lnTo>
                    <a:pt x="858" y="84"/>
                  </a:lnTo>
                  <a:lnTo>
                    <a:pt x="798" y="1"/>
                  </a:lnTo>
                  <a:close/>
                </a:path>
              </a:pathLst>
            </a:custGeom>
            <a:solidFill>
              <a:srgbClr val="FBBB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174;p28">
              <a:extLst>
                <a:ext uri="{FF2B5EF4-FFF2-40B4-BE49-F238E27FC236}">
                  <a16:creationId xmlns:a16="http://schemas.microsoft.com/office/drawing/2014/main" xmlns="" id="{F31F9AA9-52EA-478E-A281-FB4FB29AD7E8}"/>
                </a:ext>
              </a:extLst>
            </p:cNvPr>
            <p:cNvSpPr/>
            <p:nvPr/>
          </p:nvSpPr>
          <p:spPr>
            <a:xfrm>
              <a:off x="4438371" y="2207643"/>
              <a:ext cx="52100" cy="110535"/>
            </a:xfrm>
            <a:custGeom>
              <a:avLst/>
              <a:gdLst/>
              <a:ahLst/>
              <a:cxnLst/>
              <a:rect l="l" t="t" r="r" b="b"/>
              <a:pathLst>
                <a:path w="1061" h="2251" extrusionOk="0">
                  <a:moveTo>
                    <a:pt x="251" y="1"/>
                  </a:moveTo>
                  <a:lnTo>
                    <a:pt x="203" y="96"/>
                  </a:lnTo>
                  <a:lnTo>
                    <a:pt x="36" y="632"/>
                  </a:lnTo>
                  <a:lnTo>
                    <a:pt x="1" y="1001"/>
                  </a:lnTo>
                  <a:lnTo>
                    <a:pt x="36" y="1132"/>
                  </a:lnTo>
                  <a:lnTo>
                    <a:pt x="72" y="1263"/>
                  </a:lnTo>
                  <a:lnTo>
                    <a:pt x="84" y="1667"/>
                  </a:lnTo>
                  <a:lnTo>
                    <a:pt x="108" y="1977"/>
                  </a:lnTo>
                  <a:lnTo>
                    <a:pt x="179" y="2132"/>
                  </a:lnTo>
                  <a:lnTo>
                    <a:pt x="310" y="2239"/>
                  </a:lnTo>
                  <a:lnTo>
                    <a:pt x="512" y="2251"/>
                  </a:lnTo>
                  <a:lnTo>
                    <a:pt x="667" y="2215"/>
                  </a:lnTo>
                  <a:lnTo>
                    <a:pt x="810" y="2156"/>
                  </a:lnTo>
                  <a:lnTo>
                    <a:pt x="989" y="1929"/>
                  </a:lnTo>
                  <a:lnTo>
                    <a:pt x="1060" y="1608"/>
                  </a:lnTo>
                  <a:lnTo>
                    <a:pt x="1036" y="1239"/>
                  </a:lnTo>
                  <a:lnTo>
                    <a:pt x="929" y="846"/>
                  </a:lnTo>
                  <a:lnTo>
                    <a:pt x="774" y="489"/>
                  </a:lnTo>
                  <a:lnTo>
                    <a:pt x="572" y="203"/>
                  </a:lnTo>
                  <a:lnTo>
                    <a:pt x="358" y="24"/>
                  </a:lnTo>
                  <a:lnTo>
                    <a:pt x="25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75;p28">
              <a:extLst>
                <a:ext uri="{FF2B5EF4-FFF2-40B4-BE49-F238E27FC236}">
                  <a16:creationId xmlns:a16="http://schemas.microsoft.com/office/drawing/2014/main" xmlns="" id="{62682558-4457-4E8F-9F90-4A261129B297}"/>
                </a:ext>
              </a:extLst>
            </p:cNvPr>
            <p:cNvSpPr/>
            <p:nvPr/>
          </p:nvSpPr>
          <p:spPr>
            <a:xfrm>
              <a:off x="4253586" y="2457888"/>
              <a:ext cx="650838" cy="703429"/>
            </a:xfrm>
            <a:custGeom>
              <a:avLst/>
              <a:gdLst/>
              <a:ahLst/>
              <a:cxnLst/>
              <a:rect l="l" t="t" r="r" b="b"/>
              <a:pathLst>
                <a:path w="13254" h="14325" extrusionOk="0">
                  <a:moveTo>
                    <a:pt x="6609" y="1"/>
                  </a:moveTo>
                  <a:lnTo>
                    <a:pt x="5740" y="60"/>
                  </a:lnTo>
                  <a:lnTo>
                    <a:pt x="5109" y="167"/>
                  </a:lnTo>
                  <a:lnTo>
                    <a:pt x="4787" y="263"/>
                  </a:lnTo>
                  <a:lnTo>
                    <a:pt x="4621" y="251"/>
                  </a:lnTo>
                  <a:lnTo>
                    <a:pt x="3847" y="346"/>
                  </a:lnTo>
                  <a:lnTo>
                    <a:pt x="3073" y="584"/>
                  </a:lnTo>
                  <a:lnTo>
                    <a:pt x="2537" y="870"/>
                  </a:lnTo>
                  <a:lnTo>
                    <a:pt x="2025" y="1263"/>
                  </a:lnTo>
                  <a:lnTo>
                    <a:pt x="1596" y="1822"/>
                  </a:lnTo>
                  <a:lnTo>
                    <a:pt x="1418" y="2168"/>
                  </a:lnTo>
                  <a:lnTo>
                    <a:pt x="1168" y="2751"/>
                  </a:lnTo>
                  <a:lnTo>
                    <a:pt x="703" y="4132"/>
                  </a:lnTo>
                  <a:lnTo>
                    <a:pt x="334" y="5537"/>
                  </a:lnTo>
                  <a:lnTo>
                    <a:pt x="72" y="6728"/>
                  </a:lnTo>
                  <a:lnTo>
                    <a:pt x="1" y="7168"/>
                  </a:lnTo>
                  <a:lnTo>
                    <a:pt x="227" y="7407"/>
                  </a:lnTo>
                  <a:lnTo>
                    <a:pt x="680" y="7764"/>
                  </a:lnTo>
                  <a:lnTo>
                    <a:pt x="1204" y="7990"/>
                  </a:lnTo>
                  <a:lnTo>
                    <a:pt x="1823" y="8133"/>
                  </a:lnTo>
                  <a:lnTo>
                    <a:pt x="2180" y="8181"/>
                  </a:lnTo>
                  <a:lnTo>
                    <a:pt x="1882" y="12979"/>
                  </a:lnTo>
                  <a:lnTo>
                    <a:pt x="1823" y="13717"/>
                  </a:lnTo>
                  <a:lnTo>
                    <a:pt x="2609" y="13943"/>
                  </a:lnTo>
                  <a:lnTo>
                    <a:pt x="4145" y="14217"/>
                  </a:lnTo>
                  <a:lnTo>
                    <a:pt x="5561" y="14324"/>
                  </a:lnTo>
                  <a:lnTo>
                    <a:pt x="6847" y="14301"/>
                  </a:lnTo>
                  <a:lnTo>
                    <a:pt x="8443" y="14122"/>
                  </a:lnTo>
                  <a:lnTo>
                    <a:pt x="9693" y="13824"/>
                  </a:lnTo>
                  <a:lnTo>
                    <a:pt x="9812" y="13789"/>
                  </a:lnTo>
                  <a:lnTo>
                    <a:pt x="10050" y="8716"/>
                  </a:lnTo>
                  <a:lnTo>
                    <a:pt x="10265" y="8716"/>
                  </a:lnTo>
                  <a:lnTo>
                    <a:pt x="10705" y="8693"/>
                  </a:lnTo>
                  <a:lnTo>
                    <a:pt x="11348" y="8550"/>
                  </a:lnTo>
                  <a:lnTo>
                    <a:pt x="12586" y="8050"/>
                  </a:lnTo>
                  <a:lnTo>
                    <a:pt x="13253" y="7704"/>
                  </a:lnTo>
                  <a:lnTo>
                    <a:pt x="13039" y="6895"/>
                  </a:lnTo>
                  <a:lnTo>
                    <a:pt x="12205" y="4442"/>
                  </a:lnTo>
                  <a:lnTo>
                    <a:pt x="11789" y="3239"/>
                  </a:lnTo>
                  <a:lnTo>
                    <a:pt x="11670" y="2894"/>
                  </a:lnTo>
                  <a:lnTo>
                    <a:pt x="11360" y="2322"/>
                  </a:lnTo>
                  <a:lnTo>
                    <a:pt x="11003" y="1834"/>
                  </a:lnTo>
                  <a:lnTo>
                    <a:pt x="10598" y="1441"/>
                  </a:lnTo>
                  <a:lnTo>
                    <a:pt x="9967" y="977"/>
                  </a:lnTo>
                  <a:lnTo>
                    <a:pt x="9169" y="608"/>
                  </a:lnTo>
                  <a:lnTo>
                    <a:pt x="8836" y="513"/>
                  </a:lnTo>
                  <a:lnTo>
                    <a:pt x="8467" y="346"/>
                  </a:lnTo>
                  <a:lnTo>
                    <a:pt x="7621" y="96"/>
                  </a:lnTo>
                  <a:lnTo>
                    <a:pt x="6609" y="1"/>
                  </a:lnTo>
                  <a:close/>
                </a:path>
              </a:pathLst>
            </a:custGeom>
            <a:solidFill>
              <a:srgbClr val="518B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76;p28">
              <a:extLst>
                <a:ext uri="{FF2B5EF4-FFF2-40B4-BE49-F238E27FC236}">
                  <a16:creationId xmlns:a16="http://schemas.microsoft.com/office/drawing/2014/main" xmlns="" id="{ED7F5BF0-486C-4731-A2D3-5BABE82139A1}"/>
                </a:ext>
              </a:extLst>
            </p:cNvPr>
            <p:cNvSpPr/>
            <p:nvPr/>
          </p:nvSpPr>
          <p:spPr>
            <a:xfrm>
              <a:off x="4454134" y="2200032"/>
              <a:ext cx="196518" cy="327481"/>
            </a:xfrm>
            <a:custGeom>
              <a:avLst/>
              <a:gdLst/>
              <a:ahLst/>
              <a:cxnLst/>
              <a:rect l="l" t="t" r="r" b="b"/>
              <a:pathLst>
                <a:path w="4002" h="6669" extrusionOk="0">
                  <a:moveTo>
                    <a:pt x="1573" y="1"/>
                  </a:moveTo>
                  <a:lnTo>
                    <a:pt x="1025" y="36"/>
                  </a:lnTo>
                  <a:lnTo>
                    <a:pt x="632" y="132"/>
                  </a:lnTo>
                  <a:lnTo>
                    <a:pt x="370" y="334"/>
                  </a:lnTo>
                  <a:lnTo>
                    <a:pt x="203" y="644"/>
                  </a:lnTo>
                  <a:lnTo>
                    <a:pt x="96" y="1096"/>
                  </a:lnTo>
                  <a:lnTo>
                    <a:pt x="25" y="2049"/>
                  </a:lnTo>
                  <a:lnTo>
                    <a:pt x="1" y="2977"/>
                  </a:lnTo>
                  <a:lnTo>
                    <a:pt x="1" y="3430"/>
                  </a:lnTo>
                  <a:lnTo>
                    <a:pt x="120" y="4132"/>
                  </a:lnTo>
                  <a:lnTo>
                    <a:pt x="394" y="4632"/>
                  </a:lnTo>
                  <a:lnTo>
                    <a:pt x="775" y="4942"/>
                  </a:lnTo>
                  <a:lnTo>
                    <a:pt x="1013" y="5037"/>
                  </a:lnTo>
                  <a:lnTo>
                    <a:pt x="1061" y="5418"/>
                  </a:lnTo>
                  <a:lnTo>
                    <a:pt x="680" y="5490"/>
                  </a:lnTo>
                  <a:lnTo>
                    <a:pt x="287" y="5597"/>
                  </a:lnTo>
                  <a:lnTo>
                    <a:pt x="299" y="5859"/>
                  </a:lnTo>
                  <a:lnTo>
                    <a:pt x="442" y="6168"/>
                  </a:lnTo>
                  <a:lnTo>
                    <a:pt x="596" y="6335"/>
                  </a:lnTo>
                  <a:lnTo>
                    <a:pt x="918" y="6526"/>
                  </a:lnTo>
                  <a:lnTo>
                    <a:pt x="1573" y="6657"/>
                  </a:lnTo>
                  <a:lnTo>
                    <a:pt x="2013" y="6669"/>
                  </a:lnTo>
                  <a:lnTo>
                    <a:pt x="2406" y="6645"/>
                  </a:lnTo>
                  <a:lnTo>
                    <a:pt x="3073" y="6490"/>
                  </a:lnTo>
                  <a:lnTo>
                    <a:pt x="3585" y="6192"/>
                  </a:lnTo>
                  <a:lnTo>
                    <a:pt x="3918" y="5811"/>
                  </a:lnTo>
                  <a:lnTo>
                    <a:pt x="4002" y="5597"/>
                  </a:lnTo>
                  <a:lnTo>
                    <a:pt x="3764" y="5525"/>
                  </a:lnTo>
                  <a:lnTo>
                    <a:pt x="3537" y="5478"/>
                  </a:lnTo>
                  <a:lnTo>
                    <a:pt x="3454" y="3704"/>
                  </a:lnTo>
                  <a:lnTo>
                    <a:pt x="3573" y="3287"/>
                  </a:lnTo>
                  <a:lnTo>
                    <a:pt x="3668" y="2787"/>
                  </a:lnTo>
                  <a:lnTo>
                    <a:pt x="3728" y="2418"/>
                  </a:lnTo>
                  <a:lnTo>
                    <a:pt x="3728" y="1775"/>
                  </a:lnTo>
                  <a:lnTo>
                    <a:pt x="3633" y="1251"/>
                  </a:lnTo>
                  <a:lnTo>
                    <a:pt x="3454" y="822"/>
                  </a:lnTo>
                  <a:lnTo>
                    <a:pt x="3204" y="489"/>
                  </a:lnTo>
                  <a:lnTo>
                    <a:pt x="2894" y="251"/>
                  </a:lnTo>
                  <a:lnTo>
                    <a:pt x="2525" y="96"/>
                  </a:lnTo>
                  <a:lnTo>
                    <a:pt x="2132" y="13"/>
                  </a:lnTo>
                  <a:lnTo>
                    <a:pt x="1918" y="1"/>
                  </a:lnTo>
                  <a:close/>
                </a:path>
              </a:pathLst>
            </a:custGeom>
            <a:solidFill>
              <a:srgbClr val="FCBB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77;p28">
              <a:extLst>
                <a:ext uri="{FF2B5EF4-FFF2-40B4-BE49-F238E27FC236}">
                  <a16:creationId xmlns:a16="http://schemas.microsoft.com/office/drawing/2014/main" xmlns="" id="{C7FE2063-5621-47C6-9EF7-5877B3085660}"/>
                </a:ext>
              </a:extLst>
            </p:cNvPr>
            <p:cNvSpPr/>
            <p:nvPr/>
          </p:nvSpPr>
          <p:spPr>
            <a:xfrm>
              <a:off x="4614367" y="2312288"/>
              <a:ext cx="45668" cy="75474"/>
            </a:xfrm>
            <a:custGeom>
              <a:avLst/>
              <a:gdLst/>
              <a:ahLst/>
              <a:cxnLst/>
              <a:rect l="l" t="t" r="r" b="b"/>
              <a:pathLst>
                <a:path w="930" h="1537" fill="none" extrusionOk="0">
                  <a:moveTo>
                    <a:pt x="274" y="215"/>
                  </a:moveTo>
                  <a:lnTo>
                    <a:pt x="477" y="60"/>
                  </a:lnTo>
                  <a:lnTo>
                    <a:pt x="691" y="1"/>
                  </a:lnTo>
                  <a:lnTo>
                    <a:pt x="798" y="37"/>
                  </a:lnTo>
                  <a:lnTo>
                    <a:pt x="905" y="179"/>
                  </a:lnTo>
                  <a:lnTo>
                    <a:pt x="929" y="489"/>
                  </a:lnTo>
                  <a:lnTo>
                    <a:pt x="858" y="858"/>
                  </a:lnTo>
                  <a:lnTo>
                    <a:pt x="691" y="1215"/>
                  </a:lnTo>
                  <a:lnTo>
                    <a:pt x="453" y="1465"/>
                  </a:lnTo>
                  <a:lnTo>
                    <a:pt x="239" y="1537"/>
                  </a:lnTo>
                  <a:lnTo>
                    <a:pt x="84" y="1513"/>
                  </a:lnTo>
                  <a:lnTo>
                    <a:pt x="0" y="146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78;p28">
              <a:extLst>
                <a:ext uri="{FF2B5EF4-FFF2-40B4-BE49-F238E27FC236}">
                  <a16:creationId xmlns:a16="http://schemas.microsoft.com/office/drawing/2014/main" xmlns="" id="{140B816B-6EBD-40F9-AE5C-D09CA2F8B22E}"/>
                </a:ext>
              </a:extLst>
            </p:cNvPr>
            <p:cNvSpPr/>
            <p:nvPr/>
          </p:nvSpPr>
          <p:spPr>
            <a:xfrm>
              <a:off x="4545373" y="2275459"/>
              <a:ext cx="20526" cy="7071"/>
            </a:xfrm>
            <a:custGeom>
              <a:avLst/>
              <a:gdLst/>
              <a:ahLst/>
              <a:cxnLst/>
              <a:rect l="l" t="t" r="r" b="b"/>
              <a:pathLst>
                <a:path w="418" h="144" extrusionOk="0">
                  <a:moveTo>
                    <a:pt x="155" y="1"/>
                  </a:moveTo>
                  <a:lnTo>
                    <a:pt x="96" y="25"/>
                  </a:lnTo>
                  <a:lnTo>
                    <a:pt x="36" y="72"/>
                  </a:lnTo>
                  <a:lnTo>
                    <a:pt x="0" y="120"/>
                  </a:lnTo>
                  <a:lnTo>
                    <a:pt x="48" y="84"/>
                  </a:lnTo>
                  <a:lnTo>
                    <a:pt x="108" y="72"/>
                  </a:lnTo>
                  <a:lnTo>
                    <a:pt x="155" y="60"/>
                  </a:lnTo>
                  <a:lnTo>
                    <a:pt x="215" y="72"/>
                  </a:lnTo>
                  <a:lnTo>
                    <a:pt x="310" y="108"/>
                  </a:lnTo>
                  <a:lnTo>
                    <a:pt x="417" y="144"/>
                  </a:lnTo>
                  <a:lnTo>
                    <a:pt x="334" y="60"/>
                  </a:lnTo>
                  <a:lnTo>
                    <a:pt x="227" y="13"/>
                  </a:lnTo>
                  <a:lnTo>
                    <a:pt x="155" y="1"/>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79;p28">
              <a:extLst>
                <a:ext uri="{FF2B5EF4-FFF2-40B4-BE49-F238E27FC236}">
                  <a16:creationId xmlns:a16="http://schemas.microsoft.com/office/drawing/2014/main" xmlns="" id="{85E8D17C-B7FF-4477-A6FD-4ED9A4C92D6B}"/>
                </a:ext>
              </a:extLst>
            </p:cNvPr>
            <p:cNvSpPr/>
            <p:nvPr/>
          </p:nvSpPr>
          <p:spPr>
            <a:xfrm>
              <a:off x="4474022" y="2273691"/>
              <a:ext cx="20526" cy="7071"/>
            </a:xfrm>
            <a:custGeom>
              <a:avLst/>
              <a:gdLst/>
              <a:ahLst/>
              <a:cxnLst/>
              <a:rect l="l" t="t" r="r" b="b"/>
              <a:pathLst>
                <a:path w="418" h="144" extrusionOk="0">
                  <a:moveTo>
                    <a:pt x="156" y="1"/>
                  </a:moveTo>
                  <a:lnTo>
                    <a:pt x="84" y="25"/>
                  </a:lnTo>
                  <a:lnTo>
                    <a:pt x="37" y="61"/>
                  </a:lnTo>
                  <a:lnTo>
                    <a:pt x="1" y="108"/>
                  </a:lnTo>
                  <a:lnTo>
                    <a:pt x="48" y="84"/>
                  </a:lnTo>
                  <a:lnTo>
                    <a:pt x="96" y="61"/>
                  </a:lnTo>
                  <a:lnTo>
                    <a:pt x="203" y="61"/>
                  </a:lnTo>
                  <a:lnTo>
                    <a:pt x="298" y="96"/>
                  </a:lnTo>
                  <a:lnTo>
                    <a:pt x="418" y="144"/>
                  </a:lnTo>
                  <a:lnTo>
                    <a:pt x="334" y="37"/>
                  </a:lnTo>
                  <a:lnTo>
                    <a:pt x="215" y="1"/>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80;p28">
              <a:extLst>
                <a:ext uri="{FF2B5EF4-FFF2-40B4-BE49-F238E27FC236}">
                  <a16:creationId xmlns:a16="http://schemas.microsoft.com/office/drawing/2014/main" xmlns="" id="{701FBE7A-94CA-4454-BC2B-2147780E1967}"/>
                </a:ext>
              </a:extLst>
            </p:cNvPr>
            <p:cNvSpPr/>
            <p:nvPr/>
          </p:nvSpPr>
          <p:spPr>
            <a:xfrm>
              <a:off x="4493321" y="2363751"/>
              <a:ext cx="50333" cy="11147"/>
            </a:xfrm>
            <a:custGeom>
              <a:avLst/>
              <a:gdLst/>
              <a:ahLst/>
              <a:cxnLst/>
              <a:rect l="l" t="t" r="r" b="b"/>
              <a:pathLst>
                <a:path w="1025" h="227" extrusionOk="0">
                  <a:moveTo>
                    <a:pt x="560" y="1"/>
                  </a:moveTo>
                  <a:lnTo>
                    <a:pt x="394" y="24"/>
                  </a:lnTo>
                  <a:lnTo>
                    <a:pt x="263" y="60"/>
                  </a:lnTo>
                  <a:lnTo>
                    <a:pt x="120" y="120"/>
                  </a:lnTo>
                  <a:lnTo>
                    <a:pt x="1" y="227"/>
                  </a:lnTo>
                  <a:lnTo>
                    <a:pt x="132" y="155"/>
                  </a:lnTo>
                  <a:lnTo>
                    <a:pt x="287" y="108"/>
                  </a:lnTo>
                  <a:lnTo>
                    <a:pt x="417" y="72"/>
                  </a:lnTo>
                  <a:lnTo>
                    <a:pt x="572" y="60"/>
                  </a:lnTo>
                  <a:lnTo>
                    <a:pt x="715" y="60"/>
                  </a:lnTo>
                  <a:lnTo>
                    <a:pt x="858" y="72"/>
                  </a:lnTo>
                  <a:lnTo>
                    <a:pt x="918" y="96"/>
                  </a:lnTo>
                  <a:lnTo>
                    <a:pt x="989" y="120"/>
                  </a:lnTo>
                  <a:lnTo>
                    <a:pt x="1013" y="132"/>
                  </a:lnTo>
                  <a:lnTo>
                    <a:pt x="1013" y="167"/>
                  </a:lnTo>
                  <a:lnTo>
                    <a:pt x="1013" y="191"/>
                  </a:lnTo>
                  <a:lnTo>
                    <a:pt x="989" y="227"/>
                  </a:lnTo>
                  <a:lnTo>
                    <a:pt x="1013" y="203"/>
                  </a:lnTo>
                  <a:lnTo>
                    <a:pt x="1025" y="167"/>
                  </a:lnTo>
                  <a:lnTo>
                    <a:pt x="1025" y="120"/>
                  </a:lnTo>
                  <a:lnTo>
                    <a:pt x="1001" y="96"/>
                  </a:lnTo>
                  <a:lnTo>
                    <a:pt x="929" y="48"/>
                  </a:lnTo>
                  <a:lnTo>
                    <a:pt x="858" y="36"/>
                  </a:lnTo>
                  <a:lnTo>
                    <a:pt x="715" y="1"/>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81;p28">
              <a:extLst>
                <a:ext uri="{FF2B5EF4-FFF2-40B4-BE49-F238E27FC236}">
                  <a16:creationId xmlns:a16="http://schemas.microsoft.com/office/drawing/2014/main" xmlns="" id="{5D197729-0FFA-4023-8D86-7762DFBE1304}"/>
                </a:ext>
              </a:extLst>
            </p:cNvPr>
            <p:cNvSpPr/>
            <p:nvPr/>
          </p:nvSpPr>
          <p:spPr>
            <a:xfrm>
              <a:off x="4495089" y="2332176"/>
              <a:ext cx="15272" cy="24602"/>
            </a:xfrm>
            <a:custGeom>
              <a:avLst/>
              <a:gdLst/>
              <a:ahLst/>
              <a:cxnLst/>
              <a:rect l="l" t="t" r="r" b="b"/>
              <a:pathLst>
                <a:path w="311" h="501" extrusionOk="0">
                  <a:moveTo>
                    <a:pt x="143" y="1"/>
                  </a:moveTo>
                  <a:lnTo>
                    <a:pt x="84" y="13"/>
                  </a:lnTo>
                  <a:lnTo>
                    <a:pt x="60" y="60"/>
                  </a:lnTo>
                  <a:lnTo>
                    <a:pt x="0" y="155"/>
                  </a:lnTo>
                  <a:lnTo>
                    <a:pt x="12" y="275"/>
                  </a:lnTo>
                  <a:lnTo>
                    <a:pt x="48" y="382"/>
                  </a:lnTo>
                  <a:lnTo>
                    <a:pt x="131" y="441"/>
                  </a:lnTo>
                  <a:lnTo>
                    <a:pt x="179" y="465"/>
                  </a:lnTo>
                  <a:lnTo>
                    <a:pt x="227" y="477"/>
                  </a:lnTo>
                  <a:lnTo>
                    <a:pt x="262" y="489"/>
                  </a:lnTo>
                  <a:lnTo>
                    <a:pt x="310" y="501"/>
                  </a:lnTo>
                  <a:lnTo>
                    <a:pt x="310" y="501"/>
                  </a:lnTo>
                  <a:lnTo>
                    <a:pt x="227" y="453"/>
                  </a:lnTo>
                  <a:lnTo>
                    <a:pt x="143" y="405"/>
                  </a:lnTo>
                  <a:lnTo>
                    <a:pt x="84" y="358"/>
                  </a:lnTo>
                  <a:lnTo>
                    <a:pt x="60" y="275"/>
                  </a:lnTo>
                  <a:lnTo>
                    <a:pt x="48" y="179"/>
                  </a:lnTo>
                  <a:lnTo>
                    <a:pt x="72" y="108"/>
                  </a:lnTo>
                  <a:lnTo>
                    <a:pt x="84" y="60"/>
                  </a:lnTo>
                  <a:lnTo>
                    <a:pt x="167" y="24"/>
                  </a:lnTo>
                  <a:lnTo>
                    <a:pt x="203" y="48"/>
                  </a:lnTo>
                  <a:lnTo>
                    <a:pt x="167" y="13"/>
                  </a:lnTo>
                  <a:lnTo>
                    <a:pt x="143" y="1"/>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82;p28">
              <a:extLst>
                <a:ext uri="{FF2B5EF4-FFF2-40B4-BE49-F238E27FC236}">
                  <a16:creationId xmlns:a16="http://schemas.microsoft.com/office/drawing/2014/main" xmlns="" id="{FAA5DD79-477D-47E0-8588-7596702CC8FC}"/>
                </a:ext>
              </a:extLst>
            </p:cNvPr>
            <p:cNvSpPr/>
            <p:nvPr/>
          </p:nvSpPr>
          <p:spPr>
            <a:xfrm>
              <a:off x="4431349" y="2128730"/>
              <a:ext cx="243855" cy="219303"/>
            </a:xfrm>
            <a:custGeom>
              <a:avLst/>
              <a:gdLst/>
              <a:ahLst/>
              <a:cxnLst/>
              <a:rect l="l" t="t" r="r" b="b"/>
              <a:pathLst>
                <a:path w="4966" h="4466" extrusionOk="0">
                  <a:moveTo>
                    <a:pt x="2168" y="0"/>
                  </a:moveTo>
                  <a:lnTo>
                    <a:pt x="1918" y="12"/>
                  </a:lnTo>
                  <a:lnTo>
                    <a:pt x="1703" y="107"/>
                  </a:lnTo>
                  <a:lnTo>
                    <a:pt x="1418" y="298"/>
                  </a:lnTo>
                  <a:lnTo>
                    <a:pt x="1179" y="476"/>
                  </a:lnTo>
                  <a:lnTo>
                    <a:pt x="1037" y="524"/>
                  </a:lnTo>
                  <a:lnTo>
                    <a:pt x="965" y="512"/>
                  </a:lnTo>
                  <a:lnTo>
                    <a:pt x="810" y="500"/>
                  </a:lnTo>
                  <a:lnTo>
                    <a:pt x="394" y="643"/>
                  </a:lnTo>
                  <a:lnTo>
                    <a:pt x="120" y="893"/>
                  </a:lnTo>
                  <a:lnTo>
                    <a:pt x="13" y="1107"/>
                  </a:lnTo>
                  <a:lnTo>
                    <a:pt x="1" y="1346"/>
                  </a:lnTo>
                  <a:lnTo>
                    <a:pt x="108" y="1631"/>
                  </a:lnTo>
                  <a:lnTo>
                    <a:pt x="227" y="1786"/>
                  </a:lnTo>
                  <a:lnTo>
                    <a:pt x="358" y="1917"/>
                  </a:lnTo>
                  <a:lnTo>
                    <a:pt x="667" y="2072"/>
                  </a:lnTo>
                  <a:lnTo>
                    <a:pt x="1167" y="2120"/>
                  </a:lnTo>
                  <a:lnTo>
                    <a:pt x="1810" y="1989"/>
                  </a:lnTo>
                  <a:lnTo>
                    <a:pt x="2156" y="1965"/>
                  </a:lnTo>
                  <a:lnTo>
                    <a:pt x="2299" y="2048"/>
                  </a:lnTo>
                  <a:lnTo>
                    <a:pt x="2322" y="2143"/>
                  </a:lnTo>
                  <a:lnTo>
                    <a:pt x="2346" y="2239"/>
                  </a:lnTo>
                  <a:lnTo>
                    <a:pt x="2477" y="2381"/>
                  </a:lnTo>
                  <a:lnTo>
                    <a:pt x="2763" y="2524"/>
                  </a:lnTo>
                  <a:lnTo>
                    <a:pt x="3215" y="2632"/>
                  </a:lnTo>
                  <a:lnTo>
                    <a:pt x="3442" y="2727"/>
                  </a:lnTo>
                  <a:lnTo>
                    <a:pt x="3489" y="2834"/>
                  </a:lnTo>
                  <a:lnTo>
                    <a:pt x="3465" y="2893"/>
                  </a:lnTo>
                  <a:lnTo>
                    <a:pt x="3418" y="3048"/>
                  </a:lnTo>
                  <a:lnTo>
                    <a:pt x="3442" y="3394"/>
                  </a:lnTo>
                  <a:lnTo>
                    <a:pt x="3644" y="3953"/>
                  </a:lnTo>
                  <a:lnTo>
                    <a:pt x="3763" y="4322"/>
                  </a:lnTo>
                  <a:lnTo>
                    <a:pt x="3787" y="4406"/>
                  </a:lnTo>
                  <a:lnTo>
                    <a:pt x="3858" y="4465"/>
                  </a:lnTo>
                  <a:lnTo>
                    <a:pt x="3954" y="4394"/>
                  </a:lnTo>
                  <a:lnTo>
                    <a:pt x="4144" y="3953"/>
                  </a:lnTo>
                  <a:lnTo>
                    <a:pt x="4180" y="3834"/>
                  </a:lnTo>
                  <a:lnTo>
                    <a:pt x="4287" y="3822"/>
                  </a:lnTo>
                  <a:lnTo>
                    <a:pt x="4430" y="3763"/>
                  </a:lnTo>
                  <a:lnTo>
                    <a:pt x="4585" y="3584"/>
                  </a:lnTo>
                  <a:lnTo>
                    <a:pt x="4728" y="3036"/>
                  </a:lnTo>
                  <a:lnTo>
                    <a:pt x="4918" y="2536"/>
                  </a:lnTo>
                  <a:lnTo>
                    <a:pt x="4966" y="2417"/>
                  </a:lnTo>
                  <a:lnTo>
                    <a:pt x="4966" y="2239"/>
                  </a:lnTo>
                  <a:lnTo>
                    <a:pt x="4847" y="2048"/>
                  </a:lnTo>
                  <a:lnTo>
                    <a:pt x="4561" y="1834"/>
                  </a:lnTo>
                  <a:lnTo>
                    <a:pt x="4406" y="1619"/>
                  </a:lnTo>
                  <a:lnTo>
                    <a:pt x="4382" y="1429"/>
                  </a:lnTo>
                  <a:lnTo>
                    <a:pt x="4406" y="1310"/>
                  </a:lnTo>
                  <a:lnTo>
                    <a:pt x="4430" y="1179"/>
                  </a:lnTo>
                  <a:lnTo>
                    <a:pt x="4394" y="988"/>
                  </a:lnTo>
                  <a:lnTo>
                    <a:pt x="4156" y="798"/>
                  </a:lnTo>
                  <a:lnTo>
                    <a:pt x="3608" y="619"/>
                  </a:lnTo>
                  <a:lnTo>
                    <a:pt x="2930" y="381"/>
                  </a:lnTo>
                  <a:lnTo>
                    <a:pt x="2608" y="191"/>
                  </a:lnTo>
                  <a:lnTo>
                    <a:pt x="2453" y="83"/>
                  </a:lnTo>
                  <a:lnTo>
                    <a:pt x="216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83;p28">
              <a:extLst>
                <a:ext uri="{FF2B5EF4-FFF2-40B4-BE49-F238E27FC236}">
                  <a16:creationId xmlns:a16="http://schemas.microsoft.com/office/drawing/2014/main" xmlns="" id="{D701F1F9-40BC-40D6-AEC2-AD7C5D3AEC90}"/>
                </a:ext>
              </a:extLst>
            </p:cNvPr>
            <p:cNvSpPr/>
            <p:nvPr/>
          </p:nvSpPr>
          <p:spPr>
            <a:xfrm>
              <a:off x="4445394" y="2840865"/>
              <a:ext cx="461931" cy="336222"/>
            </a:xfrm>
            <a:custGeom>
              <a:avLst/>
              <a:gdLst/>
              <a:ahLst/>
              <a:cxnLst/>
              <a:rect l="l" t="t" r="r" b="b"/>
              <a:pathLst>
                <a:path w="9407" h="6847" extrusionOk="0">
                  <a:moveTo>
                    <a:pt x="9061" y="1"/>
                  </a:moveTo>
                  <a:lnTo>
                    <a:pt x="8740" y="203"/>
                  </a:lnTo>
                  <a:lnTo>
                    <a:pt x="8407" y="382"/>
                  </a:lnTo>
                  <a:lnTo>
                    <a:pt x="7990" y="548"/>
                  </a:lnTo>
                  <a:lnTo>
                    <a:pt x="7156" y="786"/>
                  </a:lnTo>
                  <a:lnTo>
                    <a:pt x="6728" y="834"/>
                  </a:lnTo>
                  <a:lnTo>
                    <a:pt x="6811" y="1608"/>
                  </a:lnTo>
                  <a:lnTo>
                    <a:pt x="2322" y="4406"/>
                  </a:lnTo>
                  <a:lnTo>
                    <a:pt x="2072" y="4418"/>
                  </a:lnTo>
                  <a:lnTo>
                    <a:pt x="1596" y="4525"/>
                  </a:lnTo>
                  <a:lnTo>
                    <a:pt x="1167" y="4704"/>
                  </a:lnTo>
                  <a:lnTo>
                    <a:pt x="751" y="4954"/>
                  </a:lnTo>
                  <a:lnTo>
                    <a:pt x="548" y="5109"/>
                  </a:lnTo>
                  <a:lnTo>
                    <a:pt x="405" y="5216"/>
                  </a:lnTo>
                  <a:lnTo>
                    <a:pt x="250" y="5418"/>
                  </a:lnTo>
                  <a:lnTo>
                    <a:pt x="298" y="5513"/>
                  </a:lnTo>
                  <a:lnTo>
                    <a:pt x="608" y="5418"/>
                  </a:lnTo>
                  <a:lnTo>
                    <a:pt x="905" y="5263"/>
                  </a:lnTo>
                  <a:lnTo>
                    <a:pt x="346" y="5621"/>
                  </a:lnTo>
                  <a:lnTo>
                    <a:pt x="24" y="5906"/>
                  </a:lnTo>
                  <a:lnTo>
                    <a:pt x="0" y="6002"/>
                  </a:lnTo>
                  <a:lnTo>
                    <a:pt x="179" y="6013"/>
                  </a:lnTo>
                  <a:lnTo>
                    <a:pt x="620" y="5859"/>
                  </a:lnTo>
                  <a:lnTo>
                    <a:pt x="798" y="5763"/>
                  </a:lnTo>
                  <a:lnTo>
                    <a:pt x="512" y="5954"/>
                  </a:lnTo>
                  <a:lnTo>
                    <a:pt x="203" y="6252"/>
                  </a:lnTo>
                  <a:lnTo>
                    <a:pt x="179" y="6371"/>
                  </a:lnTo>
                  <a:lnTo>
                    <a:pt x="274" y="6383"/>
                  </a:lnTo>
                  <a:lnTo>
                    <a:pt x="560" y="6299"/>
                  </a:lnTo>
                  <a:lnTo>
                    <a:pt x="881" y="6132"/>
                  </a:lnTo>
                  <a:lnTo>
                    <a:pt x="881" y="6132"/>
                  </a:lnTo>
                  <a:lnTo>
                    <a:pt x="631" y="6299"/>
                  </a:lnTo>
                  <a:lnTo>
                    <a:pt x="453" y="6478"/>
                  </a:lnTo>
                  <a:lnTo>
                    <a:pt x="429" y="6561"/>
                  </a:lnTo>
                  <a:lnTo>
                    <a:pt x="512" y="6633"/>
                  </a:lnTo>
                  <a:lnTo>
                    <a:pt x="834" y="6549"/>
                  </a:lnTo>
                  <a:lnTo>
                    <a:pt x="1072" y="6430"/>
                  </a:lnTo>
                  <a:lnTo>
                    <a:pt x="1072" y="6430"/>
                  </a:lnTo>
                  <a:lnTo>
                    <a:pt x="846" y="6621"/>
                  </a:lnTo>
                  <a:lnTo>
                    <a:pt x="727" y="6775"/>
                  </a:lnTo>
                  <a:lnTo>
                    <a:pt x="751" y="6835"/>
                  </a:lnTo>
                  <a:lnTo>
                    <a:pt x="893" y="6847"/>
                  </a:lnTo>
                  <a:lnTo>
                    <a:pt x="1239" y="6740"/>
                  </a:lnTo>
                  <a:lnTo>
                    <a:pt x="1441" y="6644"/>
                  </a:lnTo>
                  <a:lnTo>
                    <a:pt x="2608" y="5930"/>
                  </a:lnTo>
                  <a:lnTo>
                    <a:pt x="3060" y="5597"/>
                  </a:lnTo>
                  <a:lnTo>
                    <a:pt x="7275" y="3692"/>
                  </a:lnTo>
                  <a:lnTo>
                    <a:pt x="7609" y="3549"/>
                  </a:lnTo>
                  <a:lnTo>
                    <a:pt x="8383" y="3203"/>
                  </a:lnTo>
                  <a:lnTo>
                    <a:pt x="8919" y="2822"/>
                  </a:lnTo>
                  <a:lnTo>
                    <a:pt x="9180" y="2501"/>
                  </a:lnTo>
                  <a:lnTo>
                    <a:pt x="9359" y="2096"/>
                  </a:lnTo>
                  <a:lnTo>
                    <a:pt x="9407" y="1596"/>
                  </a:lnTo>
                  <a:lnTo>
                    <a:pt x="9359" y="1298"/>
                  </a:lnTo>
                  <a:lnTo>
                    <a:pt x="9240" y="1286"/>
                  </a:lnTo>
                  <a:lnTo>
                    <a:pt x="9311" y="1251"/>
                  </a:lnTo>
                  <a:lnTo>
                    <a:pt x="9061" y="1"/>
                  </a:lnTo>
                  <a:close/>
                </a:path>
              </a:pathLst>
            </a:custGeom>
            <a:solidFill>
              <a:srgbClr val="FCBB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84;p28">
              <a:extLst>
                <a:ext uri="{FF2B5EF4-FFF2-40B4-BE49-F238E27FC236}">
                  <a16:creationId xmlns:a16="http://schemas.microsoft.com/office/drawing/2014/main" xmlns="" id="{6C00BEF2-F850-443B-8B49-CDC20E247C9F}"/>
                </a:ext>
              </a:extLst>
            </p:cNvPr>
            <p:cNvSpPr/>
            <p:nvPr/>
          </p:nvSpPr>
          <p:spPr>
            <a:xfrm>
              <a:off x="4547730" y="2301190"/>
              <a:ext cx="14633" cy="22294"/>
            </a:xfrm>
            <a:custGeom>
              <a:avLst/>
              <a:gdLst/>
              <a:ahLst/>
              <a:cxnLst/>
              <a:rect l="l" t="t" r="r" b="b"/>
              <a:pathLst>
                <a:path w="298" h="454" extrusionOk="0">
                  <a:moveTo>
                    <a:pt x="107" y="1"/>
                  </a:moveTo>
                  <a:lnTo>
                    <a:pt x="12" y="120"/>
                  </a:lnTo>
                  <a:lnTo>
                    <a:pt x="0" y="215"/>
                  </a:lnTo>
                  <a:lnTo>
                    <a:pt x="0" y="310"/>
                  </a:lnTo>
                  <a:lnTo>
                    <a:pt x="72" y="441"/>
                  </a:lnTo>
                  <a:lnTo>
                    <a:pt x="131" y="453"/>
                  </a:lnTo>
                  <a:lnTo>
                    <a:pt x="191" y="441"/>
                  </a:lnTo>
                  <a:lnTo>
                    <a:pt x="274" y="322"/>
                  </a:lnTo>
                  <a:lnTo>
                    <a:pt x="298" y="239"/>
                  </a:lnTo>
                  <a:lnTo>
                    <a:pt x="298" y="132"/>
                  </a:lnTo>
                  <a:lnTo>
                    <a:pt x="226" y="13"/>
                  </a:lnTo>
                  <a:lnTo>
                    <a:pt x="167" y="1"/>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85;p28">
              <a:extLst>
                <a:ext uri="{FF2B5EF4-FFF2-40B4-BE49-F238E27FC236}">
                  <a16:creationId xmlns:a16="http://schemas.microsoft.com/office/drawing/2014/main" xmlns="" id="{1E4B73D9-EEDC-416B-AC32-44404FDDB646}"/>
                </a:ext>
              </a:extLst>
            </p:cNvPr>
            <p:cNvSpPr/>
            <p:nvPr/>
          </p:nvSpPr>
          <p:spPr>
            <a:xfrm>
              <a:off x="4477558" y="2298293"/>
              <a:ext cx="14633" cy="22245"/>
            </a:xfrm>
            <a:custGeom>
              <a:avLst/>
              <a:gdLst/>
              <a:ahLst/>
              <a:cxnLst/>
              <a:rect l="l" t="t" r="r" b="b"/>
              <a:pathLst>
                <a:path w="298" h="453" extrusionOk="0">
                  <a:moveTo>
                    <a:pt x="107" y="0"/>
                  </a:moveTo>
                  <a:lnTo>
                    <a:pt x="12" y="119"/>
                  </a:lnTo>
                  <a:lnTo>
                    <a:pt x="0" y="214"/>
                  </a:lnTo>
                  <a:lnTo>
                    <a:pt x="0" y="310"/>
                  </a:lnTo>
                  <a:lnTo>
                    <a:pt x="72" y="441"/>
                  </a:lnTo>
                  <a:lnTo>
                    <a:pt x="131" y="453"/>
                  </a:lnTo>
                  <a:lnTo>
                    <a:pt x="191" y="441"/>
                  </a:lnTo>
                  <a:lnTo>
                    <a:pt x="274" y="322"/>
                  </a:lnTo>
                  <a:lnTo>
                    <a:pt x="298" y="238"/>
                  </a:lnTo>
                  <a:lnTo>
                    <a:pt x="298" y="131"/>
                  </a:lnTo>
                  <a:lnTo>
                    <a:pt x="226" y="12"/>
                  </a:lnTo>
                  <a:lnTo>
                    <a:pt x="167" y="0"/>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86;p28">
              <a:extLst>
                <a:ext uri="{FF2B5EF4-FFF2-40B4-BE49-F238E27FC236}">
                  <a16:creationId xmlns:a16="http://schemas.microsoft.com/office/drawing/2014/main" xmlns="" id="{5D3D142C-B8BD-4A36-A8D7-E976992B33D7}"/>
                </a:ext>
              </a:extLst>
            </p:cNvPr>
            <p:cNvSpPr/>
            <p:nvPr/>
          </p:nvSpPr>
          <p:spPr>
            <a:xfrm>
              <a:off x="4075872" y="2493539"/>
              <a:ext cx="114660" cy="27548"/>
            </a:xfrm>
            <a:custGeom>
              <a:avLst/>
              <a:gdLst/>
              <a:ahLst/>
              <a:cxnLst/>
              <a:rect l="l" t="t" r="r" b="b"/>
              <a:pathLst>
                <a:path w="2335" h="561" extrusionOk="0">
                  <a:moveTo>
                    <a:pt x="2298" y="1"/>
                  </a:moveTo>
                  <a:lnTo>
                    <a:pt x="0" y="334"/>
                  </a:lnTo>
                  <a:lnTo>
                    <a:pt x="36" y="561"/>
                  </a:lnTo>
                  <a:lnTo>
                    <a:pt x="2334" y="227"/>
                  </a:lnTo>
                  <a:lnTo>
                    <a:pt x="2298" y="1"/>
                  </a:lnTo>
                  <a:close/>
                </a:path>
              </a:pathLst>
            </a:custGeom>
            <a:solidFill>
              <a:srgbClr val="E5E5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187;p28">
              <a:extLst>
                <a:ext uri="{FF2B5EF4-FFF2-40B4-BE49-F238E27FC236}">
                  <a16:creationId xmlns:a16="http://schemas.microsoft.com/office/drawing/2014/main" xmlns="" id="{80E5389A-6037-4599-BC56-C491830D64F6}"/>
                </a:ext>
              </a:extLst>
            </p:cNvPr>
            <p:cNvSpPr/>
            <p:nvPr/>
          </p:nvSpPr>
          <p:spPr>
            <a:xfrm>
              <a:off x="4160628" y="2494128"/>
              <a:ext cx="30445" cy="14682"/>
            </a:xfrm>
            <a:custGeom>
              <a:avLst/>
              <a:gdLst/>
              <a:ahLst/>
              <a:cxnLst/>
              <a:rect l="l" t="t" r="r" b="b"/>
              <a:pathLst>
                <a:path w="620" h="299" extrusionOk="0">
                  <a:moveTo>
                    <a:pt x="584" y="1"/>
                  </a:moveTo>
                  <a:lnTo>
                    <a:pt x="1" y="84"/>
                  </a:lnTo>
                  <a:lnTo>
                    <a:pt x="25" y="299"/>
                  </a:lnTo>
                  <a:lnTo>
                    <a:pt x="620" y="215"/>
                  </a:lnTo>
                  <a:lnTo>
                    <a:pt x="584" y="1"/>
                  </a:lnTo>
                  <a:close/>
                </a:path>
              </a:pathLst>
            </a:custGeom>
            <a:solidFill>
              <a:srgbClr val="F092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188;p28">
              <a:extLst>
                <a:ext uri="{FF2B5EF4-FFF2-40B4-BE49-F238E27FC236}">
                  <a16:creationId xmlns:a16="http://schemas.microsoft.com/office/drawing/2014/main" xmlns="" id="{168DDDE1-1C01-4E88-85B7-6CA5EABD9E6E}"/>
                </a:ext>
              </a:extLst>
            </p:cNvPr>
            <p:cNvSpPr/>
            <p:nvPr/>
          </p:nvSpPr>
          <p:spPr>
            <a:xfrm>
              <a:off x="4168829" y="2498253"/>
              <a:ext cx="31624" cy="32753"/>
            </a:xfrm>
            <a:custGeom>
              <a:avLst/>
              <a:gdLst/>
              <a:ahLst/>
              <a:cxnLst/>
              <a:rect l="l" t="t" r="r" b="b"/>
              <a:pathLst>
                <a:path w="644" h="667" fill="none" extrusionOk="0">
                  <a:moveTo>
                    <a:pt x="643" y="667"/>
                  </a:moveTo>
                  <a:lnTo>
                    <a:pt x="524" y="476"/>
                  </a:lnTo>
                  <a:lnTo>
                    <a:pt x="393" y="298"/>
                  </a:lnTo>
                  <a:lnTo>
                    <a:pt x="286" y="167"/>
                  </a:lnTo>
                  <a:lnTo>
                    <a:pt x="84" y="0"/>
                  </a:lnTo>
                  <a:lnTo>
                    <a:pt x="0" y="48"/>
                  </a:lnTo>
                  <a:lnTo>
                    <a:pt x="84" y="357"/>
                  </a:lnTo>
                  <a:lnTo>
                    <a:pt x="239" y="64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189;p28">
              <a:extLst>
                <a:ext uri="{FF2B5EF4-FFF2-40B4-BE49-F238E27FC236}">
                  <a16:creationId xmlns:a16="http://schemas.microsoft.com/office/drawing/2014/main" xmlns="" id="{AC70567C-FCA8-424E-B4BE-E52161BD5A3D}"/>
                </a:ext>
              </a:extLst>
            </p:cNvPr>
            <p:cNvSpPr/>
            <p:nvPr/>
          </p:nvSpPr>
          <p:spPr>
            <a:xfrm>
              <a:off x="3999856" y="2259106"/>
              <a:ext cx="1119103" cy="1119103"/>
            </a:xfrm>
            <a:custGeom>
              <a:avLst/>
              <a:gdLst/>
              <a:ahLst/>
              <a:cxnLst/>
              <a:rect l="l" t="t" r="r" b="b"/>
              <a:pathLst>
                <a:path w="22790" h="22790" extrusionOk="0">
                  <a:moveTo>
                    <a:pt x="20337" y="0"/>
                  </a:moveTo>
                  <a:lnTo>
                    <a:pt x="0" y="20337"/>
                  </a:lnTo>
                  <a:lnTo>
                    <a:pt x="2453" y="22790"/>
                  </a:lnTo>
                  <a:lnTo>
                    <a:pt x="22790" y="2453"/>
                  </a:lnTo>
                  <a:lnTo>
                    <a:pt x="2033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 name="TextBox 32">
            <a:extLst>
              <a:ext uri="{FF2B5EF4-FFF2-40B4-BE49-F238E27FC236}">
                <a16:creationId xmlns:a16="http://schemas.microsoft.com/office/drawing/2014/main" xmlns="" id="{3C6C529C-F7E8-4534-A8D7-CAF8199F97F4}"/>
              </a:ext>
            </a:extLst>
          </p:cNvPr>
          <p:cNvSpPr txBox="1"/>
          <p:nvPr/>
        </p:nvSpPr>
        <p:spPr>
          <a:xfrm>
            <a:off x="346615" y="3213120"/>
            <a:ext cx="4572000" cy="369332"/>
          </a:xfrm>
          <a:prstGeom prst="rect">
            <a:avLst/>
          </a:prstGeom>
          <a:noFill/>
        </p:spPr>
        <p:txBody>
          <a:bodyPr wrap="square">
            <a:spAutoFit/>
          </a:bodyPr>
          <a:lstStyle/>
          <a:p>
            <a:r>
              <a:rPr lang="en-US" sz="1800" b="1" dirty="0">
                <a:solidFill>
                  <a:schemeClr val="tx1"/>
                </a:solidFill>
                <a:latin typeface="Fira Sans Extra Condensed"/>
              </a:rPr>
              <a:t>C. </a:t>
            </a:r>
            <a:r>
              <a:rPr lang="en-US" sz="1800" b="1" dirty="0" err="1">
                <a:solidFill>
                  <a:schemeClr val="tx1"/>
                </a:solidFill>
                <a:latin typeface="Fira Sans Extra Condensed"/>
              </a:rPr>
              <a:t>mTobacco</a:t>
            </a:r>
            <a:r>
              <a:rPr lang="en-US" sz="1800" b="1" dirty="0">
                <a:solidFill>
                  <a:schemeClr val="tx1"/>
                </a:solidFill>
                <a:latin typeface="Fira Sans Extra Condensed"/>
              </a:rPr>
              <a:t> </a:t>
            </a:r>
            <a:r>
              <a:rPr lang="en-US" sz="1800" b="1" dirty="0" smtClean="0">
                <a:solidFill>
                  <a:schemeClr val="tx1"/>
                </a:solidFill>
                <a:latin typeface="Fira Sans Extra Condensed"/>
              </a:rPr>
              <a:t>cessation.</a:t>
            </a:r>
            <a:endParaRPr lang="en-GB" dirty="0"/>
          </a:p>
        </p:txBody>
      </p:sp>
      <p:sp>
        <p:nvSpPr>
          <p:cNvPr id="34" name="مستطيل 33"/>
          <p:cNvSpPr/>
          <p:nvPr/>
        </p:nvSpPr>
        <p:spPr>
          <a:xfrm>
            <a:off x="292394" y="1466093"/>
            <a:ext cx="1491114" cy="375809"/>
          </a:xfrm>
          <a:prstGeom prst="rect">
            <a:avLst/>
          </a:prstGeom>
        </p:spPr>
        <p:txBody>
          <a:bodyPr wrap="none">
            <a:spAutoFit/>
          </a:bodyPr>
          <a:lstStyle/>
          <a:p>
            <a:pPr algn="just">
              <a:lnSpc>
                <a:spcPct val="107000"/>
              </a:lnSpc>
              <a:spcAft>
                <a:spcPts val="800"/>
              </a:spcAft>
              <a:buSzPts val="1100"/>
            </a:pPr>
            <a:r>
              <a:rPr lang="en-US" sz="1800" b="1" dirty="0">
                <a:solidFill>
                  <a:schemeClr val="tx1"/>
                </a:solidFill>
                <a:latin typeface="Fira Sans Extra Condensed"/>
              </a:rPr>
              <a:t>a. Brief </a:t>
            </a:r>
            <a:r>
              <a:rPr lang="en-US" sz="1800" b="1" dirty="0" smtClean="0">
                <a:solidFill>
                  <a:schemeClr val="tx1"/>
                </a:solidFill>
                <a:latin typeface="Fira Sans Extra Condensed"/>
              </a:rPr>
              <a:t>advice.</a:t>
            </a:r>
            <a:endParaRPr lang="en-GB" sz="1800" b="1" dirty="0">
              <a:solidFill>
                <a:schemeClr val="tx1"/>
              </a:solidFill>
              <a:latin typeface="Fira Sans Extra Condensed"/>
            </a:endParaRPr>
          </a:p>
        </p:txBody>
      </p:sp>
      <p:sp>
        <p:nvSpPr>
          <p:cNvPr id="35" name="مربع نص 34"/>
          <p:cNvSpPr txBox="1"/>
          <p:nvPr/>
        </p:nvSpPr>
        <p:spPr>
          <a:xfrm>
            <a:off x="8585200" y="4715933"/>
            <a:ext cx="558800" cy="307777"/>
          </a:xfrm>
          <a:prstGeom prst="rect">
            <a:avLst/>
          </a:prstGeom>
          <a:noFill/>
        </p:spPr>
        <p:txBody>
          <a:bodyPr wrap="square" rtlCol="1">
            <a:spAutoFit/>
          </a:bodyPr>
          <a:lstStyle/>
          <a:p>
            <a:pPr algn="ctr"/>
            <a:r>
              <a:rPr lang="en-US" b="1" dirty="0" smtClean="0"/>
              <a:t>14</a:t>
            </a:r>
            <a:endParaRPr lang="ar-SA" b="1" dirty="0"/>
          </a:p>
        </p:txBody>
      </p:sp>
    </p:spTree>
    <p:extLst>
      <p:ext uri="{BB962C8B-B14F-4D97-AF65-F5344CB8AC3E}">
        <p14:creationId xmlns:p14="http://schemas.microsoft.com/office/powerpoint/2010/main" val="139868806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1000"/>
                                        <p:tgtEl>
                                          <p:spTgt spid="6">
                                            <p:txEl>
                                              <p:pRg st="0" end="0"/>
                                            </p:txEl>
                                          </p:spTgt>
                                        </p:tgtEl>
                                      </p:cBhvr>
                                    </p:animEffect>
                                    <p:anim calcmode="lin" valueType="num">
                                      <p:cBhvr>
                                        <p:cTn id="13"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3">
                                            <p:txEl>
                                              <p:pRg st="0" end="0"/>
                                            </p:txEl>
                                          </p:spTgt>
                                        </p:tgtEl>
                                        <p:attrNameLst>
                                          <p:attrName>style.visibility</p:attrName>
                                        </p:attrNameLst>
                                      </p:cBhvr>
                                      <p:to>
                                        <p:strVal val="visible"/>
                                      </p:to>
                                    </p:set>
                                    <p:animEffect transition="in" filter="fade">
                                      <p:cBhvr>
                                        <p:cTn id="19"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xmlns="" id="{B558289F-A783-4F99-9EBD-DCBE59B75B06}"/>
              </a:ext>
            </a:extLst>
          </p:cNvPr>
          <p:cNvSpPr txBox="1"/>
          <p:nvPr/>
        </p:nvSpPr>
        <p:spPr>
          <a:xfrm>
            <a:off x="107937" y="1283029"/>
            <a:ext cx="7193902" cy="672172"/>
          </a:xfrm>
          <a:prstGeom prst="rect">
            <a:avLst/>
          </a:prstGeom>
          <a:noFill/>
        </p:spPr>
        <p:txBody>
          <a:bodyPr wrap="square">
            <a:spAutoFit/>
          </a:bodyPr>
          <a:lstStyle/>
          <a:p>
            <a:pPr lvl="0" algn="l" rtl="0">
              <a:lnSpc>
                <a:spcPct val="107000"/>
              </a:lnSpc>
              <a:spcAft>
                <a:spcPts val="800"/>
              </a:spcAft>
              <a:buClr>
                <a:srgbClr val="000000"/>
              </a:buClr>
              <a:buSzPts val="1100"/>
            </a:pPr>
            <a:r>
              <a:rPr lang="en-US" sz="1800" b="1" dirty="0">
                <a:solidFill>
                  <a:schemeClr val="tx1"/>
                </a:solidFill>
                <a:latin typeface="Fira Sans Extra Condensed"/>
              </a:rPr>
              <a:t>4. individual specialist approaches: 					</a:t>
            </a:r>
            <a:endParaRPr lang="en-GB" sz="1800" b="1" dirty="0">
              <a:solidFill>
                <a:schemeClr val="tx1"/>
              </a:solidFill>
              <a:latin typeface="Fira Sans Extra Condensed"/>
            </a:endParaRPr>
          </a:p>
        </p:txBody>
      </p:sp>
      <p:sp>
        <p:nvSpPr>
          <p:cNvPr id="11" name="TextBox 10">
            <a:extLst>
              <a:ext uri="{FF2B5EF4-FFF2-40B4-BE49-F238E27FC236}">
                <a16:creationId xmlns:a16="http://schemas.microsoft.com/office/drawing/2014/main" xmlns="" id="{E381C799-31E8-4529-8B40-076752F8BC79}"/>
              </a:ext>
            </a:extLst>
          </p:cNvPr>
          <p:cNvSpPr txBox="1"/>
          <p:nvPr/>
        </p:nvSpPr>
        <p:spPr>
          <a:xfrm>
            <a:off x="287730" y="3475988"/>
            <a:ext cx="5654351" cy="369332"/>
          </a:xfrm>
          <a:prstGeom prst="rect">
            <a:avLst/>
          </a:prstGeom>
          <a:noFill/>
        </p:spPr>
        <p:txBody>
          <a:bodyPr wrap="square" rtlCol="0">
            <a:spAutoFit/>
          </a:bodyPr>
          <a:lstStyle/>
          <a:p>
            <a:pPr algn="just"/>
            <a:r>
              <a:rPr lang="en-US" sz="1800" b="1" dirty="0">
                <a:solidFill>
                  <a:schemeClr val="tx1"/>
                </a:solidFill>
                <a:latin typeface="Fira Sans Extra Condensed"/>
              </a:rPr>
              <a:t>b. Cessation clinics:</a:t>
            </a:r>
            <a:endParaRPr lang="en-GB" dirty="0"/>
          </a:p>
        </p:txBody>
      </p:sp>
      <p:grpSp>
        <p:nvGrpSpPr>
          <p:cNvPr id="14" name="Google Shape;1722;p34">
            <a:extLst>
              <a:ext uri="{FF2B5EF4-FFF2-40B4-BE49-F238E27FC236}">
                <a16:creationId xmlns:a16="http://schemas.microsoft.com/office/drawing/2014/main" xmlns="" id="{118B119D-3A94-4DD2-ABF4-43411CF5BE8C}"/>
              </a:ext>
            </a:extLst>
          </p:cNvPr>
          <p:cNvGrpSpPr/>
          <p:nvPr/>
        </p:nvGrpSpPr>
        <p:grpSpPr>
          <a:xfrm rot="20743097">
            <a:off x="6505748" y="2699120"/>
            <a:ext cx="2175829" cy="2105749"/>
            <a:chOff x="651503" y="1206972"/>
            <a:chExt cx="2761643" cy="2762412"/>
          </a:xfrm>
        </p:grpSpPr>
        <p:sp>
          <p:nvSpPr>
            <p:cNvPr id="15" name="Google Shape;1723;p34">
              <a:extLst>
                <a:ext uri="{FF2B5EF4-FFF2-40B4-BE49-F238E27FC236}">
                  <a16:creationId xmlns:a16="http://schemas.microsoft.com/office/drawing/2014/main" xmlns="" id="{3FC54F8E-F9C3-43AF-82CC-D2EF1C17F3A0}"/>
                </a:ext>
              </a:extLst>
            </p:cNvPr>
            <p:cNvSpPr/>
            <p:nvPr/>
          </p:nvSpPr>
          <p:spPr>
            <a:xfrm>
              <a:off x="651503" y="1206972"/>
              <a:ext cx="2761643" cy="2762412"/>
            </a:xfrm>
            <a:custGeom>
              <a:avLst/>
              <a:gdLst/>
              <a:ahLst/>
              <a:cxnLst/>
              <a:rect l="l" t="t" r="r" b="b"/>
              <a:pathLst>
                <a:path w="46675" h="46688" extrusionOk="0">
                  <a:moveTo>
                    <a:pt x="23338" y="4978"/>
                  </a:moveTo>
                  <a:lnTo>
                    <a:pt x="24278" y="4990"/>
                  </a:lnTo>
                  <a:lnTo>
                    <a:pt x="26136" y="5180"/>
                  </a:lnTo>
                  <a:lnTo>
                    <a:pt x="27922" y="5549"/>
                  </a:lnTo>
                  <a:lnTo>
                    <a:pt x="29648" y="6085"/>
                  </a:lnTo>
                  <a:lnTo>
                    <a:pt x="31303" y="6776"/>
                  </a:lnTo>
                  <a:lnTo>
                    <a:pt x="32863" y="7633"/>
                  </a:lnTo>
                  <a:lnTo>
                    <a:pt x="34327" y="8621"/>
                  </a:lnTo>
                  <a:lnTo>
                    <a:pt x="35685" y="9741"/>
                  </a:lnTo>
                  <a:lnTo>
                    <a:pt x="36935" y="10991"/>
                  </a:lnTo>
                  <a:lnTo>
                    <a:pt x="38054" y="12360"/>
                  </a:lnTo>
                  <a:lnTo>
                    <a:pt x="39043" y="13825"/>
                  </a:lnTo>
                  <a:lnTo>
                    <a:pt x="39900" y="15384"/>
                  </a:lnTo>
                  <a:lnTo>
                    <a:pt x="40590" y="17028"/>
                  </a:lnTo>
                  <a:lnTo>
                    <a:pt x="41126" y="18754"/>
                  </a:lnTo>
                  <a:lnTo>
                    <a:pt x="41495" y="20540"/>
                  </a:lnTo>
                  <a:lnTo>
                    <a:pt x="41686" y="22398"/>
                  </a:lnTo>
                  <a:lnTo>
                    <a:pt x="41698" y="23338"/>
                  </a:lnTo>
                  <a:lnTo>
                    <a:pt x="41686" y="24279"/>
                  </a:lnTo>
                  <a:lnTo>
                    <a:pt x="41495" y="26136"/>
                  </a:lnTo>
                  <a:lnTo>
                    <a:pt x="41126" y="27922"/>
                  </a:lnTo>
                  <a:lnTo>
                    <a:pt x="40590" y="29649"/>
                  </a:lnTo>
                  <a:lnTo>
                    <a:pt x="39888" y="31292"/>
                  </a:lnTo>
                  <a:lnTo>
                    <a:pt x="39043" y="32852"/>
                  </a:lnTo>
                  <a:lnTo>
                    <a:pt x="38054" y="34316"/>
                  </a:lnTo>
                  <a:lnTo>
                    <a:pt x="36923" y="35685"/>
                  </a:lnTo>
                  <a:lnTo>
                    <a:pt x="35685" y="36936"/>
                  </a:lnTo>
                  <a:lnTo>
                    <a:pt x="34316" y="38055"/>
                  </a:lnTo>
                  <a:lnTo>
                    <a:pt x="32851" y="39043"/>
                  </a:lnTo>
                  <a:lnTo>
                    <a:pt x="31291" y="39900"/>
                  </a:lnTo>
                  <a:lnTo>
                    <a:pt x="29648" y="40591"/>
                  </a:lnTo>
                  <a:lnTo>
                    <a:pt x="27922" y="41127"/>
                  </a:lnTo>
                  <a:lnTo>
                    <a:pt x="26124" y="41496"/>
                  </a:lnTo>
                  <a:lnTo>
                    <a:pt x="24278" y="41686"/>
                  </a:lnTo>
                  <a:lnTo>
                    <a:pt x="23338" y="41710"/>
                  </a:lnTo>
                  <a:lnTo>
                    <a:pt x="22385" y="41686"/>
                  </a:lnTo>
                  <a:lnTo>
                    <a:pt x="20539" y="41496"/>
                  </a:lnTo>
                  <a:lnTo>
                    <a:pt x="18753" y="41127"/>
                  </a:lnTo>
                  <a:lnTo>
                    <a:pt x="17027" y="40591"/>
                  </a:lnTo>
                  <a:lnTo>
                    <a:pt x="15384" y="39900"/>
                  </a:lnTo>
                  <a:lnTo>
                    <a:pt x="13812" y="39055"/>
                  </a:lnTo>
                  <a:lnTo>
                    <a:pt x="12348" y="38055"/>
                  </a:lnTo>
                  <a:lnTo>
                    <a:pt x="10990" y="36936"/>
                  </a:lnTo>
                  <a:lnTo>
                    <a:pt x="9740" y="35685"/>
                  </a:lnTo>
                  <a:lnTo>
                    <a:pt x="8621" y="34328"/>
                  </a:lnTo>
                  <a:lnTo>
                    <a:pt x="7633" y="32864"/>
                  </a:lnTo>
                  <a:lnTo>
                    <a:pt x="6775" y="31304"/>
                  </a:lnTo>
                  <a:lnTo>
                    <a:pt x="6073" y="29649"/>
                  </a:lnTo>
                  <a:lnTo>
                    <a:pt x="5537" y="27934"/>
                  </a:lnTo>
                  <a:lnTo>
                    <a:pt x="5168" y="26136"/>
                  </a:lnTo>
                  <a:lnTo>
                    <a:pt x="4989" y="24279"/>
                  </a:lnTo>
                  <a:lnTo>
                    <a:pt x="4965" y="23338"/>
                  </a:lnTo>
                  <a:lnTo>
                    <a:pt x="4989" y="22398"/>
                  </a:lnTo>
                  <a:lnTo>
                    <a:pt x="5168" y="20540"/>
                  </a:lnTo>
                  <a:lnTo>
                    <a:pt x="5537" y="18754"/>
                  </a:lnTo>
                  <a:lnTo>
                    <a:pt x="6073" y="17028"/>
                  </a:lnTo>
                  <a:lnTo>
                    <a:pt x="6775" y="15384"/>
                  </a:lnTo>
                  <a:lnTo>
                    <a:pt x="7633" y="13825"/>
                  </a:lnTo>
                  <a:lnTo>
                    <a:pt x="8621" y="12360"/>
                  </a:lnTo>
                  <a:lnTo>
                    <a:pt x="9740" y="10991"/>
                  </a:lnTo>
                  <a:lnTo>
                    <a:pt x="10990" y="9741"/>
                  </a:lnTo>
                  <a:lnTo>
                    <a:pt x="12348" y="8621"/>
                  </a:lnTo>
                  <a:lnTo>
                    <a:pt x="13812" y="7633"/>
                  </a:lnTo>
                  <a:lnTo>
                    <a:pt x="15384" y="6776"/>
                  </a:lnTo>
                  <a:lnTo>
                    <a:pt x="17027" y="6085"/>
                  </a:lnTo>
                  <a:lnTo>
                    <a:pt x="18753" y="5549"/>
                  </a:lnTo>
                  <a:lnTo>
                    <a:pt x="20539" y="5180"/>
                  </a:lnTo>
                  <a:lnTo>
                    <a:pt x="22385" y="4990"/>
                  </a:lnTo>
                  <a:lnTo>
                    <a:pt x="23338" y="4978"/>
                  </a:lnTo>
                  <a:close/>
                  <a:moveTo>
                    <a:pt x="22730" y="1"/>
                  </a:moveTo>
                  <a:lnTo>
                    <a:pt x="21540" y="72"/>
                  </a:lnTo>
                  <a:lnTo>
                    <a:pt x="20361" y="191"/>
                  </a:lnTo>
                  <a:lnTo>
                    <a:pt x="19206" y="370"/>
                  </a:lnTo>
                  <a:lnTo>
                    <a:pt x="18063" y="596"/>
                  </a:lnTo>
                  <a:lnTo>
                    <a:pt x="16956" y="882"/>
                  </a:lnTo>
                  <a:lnTo>
                    <a:pt x="15860" y="1227"/>
                  </a:lnTo>
                  <a:lnTo>
                    <a:pt x="14777" y="1620"/>
                  </a:lnTo>
                  <a:lnTo>
                    <a:pt x="13217" y="2299"/>
                  </a:lnTo>
                  <a:lnTo>
                    <a:pt x="11240" y="3382"/>
                  </a:lnTo>
                  <a:lnTo>
                    <a:pt x="9371" y="4645"/>
                  </a:lnTo>
                  <a:lnTo>
                    <a:pt x="7644" y="6073"/>
                  </a:lnTo>
                  <a:lnTo>
                    <a:pt x="6061" y="7657"/>
                  </a:lnTo>
                  <a:lnTo>
                    <a:pt x="4632" y="9395"/>
                  </a:lnTo>
                  <a:lnTo>
                    <a:pt x="3370" y="11253"/>
                  </a:lnTo>
                  <a:lnTo>
                    <a:pt x="2298" y="13241"/>
                  </a:lnTo>
                  <a:lnTo>
                    <a:pt x="1620" y="14801"/>
                  </a:lnTo>
                  <a:lnTo>
                    <a:pt x="1227" y="15873"/>
                  </a:lnTo>
                  <a:lnTo>
                    <a:pt x="881" y="16968"/>
                  </a:lnTo>
                  <a:lnTo>
                    <a:pt x="596" y="18087"/>
                  </a:lnTo>
                  <a:lnTo>
                    <a:pt x="357" y="19230"/>
                  </a:lnTo>
                  <a:lnTo>
                    <a:pt x="179" y="20385"/>
                  </a:lnTo>
                  <a:lnTo>
                    <a:pt x="60" y="21564"/>
                  </a:lnTo>
                  <a:lnTo>
                    <a:pt x="0" y="22755"/>
                  </a:lnTo>
                  <a:lnTo>
                    <a:pt x="0" y="23350"/>
                  </a:lnTo>
                  <a:lnTo>
                    <a:pt x="0" y="23957"/>
                  </a:lnTo>
                  <a:lnTo>
                    <a:pt x="60" y="25148"/>
                  </a:lnTo>
                  <a:lnTo>
                    <a:pt x="179" y="26315"/>
                  </a:lnTo>
                  <a:lnTo>
                    <a:pt x="357" y="27482"/>
                  </a:lnTo>
                  <a:lnTo>
                    <a:pt x="596" y="28613"/>
                  </a:lnTo>
                  <a:lnTo>
                    <a:pt x="881" y="29732"/>
                  </a:lnTo>
                  <a:lnTo>
                    <a:pt x="1227" y="30827"/>
                  </a:lnTo>
                  <a:lnTo>
                    <a:pt x="1620" y="31899"/>
                  </a:lnTo>
                  <a:lnTo>
                    <a:pt x="2298" y="33459"/>
                  </a:lnTo>
                  <a:lnTo>
                    <a:pt x="3370" y="35447"/>
                  </a:lnTo>
                  <a:lnTo>
                    <a:pt x="4632" y="37305"/>
                  </a:lnTo>
                  <a:lnTo>
                    <a:pt x="6061" y="39043"/>
                  </a:lnTo>
                  <a:lnTo>
                    <a:pt x="7644" y="40627"/>
                  </a:lnTo>
                  <a:lnTo>
                    <a:pt x="9371" y="42056"/>
                  </a:lnTo>
                  <a:lnTo>
                    <a:pt x="11240" y="43318"/>
                  </a:lnTo>
                  <a:lnTo>
                    <a:pt x="13217" y="44389"/>
                  </a:lnTo>
                  <a:lnTo>
                    <a:pt x="14777" y="45068"/>
                  </a:lnTo>
                  <a:lnTo>
                    <a:pt x="15860" y="45461"/>
                  </a:lnTo>
                  <a:lnTo>
                    <a:pt x="16956" y="45806"/>
                  </a:lnTo>
                  <a:lnTo>
                    <a:pt x="18063" y="46092"/>
                  </a:lnTo>
                  <a:lnTo>
                    <a:pt x="19206" y="46330"/>
                  </a:lnTo>
                  <a:lnTo>
                    <a:pt x="20361" y="46509"/>
                  </a:lnTo>
                  <a:lnTo>
                    <a:pt x="21540" y="46628"/>
                  </a:lnTo>
                  <a:lnTo>
                    <a:pt x="22730" y="46687"/>
                  </a:lnTo>
                  <a:lnTo>
                    <a:pt x="23933" y="46687"/>
                  </a:lnTo>
                  <a:lnTo>
                    <a:pt x="25124" y="46628"/>
                  </a:lnTo>
                  <a:lnTo>
                    <a:pt x="26302" y="46509"/>
                  </a:lnTo>
                  <a:lnTo>
                    <a:pt x="27457" y="46330"/>
                  </a:lnTo>
                  <a:lnTo>
                    <a:pt x="28600" y="46092"/>
                  </a:lnTo>
                  <a:lnTo>
                    <a:pt x="29720" y="45806"/>
                  </a:lnTo>
                  <a:lnTo>
                    <a:pt x="30815" y="45461"/>
                  </a:lnTo>
                  <a:lnTo>
                    <a:pt x="31887" y="45068"/>
                  </a:lnTo>
                  <a:lnTo>
                    <a:pt x="33446" y="44389"/>
                  </a:lnTo>
                  <a:lnTo>
                    <a:pt x="35435" y="43306"/>
                  </a:lnTo>
                  <a:lnTo>
                    <a:pt x="37292" y="42044"/>
                  </a:lnTo>
                  <a:lnTo>
                    <a:pt x="39031" y="40615"/>
                  </a:lnTo>
                  <a:lnTo>
                    <a:pt x="40614" y="39031"/>
                  </a:lnTo>
                  <a:lnTo>
                    <a:pt x="42043" y="37305"/>
                  </a:lnTo>
                  <a:lnTo>
                    <a:pt x="43293" y="35435"/>
                  </a:lnTo>
                  <a:lnTo>
                    <a:pt x="44377" y="33447"/>
                  </a:lnTo>
                  <a:lnTo>
                    <a:pt x="45055" y="31887"/>
                  </a:lnTo>
                  <a:lnTo>
                    <a:pt x="45448" y="30816"/>
                  </a:lnTo>
                  <a:lnTo>
                    <a:pt x="45782" y="29720"/>
                  </a:lnTo>
                  <a:lnTo>
                    <a:pt x="46079" y="28601"/>
                  </a:lnTo>
                  <a:lnTo>
                    <a:pt x="46306" y="27458"/>
                  </a:lnTo>
                  <a:lnTo>
                    <a:pt x="46484" y="26303"/>
                  </a:lnTo>
                  <a:lnTo>
                    <a:pt x="46603" y="25136"/>
                  </a:lnTo>
                  <a:lnTo>
                    <a:pt x="46663" y="23945"/>
                  </a:lnTo>
                  <a:lnTo>
                    <a:pt x="46675" y="23338"/>
                  </a:lnTo>
                  <a:lnTo>
                    <a:pt x="46663" y="22731"/>
                  </a:lnTo>
                  <a:lnTo>
                    <a:pt x="46603" y="21540"/>
                  </a:lnTo>
                  <a:lnTo>
                    <a:pt x="46484" y="20373"/>
                  </a:lnTo>
                  <a:lnTo>
                    <a:pt x="46306" y="19218"/>
                  </a:lnTo>
                  <a:lnTo>
                    <a:pt x="46079" y="18075"/>
                  </a:lnTo>
                  <a:lnTo>
                    <a:pt x="45782" y="16956"/>
                  </a:lnTo>
                  <a:lnTo>
                    <a:pt x="45448" y="15861"/>
                  </a:lnTo>
                  <a:lnTo>
                    <a:pt x="45055" y="14789"/>
                  </a:lnTo>
                  <a:lnTo>
                    <a:pt x="44377" y="13229"/>
                  </a:lnTo>
                  <a:lnTo>
                    <a:pt x="43293" y="11241"/>
                  </a:lnTo>
                  <a:lnTo>
                    <a:pt x="42043" y="9383"/>
                  </a:lnTo>
                  <a:lnTo>
                    <a:pt x="40614" y="7657"/>
                  </a:lnTo>
                  <a:lnTo>
                    <a:pt x="39031" y="6061"/>
                  </a:lnTo>
                  <a:lnTo>
                    <a:pt x="37292" y="4645"/>
                  </a:lnTo>
                  <a:lnTo>
                    <a:pt x="35435" y="3382"/>
                  </a:lnTo>
                  <a:lnTo>
                    <a:pt x="33446" y="2299"/>
                  </a:lnTo>
                  <a:lnTo>
                    <a:pt x="31887" y="1620"/>
                  </a:lnTo>
                  <a:lnTo>
                    <a:pt x="30815" y="1227"/>
                  </a:lnTo>
                  <a:lnTo>
                    <a:pt x="29720" y="882"/>
                  </a:lnTo>
                  <a:lnTo>
                    <a:pt x="28600" y="596"/>
                  </a:lnTo>
                  <a:lnTo>
                    <a:pt x="27457" y="358"/>
                  </a:lnTo>
                  <a:lnTo>
                    <a:pt x="26302" y="191"/>
                  </a:lnTo>
                  <a:lnTo>
                    <a:pt x="25124" y="72"/>
                  </a:lnTo>
                  <a:lnTo>
                    <a:pt x="2393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724;p34">
              <a:extLst>
                <a:ext uri="{FF2B5EF4-FFF2-40B4-BE49-F238E27FC236}">
                  <a16:creationId xmlns:a16="http://schemas.microsoft.com/office/drawing/2014/main" xmlns="" id="{51B17299-F584-42D9-A13A-22049A74125E}"/>
                </a:ext>
              </a:extLst>
            </p:cNvPr>
            <p:cNvSpPr/>
            <p:nvPr/>
          </p:nvSpPr>
          <p:spPr>
            <a:xfrm>
              <a:off x="945393" y="1501630"/>
              <a:ext cx="2173755" cy="2173755"/>
            </a:xfrm>
            <a:custGeom>
              <a:avLst/>
              <a:gdLst/>
              <a:ahLst/>
              <a:cxnLst/>
              <a:rect l="l" t="t" r="r" b="b"/>
              <a:pathLst>
                <a:path w="36739" h="36739" extrusionOk="0">
                  <a:moveTo>
                    <a:pt x="17896" y="1"/>
                  </a:moveTo>
                  <a:lnTo>
                    <a:pt x="16958" y="54"/>
                  </a:lnTo>
                  <a:lnTo>
                    <a:pt x="16030" y="144"/>
                  </a:lnTo>
                  <a:lnTo>
                    <a:pt x="15119" y="286"/>
                  </a:lnTo>
                  <a:lnTo>
                    <a:pt x="14226" y="465"/>
                  </a:lnTo>
                  <a:lnTo>
                    <a:pt x="13342" y="697"/>
                  </a:lnTo>
                  <a:lnTo>
                    <a:pt x="12484" y="965"/>
                  </a:lnTo>
                  <a:lnTo>
                    <a:pt x="11636" y="1278"/>
                  </a:lnTo>
                  <a:lnTo>
                    <a:pt x="10815" y="1626"/>
                  </a:lnTo>
                  <a:lnTo>
                    <a:pt x="10011" y="2010"/>
                  </a:lnTo>
                  <a:lnTo>
                    <a:pt x="9234" y="2439"/>
                  </a:lnTo>
                  <a:lnTo>
                    <a:pt x="8475" y="2894"/>
                  </a:lnTo>
                  <a:lnTo>
                    <a:pt x="7743" y="3394"/>
                  </a:lnTo>
                  <a:lnTo>
                    <a:pt x="7037" y="3921"/>
                  </a:lnTo>
                  <a:lnTo>
                    <a:pt x="6350" y="4484"/>
                  </a:lnTo>
                  <a:lnTo>
                    <a:pt x="5698" y="5073"/>
                  </a:lnTo>
                  <a:lnTo>
                    <a:pt x="5073" y="5698"/>
                  </a:lnTo>
                  <a:lnTo>
                    <a:pt x="4483" y="6350"/>
                  </a:lnTo>
                  <a:lnTo>
                    <a:pt x="3921" y="7029"/>
                  </a:lnTo>
                  <a:lnTo>
                    <a:pt x="3394" y="7743"/>
                  </a:lnTo>
                  <a:lnTo>
                    <a:pt x="2894" y="8475"/>
                  </a:lnTo>
                  <a:lnTo>
                    <a:pt x="2438" y="9234"/>
                  </a:lnTo>
                  <a:lnTo>
                    <a:pt x="2010" y="10011"/>
                  </a:lnTo>
                  <a:lnTo>
                    <a:pt x="1626" y="10815"/>
                  </a:lnTo>
                  <a:lnTo>
                    <a:pt x="1277" y="11636"/>
                  </a:lnTo>
                  <a:lnTo>
                    <a:pt x="965" y="12485"/>
                  </a:lnTo>
                  <a:lnTo>
                    <a:pt x="697" y="13342"/>
                  </a:lnTo>
                  <a:lnTo>
                    <a:pt x="474" y="14226"/>
                  </a:lnTo>
                  <a:lnTo>
                    <a:pt x="286" y="15119"/>
                  </a:lnTo>
                  <a:lnTo>
                    <a:pt x="143" y="16030"/>
                  </a:lnTo>
                  <a:lnTo>
                    <a:pt x="54" y="16959"/>
                  </a:lnTo>
                  <a:lnTo>
                    <a:pt x="0" y="17896"/>
                  </a:lnTo>
                  <a:lnTo>
                    <a:pt x="0" y="18370"/>
                  </a:lnTo>
                  <a:lnTo>
                    <a:pt x="0" y="18843"/>
                  </a:lnTo>
                  <a:lnTo>
                    <a:pt x="54" y="19781"/>
                  </a:lnTo>
                  <a:lnTo>
                    <a:pt x="143" y="20700"/>
                  </a:lnTo>
                  <a:lnTo>
                    <a:pt x="286" y="21611"/>
                  </a:lnTo>
                  <a:lnTo>
                    <a:pt x="474" y="22513"/>
                  </a:lnTo>
                  <a:lnTo>
                    <a:pt x="697" y="23388"/>
                  </a:lnTo>
                  <a:lnTo>
                    <a:pt x="965" y="24254"/>
                  </a:lnTo>
                  <a:lnTo>
                    <a:pt x="1277" y="25094"/>
                  </a:lnTo>
                  <a:lnTo>
                    <a:pt x="1626" y="25924"/>
                  </a:lnTo>
                  <a:lnTo>
                    <a:pt x="2010" y="26719"/>
                  </a:lnTo>
                  <a:lnTo>
                    <a:pt x="2438" y="27505"/>
                  </a:lnTo>
                  <a:lnTo>
                    <a:pt x="2894" y="28264"/>
                  </a:lnTo>
                  <a:lnTo>
                    <a:pt x="3394" y="28996"/>
                  </a:lnTo>
                  <a:lnTo>
                    <a:pt x="3921" y="29702"/>
                  </a:lnTo>
                  <a:lnTo>
                    <a:pt x="4483" y="30380"/>
                  </a:lnTo>
                  <a:lnTo>
                    <a:pt x="5073" y="31032"/>
                  </a:lnTo>
                  <a:lnTo>
                    <a:pt x="5698" y="31657"/>
                  </a:lnTo>
                  <a:lnTo>
                    <a:pt x="6350" y="32256"/>
                  </a:lnTo>
                  <a:lnTo>
                    <a:pt x="7037" y="32818"/>
                  </a:lnTo>
                  <a:lnTo>
                    <a:pt x="7743" y="33345"/>
                  </a:lnTo>
                  <a:lnTo>
                    <a:pt x="8475" y="33836"/>
                  </a:lnTo>
                  <a:lnTo>
                    <a:pt x="9234" y="34301"/>
                  </a:lnTo>
                  <a:lnTo>
                    <a:pt x="10011" y="34720"/>
                  </a:lnTo>
                  <a:lnTo>
                    <a:pt x="10815" y="35113"/>
                  </a:lnTo>
                  <a:lnTo>
                    <a:pt x="11636" y="35462"/>
                  </a:lnTo>
                  <a:lnTo>
                    <a:pt x="12484" y="35774"/>
                  </a:lnTo>
                  <a:lnTo>
                    <a:pt x="13342" y="36042"/>
                  </a:lnTo>
                  <a:lnTo>
                    <a:pt x="14226" y="36265"/>
                  </a:lnTo>
                  <a:lnTo>
                    <a:pt x="15119" y="36453"/>
                  </a:lnTo>
                  <a:lnTo>
                    <a:pt x="16030" y="36587"/>
                  </a:lnTo>
                  <a:lnTo>
                    <a:pt x="16958" y="36685"/>
                  </a:lnTo>
                  <a:lnTo>
                    <a:pt x="17896" y="36730"/>
                  </a:lnTo>
                  <a:lnTo>
                    <a:pt x="18369" y="36738"/>
                  </a:lnTo>
                  <a:lnTo>
                    <a:pt x="18843" y="36730"/>
                  </a:lnTo>
                  <a:lnTo>
                    <a:pt x="19780" y="36685"/>
                  </a:lnTo>
                  <a:lnTo>
                    <a:pt x="20709" y="36587"/>
                  </a:lnTo>
                  <a:lnTo>
                    <a:pt x="21620" y="36453"/>
                  </a:lnTo>
                  <a:lnTo>
                    <a:pt x="22513" y="36265"/>
                  </a:lnTo>
                  <a:lnTo>
                    <a:pt x="23388" y="36042"/>
                  </a:lnTo>
                  <a:lnTo>
                    <a:pt x="24254" y="35774"/>
                  </a:lnTo>
                  <a:lnTo>
                    <a:pt x="25094" y="35462"/>
                  </a:lnTo>
                  <a:lnTo>
                    <a:pt x="25924" y="35113"/>
                  </a:lnTo>
                  <a:lnTo>
                    <a:pt x="26728" y="34720"/>
                  </a:lnTo>
                  <a:lnTo>
                    <a:pt x="27505" y="34301"/>
                  </a:lnTo>
                  <a:lnTo>
                    <a:pt x="28264" y="33836"/>
                  </a:lnTo>
                  <a:lnTo>
                    <a:pt x="28996" y="33345"/>
                  </a:lnTo>
                  <a:lnTo>
                    <a:pt x="29701" y="32818"/>
                  </a:lnTo>
                  <a:lnTo>
                    <a:pt x="30380" y="32256"/>
                  </a:lnTo>
                  <a:lnTo>
                    <a:pt x="31032" y="31657"/>
                  </a:lnTo>
                  <a:lnTo>
                    <a:pt x="31657" y="31032"/>
                  </a:lnTo>
                  <a:lnTo>
                    <a:pt x="32255" y="30380"/>
                  </a:lnTo>
                  <a:lnTo>
                    <a:pt x="32818" y="29702"/>
                  </a:lnTo>
                  <a:lnTo>
                    <a:pt x="33345" y="28996"/>
                  </a:lnTo>
                  <a:lnTo>
                    <a:pt x="33836" y="28264"/>
                  </a:lnTo>
                  <a:lnTo>
                    <a:pt x="34300" y="27505"/>
                  </a:lnTo>
                  <a:lnTo>
                    <a:pt x="34729" y="26719"/>
                  </a:lnTo>
                  <a:lnTo>
                    <a:pt x="35113" y="25924"/>
                  </a:lnTo>
                  <a:lnTo>
                    <a:pt x="35461" y="25094"/>
                  </a:lnTo>
                  <a:lnTo>
                    <a:pt x="35774" y="24254"/>
                  </a:lnTo>
                  <a:lnTo>
                    <a:pt x="36042" y="23388"/>
                  </a:lnTo>
                  <a:lnTo>
                    <a:pt x="36265" y="22513"/>
                  </a:lnTo>
                  <a:lnTo>
                    <a:pt x="36453" y="21611"/>
                  </a:lnTo>
                  <a:lnTo>
                    <a:pt x="36586" y="20700"/>
                  </a:lnTo>
                  <a:lnTo>
                    <a:pt x="36685" y="19781"/>
                  </a:lnTo>
                  <a:lnTo>
                    <a:pt x="36729" y="18843"/>
                  </a:lnTo>
                  <a:lnTo>
                    <a:pt x="36738" y="18370"/>
                  </a:lnTo>
                  <a:lnTo>
                    <a:pt x="36729" y="17896"/>
                  </a:lnTo>
                  <a:lnTo>
                    <a:pt x="36685" y="16959"/>
                  </a:lnTo>
                  <a:lnTo>
                    <a:pt x="36586" y="16030"/>
                  </a:lnTo>
                  <a:lnTo>
                    <a:pt x="36453" y="15119"/>
                  </a:lnTo>
                  <a:lnTo>
                    <a:pt x="36265" y="14226"/>
                  </a:lnTo>
                  <a:lnTo>
                    <a:pt x="36042" y="13342"/>
                  </a:lnTo>
                  <a:lnTo>
                    <a:pt x="35774" y="12485"/>
                  </a:lnTo>
                  <a:lnTo>
                    <a:pt x="35461" y="11636"/>
                  </a:lnTo>
                  <a:lnTo>
                    <a:pt x="35113" y="10815"/>
                  </a:lnTo>
                  <a:lnTo>
                    <a:pt x="34729" y="10011"/>
                  </a:lnTo>
                  <a:lnTo>
                    <a:pt x="34300" y="9234"/>
                  </a:lnTo>
                  <a:lnTo>
                    <a:pt x="33836" y="8475"/>
                  </a:lnTo>
                  <a:lnTo>
                    <a:pt x="33345" y="7743"/>
                  </a:lnTo>
                  <a:lnTo>
                    <a:pt x="32818" y="7029"/>
                  </a:lnTo>
                  <a:lnTo>
                    <a:pt x="32255" y="6350"/>
                  </a:lnTo>
                  <a:lnTo>
                    <a:pt x="31657" y="5698"/>
                  </a:lnTo>
                  <a:lnTo>
                    <a:pt x="31032" y="5073"/>
                  </a:lnTo>
                  <a:lnTo>
                    <a:pt x="30380" y="4484"/>
                  </a:lnTo>
                  <a:lnTo>
                    <a:pt x="29701" y="3921"/>
                  </a:lnTo>
                  <a:lnTo>
                    <a:pt x="28996" y="3394"/>
                  </a:lnTo>
                  <a:lnTo>
                    <a:pt x="28264" y="2894"/>
                  </a:lnTo>
                  <a:lnTo>
                    <a:pt x="27505" y="2439"/>
                  </a:lnTo>
                  <a:lnTo>
                    <a:pt x="26728" y="2010"/>
                  </a:lnTo>
                  <a:lnTo>
                    <a:pt x="25924" y="1626"/>
                  </a:lnTo>
                  <a:lnTo>
                    <a:pt x="25094" y="1278"/>
                  </a:lnTo>
                  <a:lnTo>
                    <a:pt x="24254" y="965"/>
                  </a:lnTo>
                  <a:lnTo>
                    <a:pt x="23388" y="697"/>
                  </a:lnTo>
                  <a:lnTo>
                    <a:pt x="22513" y="465"/>
                  </a:lnTo>
                  <a:lnTo>
                    <a:pt x="21620" y="286"/>
                  </a:lnTo>
                  <a:lnTo>
                    <a:pt x="20709" y="144"/>
                  </a:lnTo>
                  <a:lnTo>
                    <a:pt x="19780" y="54"/>
                  </a:lnTo>
                  <a:lnTo>
                    <a:pt x="1884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25;p34">
              <a:extLst>
                <a:ext uri="{FF2B5EF4-FFF2-40B4-BE49-F238E27FC236}">
                  <a16:creationId xmlns:a16="http://schemas.microsoft.com/office/drawing/2014/main" xmlns="" id="{B16E5D34-0E53-4321-874D-757CDB987BCF}"/>
                </a:ext>
              </a:extLst>
            </p:cNvPr>
            <p:cNvSpPr/>
            <p:nvPr/>
          </p:nvSpPr>
          <p:spPr>
            <a:xfrm>
              <a:off x="1325313" y="2587958"/>
              <a:ext cx="1014486" cy="976500"/>
            </a:xfrm>
            <a:custGeom>
              <a:avLst/>
              <a:gdLst/>
              <a:ahLst/>
              <a:cxnLst/>
              <a:rect l="l" t="t" r="r" b="b"/>
              <a:pathLst>
                <a:path w="17146" h="16504" extrusionOk="0">
                  <a:moveTo>
                    <a:pt x="8868" y="1"/>
                  </a:moveTo>
                  <a:lnTo>
                    <a:pt x="8028" y="45"/>
                  </a:lnTo>
                  <a:lnTo>
                    <a:pt x="7189" y="170"/>
                  </a:lnTo>
                  <a:lnTo>
                    <a:pt x="6358" y="385"/>
                  </a:lnTo>
                  <a:lnTo>
                    <a:pt x="5528" y="679"/>
                  </a:lnTo>
                  <a:lnTo>
                    <a:pt x="5126" y="858"/>
                  </a:lnTo>
                  <a:lnTo>
                    <a:pt x="4724" y="1054"/>
                  </a:lnTo>
                  <a:lnTo>
                    <a:pt x="3965" y="1501"/>
                  </a:lnTo>
                  <a:lnTo>
                    <a:pt x="3268" y="2001"/>
                  </a:lnTo>
                  <a:lnTo>
                    <a:pt x="2634" y="2564"/>
                  </a:lnTo>
                  <a:lnTo>
                    <a:pt x="2054" y="3171"/>
                  </a:lnTo>
                  <a:lnTo>
                    <a:pt x="1554" y="3823"/>
                  </a:lnTo>
                  <a:lnTo>
                    <a:pt x="1107" y="4519"/>
                  </a:lnTo>
                  <a:lnTo>
                    <a:pt x="741" y="5243"/>
                  </a:lnTo>
                  <a:lnTo>
                    <a:pt x="438" y="5993"/>
                  </a:lnTo>
                  <a:lnTo>
                    <a:pt x="214" y="6761"/>
                  </a:lnTo>
                  <a:lnTo>
                    <a:pt x="71" y="7546"/>
                  </a:lnTo>
                  <a:lnTo>
                    <a:pt x="0" y="8341"/>
                  </a:lnTo>
                  <a:lnTo>
                    <a:pt x="9" y="9145"/>
                  </a:lnTo>
                  <a:lnTo>
                    <a:pt x="107" y="9949"/>
                  </a:lnTo>
                  <a:lnTo>
                    <a:pt x="286" y="10743"/>
                  </a:lnTo>
                  <a:lnTo>
                    <a:pt x="554" y="11529"/>
                  </a:lnTo>
                  <a:lnTo>
                    <a:pt x="723" y="11913"/>
                  </a:lnTo>
                  <a:lnTo>
                    <a:pt x="911" y="12288"/>
                  </a:lnTo>
                  <a:lnTo>
                    <a:pt x="1340" y="12994"/>
                  </a:lnTo>
                  <a:lnTo>
                    <a:pt x="1831" y="13646"/>
                  </a:lnTo>
                  <a:lnTo>
                    <a:pt x="2384" y="14235"/>
                  </a:lnTo>
                  <a:lnTo>
                    <a:pt x="2992" y="14762"/>
                  </a:lnTo>
                  <a:lnTo>
                    <a:pt x="3643" y="15217"/>
                  </a:lnTo>
                  <a:lnTo>
                    <a:pt x="4340" y="15610"/>
                  </a:lnTo>
                  <a:lnTo>
                    <a:pt x="5081" y="15932"/>
                  </a:lnTo>
                  <a:lnTo>
                    <a:pt x="5849" y="16191"/>
                  </a:lnTo>
                  <a:lnTo>
                    <a:pt x="6635" y="16369"/>
                  </a:lnTo>
                  <a:lnTo>
                    <a:pt x="7448" y="16476"/>
                  </a:lnTo>
                  <a:lnTo>
                    <a:pt x="8278" y="16503"/>
                  </a:lnTo>
                  <a:lnTo>
                    <a:pt x="9109" y="16459"/>
                  </a:lnTo>
                  <a:lnTo>
                    <a:pt x="9948" y="16334"/>
                  </a:lnTo>
                  <a:lnTo>
                    <a:pt x="10787" y="16119"/>
                  </a:lnTo>
                  <a:lnTo>
                    <a:pt x="11609" y="15825"/>
                  </a:lnTo>
                  <a:lnTo>
                    <a:pt x="12020" y="15646"/>
                  </a:lnTo>
                  <a:lnTo>
                    <a:pt x="12422" y="15449"/>
                  </a:lnTo>
                  <a:lnTo>
                    <a:pt x="13181" y="15003"/>
                  </a:lnTo>
                  <a:lnTo>
                    <a:pt x="13877" y="14503"/>
                  </a:lnTo>
                  <a:lnTo>
                    <a:pt x="14511" y="13940"/>
                  </a:lnTo>
                  <a:lnTo>
                    <a:pt x="15083" y="13333"/>
                  </a:lnTo>
                  <a:lnTo>
                    <a:pt x="15592" y="12681"/>
                  </a:lnTo>
                  <a:lnTo>
                    <a:pt x="16029" y="11985"/>
                  </a:lnTo>
                  <a:lnTo>
                    <a:pt x="16404" y="11261"/>
                  </a:lnTo>
                  <a:lnTo>
                    <a:pt x="16699" y="10511"/>
                  </a:lnTo>
                  <a:lnTo>
                    <a:pt x="16922" y="9743"/>
                  </a:lnTo>
                  <a:lnTo>
                    <a:pt x="17074" y="8957"/>
                  </a:lnTo>
                  <a:lnTo>
                    <a:pt x="17146" y="8163"/>
                  </a:lnTo>
                  <a:lnTo>
                    <a:pt x="17128" y="7359"/>
                  </a:lnTo>
                  <a:lnTo>
                    <a:pt x="17038" y="6555"/>
                  </a:lnTo>
                  <a:lnTo>
                    <a:pt x="16860" y="5760"/>
                  </a:lnTo>
                  <a:lnTo>
                    <a:pt x="16592" y="4975"/>
                  </a:lnTo>
                  <a:lnTo>
                    <a:pt x="16422" y="4591"/>
                  </a:lnTo>
                  <a:lnTo>
                    <a:pt x="16235" y="4216"/>
                  </a:lnTo>
                  <a:lnTo>
                    <a:pt x="15806" y="3510"/>
                  </a:lnTo>
                  <a:lnTo>
                    <a:pt x="15315" y="2858"/>
                  </a:lnTo>
                  <a:lnTo>
                    <a:pt x="14761" y="2269"/>
                  </a:lnTo>
                  <a:lnTo>
                    <a:pt x="14154" y="1742"/>
                  </a:lnTo>
                  <a:lnTo>
                    <a:pt x="13493" y="1287"/>
                  </a:lnTo>
                  <a:lnTo>
                    <a:pt x="12797" y="894"/>
                  </a:lnTo>
                  <a:lnTo>
                    <a:pt x="12064" y="572"/>
                  </a:lnTo>
                  <a:lnTo>
                    <a:pt x="11296" y="313"/>
                  </a:lnTo>
                  <a:lnTo>
                    <a:pt x="10502" y="135"/>
                  </a:lnTo>
                  <a:lnTo>
                    <a:pt x="9689" y="27"/>
                  </a:lnTo>
                  <a:lnTo>
                    <a:pt x="8868" y="1"/>
                  </a:lnTo>
                  <a:close/>
                </a:path>
              </a:pathLst>
            </a:custGeom>
            <a:solidFill>
              <a:srgbClr val="FFBB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726;p34">
              <a:extLst>
                <a:ext uri="{FF2B5EF4-FFF2-40B4-BE49-F238E27FC236}">
                  <a16:creationId xmlns:a16="http://schemas.microsoft.com/office/drawing/2014/main" xmlns="" id="{E151E40A-48AB-437B-90C7-198FBC16C9EE}"/>
                </a:ext>
              </a:extLst>
            </p:cNvPr>
            <p:cNvSpPr/>
            <p:nvPr/>
          </p:nvSpPr>
          <p:spPr>
            <a:xfrm>
              <a:off x="1365429" y="1991424"/>
              <a:ext cx="1476821" cy="1557703"/>
            </a:xfrm>
            <a:custGeom>
              <a:avLst/>
              <a:gdLst/>
              <a:ahLst/>
              <a:cxnLst/>
              <a:rect l="l" t="t" r="r" b="b"/>
              <a:pathLst>
                <a:path w="24960" h="26327" extrusionOk="0">
                  <a:moveTo>
                    <a:pt x="15932" y="1"/>
                  </a:moveTo>
                  <a:lnTo>
                    <a:pt x="5305" y="4957"/>
                  </a:lnTo>
                  <a:lnTo>
                    <a:pt x="4876" y="5162"/>
                  </a:lnTo>
                  <a:lnTo>
                    <a:pt x="4082" y="5636"/>
                  </a:lnTo>
                  <a:lnTo>
                    <a:pt x="3341" y="6180"/>
                  </a:lnTo>
                  <a:lnTo>
                    <a:pt x="2680" y="6788"/>
                  </a:lnTo>
                  <a:lnTo>
                    <a:pt x="2081" y="7448"/>
                  </a:lnTo>
                  <a:lnTo>
                    <a:pt x="1546" y="8163"/>
                  </a:lnTo>
                  <a:lnTo>
                    <a:pt x="1099" y="8922"/>
                  </a:lnTo>
                  <a:lnTo>
                    <a:pt x="715" y="9717"/>
                  </a:lnTo>
                  <a:lnTo>
                    <a:pt x="412" y="10547"/>
                  </a:lnTo>
                  <a:lnTo>
                    <a:pt x="197" y="11395"/>
                  </a:lnTo>
                  <a:lnTo>
                    <a:pt x="54" y="12271"/>
                  </a:lnTo>
                  <a:lnTo>
                    <a:pt x="1" y="13155"/>
                  </a:lnTo>
                  <a:lnTo>
                    <a:pt x="36" y="14048"/>
                  </a:lnTo>
                  <a:lnTo>
                    <a:pt x="153" y="14941"/>
                  </a:lnTo>
                  <a:lnTo>
                    <a:pt x="367" y="15834"/>
                  </a:lnTo>
                  <a:lnTo>
                    <a:pt x="670" y="16709"/>
                  </a:lnTo>
                  <a:lnTo>
                    <a:pt x="867" y="17146"/>
                  </a:lnTo>
                  <a:lnTo>
                    <a:pt x="2144" y="19897"/>
                  </a:lnTo>
                  <a:lnTo>
                    <a:pt x="2546" y="20754"/>
                  </a:lnTo>
                  <a:lnTo>
                    <a:pt x="3332" y="22424"/>
                  </a:lnTo>
                  <a:lnTo>
                    <a:pt x="3966" y="23558"/>
                  </a:lnTo>
                  <a:lnTo>
                    <a:pt x="4430" y="24246"/>
                  </a:lnTo>
                  <a:lnTo>
                    <a:pt x="4939" y="24862"/>
                  </a:lnTo>
                  <a:lnTo>
                    <a:pt x="5511" y="25389"/>
                  </a:lnTo>
                  <a:lnTo>
                    <a:pt x="6153" y="25808"/>
                  </a:lnTo>
                  <a:lnTo>
                    <a:pt x="6877" y="26121"/>
                  </a:lnTo>
                  <a:lnTo>
                    <a:pt x="7689" y="26291"/>
                  </a:lnTo>
                  <a:lnTo>
                    <a:pt x="8609" y="26326"/>
                  </a:lnTo>
                  <a:lnTo>
                    <a:pt x="9636" y="26201"/>
                  </a:lnTo>
                  <a:lnTo>
                    <a:pt x="10797" y="25907"/>
                  </a:lnTo>
                  <a:lnTo>
                    <a:pt x="12101" y="25433"/>
                  </a:lnTo>
                  <a:lnTo>
                    <a:pt x="13547" y="24755"/>
                  </a:lnTo>
                  <a:lnTo>
                    <a:pt x="14333" y="24326"/>
                  </a:lnTo>
                  <a:lnTo>
                    <a:pt x="24960" y="19379"/>
                  </a:lnTo>
                  <a:lnTo>
                    <a:pt x="15932" y="1"/>
                  </a:lnTo>
                  <a:close/>
                </a:path>
              </a:pathLst>
            </a:custGeom>
            <a:solidFill>
              <a:srgbClr val="FFBB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727;p34">
              <a:extLst>
                <a:ext uri="{FF2B5EF4-FFF2-40B4-BE49-F238E27FC236}">
                  <a16:creationId xmlns:a16="http://schemas.microsoft.com/office/drawing/2014/main" xmlns="" id="{5F1E59E3-0ACB-4DF4-8D59-1DED403BD497}"/>
                </a:ext>
              </a:extLst>
            </p:cNvPr>
            <p:cNvSpPr/>
            <p:nvPr/>
          </p:nvSpPr>
          <p:spPr>
            <a:xfrm>
              <a:off x="1217508" y="1340515"/>
              <a:ext cx="1611545" cy="1896318"/>
            </a:xfrm>
            <a:custGeom>
              <a:avLst/>
              <a:gdLst/>
              <a:ahLst/>
              <a:cxnLst/>
              <a:rect l="l" t="t" r="r" b="b"/>
              <a:pathLst>
                <a:path w="27237" h="32050" extrusionOk="0">
                  <a:moveTo>
                    <a:pt x="15708" y="0"/>
                  </a:moveTo>
                  <a:lnTo>
                    <a:pt x="0" y="7323"/>
                  </a:lnTo>
                  <a:lnTo>
                    <a:pt x="11529" y="32050"/>
                  </a:lnTo>
                  <a:lnTo>
                    <a:pt x="27237" y="24727"/>
                  </a:lnTo>
                  <a:lnTo>
                    <a:pt x="1570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728;p34">
              <a:extLst>
                <a:ext uri="{FF2B5EF4-FFF2-40B4-BE49-F238E27FC236}">
                  <a16:creationId xmlns:a16="http://schemas.microsoft.com/office/drawing/2014/main" xmlns="" id="{628AE243-068A-494B-8A2A-E8C678FC4F58}"/>
                </a:ext>
              </a:extLst>
            </p:cNvPr>
            <p:cNvSpPr/>
            <p:nvPr/>
          </p:nvSpPr>
          <p:spPr>
            <a:xfrm>
              <a:off x="1790791" y="1822381"/>
              <a:ext cx="738706" cy="1351563"/>
            </a:xfrm>
            <a:custGeom>
              <a:avLst/>
              <a:gdLst/>
              <a:ahLst/>
              <a:cxnLst/>
              <a:rect l="l" t="t" r="r" b="b"/>
              <a:pathLst>
                <a:path w="12485" h="22843" extrusionOk="0">
                  <a:moveTo>
                    <a:pt x="2715" y="0"/>
                  </a:moveTo>
                  <a:lnTo>
                    <a:pt x="0" y="4733"/>
                  </a:lnTo>
                  <a:lnTo>
                    <a:pt x="8448" y="22843"/>
                  </a:lnTo>
                  <a:lnTo>
                    <a:pt x="12484" y="20959"/>
                  </a:lnTo>
                  <a:lnTo>
                    <a:pt x="2715" y="0"/>
                  </a:lnTo>
                  <a:close/>
                </a:path>
              </a:pathLst>
            </a:custGeom>
            <a:solidFill>
              <a:srgbClr val="821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729;p34">
              <a:extLst>
                <a:ext uri="{FF2B5EF4-FFF2-40B4-BE49-F238E27FC236}">
                  <a16:creationId xmlns:a16="http://schemas.microsoft.com/office/drawing/2014/main" xmlns="" id="{12ACB478-9F80-4327-B254-13366F64B046}"/>
                </a:ext>
              </a:extLst>
            </p:cNvPr>
            <p:cNvSpPr/>
            <p:nvPr/>
          </p:nvSpPr>
          <p:spPr>
            <a:xfrm>
              <a:off x="1437319" y="1688128"/>
              <a:ext cx="692733" cy="1196308"/>
            </a:xfrm>
            <a:custGeom>
              <a:avLst/>
              <a:gdLst/>
              <a:ahLst/>
              <a:cxnLst/>
              <a:rect l="l" t="t" r="r" b="b"/>
              <a:pathLst>
                <a:path w="11708" h="20219" extrusionOk="0">
                  <a:moveTo>
                    <a:pt x="2911" y="1"/>
                  </a:moveTo>
                  <a:lnTo>
                    <a:pt x="0" y="1358"/>
                  </a:lnTo>
                  <a:lnTo>
                    <a:pt x="8787" y="20218"/>
                  </a:lnTo>
                  <a:lnTo>
                    <a:pt x="11707" y="18861"/>
                  </a:lnTo>
                  <a:lnTo>
                    <a:pt x="291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730;p34">
              <a:extLst>
                <a:ext uri="{FF2B5EF4-FFF2-40B4-BE49-F238E27FC236}">
                  <a16:creationId xmlns:a16="http://schemas.microsoft.com/office/drawing/2014/main" xmlns="" id="{52534316-BEBD-4CF6-8FEE-DEE6F8A016EC}"/>
                </a:ext>
              </a:extLst>
            </p:cNvPr>
            <p:cNvSpPr/>
            <p:nvPr/>
          </p:nvSpPr>
          <p:spPr>
            <a:xfrm>
              <a:off x="1437319" y="1688128"/>
              <a:ext cx="367253" cy="499374"/>
            </a:xfrm>
            <a:custGeom>
              <a:avLst/>
              <a:gdLst/>
              <a:ahLst/>
              <a:cxnLst/>
              <a:rect l="l" t="t" r="r" b="b"/>
              <a:pathLst>
                <a:path w="6207" h="8440" extrusionOk="0">
                  <a:moveTo>
                    <a:pt x="2911" y="1"/>
                  </a:moveTo>
                  <a:lnTo>
                    <a:pt x="0" y="1358"/>
                  </a:lnTo>
                  <a:lnTo>
                    <a:pt x="3295" y="8440"/>
                  </a:lnTo>
                  <a:lnTo>
                    <a:pt x="6207" y="7073"/>
                  </a:lnTo>
                  <a:lnTo>
                    <a:pt x="2911" y="1"/>
                  </a:lnTo>
                  <a:close/>
                </a:path>
              </a:pathLst>
            </a:custGeom>
            <a:solidFill>
              <a:srgbClr val="FFA7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731;p34">
              <a:extLst>
                <a:ext uri="{FF2B5EF4-FFF2-40B4-BE49-F238E27FC236}">
                  <a16:creationId xmlns:a16="http://schemas.microsoft.com/office/drawing/2014/main" xmlns="" id="{AF57546A-E623-4B70-8DCE-4C13AEC88350}"/>
                </a:ext>
              </a:extLst>
            </p:cNvPr>
            <p:cNvSpPr/>
            <p:nvPr/>
          </p:nvSpPr>
          <p:spPr>
            <a:xfrm>
              <a:off x="1353832" y="1801198"/>
              <a:ext cx="692733" cy="1196308"/>
            </a:xfrm>
            <a:custGeom>
              <a:avLst/>
              <a:gdLst/>
              <a:ahLst/>
              <a:cxnLst/>
              <a:rect l="l" t="t" r="r" b="b"/>
              <a:pathLst>
                <a:path w="11708" h="20219" extrusionOk="0">
                  <a:moveTo>
                    <a:pt x="2911" y="1"/>
                  </a:moveTo>
                  <a:lnTo>
                    <a:pt x="0" y="1358"/>
                  </a:lnTo>
                  <a:lnTo>
                    <a:pt x="8796" y="20218"/>
                  </a:lnTo>
                  <a:lnTo>
                    <a:pt x="11707" y="18861"/>
                  </a:lnTo>
                  <a:lnTo>
                    <a:pt x="291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732;p34">
              <a:extLst>
                <a:ext uri="{FF2B5EF4-FFF2-40B4-BE49-F238E27FC236}">
                  <a16:creationId xmlns:a16="http://schemas.microsoft.com/office/drawing/2014/main" xmlns="" id="{064CBFF9-4909-4433-93C5-C415780FBA91}"/>
                </a:ext>
              </a:extLst>
            </p:cNvPr>
            <p:cNvSpPr/>
            <p:nvPr/>
          </p:nvSpPr>
          <p:spPr>
            <a:xfrm>
              <a:off x="1353832" y="1801198"/>
              <a:ext cx="367253" cy="498841"/>
            </a:xfrm>
            <a:custGeom>
              <a:avLst/>
              <a:gdLst/>
              <a:ahLst/>
              <a:cxnLst/>
              <a:rect l="l" t="t" r="r" b="b"/>
              <a:pathLst>
                <a:path w="6207" h="8431" extrusionOk="0">
                  <a:moveTo>
                    <a:pt x="2911" y="1"/>
                  </a:moveTo>
                  <a:lnTo>
                    <a:pt x="0" y="1358"/>
                  </a:lnTo>
                  <a:lnTo>
                    <a:pt x="3295" y="8431"/>
                  </a:lnTo>
                  <a:lnTo>
                    <a:pt x="6207" y="7074"/>
                  </a:lnTo>
                  <a:lnTo>
                    <a:pt x="2911" y="1"/>
                  </a:lnTo>
                  <a:close/>
                </a:path>
              </a:pathLst>
            </a:custGeom>
            <a:solidFill>
              <a:srgbClr val="FFA7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733;p34">
              <a:extLst>
                <a:ext uri="{FF2B5EF4-FFF2-40B4-BE49-F238E27FC236}">
                  <a16:creationId xmlns:a16="http://schemas.microsoft.com/office/drawing/2014/main" xmlns="" id="{970082DB-BEB4-490A-A9F9-2B8A0B04AEC8}"/>
                </a:ext>
              </a:extLst>
            </p:cNvPr>
            <p:cNvSpPr/>
            <p:nvPr/>
          </p:nvSpPr>
          <p:spPr>
            <a:xfrm>
              <a:off x="1413533" y="1329391"/>
              <a:ext cx="692733" cy="1196249"/>
            </a:xfrm>
            <a:custGeom>
              <a:avLst/>
              <a:gdLst/>
              <a:ahLst/>
              <a:cxnLst/>
              <a:rect l="l" t="t" r="r" b="b"/>
              <a:pathLst>
                <a:path w="11708" h="20218" extrusionOk="0">
                  <a:moveTo>
                    <a:pt x="2920" y="1"/>
                  </a:moveTo>
                  <a:lnTo>
                    <a:pt x="0" y="1358"/>
                  </a:lnTo>
                  <a:lnTo>
                    <a:pt x="8796" y="20218"/>
                  </a:lnTo>
                  <a:lnTo>
                    <a:pt x="11708" y="18861"/>
                  </a:lnTo>
                  <a:lnTo>
                    <a:pt x="292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734;p34">
              <a:extLst>
                <a:ext uri="{FF2B5EF4-FFF2-40B4-BE49-F238E27FC236}">
                  <a16:creationId xmlns:a16="http://schemas.microsoft.com/office/drawing/2014/main" xmlns="" id="{456E1E45-FFCA-4667-961C-B229F18E4C6C}"/>
                </a:ext>
              </a:extLst>
            </p:cNvPr>
            <p:cNvSpPr/>
            <p:nvPr/>
          </p:nvSpPr>
          <p:spPr>
            <a:xfrm>
              <a:off x="1413533" y="1329391"/>
              <a:ext cx="367785" cy="498841"/>
            </a:xfrm>
            <a:custGeom>
              <a:avLst/>
              <a:gdLst/>
              <a:ahLst/>
              <a:cxnLst/>
              <a:rect l="l" t="t" r="r" b="b"/>
              <a:pathLst>
                <a:path w="6216" h="8431" extrusionOk="0">
                  <a:moveTo>
                    <a:pt x="2920" y="1"/>
                  </a:moveTo>
                  <a:lnTo>
                    <a:pt x="0" y="1358"/>
                  </a:lnTo>
                  <a:lnTo>
                    <a:pt x="3304" y="8430"/>
                  </a:lnTo>
                  <a:lnTo>
                    <a:pt x="6216" y="7073"/>
                  </a:lnTo>
                  <a:lnTo>
                    <a:pt x="2920" y="1"/>
                  </a:lnTo>
                  <a:close/>
                </a:path>
              </a:pathLst>
            </a:custGeom>
            <a:solidFill>
              <a:srgbClr val="FFA7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735;p34">
              <a:extLst>
                <a:ext uri="{FF2B5EF4-FFF2-40B4-BE49-F238E27FC236}">
                  <a16:creationId xmlns:a16="http://schemas.microsoft.com/office/drawing/2014/main" xmlns="" id="{F352E9AF-C9E5-4096-B2EE-6EC547D92406}"/>
                </a:ext>
              </a:extLst>
            </p:cNvPr>
            <p:cNvSpPr/>
            <p:nvPr/>
          </p:nvSpPr>
          <p:spPr>
            <a:xfrm>
              <a:off x="1721564" y="1699252"/>
              <a:ext cx="32305" cy="29643"/>
            </a:xfrm>
            <a:custGeom>
              <a:avLst/>
              <a:gdLst/>
              <a:ahLst/>
              <a:cxnLst/>
              <a:rect l="l" t="t" r="r" b="b"/>
              <a:pathLst>
                <a:path w="546" h="501" extrusionOk="0">
                  <a:moveTo>
                    <a:pt x="331" y="1"/>
                  </a:moveTo>
                  <a:lnTo>
                    <a:pt x="126" y="54"/>
                  </a:lnTo>
                  <a:lnTo>
                    <a:pt x="54" y="134"/>
                  </a:lnTo>
                  <a:lnTo>
                    <a:pt x="1" y="224"/>
                  </a:lnTo>
                  <a:lnTo>
                    <a:pt x="9" y="367"/>
                  </a:lnTo>
                  <a:lnTo>
                    <a:pt x="72" y="438"/>
                  </a:lnTo>
                  <a:lnTo>
                    <a:pt x="108" y="465"/>
                  </a:lnTo>
                  <a:lnTo>
                    <a:pt x="206" y="501"/>
                  </a:lnTo>
                  <a:lnTo>
                    <a:pt x="411" y="447"/>
                  </a:lnTo>
                  <a:lnTo>
                    <a:pt x="492" y="367"/>
                  </a:lnTo>
                  <a:lnTo>
                    <a:pt x="545" y="277"/>
                  </a:lnTo>
                  <a:lnTo>
                    <a:pt x="527" y="143"/>
                  </a:lnTo>
                  <a:lnTo>
                    <a:pt x="474" y="63"/>
                  </a:lnTo>
                  <a:lnTo>
                    <a:pt x="429" y="36"/>
                  </a:lnTo>
                  <a:lnTo>
                    <a:pt x="331"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736;p34">
              <a:extLst>
                <a:ext uri="{FF2B5EF4-FFF2-40B4-BE49-F238E27FC236}">
                  <a16:creationId xmlns:a16="http://schemas.microsoft.com/office/drawing/2014/main" xmlns="" id="{2D46AC63-F7D1-4304-9CBA-BCB7B9A335CE}"/>
                </a:ext>
              </a:extLst>
            </p:cNvPr>
            <p:cNvSpPr/>
            <p:nvPr/>
          </p:nvSpPr>
          <p:spPr>
            <a:xfrm>
              <a:off x="1615357" y="1751024"/>
              <a:ext cx="32305" cy="29110"/>
            </a:xfrm>
            <a:custGeom>
              <a:avLst/>
              <a:gdLst/>
              <a:ahLst/>
              <a:cxnLst/>
              <a:rect l="l" t="t" r="r" b="b"/>
              <a:pathLst>
                <a:path w="546" h="492" extrusionOk="0">
                  <a:moveTo>
                    <a:pt x="340" y="1"/>
                  </a:moveTo>
                  <a:lnTo>
                    <a:pt x="135" y="45"/>
                  </a:lnTo>
                  <a:lnTo>
                    <a:pt x="54" y="126"/>
                  </a:lnTo>
                  <a:lnTo>
                    <a:pt x="1" y="224"/>
                  </a:lnTo>
                  <a:lnTo>
                    <a:pt x="18" y="358"/>
                  </a:lnTo>
                  <a:lnTo>
                    <a:pt x="72" y="429"/>
                  </a:lnTo>
                  <a:lnTo>
                    <a:pt x="117" y="456"/>
                  </a:lnTo>
                  <a:lnTo>
                    <a:pt x="215" y="492"/>
                  </a:lnTo>
                  <a:lnTo>
                    <a:pt x="420" y="447"/>
                  </a:lnTo>
                  <a:lnTo>
                    <a:pt x="492" y="367"/>
                  </a:lnTo>
                  <a:lnTo>
                    <a:pt x="545" y="269"/>
                  </a:lnTo>
                  <a:lnTo>
                    <a:pt x="536" y="135"/>
                  </a:lnTo>
                  <a:lnTo>
                    <a:pt x="474" y="63"/>
                  </a:lnTo>
                  <a:lnTo>
                    <a:pt x="438" y="36"/>
                  </a:lnTo>
                  <a:lnTo>
                    <a:pt x="340"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737;p34">
              <a:extLst>
                <a:ext uri="{FF2B5EF4-FFF2-40B4-BE49-F238E27FC236}">
                  <a16:creationId xmlns:a16="http://schemas.microsoft.com/office/drawing/2014/main" xmlns="" id="{A3B2FDF6-60C5-440D-B08D-88E87138ED81}"/>
                </a:ext>
              </a:extLst>
            </p:cNvPr>
            <p:cNvSpPr/>
            <p:nvPr/>
          </p:nvSpPr>
          <p:spPr>
            <a:xfrm>
              <a:off x="1644409" y="1701382"/>
              <a:ext cx="32305" cy="29643"/>
            </a:xfrm>
            <a:custGeom>
              <a:avLst/>
              <a:gdLst/>
              <a:ahLst/>
              <a:cxnLst/>
              <a:rect l="l" t="t" r="r" b="b"/>
              <a:pathLst>
                <a:path w="546" h="501" extrusionOk="0">
                  <a:moveTo>
                    <a:pt x="340" y="0"/>
                  </a:moveTo>
                  <a:lnTo>
                    <a:pt x="135" y="54"/>
                  </a:lnTo>
                  <a:lnTo>
                    <a:pt x="54" y="134"/>
                  </a:lnTo>
                  <a:lnTo>
                    <a:pt x="1" y="223"/>
                  </a:lnTo>
                  <a:lnTo>
                    <a:pt x="19" y="366"/>
                  </a:lnTo>
                  <a:lnTo>
                    <a:pt x="72" y="438"/>
                  </a:lnTo>
                  <a:lnTo>
                    <a:pt x="117" y="465"/>
                  </a:lnTo>
                  <a:lnTo>
                    <a:pt x="215" y="500"/>
                  </a:lnTo>
                  <a:lnTo>
                    <a:pt x="420" y="447"/>
                  </a:lnTo>
                  <a:lnTo>
                    <a:pt x="492" y="366"/>
                  </a:lnTo>
                  <a:lnTo>
                    <a:pt x="545" y="277"/>
                  </a:lnTo>
                  <a:lnTo>
                    <a:pt x="537" y="143"/>
                  </a:lnTo>
                  <a:lnTo>
                    <a:pt x="483" y="63"/>
                  </a:lnTo>
                  <a:lnTo>
                    <a:pt x="438" y="36"/>
                  </a:lnTo>
                  <a:lnTo>
                    <a:pt x="34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738;p34">
              <a:extLst>
                <a:ext uri="{FF2B5EF4-FFF2-40B4-BE49-F238E27FC236}">
                  <a16:creationId xmlns:a16="http://schemas.microsoft.com/office/drawing/2014/main" xmlns="" id="{EC1D80B0-392E-4450-BF2A-BBD7A2306D41}"/>
                </a:ext>
              </a:extLst>
            </p:cNvPr>
            <p:cNvSpPr/>
            <p:nvPr/>
          </p:nvSpPr>
          <p:spPr>
            <a:xfrm>
              <a:off x="1619617" y="1626889"/>
              <a:ext cx="32246" cy="29643"/>
            </a:xfrm>
            <a:custGeom>
              <a:avLst/>
              <a:gdLst/>
              <a:ahLst/>
              <a:cxnLst/>
              <a:rect l="l" t="t" r="r" b="b"/>
              <a:pathLst>
                <a:path w="545" h="501" extrusionOk="0">
                  <a:moveTo>
                    <a:pt x="330" y="0"/>
                  </a:moveTo>
                  <a:lnTo>
                    <a:pt x="125" y="54"/>
                  </a:lnTo>
                  <a:lnTo>
                    <a:pt x="54" y="134"/>
                  </a:lnTo>
                  <a:lnTo>
                    <a:pt x="0" y="232"/>
                  </a:lnTo>
                  <a:lnTo>
                    <a:pt x="18" y="366"/>
                  </a:lnTo>
                  <a:lnTo>
                    <a:pt x="71" y="438"/>
                  </a:lnTo>
                  <a:lnTo>
                    <a:pt x="107" y="464"/>
                  </a:lnTo>
                  <a:lnTo>
                    <a:pt x="205" y="500"/>
                  </a:lnTo>
                  <a:lnTo>
                    <a:pt x="411" y="447"/>
                  </a:lnTo>
                  <a:lnTo>
                    <a:pt x="491" y="375"/>
                  </a:lnTo>
                  <a:lnTo>
                    <a:pt x="545" y="277"/>
                  </a:lnTo>
                  <a:lnTo>
                    <a:pt x="527" y="143"/>
                  </a:lnTo>
                  <a:lnTo>
                    <a:pt x="473" y="63"/>
                  </a:lnTo>
                  <a:lnTo>
                    <a:pt x="429" y="36"/>
                  </a:lnTo>
                  <a:lnTo>
                    <a:pt x="33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739;p34">
              <a:extLst>
                <a:ext uri="{FF2B5EF4-FFF2-40B4-BE49-F238E27FC236}">
                  <a16:creationId xmlns:a16="http://schemas.microsoft.com/office/drawing/2014/main" xmlns="" id="{2A8928C1-8616-4B2B-870A-78B25085D5AD}"/>
                </a:ext>
              </a:extLst>
            </p:cNvPr>
            <p:cNvSpPr/>
            <p:nvPr/>
          </p:nvSpPr>
          <p:spPr>
            <a:xfrm>
              <a:off x="1690915" y="1640083"/>
              <a:ext cx="31773" cy="29643"/>
            </a:xfrm>
            <a:custGeom>
              <a:avLst/>
              <a:gdLst/>
              <a:ahLst/>
              <a:cxnLst/>
              <a:rect l="l" t="t" r="r" b="b"/>
              <a:pathLst>
                <a:path w="537" h="501" extrusionOk="0">
                  <a:moveTo>
                    <a:pt x="331" y="0"/>
                  </a:moveTo>
                  <a:lnTo>
                    <a:pt x="126" y="54"/>
                  </a:lnTo>
                  <a:lnTo>
                    <a:pt x="45" y="134"/>
                  </a:lnTo>
                  <a:lnTo>
                    <a:pt x="1" y="224"/>
                  </a:lnTo>
                  <a:lnTo>
                    <a:pt x="10" y="358"/>
                  </a:lnTo>
                  <a:lnTo>
                    <a:pt x="63" y="438"/>
                  </a:lnTo>
                  <a:lnTo>
                    <a:pt x="108" y="465"/>
                  </a:lnTo>
                  <a:lnTo>
                    <a:pt x="206" y="500"/>
                  </a:lnTo>
                  <a:lnTo>
                    <a:pt x="411" y="447"/>
                  </a:lnTo>
                  <a:lnTo>
                    <a:pt x="492" y="366"/>
                  </a:lnTo>
                  <a:lnTo>
                    <a:pt x="536" y="277"/>
                  </a:lnTo>
                  <a:lnTo>
                    <a:pt x="527" y="134"/>
                  </a:lnTo>
                  <a:lnTo>
                    <a:pt x="474" y="63"/>
                  </a:lnTo>
                  <a:lnTo>
                    <a:pt x="429" y="36"/>
                  </a:lnTo>
                  <a:lnTo>
                    <a:pt x="331"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740;p34">
              <a:extLst>
                <a:ext uri="{FF2B5EF4-FFF2-40B4-BE49-F238E27FC236}">
                  <a16:creationId xmlns:a16="http://schemas.microsoft.com/office/drawing/2014/main" xmlns="" id="{3B4AC920-B7DB-4BF9-9662-7F26D49ADAC6}"/>
                </a:ext>
              </a:extLst>
            </p:cNvPr>
            <p:cNvSpPr/>
            <p:nvPr/>
          </p:nvSpPr>
          <p:spPr>
            <a:xfrm>
              <a:off x="1574649" y="1686590"/>
              <a:ext cx="32305" cy="29643"/>
            </a:xfrm>
            <a:custGeom>
              <a:avLst/>
              <a:gdLst/>
              <a:ahLst/>
              <a:cxnLst/>
              <a:rect l="l" t="t" r="r" b="b"/>
              <a:pathLst>
                <a:path w="546" h="501" extrusionOk="0">
                  <a:moveTo>
                    <a:pt x="340" y="0"/>
                  </a:moveTo>
                  <a:lnTo>
                    <a:pt x="135" y="54"/>
                  </a:lnTo>
                  <a:lnTo>
                    <a:pt x="55" y="134"/>
                  </a:lnTo>
                  <a:lnTo>
                    <a:pt x="1" y="223"/>
                  </a:lnTo>
                  <a:lnTo>
                    <a:pt x="19" y="366"/>
                  </a:lnTo>
                  <a:lnTo>
                    <a:pt x="72" y="438"/>
                  </a:lnTo>
                  <a:lnTo>
                    <a:pt x="117" y="465"/>
                  </a:lnTo>
                  <a:lnTo>
                    <a:pt x="215" y="500"/>
                  </a:lnTo>
                  <a:lnTo>
                    <a:pt x="421" y="447"/>
                  </a:lnTo>
                  <a:lnTo>
                    <a:pt x="492" y="366"/>
                  </a:lnTo>
                  <a:lnTo>
                    <a:pt x="546" y="277"/>
                  </a:lnTo>
                  <a:lnTo>
                    <a:pt x="537" y="143"/>
                  </a:lnTo>
                  <a:lnTo>
                    <a:pt x="483" y="63"/>
                  </a:lnTo>
                  <a:lnTo>
                    <a:pt x="439" y="36"/>
                  </a:lnTo>
                  <a:lnTo>
                    <a:pt x="34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741;p34">
              <a:extLst>
                <a:ext uri="{FF2B5EF4-FFF2-40B4-BE49-F238E27FC236}">
                  <a16:creationId xmlns:a16="http://schemas.microsoft.com/office/drawing/2014/main" xmlns="" id="{627C0532-7192-4082-B5E6-A9BE5D979BE2}"/>
                </a:ext>
              </a:extLst>
            </p:cNvPr>
            <p:cNvSpPr/>
            <p:nvPr/>
          </p:nvSpPr>
          <p:spPr>
            <a:xfrm>
              <a:off x="1584708" y="1553934"/>
              <a:ext cx="31773" cy="29643"/>
            </a:xfrm>
            <a:custGeom>
              <a:avLst/>
              <a:gdLst/>
              <a:ahLst/>
              <a:cxnLst/>
              <a:rect l="l" t="t" r="r" b="b"/>
              <a:pathLst>
                <a:path w="537" h="501" extrusionOk="0">
                  <a:moveTo>
                    <a:pt x="331" y="1"/>
                  </a:moveTo>
                  <a:lnTo>
                    <a:pt x="126" y="54"/>
                  </a:lnTo>
                  <a:lnTo>
                    <a:pt x="45" y="135"/>
                  </a:lnTo>
                  <a:lnTo>
                    <a:pt x="1" y="224"/>
                  </a:lnTo>
                  <a:lnTo>
                    <a:pt x="10" y="358"/>
                  </a:lnTo>
                  <a:lnTo>
                    <a:pt x="63" y="438"/>
                  </a:lnTo>
                  <a:lnTo>
                    <a:pt x="108" y="465"/>
                  </a:lnTo>
                  <a:lnTo>
                    <a:pt x="206" y="501"/>
                  </a:lnTo>
                  <a:lnTo>
                    <a:pt x="411" y="447"/>
                  </a:lnTo>
                  <a:lnTo>
                    <a:pt x="492" y="367"/>
                  </a:lnTo>
                  <a:lnTo>
                    <a:pt x="536" y="278"/>
                  </a:lnTo>
                  <a:lnTo>
                    <a:pt x="528" y="135"/>
                  </a:lnTo>
                  <a:lnTo>
                    <a:pt x="474" y="63"/>
                  </a:lnTo>
                  <a:lnTo>
                    <a:pt x="429" y="36"/>
                  </a:lnTo>
                  <a:lnTo>
                    <a:pt x="331"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742;p34">
              <a:extLst>
                <a:ext uri="{FF2B5EF4-FFF2-40B4-BE49-F238E27FC236}">
                  <a16:creationId xmlns:a16="http://schemas.microsoft.com/office/drawing/2014/main" xmlns="" id="{E71CC5F5-22B4-4B9C-848C-D18657EFC494}"/>
                </a:ext>
              </a:extLst>
            </p:cNvPr>
            <p:cNvSpPr/>
            <p:nvPr/>
          </p:nvSpPr>
          <p:spPr>
            <a:xfrm>
              <a:off x="1655532" y="1566656"/>
              <a:ext cx="32246" cy="29643"/>
            </a:xfrm>
            <a:custGeom>
              <a:avLst/>
              <a:gdLst/>
              <a:ahLst/>
              <a:cxnLst/>
              <a:rect l="l" t="t" r="r" b="b"/>
              <a:pathLst>
                <a:path w="545" h="501" extrusionOk="0">
                  <a:moveTo>
                    <a:pt x="340" y="0"/>
                  </a:moveTo>
                  <a:lnTo>
                    <a:pt x="134" y="54"/>
                  </a:lnTo>
                  <a:lnTo>
                    <a:pt x="54" y="134"/>
                  </a:lnTo>
                  <a:lnTo>
                    <a:pt x="0" y="223"/>
                  </a:lnTo>
                  <a:lnTo>
                    <a:pt x="18" y="366"/>
                  </a:lnTo>
                  <a:lnTo>
                    <a:pt x="72" y="438"/>
                  </a:lnTo>
                  <a:lnTo>
                    <a:pt x="116" y="464"/>
                  </a:lnTo>
                  <a:lnTo>
                    <a:pt x="215" y="500"/>
                  </a:lnTo>
                  <a:lnTo>
                    <a:pt x="420" y="447"/>
                  </a:lnTo>
                  <a:lnTo>
                    <a:pt x="491" y="366"/>
                  </a:lnTo>
                  <a:lnTo>
                    <a:pt x="545" y="277"/>
                  </a:lnTo>
                  <a:lnTo>
                    <a:pt x="527" y="143"/>
                  </a:lnTo>
                  <a:lnTo>
                    <a:pt x="474" y="63"/>
                  </a:lnTo>
                  <a:lnTo>
                    <a:pt x="438" y="36"/>
                  </a:lnTo>
                  <a:lnTo>
                    <a:pt x="34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743;p34">
              <a:extLst>
                <a:ext uri="{FF2B5EF4-FFF2-40B4-BE49-F238E27FC236}">
                  <a16:creationId xmlns:a16="http://schemas.microsoft.com/office/drawing/2014/main" xmlns="" id="{7D386019-B21D-4801-9626-6C4577D82842}"/>
                </a:ext>
              </a:extLst>
            </p:cNvPr>
            <p:cNvSpPr/>
            <p:nvPr/>
          </p:nvSpPr>
          <p:spPr>
            <a:xfrm>
              <a:off x="1539799" y="1613635"/>
              <a:ext cx="32305" cy="29643"/>
            </a:xfrm>
            <a:custGeom>
              <a:avLst/>
              <a:gdLst/>
              <a:ahLst/>
              <a:cxnLst/>
              <a:rect l="l" t="t" r="r" b="b"/>
              <a:pathLst>
                <a:path w="546" h="501" extrusionOk="0">
                  <a:moveTo>
                    <a:pt x="340" y="1"/>
                  </a:moveTo>
                  <a:lnTo>
                    <a:pt x="126" y="54"/>
                  </a:lnTo>
                  <a:lnTo>
                    <a:pt x="54" y="135"/>
                  </a:lnTo>
                  <a:lnTo>
                    <a:pt x="1" y="224"/>
                  </a:lnTo>
                  <a:lnTo>
                    <a:pt x="18" y="358"/>
                  </a:lnTo>
                  <a:lnTo>
                    <a:pt x="72" y="438"/>
                  </a:lnTo>
                  <a:lnTo>
                    <a:pt x="117" y="465"/>
                  </a:lnTo>
                  <a:lnTo>
                    <a:pt x="206" y="501"/>
                  </a:lnTo>
                  <a:lnTo>
                    <a:pt x="411" y="447"/>
                  </a:lnTo>
                  <a:lnTo>
                    <a:pt x="492" y="367"/>
                  </a:lnTo>
                  <a:lnTo>
                    <a:pt x="545" y="269"/>
                  </a:lnTo>
                  <a:lnTo>
                    <a:pt x="527" y="135"/>
                  </a:lnTo>
                  <a:lnTo>
                    <a:pt x="474" y="63"/>
                  </a:lnTo>
                  <a:lnTo>
                    <a:pt x="429" y="37"/>
                  </a:lnTo>
                  <a:lnTo>
                    <a:pt x="340"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744;p34">
              <a:extLst>
                <a:ext uri="{FF2B5EF4-FFF2-40B4-BE49-F238E27FC236}">
                  <a16:creationId xmlns:a16="http://schemas.microsoft.com/office/drawing/2014/main" xmlns="" id="{38107CB1-0B96-4556-A7E2-3736C27A9AB2}"/>
                </a:ext>
              </a:extLst>
            </p:cNvPr>
            <p:cNvSpPr/>
            <p:nvPr/>
          </p:nvSpPr>
          <p:spPr>
            <a:xfrm>
              <a:off x="1555656" y="1484234"/>
              <a:ext cx="32305" cy="29643"/>
            </a:xfrm>
            <a:custGeom>
              <a:avLst/>
              <a:gdLst/>
              <a:ahLst/>
              <a:cxnLst/>
              <a:rect l="l" t="t" r="r" b="b"/>
              <a:pathLst>
                <a:path w="546" h="501" extrusionOk="0">
                  <a:moveTo>
                    <a:pt x="340" y="0"/>
                  </a:moveTo>
                  <a:lnTo>
                    <a:pt x="134" y="54"/>
                  </a:lnTo>
                  <a:lnTo>
                    <a:pt x="54" y="134"/>
                  </a:lnTo>
                  <a:lnTo>
                    <a:pt x="1" y="223"/>
                  </a:lnTo>
                  <a:lnTo>
                    <a:pt x="18" y="366"/>
                  </a:lnTo>
                  <a:lnTo>
                    <a:pt x="72" y="438"/>
                  </a:lnTo>
                  <a:lnTo>
                    <a:pt x="117" y="464"/>
                  </a:lnTo>
                  <a:lnTo>
                    <a:pt x="215" y="500"/>
                  </a:lnTo>
                  <a:lnTo>
                    <a:pt x="420" y="447"/>
                  </a:lnTo>
                  <a:lnTo>
                    <a:pt x="492" y="366"/>
                  </a:lnTo>
                  <a:lnTo>
                    <a:pt x="545" y="277"/>
                  </a:lnTo>
                  <a:lnTo>
                    <a:pt x="536" y="134"/>
                  </a:lnTo>
                  <a:lnTo>
                    <a:pt x="483" y="63"/>
                  </a:lnTo>
                  <a:lnTo>
                    <a:pt x="438" y="36"/>
                  </a:lnTo>
                  <a:lnTo>
                    <a:pt x="34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745;p34">
              <a:extLst>
                <a:ext uri="{FF2B5EF4-FFF2-40B4-BE49-F238E27FC236}">
                  <a16:creationId xmlns:a16="http://schemas.microsoft.com/office/drawing/2014/main" xmlns="" id="{00AD4FCF-8E37-4C92-9DD2-7555AA5B8CF0}"/>
                </a:ext>
              </a:extLst>
            </p:cNvPr>
            <p:cNvSpPr/>
            <p:nvPr/>
          </p:nvSpPr>
          <p:spPr>
            <a:xfrm>
              <a:off x="1627013" y="1496896"/>
              <a:ext cx="32246" cy="29643"/>
            </a:xfrm>
            <a:custGeom>
              <a:avLst/>
              <a:gdLst/>
              <a:ahLst/>
              <a:cxnLst/>
              <a:rect l="l" t="t" r="r" b="b"/>
              <a:pathLst>
                <a:path w="545" h="501" extrusionOk="0">
                  <a:moveTo>
                    <a:pt x="339" y="0"/>
                  </a:moveTo>
                  <a:lnTo>
                    <a:pt x="134" y="54"/>
                  </a:lnTo>
                  <a:lnTo>
                    <a:pt x="54" y="134"/>
                  </a:lnTo>
                  <a:lnTo>
                    <a:pt x="0" y="233"/>
                  </a:lnTo>
                  <a:lnTo>
                    <a:pt x="18" y="366"/>
                  </a:lnTo>
                  <a:lnTo>
                    <a:pt x="71" y="438"/>
                  </a:lnTo>
                  <a:lnTo>
                    <a:pt x="116" y="465"/>
                  </a:lnTo>
                  <a:lnTo>
                    <a:pt x="205" y="500"/>
                  </a:lnTo>
                  <a:lnTo>
                    <a:pt x="420" y="447"/>
                  </a:lnTo>
                  <a:lnTo>
                    <a:pt x="491" y="375"/>
                  </a:lnTo>
                  <a:lnTo>
                    <a:pt x="545" y="277"/>
                  </a:lnTo>
                  <a:lnTo>
                    <a:pt x="527" y="143"/>
                  </a:lnTo>
                  <a:lnTo>
                    <a:pt x="473" y="63"/>
                  </a:lnTo>
                  <a:lnTo>
                    <a:pt x="429" y="36"/>
                  </a:lnTo>
                  <a:lnTo>
                    <a:pt x="339"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746;p34">
              <a:extLst>
                <a:ext uri="{FF2B5EF4-FFF2-40B4-BE49-F238E27FC236}">
                  <a16:creationId xmlns:a16="http://schemas.microsoft.com/office/drawing/2014/main" xmlns="" id="{3D3A6E4A-CAFB-4B46-A549-B2F8506A6316}"/>
                </a:ext>
              </a:extLst>
            </p:cNvPr>
            <p:cNvSpPr/>
            <p:nvPr/>
          </p:nvSpPr>
          <p:spPr>
            <a:xfrm>
              <a:off x="1511280" y="1543935"/>
              <a:ext cx="32305" cy="29643"/>
            </a:xfrm>
            <a:custGeom>
              <a:avLst/>
              <a:gdLst/>
              <a:ahLst/>
              <a:cxnLst/>
              <a:rect l="l" t="t" r="r" b="b"/>
              <a:pathLst>
                <a:path w="546" h="501" extrusionOk="0">
                  <a:moveTo>
                    <a:pt x="331" y="0"/>
                  </a:moveTo>
                  <a:lnTo>
                    <a:pt x="125" y="54"/>
                  </a:lnTo>
                  <a:lnTo>
                    <a:pt x="54" y="134"/>
                  </a:lnTo>
                  <a:lnTo>
                    <a:pt x="0" y="223"/>
                  </a:lnTo>
                  <a:lnTo>
                    <a:pt x="18" y="357"/>
                  </a:lnTo>
                  <a:lnTo>
                    <a:pt x="72" y="438"/>
                  </a:lnTo>
                  <a:lnTo>
                    <a:pt x="108" y="464"/>
                  </a:lnTo>
                  <a:lnTo>
                    <a:pt x="206" y="500"/>
                  </a:lnTo>
                  <a:lnTo>
                    <a:pt x="411" y="447"/>
                  </a:lnTo>
                  <a:lnTo>
                    <a:pt x="492" y="366"/>
                  </a:lnTo>
                  <a:lnTo>
                    <a:pt x="545" y="277"/>
                  </a:lnTo>
                  <a:lnTo>
                    <a:pt x="527" y="134"/>
                  </a:lnTo>
                  <a:lnTo>
                    <a:pt x="474" y="63"/>
                  </a:lnTo>
                  <a:lnTo>
                    <a:pt x="429" y="36"/>
                  </a:lnTo>
                  <a:lnTo>
                    <a:pt x="331"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747;p34">
              <a:extLst>
                <a:ext uri="{FF2B5EF4-FFF2-40B4-BE49-F238E27FC236}">
                  <a16:creationId xmlns:a16="http://schemas.microsoft.com/office/drawing/2014/main" xmlns="" id="{8DAE6381-575D-4CD2-A171-E07E12B3290E}"/>
                </a:ext>
              </a:extLst>
            </p:cNvPr>
            <p:cNvSpPr/>
            <p:nvPr/>
          </p:nvSpPr>
          <p:spPr>
            <a:xfrm>
              <a:off x="1520806" y="1408676"/>
              <a:ext cx="32246" cy="29643"/>
            </a:xfrm>
            <a:custGeom>
              <a:avLst/>
              <a:gdLst/>
              <a:ahLst/>
              <a:cxnLst/>
              <a:rect l="l" t="t" r="r" b="b"/>
              <a:pathLst>
                <a:path w="545" h="501" extrusionOk="0">
                  <a:moveTo>
                    <a:pt x="331" y="0"/>
                  </a:moveTo>
                  <a:lnTo>
                    <a:pt x="125" y="54"/>
                  </a:lnTo>
                  <a:lnTo>
                    <a:pt x="54" y="134"/>
                  </a:lnTo>
                  <a:lnTo>
                    <a:pt x="0" y="223"/>
                  </a:lnTo>
                  <a:lnTo>
                    <a:pt x="18" y="366"/>
                  </a:lnTo>
                  <a:lnTo>
                    <a:pt x="72" y="438"/>
                  </a:lnTo>
                  <a:lnTo>
                    <a:pt x="107" y="464"/>
                  </a:lnTo>
                  <a:lnTo>
                    <a:pt x="206" y="500"/>
                  </a:lnTo>
                  <a:lnTo>
                    <a:pt x="411" y="447"/>
                  </a:lnTo>
                  <a:lnTo>
                    <a:pt x="491" y="366"/>
                  </a:lnTo>
                  <a:lnTo>
                    <a:pt x="545" y="277"/>
                  </a:lnTo>
                  <a:lnTo>
                    <a:pt x="527" y="143"/>
                  </a:lnTo>
                  <a:lnTo>
                    <a:pt x="473" y="63"/>
                  </a:lnTo>
                  <a:lnTo>
                    <a:pt x="429" y="36"/>
                  </a:lnTo>
                  <a:lnTo>
                    <a:pt x="331"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748;p34">
              <a:extLst>
                <a:ext uri="{FF2B5EF4-FFF2-40B4-BE49-F238E27FC236}">
                  <a16:creationId xmlns:a16="http://schemas.microsoft.com/office/drawing/2014/main" xmlns="" id="{32BA0337-D4F8-422F-86EE-804D438B2C05}"/>
                </a:ext>
              </a:extLst>
            </p:cNvPr>
            <p:cNvSpPr/>
            <p:nvPr/>
          </p:nvSpPr>
          <p:spPr>
            <a:xfrm>
              <a:off x="1592104" y="1421871"/>
              <a:ext cx="31773" cy="29643"/>
            </a:xfrm>
            <a:custGeom>
              <a:avLst/>
              <a:gdLst/>
              <a:ahLst/>
              <a:cxnLst/>
              <a:rect l="l" t="t" r="r" b="b"/>
              <a:pathLst>
                <a:path w="537" h="501" extrusionOk="0">
                  <a:moveTo>
                    <a:pt x="331" y="0"/>
                  </a:moveTo>
                  <a:lnTo>
                    <a:pt x="126" y="54"/>
                  </a:lnTo>
                  <a:lnTo>
                    <a:pt x="45" y="134"/>
                  </a:lnTo>
                  <a:lnTo>
                    <a:pt x="1" y="224"/>
                  </a:lnTo>
                  <a:lnTo>
                    <a:pt x="10" y="357"/>
                  </a:lnTo>
                  <a:lnTo>
                    <a:pt x="63" y="438"/>
                  </a:lnTo>
                  <a:lnTo>
                    <a:pt x="108" y="465"/>
                  </a:lnTo>
                  <a:lnTo>
                    <a:pt x="206" y="500"/>
                  </a:lnTo>
                  <a:lnTo>
                    <a:pt x="411" y="447"/>
                  </a:lnTo>
                  <a:lnTo>
                    <a:pt x="492" y="366"/>
                  </a:lnTo>
                  <a:lnTo>
                    <a:pt x="536" y="277"/>
                  </a:lnTo>
                  <a:lnTo>
                    <a:pt x="528" y="134"/>
                  </a:lnTo>
                  <a:lnTo>
                    <a:pt x="474" y="63"/>
                  </a:lnTo>
                  <a:lnTo>
                    <a:pt x="429" y="36"/>
                  </a:lnTo>
                  <a:lnTo>
                    <a:pt x="331"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749;p34">
              <a:extLst>
                <a:ext uri="{FF2B5EF4-FFF2-40B4-BE49-F238E27FC236}">
                  <a16:creationId xmlns:a16="http://schemas.microsoft.com/office/drawing/2014/main" xmlns="" id="{258EB59B-47C7-41C7-8373-2A8593F9BACC}"/>
                </a:ext>
              </a:extLst>
            </p:cNvPr>
            <p:cNvSpPr/>
            <p:nvPr/>
          </p:nvSpPr>
          <p:spPr>
            <a:xfrm>
              <a:off x="1475897" y="1468377"/>
              <a:ext cx="32246" cy="29643"/>
            </a:xfrm>
            <a:custGeom>
              <a:avLst/>
              <a:gdLst/>
              <a:ahLst/>
              <a:cxnLst/>
              <a:rect l="l" t="t" r="r" b="b"/>
              <a:pathLst>
                <a:path w="545" h="501" extrusionOk="0">
                  <a:moveTo>
                    <a:pt x="339" y="0"/>
                  </a:moveTo>
                  <a:lnTo>
                    <a:pt x="134" y="54"/>
                  </a:lnTo>
                  <a:lnTo>
                    <a:pt x="54" y="134"/>
                  </a:lnTo>
                  <a:lnTo>
                    <a:pt x="0" y="223"/>
                  </a:lnTo>
                  <a:lnTo>
                    <a:pt x="18" y="366"/>
                  </a:lnTo>
                  <a:lnTo>
                    <a:pt x="72" y="438"/>
                  </a:lnTo>
                  <a:lnTo>
                    <a:pt x="116" y="464"/>
                  </a:lnTo>
                  <a:lnTo>
                    <a:pt x="214" y="500"/>
                  </a:lnTo>
                  <a:lnTo>
                    <a:pt x="420" y="447"/>
                  </a:lnTo>
                  <a:lnTo>
                    <a:pt x="491" y="366"/>
                  </a:lnTo>
                  <a:lnTo>
                    <a:pt x="545" y="277"/>
                  </a:lnTo>
                  <a:lnTo>
                    <a:pt x="536" y="143"/>
                  </a:lnTo>
                  <a:lnTo>
                    <a:pt x="473" y="63"/>
                  </a:lnTo>
                  <a:lnTo>
                    <a:pt x="438" y="36"/>
                  </a:lnTo>
                  <a:lnTo>
                    <a:pt x="339"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750;p34">
              <a:extLst>
                <a:ext uri="{FF2B5EF4-FFF2-40B4-BE49-F238E27FC236}">
                  <a16:creationId xmlns:a16="http://schemas.microsoft.com/office/drawing/2014/main" xmlns="" id="{AE3177E9-D7E5-4C22-89E2-93B3AAE13300}"/>
                </a:ext>
              </a:extLst>
            </p:cNvPr>
            <p:cNvSpPr/>
            <p:nvPr/>
          </p:nvSpPr>
          <p:spPr>
            <a:xfrm>
              <a:off x="1583110" y="1361105"/>
              <a:ext cx="692792" cy="1196249"/>
            </a:xfrm>
            <a:custGeom>
              <a:avLst/>
              <a:gdLst/>
              <a:ahLst/>
              <a:cxnLst/>
              <a:rect l="l" t="t" r="r" b="b"/>
              <a:pathLst>
                <a:path w="11709" h="20218" extrusionOk="0">
                  <a:moveTo>
                    <a:pt x="2912" y="0"/>
                  </a:moveTo>
                  <a:lnTo>
                    <a:pt x="1" y="1358"/>
                  </a:lnTo>
                  <a:lnTo>
                    <a:pt x="8797" y="20218"/>
                  </a:lnTo>
                  <a:lnTo>
                    <a:pt x="11708" y="18860"/>
                  </a:lnTo>
                  <a:lnTo>
                    <a:pt x="291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751;p34">
              <a:extLst>
                <a:ext uri="{FF2B5EF4-FFF2-40B4-BE49-F238E27FC236}">
                  <a16:creationId xmlns:a16="http://schemas.microsoft.com/office/drawing/2014/main" xmlns="" id="{4FEFC51B-C0AA-4DB3-85DB-010AFF240BAE}"/>
                </a:ext>
              </a:extLst>
            </p:cNvPr>
            <p:cNvSpPr/>
            <p:nvPr/>
          </p:nvSpPr>
          <p:spPr>
            <a:xfrm>
              <a:off x="1583110" y="1361105"/>
              <a:ext cx="367844" cy="499374"/>
            </a:xfrm>
            <a:custGeom>
              <a:avLst/>
              <a:gdLst/>
              <a:ahLst/>
              <a:cxnLst/>
              <a:rect l="l" t="t" r="r" b="b"/>
              <a:pathLst>
                <a:path w="6217" h="8440" extrusionOk="0">
                  <a:moveTo>
                    <a:pt x="2912" y="0"/>
                  </a:moveTo>
                  <a:lnTo>
                    <a:pt x="1" y="1358"/>
                  </a:lnTo>
                  <a:lnTo>
                    <a:pt x="3296" y="8439"/>
                  </a:lnTo>
                  <a:lnTo>
                    <a:pt x="6216" y="7082"/>
                  </a:lnTo>
                  <a:lnTo>
                    <a:pt x="2912" y="0"/>
                  </a:lnTo>
                  <a:close/>
                </a:path>
              </a:pathLst>
            </a:custGeom>
            <a:solidFill>
              <a:srgbClr val="FFA7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752;p34">
              <a:extLst>
                <a:ext uri="{FF2B5EF4-FFF2-40B4-BE49-F238E27FC236}">
                  <a16:creationId xmlns:a16="http://schemas.microsoft.com/office/drawing/2014/main" xmlns="" id="{10DC9E60-6F7C-4B88-8705-214F8F3C83E2}"/>
                </a:ext>
              </a:extLst>
            </p:cNvPr>
            <p:cNvSpPr/>
            <p:nvPr/>
          </p:nvSpPr>
          <p:spPr>
            <a:xfrm>
              <a:off x="1890668" y="1721972"/>
              <a:ext cx="32246" cy="29110"/>
            </a:xfrm>
            <a:custGeom>
              <a:avLst/>
              <a:gdLst/>
              <a:ahLst/>
              <a:cxnLst/>
              <a:rect l="l" t="t" r="r" b="b"/>
              <a:pathLst>
                <a:path w="545" h="492" extrusionOk="0">
                  <a:moveTo>
                    <a:pt x="339" y="0"/>
                  </a:moveTo>
                  <a:lnTo>
                    <a:pt x="134" y="45"/>
                  </a:lnTo>
                  <a:lnTo>
                    <a:pt x="54" y="126"/>
                  </a:lnTo>
                  <a:lnTo>
                    <a:pt x="0" y="224"/>
                  </a:lnTo>
                  <a:lnTo>
                    <a:pt x="18" y="358"/>
                  </a:lnTo>
                  <a:lnTo>
                    <a:pt x="72" y="429"/>
                  </a:lnTo>
                  <a:lnTo>
                    <a:pt x="116" y="456"/>
                  </a:lnTo>
                  <a:lnTo>
                    <a:pt x="214" y="492"/>
                  </a:lnTo>
                  <a:lnTo>
                    <a:pt x="420" y="438"/>
                  </a:lnTo>
                  <a:lnTo>
                    <a:pt x="491" y="367"/>
                  </a:lnTo>
                  <a:lnTo>
                    <a:pt x="545" y="268"/>
                  </a:lnTo>
                  <a:lnTo>
                    <a:pt x="536" y="134"/>
                  </a:lnTo>
                  <a:lnTo>
                    <a:pt x="482" y="54"/>
                  </a:lnTo>
                  <a:lnTo>
                    <a:pt x="438" y="27"/>
                  </a:lnTo>
                  <a:lnTo>
                    <a:pt x="339"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753;p34">
              <a:extLst>
                <a:ext uri="{FF2B5EF4-FFF2-40B4-BE49-F238E27FC236}">
                  <a16:creationId xmlns:a16="http://schemas.microsoft.com/office/drawing/2014/main" xmlns="" id="{EA9AA63E-66E0-42A0-B2E9-9028F1DFB6DE}"/>
                </a:ext>
              </a:extLst>
            </p:cNvPr>
            <p:cNvSpPr/>
            <p:nvPr/>
          </p:nvSpPr>
          <p:spPr>
            <a:xfrm>
              <a:off x="1784993" y="1773212"/>
              <a:ext cx="32246" cy="29643"/>
            </a:xfrm>
            <a:custGeom>
              <a:avLst/>
              <a:gdLst/>
              <a:ahLst/>
              <a:cxnLst/>
              <a:rect l="l" t="t" r="r" b="b"/>
              <a:pathLst>
                <a:path w="545" h="501" extrusionOk="0">
                  <a:moveTo>
                    <a:pt x="339" y="1"/>
                  </a:moveTo>
                  <a:lnTo>
                    <a:pt x="125" y="54"/>
                  </a:lnTo>
                  <a:lnTo>
                    <a:pt x="54" y="135"/>
                  </a:lnTo>
                  <a:lnTo>
                    <a:pt x="0" y="224"/>
                  </a:lnTo>
                  <a:lnTo>
                    <a:pt x="18" y="358"/>
                  </a:lnTo>
                  <a:lnTo>
                    <a:pt x="72" y="438"/>
                  </a:lnTo>
                  <a:lnTo>
                    <a:pt x="107" y="465"/>
                  </a:lnTo>
                  <a:lnTo>
                    <a:pt x="206" y="501"/>
                  </a:lnTo>
                  <a:lnTo>
                    <a:pt x="411" y="447"/>
                  </a:lnTo>
                  <a:lnTo>
                    <a:pt x="491" y="367"/>
                  </a:lnTo>
                  <a:lnTo>
                    <a:pt x="545" y="269"/>
                  </a:lnTo>
                  <a:lnTo>
                    <a:pt x="527" y="135"/>
                  </a:lnTo>
                  <a:lnTo>
                    <a:pt x="473" y="63"/>
                  </a:lnTo>
                  <a:lnTo>
                    <a:pt x="429" y="36"/>
                  </a:lnTo>
                  <a:lnTo>
                    <a:pt x="339"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754;p34">
              <a:extLst>
                <a:ext uri="{FF2B5EF4-FFF2-40B4-BE49-F238E27FC236}">
                  <a16:creationId xmlns:a16="http://schemas.microsoft.com/office/drawing/2014/main" xmlns="" id="{73D6A1D8-D438-426D-B30B-42998209CFCE}"/>
                </a:ext>
              </a:extLst>
            </p:cNvPr>
            <p:cNvSpPr/>
            <p:nvPr/>
          </p:nvSpPr>
          <p:spPr>
            <a:xfrm>
              <a:off x="1814044" y="1724102"/>
              <a:ext cx="32246" cy="29110"/>
            </a:xfrm>
            <a:custGeom>
              <a:avLst/>
              <a:gdLst/>
              <a:ahLst/>
              <a:cxnLst/>
              <a:rect l="l" t="t" r="r" b="b"/>
              <a:pathLst>
                <a:path w="545" h="492" extrusionOk="0">
                  <a:moveTo>
                    <a:pt x="340" y="0"/>
                  </a:moveTo>
                  <a:lnTo>
                    <a:pt x="125" y="45"/>
                  </a:lnTo>
                  <a:lnTo>
                    <a:pt x="54" y="125"/>
                  </a:lnTo>
                  <a:lnTo>
                    <a:pt x="0" y="223"/>
                  </a:lnTo>
                  <a:lnTo>
                    <a:pt x="18" y="357"/>
                  </a:lnTo>
                  <a:lnTo>
                    <a:pt x="72" y="429"/>
                  </a:lnTo>
                  <a:lnTo>
                    <a:pt x="116" y="456"/>
                  </a:lnTo>
                  <a:lnTo>
                    <a:pt x="206" y="491"/>
                  </a:lnTo>
                  <a:lnTo>
                    <a:pt x="411" y="438"/>
                  </a:lnTo>
                  <a:lnTo>
                    <a:pt x="491" y="366"/>
                  </a:lnTo>
                  <a:lnTo>
                    <a:pt x="545" y="268"/>
                  </a:lnTo>
                  <a:lnTo>
                    <a:pt x="527" y="134"/>
                  </a:lnTo>
                  <a:lnTo>
                    <a:pt x="474" y="54"/>
                  </a:lnTo>
                  <a:lnTo>
                    <a:pt x="429" y="27"/>
                  </a:lnTo>
                  <a:lnTo>
                    <a:pt x="34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755;p34">
              <a:extLst>
                <a:ext uri="{FF2B5EF4-FFF2-40B4-BE49-F238E27FC236}">
                  <a16:creationId xmlns:a16="http://schemas.microsoft.com/office/drawing/2014/main" xmlns="" id="{761850F6-6123-4EEA-BAD3-6BE74234CC09}"/>
                </a:ext>
              </a:extLst>
            </p:cNvPr>
            <p:cNvSpPr/>
            <p:nvPr/>
          </p:nvSpPr>
          <p:spPr>
            <a:xfrm>
              <a:off x="1789194" y="1649609"/>
              <a:ext cx="31773" cy="29110"/>
            </a:xfrm>
            <a:custGeom>
              <a:avLst/>
              <a:gdLst/>
              <a:ahLst/>
              <a:cxnLst/>
              <a:rect l="l" t="t" r="r" b="b"/>
              <a:pathLst>
                <a:path w="537" h="492" extrusionOk="0">
                  <a:moveTo>
                    <a:pt x="331" y="0"/>
                  </a:moveTo>
                  <a:lnTo>
                    <a:pt x="126" y="45"/>
                  </a:lnTo>
                  <a:lnTo>
                    <a:pt x="45" y="125"/>
                  </a:lnTo>
                  <a:lnTo>
                    <a:pt x="1" y="223"/>
                  </a:lnTo>
                  <a:lnTo>
                    <a:pt x="9" y="357"/>
                  </a:lnTo>
                  <a:lnTo>
                    <a:pt x="63" y="429"/>
                  </a:lnTo>
                  <a:lnTo>
                    <a:pt x="108" y="456"/>
                  </a:lnTo>
                  <a:lnTo>
                    <a:pt x="206" y="491"/>
                  </a:lnTo>
                  <a:lnTo>
                    <a:pt x="411" y="447"/>
                  </a:lnTo>
                  <a:lnTo>
                    <a:pt x="492" y="366"/>
                  </a:lnTo>
                  <a:lnTo>
                    <a:pt x="536" y="268"/>
                  </a:lnTo>
                  <a:lnTo>
                    <a:pt x="527" y="134"/>
                  </a:lnTo>
                  <a:lnTo>
                    <a:pt x="474" y="63"/>
                  </a:lnTo>
                  <a:lnTo>
                    <a:pt x="429" y="36"/>
                  </a:lnTo>
                  <a:lnTo>
                    <a:pt x="331"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756;p34">
              <a:extLst>
                <a:ext uri="{FF2B5EF4-FFF2-40B4-BE49-F238E27FC236}">
                  <a16:creationId xmlns:a16="http://schemas.microsoft.com/office/drawing/2014/main" xmlns="" id="{05D1FA9D-AC67-4F85-AC23-B0BA93B7B9E0}"/>
                </a:ext>
              </a:extLst>
            </p:cNvPr>
            <p:cNvSpPr/>
            <p:nvPr/>
          </p:nvSpPr>
          <p:spPr>
            <a:xfrm>
              <a:off x="1860018" y="1662271"/>
              <a:ext cx="32246" cy="29643"/>
            </a:xfrm>
            <a:custGeom>
              <a:avLst/>
              <a:gdLst/>
              <a:ahLst/>
              <a:cxnLst/>
              <a:rect l="l" t="t" r="r" b="b"/>
              <a:pathLst>
                <a:path w="545" h="501" extrusionOk="0">
                  <a:moveTo>
                    <a:pt x="340" y="0"/>
                  </a:moveTo>
                  <a:lnTo>
                    <a:pt x="134" y="54"/>
                  </a:lnTo>
                  <a:lnTo>
                    <a:pt x="54" y="134"/>
                  </a:lnTo>
                  <a:lnTo>
                    <a:pt x="0" y="224"/>
                  </a:lnTo>
                  <a:lnTo>
                    <a:pt x="18" y="367"/>
                  </a:lnTo>
                  <a:lnTo>
                    <a:pt x="72" y="438"/>
                  </a:lnTo>
                  <a:lnTo>
                    <a:pt x="116" y="465"/>
                  </a:lnTo>
                  <a:lnTo>
                    <a:pt x="214" y="500"/>
                  </a:lnTo>
                  <a:lnTo>
                    <a:pt x="420" y="447"/>
                  </a:lnTo>
                  <a:lnTo>
                    <a:pt x="491" y="367"/>
                  </a:lnTo>
                  <a:lnTo>
                    <a:pt x="545" y="277"/>
                  </a:lnTo>
                  <a:lnTo>
                    <a:pt x="527" y="134"/>
                  </a:lnTo>
                  <a:lnTo>
                    <a:pt x="473" y="63"/>
                  </a:lnTo>
                  <a:lnTo>
                    <a:pt x="438" y="36"/>
                  </a:lnTo>
                  <a:lnTo>
                    <a:pt x="34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757;p34">
              <a:extLst>
                <a:ext uri="{FF2B5EF4-FFF2-40B4-BE49-F238E27FC236}">
                  <a16:creationId xmlns:a16="http://schemas.microsoft.com/office/drawing/2014/main" xmlns="" id="{9C923218-5D27-45A9-B588-9E719FFB4A87}"/>
                </a:ext>
              </a:extLst>
            </p:cNvPr>
            <p:cNvSpPr/>
            <p:nvPr/>
          </p:nvSpPr>
          <p:spPr>
            <a:xfrm>
              <a:off x="1744285" y="1708778"/>
              <a:ext cx="32305" cy="29643"/>
            </a:xfrm>
            <a:custGeom>
              <a:avLst/>
              <a:gdLst/>
              <a:ahLst/>
              <a:cxnLst/>
              <a:rect l="l" t="t" r="r" b="b"/>
              <a:pathLst>
                <a:path w="546" h="501" extrusionOk="0">
                  <a:moveTo>
                    <a:pt x="340" y="0"/>
                  </a:moveTo>
                  <a:lnTo>
                    <a:pt x="134" y="54"/>
                  </a:lnTo>
                  <a:lnTo>
                    <a:pt x="54" y="134"/>
                  </a:lnTo>
                  <a:lnTo>
                    <a:pt x="1" y="232"/>
                  </a:lnTo>
                  <a:lnTo>
                    <a:pt x="18" y="366"/>
                  </a:lnTo>
                  <a:lnTo>
                    <a:pt x="72" y="438"/>
                  </a:lnTo>
                  <a:lnTo>
                    <a:pt x="117" y="465"/>
                  </a:lnTo>
                  <a:lnTo>
                    <a:pt x="206" y="500"/>
                  </a:lnTo>
                  <a:lnTo>
                    <a:pt x="411" y="447"/>
                  </a:lnTo>
                  <a:lnTo>
                    <a:pt x="492" y="366"/>
                  </a:lnTo>
                  <a:lnTo>
                    <a:pt x="545" y="277"/>
                  </a:lnTo>
                  <a:lnTo>
                    <a:pt x="527" y="143"/>
                  </a:lnTo>
                  <a:lnTo>
                    <a:pt x="474" y="63"/>
                  </a:lnTo>
                  <a:lnTo>
                    <a:pt x="429" y="36"/>
                  </a:lnTo>
                  <a:lnTo>
                    <a:pt x="34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758;p34">
              <a:extLst>
                <a:ext uri="{FF2B5EF4-FFF2-40B4-BE49-F238E27FC236}">
                  <a16:creationId xmlns:a16="http://schemas.microsoft.com/office/drawing/2014/main" xmlns="" id="{4D34DF6D-5C9F-4460-98D3-E6A4EA487653}"/>
                </a:ext>
              </a:extLst>
            </p:cNvPr>
            <p:cNvSpPr/>
            <p:nvPr/>
          </p:nvSpPr>
          <p:spPr>
            <a:xfrm>
              <a:off x="1753811" y="1576122"/>
              <a:ext cx="32246" cy="29643"/>
            </a:xfrm>
            <a:custGeom>
              <a:avLst/>
              <a:gdLst/>
              <a:ahLst/>
              <a:cxnLst/>
              <a:rect l="l" t="t" r="r" b="b"/>
              <a:pathLst>
                <a:path w="545" h="501" extrusionOk="0">
                  <a:moveTo>
                    <a:pt x="340" y="1"/>
                  </a:moveTo>
                  <a:lnTo>
                    <a:pt x="134" y="54"/>
                  </a:lnTo>
                  <a:lnTo>
                    <a:pt x="54" y="135"/>
                  </a:lnTo>
                  <a:lnTo>
                    <a:pt x="0" y="224"/>
                  </a:lnTo>
                  <a:lnTo>
                    <a:pt x="18" y="367"/>
                  </a:lnTo>
                  <a:lnTo>
                    <a:pt x="72" y="438"/>
                  </a:lnTo>
                  <a:lnTo>
                    <a:pt x="116" y="465"/>
                  </a:lnTo>
                  <a:lnTo>
                    <a:pt x="215" y="501"/>
                  </a:lnTo>
                  <a:lnTo>
                    <a:pt x="420" y="447"/>
                  </a:lnTo>
                  <a:lnTo>
                    <a:pt x="491" y="367"/>
                  </a:lnTo>
                  <a:lnTo>
                    <a:pt x="545" y="278"/>
                  </a:lnTo>
                  <a:lnTo>
                    <a:pt x="527" y="135"/>
                  </a:lnTo>
                  <a:lnTo>
                    <a:pt x="474" y="63"/>
                  </a:lnTo>
                  <a:lnTo>
                    <a:pt x="438" y="37"/>
                  </a:lnTo>
                  <a:lnTo>
                    <a:pt x="340"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759;p34">
              <a:extLst>
                <a:ext uri="{FF2B5EF4-FFF2-40B4-BE49-F238E27FC236}">
                  <a16:creationId xmlns:a16="http://schemas.microsoft.com/office/drawing/2014/main" xmlns="" id="{D6FB11B1-6419-4C85-AA87-427538E76369}"/>
                </a:ext>
              </a:extLst>
            </p:cNvPr>
            <p:cNvSpPr/>
            <p:nvPr/>
          </p:nvSpPr>
          <p:spPr>
            <a:xfrm>
              <a:off x="1825109" y="1589376"/>
              <a:ext cx="32305" cy="29110"/>
            </a:xfrm>
            <a:custGeom>
              <a:avLst/>
              <a:gdLst/>
              <a:ahLst/>
              <a:cxnLst/>
              <a:rect l="l" t="t" r="r" b="b"/>
              <a:pathLst>
                <a:path w="546" h="492" extrusionOk="0">
                  <a:moveTo>
                    <a:pt x="331" y="0"/>
                  </a:moveTo>
                  <a:lnTo>
                    <a:pt x="126" y="45"/>
                  </a:lnTo>
                  <a:lnTo>
                    <a:pt x="54" y="125"/>
                  </a:lnTo>
                  <a:lnTo>
                    <a:pt x="1" y="223"/>
                  </a:lnTo>
                  <a:lnTo>
                    <a:pt x="19" y="357"/>
                  </a:lnTo>
                  <a:lnTo>
                    <a:pt x="72" y="429"/>
                  </a:lnTo>
                  <a:lnTo>
                    <a:pt x="108" y="456"/>
                  </a:lnTo>
                  <a:lnTo>
                    <a:pt x="206" y="491"/>
                  </a:lnTo>
                  <a:lnTo>
                    <a:pt x="412" y="438"/>
                  </a:lnTo>
                  <a:lnTo>
                    <a:pt x="492" y="366"/>
                  </a:lnTo>
                  <a:lnTo>
                    <a:pt x="546" y="268"/>
                  </a:lnTo>
                  <a:lnTo>
                    <a:pt x="528" y="134"/>
                  </a:lnTo>
                  <a:lnTo>
                    <a:pt x="474" y="63"/>
                  </a:lnTo>
                  <a:lnTo>
                    <a:pt x="429" y="36"/>
                  </a:lnTo>
                  <a:lnTo>
                    <a:pt x="331"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760;p34">
              <a:extLst>
                <a:ext uri="{FF2B5EF4-FFF2-40B4-BE49-F238E27FC236}">
                  <a16:creationId xmlns:a16="http://schemas.microsoft.com/office/drawing/2014/main" xmlns="" id="{3E7BC842-4F33-4FF8-9E79-1E5A4253DAFE}"/>
                </a:ext>
              </a:extLst>
            </p:cNvPr>
            <p:cNvSpPr/>
            <p:nvPr/>
          </p:nvSpPr>
          <p:spPr>
            <a:xfrm>
              <a:off x="1709435" y="1635823"/>
              <a:ext cx="31714" cy="29643"/>
            </a:xfrm>
            <a:custGeom>
              <a:avLst/>
              <a:gdLst/>
              <a:ahLst/>
              <a:cxnLst/>
              <a:rect l="l" t="t" r="r" b="b"/>
              <a:pathLst>
                <a:path w="536" h="501" extrusionOk="0">
                  <a:moveTo>
                    <a:pt x="331" y="1"/>
                  </a:moveTo>
                  <a:lnTo>
                    <a:pt x="125" y="54"/>
                  </a:lnTo>
                  <a:lnTo>
                    <a:pt x="54" y="135"/>
                  </a:lnTo>
                  <a:lnTo>
                    <a:pt x="0" y="224"/>
                  </a:lnTo>
                  <a:lnTo>
                    <a:pt x="9" y="358"/>
                  </a:lnTo>
                  <a:lnTo>
                    <a:pt x="63" y="438"/>
                  </a:lnTo>
                  <a:lnTo>
                    <a:pt x="107" y="465"/>
                  </a:lnTo>
                  <a:lnTo>
                    <a:pt x="206" y="501"/>
                  </a:lnTo>
                  <a:lnTo>
                    <a:pt x="411" y="447"/>
                  </a:lnTo>
                  <a:lnTo>
                    <a:pt x="491" y="367"/>
                  </a:lnTo>
                  <a:lnTo>
                    <a:pt x="536" y="278"/>
                  </a:lnTo>
                  <a:lnTo>
                    <a:pt x="527" y="135"/>
                  </a:lnTo>
                  <a:lnTo>
                    <a:pt x="473" y="63"/>
                  </a:lnTo>
                  <a:lnTo>
                    <a:pt x="429" y="37"/>
                  </a:lnTo>
                  <a:lnTo>
                    <a:pt x="331"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761;p34">
              <a:extLst>
                <a:ext uri="{FF2B5EF4-FFF2-40B4-BE49-F238E27FC236}">
                  <a16:creationId xmlns:a16="http://schemas.microsoft.com/office/drawing/2014/main" xmlns="" id="{71363E00-5228-405F-947C-BEDF23263300}"/>
                </a:ext>
              </a:extLst>
            </p:cNvPr>
            <p:cNvSpPr/>
            <p:nvPr/>
          </p:nvSpPr>
          <p:spPr>
            <a:xfrm>
              <a:off x="1725292" y="1506422"/>
              <a:ext cx="32246" cy="29643"/>
            </a:xfrm>
            <a:custGeom>
              <a:avLst/>
              <a:gdLst/>
              <a:ahLst/>
              <a:cxnLst/>
              <a:rect l="l" t="t" r="r" b="b"/>
              <a:pathLst>
                <a:path w="545" h="501" extrusionOk="0">
                  <a:moveTo>
                    <a:pt x="339" y="0"/>
                  </a:moveTo>
                  <a:lnTo>
                    <a:pt x="125" y="54"/>
                  </a:lnTo>
                  <a:lnTo>
                    <a:pt x="54" y="134"/>
                  </a:lnTo>
                  <a:lnTo>
                    <a:pt x="0" y="223"/>
                  </a:lnTo>
                  <a:lnTo>
                    <a:pt x="18" y="366"/>
                  </a:lnTo>
                  <a:lnTo>
                    <a:pt x="71" y="438"/>
                  </a:lnTo>
                  <a:lnTo>
                    <a:pt x="116" y="464"/>
                  </a:lnTo>
                  <a:lnTo>
                    <a:pt x="205" y="500"/>
                  </a:lnTo>
                  <a:lnTo>
                    <a:pt x="411" y="447"/>
                  </a:lnTo>
                  <a:lnTo>
                    <a:pt x="491" y="366"/>
                  </a:lnTo>
                  <a:lnTo>
                    <a:pt x="545" y="277"/>
                  </a:lnTo>
                  <a:lnTo>
                    <a:pt x="527" y="143"/>
                  </a:lnTo>
                  <a:lnTo>
                    <a:pt x="473" y="63"/>
                  </a:lnTo>
                  <a:lnTo>
                    <a:pt x="429" y="36"/>
                  </a:lnTo>
                  <a:lnTo>
                    <a:pt x="339"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762;p34">
              <a:extLst>
                <a:ext uri="{FF2B5EF4-FFF2-40B4-BE49-F238E27FC236}">
                  <a16:creationId xmlns:a16="http://schemas.microsoft.com/office/drawing/2014/main" xmlns="" id="{ACAB2CB7-D6C4-4CB9-9F5E-B7883ED1D47C}"/>
                </a:ext>
              </a:extLst>
            </p:cNvPr>
            <p:cNvSpPr/>
            <p:nvPr/>
          </p:nvSpPr>
          <p:spPr>
            <a:xfrm>
              <a:off x="1796590" y="1519617"/>
              <a:ext cx="32305" cy="29110"/>
            </a:xfrm>
            <a:custGeom>
              <a:avLst/>
              <a:gdLst/>
              <a:ahLst/>
              <a:cxnLst/>
              <a:rect l="l" t="t" r="r" b="b"/>
              <a:pathLst>
                <a:path w="546" h="492" extrusionOk="0">
                  <a:moveTo>
                    <a:pt x="331" y="0"/>
                  </a:moveTo>
                  <a:lnTo>
                    <a:pt x="126" y="54"/>
                  </a:lnTo>
                  <a:lnTo>
                    <a:pt x="54" y="125"/>
                  </a:lnTo>
                  <a:lnTo>
                    <a:pt x="1" y="224"/>
                  </a:lnTo>
                  <a:lnTo>
                    <a:pt x="10" y="358"/>
                  </a:lnTo>
                  <a:lnTo>
                    <a:pt x="63" y="429"/>
                  </a:lnTo>
                  <a:lnTo>
                    <a:pt x="108" y="456"/>
                  </a:lnTo>
                  <a:lnTo>
                    <a:pt x="206" y="491"/>
                  </a:lnTo>
                  <a:lnTo>
                    <a:pt x="411" y="447"/>
                  </a:lnTo>
                  <a:lnTo>
                    <a:pt x="492" y="366"/>
                  </a:lnTo>
                  <a:lnTo>
                    <a:pt x="545" y="268"/>
                  </a:lnTo>
                  <a:lnTo>
                    <a:pt x="527" y="134"/>
                  </a:lnTo>
                  <a:lnTo>
                    <a:pt x="474" y="63"/>
                  </a:lnTo>
                  <a:lnTo>
                    <a:pt x="429" y="36"/>
                  </a:lnTo>
                  <a:lnTo>
                    <a:pt x="331"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763;p34">
              <a:extLst>
                <a:ext uri="{FF2B5EF4-FFF2-40B4-BE49-F238E27FC236}">
                  <a16:creationId xmlns:a16="http://schemas.microsoft.com/office/drawing/2014/main" xmlns="" id="{CCE81086-0401-4B60-8E40-3A67D4D7583F}"/>
                </a:ext>
              </a:extLst>
            </p:cNvPr>
            <p:cNvSpPr/>
            <p:nvPr/>
          </p:nvSpPr>
          <p:spPr>
            <a:xfrm>
              <a:off x="1680856" y="1566123"/>
              <a:ext cx="31773" cy="29643"/>
            </a:xfrm>
            <a:custGeom>
              <a:avLst/>
              <a:gdLst/>
              <a:ahLst/>
              <a:cxnLst/>
              <a:rect l="l" t="t" r="r" b="b"/>
              <a:pathLst>
                <a:path w="537" h="501" extrusionOk="0">
                  <a:moveTo>
                    <a:pt x="331" y="0"/>
                  </a:moveTo>
                  <a:lnTo>
                    <a:pt x="126" y="54"/>
                  </a:lnTo>
                  <a:lnTo>
                    <a:pt x="46" y="134"/>
                  </a:lnTo>
                  <a:lnTo>
                    <a:pt x="1" y="223"/>
                  </a:lnTo>
                  <a:lnTo>
                    <a:pt x="10" y="357"/>
                  </a:lnTo>
                  <a:lnTo>
                    <a:pt x="63" y="438"/>
                  </a:lnTo>
                  <a:lnTo>
                    <a:pt x="108" y="465"/>
                  </a:lnTo>
                  <a:lnTo>
                    <a:pt x="206" y="500"/>
                  </a:lnTo>
                  <a:lnTo>
                    <a:pt x="412" y="447"/>
                  </a:lnTo>
                  <a:lnTo>
                    <a:pt x="492" y="366"/>
                  </a:lnTo>
                  <a:lnTo>
                    <a:pt x="537" y="277"/>
                  </a:lnTo>
                  <a:lnTo>
                    <a:pt x="528" y="134"/>
                  </a:lnTo>
                  <a:lnTo>
                    <a:pt x="474" y="63"/>
                  </a:lnTo>
                  <a:lnTo>
                    <a:pt x="430" y="36"/>
                  </a:lnTo>
                  <a:lnTo>
                    <a:pt x="331"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764;p34">
              <a:extLst>
                <a:ext uri="{FF2B5EF4-FFF2-40B4-BE49-F238E27FC236}">
                  <a16:creationId xmlns:a16="http://schemas.microsoft.com/office/drawing/2014/main" xmlns="" id="{116D0AF8-7ED9-48D2-868A-7FF70B7A00DF}"/>
                </a:ext>
              </a:extLst>
            </p:cNvPr>
            <p:cNvSpPr/>
            <p:nvPr/>
          </p:nvSpPr>
          <p:spPr>
            <a:xfrm>
              <a:off x="1690382" y="1431397"/>
              <a:ext cx="31773" cy="29110"/>
            </a:xfrm>
            <a:custGeom>
              <a:avLst/>
              <a:gdLst/>
              <a:ahLst/>
              <a:cxnLst/>
              <a:rect l="l" t="t" r="r" b="b"/>
              <a:pathLst>
                <a:path w="537" h="492" extrusionOk="0">
                  <a:moveTo>
                    <a:pt x="331" y="0"/>
                  </a:moveTo>
                  <a:lnTo>
                    <a:pt x="126" y="45"/>
                  </a:lnTo>
                  <a:lnTo>
                    <a:pt x="45" y="125"/>
                  </a:lnTo>
                  <a:lnTo>
                    <a:pt x="1" y="223"/>
                  </a:lnTo>
                  <a:lnTo>
                    <a:pt x="10" y="357"/>
                  </a:lnTo>
                  <a:lnTo>
                    <a:pt x="63" y="429"/>
                  </a:lnTo>
                  <a:lnTo>
                    <a:pt x="108" y="455"/>
                  </a:lnTo>
                  <a:lnTo>
                    <a:pt x="206" y="491"/>
                  </a:lnTo>
                  <a:lnTo>
                    <a:pt x="411" y="438"/>
                  </a:lnTo>
                  <a:lnTo>
                    <a:pt x="492" y="366"/>
                  </a:lnTo>
                  <a:lnTo>
                    <a:pt x="536" y="268"/>
                  </a:lnTo>
                  <a:lnTo>
                    <a:pt x="528" y="134"/>
                  </a:lnTo>
                  <a:lnTo>
                    <a:pt x="474" y="63"/>
                  </a:lnTo>
                  <a:lnTo>
                    <a:pt x="429" y="36"/>
                  </a:lnTo>
                  <a:lnTo>
                    <a:pt x="331"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765;p34">
              <a:extLst>
                <a:ext uri="{FF2B5EF4-FFF2-40B4-BE49-F238E27FC236}">
                  <a16:creationId xmlns:a16="http://schemas.microsoft.com/office/drawing/2014/main" xmlns="" id="{B6ECF29A-D999-4F6D-960B-D598ACF2B2FF}"/>
                </a:ext>
              </a:extLst>
            </p:cNvPr>
            <p:cNvSpPr/>
            <p:nvPr/>
          </p:nvSpPr>
          <p:spPr>
            <a:xfrm>
              <a:off x="1761207" y="1444059"/>
              <a:ext cx="32246" cy="29643"/>
            </a:xfrm>
            <a:custGeom>
              <a:avLst/>
              <a:gdLst/>
              <a:ahLst/>
              <a:cxnLst/>
              <a:rect l="l" t="t" r="r" b="b"/>
              <a:pathLst>
                <a:path w="545" h="501" extrusionOk="0">
                  <a:moveTo>
                    <a:pt x="340" y="0"/>
                  </a:moveTo>
                  <a:lnTo>
                    <a:pt x="134" y="54"/>
                  </a:lnTo>
                  <a:lnTo>
                    <a:pt x="54" y="134"/>
                  </a:lnTo>
                  <a:lnTo>
                    <a:pt x="0" y="224"/>
                  </a:lnTo>
                  <a:lnTo>
                    <a:pt x="18" y="358"/>
                  </a:lnTo>
                  <a:lnTo>
                    <a:pt x="72" y="438"/>
                  </a:lnTo>
                  <a:lnTo>
                    <a:pt x="116" y="465"/>
                  </a:lnTo>
                  <a:lnTo>
                    <a:pt x="215" y="500"/>
                  </a:lnTo>
                  <a:lnTo>
                    <a:pt x="420" y="447"/>
                  </a:lnTo>
                  <a:lnTo>
                    <a:pt x="491" y="366"/>
                  </a:lnTo>
                  <a:lnTo>
                    <a:pt x="545" y="277"/>
                  </a:lnTo>
                  <a:lnTo>
                    <a:pt x="527" y="134"/>
                  </a:lnTo>
                  <a:lnTo>
                    <a:pt x="474" y="63"/>
                  </a:lnTo>
                  <a:lnTo>
                    <a:pt x="438" y="36"/>
                  </a:lnTo>
                  <a:lnTo>
                    <a:pt x="34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766;p34">
              <a:extLst>
                <a:ext uri="{FF2B5EF4-FFF2-40B4-BE49-F238E27FC236}">
                  <a16:creationId xmlns:a16="http://schemas.microsoft.com/office/drawing/2014/main" xmlns="" id="{B8BB52AD-4615-4E04-A7A7-20749E9E083D}"/>
                </a:ext>
              </a:extLst>
            </p:cNvPr>
            <p:cNvSpPr/>
            <p:nvPr/>
          </p:nvSpPr>
          <p:spPr>
            <a:xfrm>
              <a:off x="1645474" y="1490565"/>
              <a:ext cx="32305" cy="29643"/>
            </a:xfrm>
            <a:custGeom>
              <a:avLst/>
              <a:gdLst/>
              <a:ahLst/>
              <a:cxnLst/>
              <a:rect l="l" t="t" r="r" b="b"/>
              <a:pathLst>
                <a:path w="546" h="501" extrusionOk="0">
                  <a:moveTo>
                    <a:pt x="340" y="0"/>
                  </a:moveTo>
                  <a:lnTo>
                    <a:pt x="126" y="54"/>
                  </a:lnTo>
                  <a:lnTo>
                    <a:pt x="54" y="134"/>
                  </a:lnTo>
                  <a:lnTo>
                    <a:pt x="1" y="223"/>
                  </a:lnTo>
                  <a:lnTo>
                    <a:pt x="18" y="366"/>
                  </a:lnTo>
                  <a:lnTo>
                    <a:pt x="72" y="438"/>
                  </a:lnTo>
                  <a:lnTo>
                    <a:pt x="108" y="465"/>
                  </a:lnTo>
                  <a:lnTo>
                    <a:pt x="206" y="500"/>
                  </a:lnTo>
                  <a:lnTo>
                    <a:pt x="411" y="447"/>
                  </a:lnTo>
                  <a:lnTo>
                    <a:pt x="492" y="366"/>
                  </a:lnTo>
                  <a:lnTo>
                    <a:pt x="545" y="277"/>
                  </a:lnTo>
                  <a:lnTo>
                    <a:pt x="527" y="143"/>
                  </a:lnTo>
                  <a:lnTo>
                    <a:pt x="474" y="63"/>
                  </a:lnTo>
                  <a:lnTo>
                    <a:pt x="429" y="36"/>
                  </a:lnTo>
                  <a:lnTo>
                    <a:pt x="34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767;p34">
              <a:extLst>
                <a:ext uri="{FF2B5EF4-FFF2-40B4-BE49-F238E27FC236}">
                  <a16:creationId xmlns:a16="http://schemas.microsoft.com/office/drawing/2014/main" xmlns="" id="{5F066AF3-E9EA-4737-AD73-D585F026E7C5}"/>
                </a:ext>
              </a:extLst>
            </p:cNvPr>
            <p:cNvSpPr/>
            <p:nvPr/>
          </p:nvSpPr>
          <p:spPr>
            <a:xfrm>
              <a:off x="1746415" y="1358975"/>
              <a:ext cx="693266" cy="1196308"/>
            </a:xfrm>
            <a:custGeom>
              <a:avLst/>
              <a:gdLst/>
              <a:ahLst/>
              <a:cxnLst/>
              <a:rect l="l" t="t" r="r" b="b"/>
              <a:pathLst>
                <a:path w="11717" h="20219" extrusionOk="0">
                  <a:moveTo>
                    <a:pt x="2920" y="1"/>
                  </a:moveTo>
                  <a:lnTo>
                    <a:pt x="0" y="1358"/>
                  </a:lnTo>
                  <a:lnTo>
                    <a:pt x="8796" y="20218"/>
                  </a:lnTo>
                  <a:lnTo>
                    <a:pt x="11716" y="18861"/>
                  </a:lnTo>
                  <a:lnTo>
                    <a:pt x="292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768;p34">
              <a:extLst>
                <a:ext uri="{FF2B5EF4-FFF2-40B4-BE49-F238E27FC236}">
                  <a16:creationId xmlns:a16="http://schemas.microsoft.com/office/drawing/2014/main" xmlns="" id="{62AC7547-58A5-48B3-B3D6-B340EA80C723}"/>
                </a:ext>
              </a:extLst>
            </p:cNvPr>
            <p:cNvSpPr/>
            <p:nvPr/>
          </p:nvSpPr>
          <p:spPr>
            <a:xfrm>
              <a:off x="1746415" y="1358975"/>
              <a:ext cx="367785" cy="498841"/>
            </a:xfrm>
            <a:custGeom>
              <a:avLst/>
              <a:gdLst/>
              <a:ahLst/>
              <a:cxnLst/>
              <a:rect l="l" t="t" r="r" b="b"/>
              <a:pathLst>
                <a:path w="6216" h="8431" extrusionOk="0">
                  <a:moveTo>
                    <a:pt x="2920" y="1"/>
                  </a:moveTo>
                  <a:lnTo>
                    <a:pt x="0" y="1358"/>
                  </a:lnTo>
                  <a:lnTo>
                    <a:pt x="3304" y="8430"/>
                  </a:lnTo>
                  <a:lnTo>
                    <a:pt x="6215" y="7073"/>
                  </a:lnTo>
                  <a:lnTo>
                    <a:pt x="2920" y="1"/>
                  </a:lnTo>
                  <a:close/>
                </a:path>
              </a:pathLst>
            </a:custGeom>
            <a:solidFill>
              <a:srgbClr val="FFA7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769;p34">
              <a:extLst>
                <a:ext uri="{FF2B5EF4-FFF2-40B4-BE49-F238E27FC236}">
                  <a16:creationId xmlns:a16="http://schemas.microsoft.com/office/drawing/2014/main" xmlns="" id="{66381DD7-F8B1-4126-BB29-D8FE9EDE53FA}"/>
                </a:ext>
              </a:extLst>
            </p:cNvPr>
            <p:cNvSpPr/>
            <p:nvPr/>
          </p:nvSpPr>
          <p:spPr>
            <a:xfrm>
              <a:off x="2049180" y="1730433"/>
              <a:ext cx="31714" cy="29643"/>
            </a:xfrm>
            <a:custGeom>
              <a:avLst/>
              <a:gdLst/>
              <a:ahLst/>
              <a:cxnLst/>
              <a:rect l="l" t="t" r="r" b="b"/>
              <a:pathLst>
                <a:path w="536" h="501" extrusionOk="0">
                  <a:moveTo>
                    <a:pt x="331" y="0"/>
                  </a:moveTo>
                  <a:lnTo>
                    <a:pt x="125" y="54"/>
                  </a:lnTo>
                  <a:lnTo>
                    <a:pt x="45" y="134"/>
                  </a:lnTo>
                  <a:lnTo>
                    <a:pt x="0" y="224"/>
                  </a:lnTo>
                  <a:lnTo>
                    <a:pt x="9" y="367"/>
                  </a:lnTo>
                  <a:lnTo>
                    <a:pt x="63" y="438"/>
                  </a:lnTo>
                  <a:lnTo>
                    <a:pt x="107" y="465"/>
                  </a:lnTo>
                  <a:lnTo>
                    <a:pt x="205" y="500"/>
                  </a:lnTo>
                  <a:lnTo>
                    <a:pt x="411" y="447"/>
                  </a:lnTo>
                  <a:lnTo>
                    <a:pt x="491" y="367"/>
                  </a:lnTo>
                  <a:lnTo>
                    <a:pt x="536" y="277"/>
                  </a:lnTo>
                  <a:lnTo>
                    <a:pt x="527" y="134"/>
                  </a:lnTo>
                  <a:lnTo>
                    <a:pt x="473" y="63"/>
                  </a:lnTo>
                  <a:lnTo>
                    <a:pt x="429" y="36"/>
                  </a:lnTo>
                  <a:lnTo>
                    <a:pt x="331"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770;p34">
              <a:extLst>
                <a:ext uri="{FF2B5EF4-FFF2-40B4-BE49-F238E27FC236}">
                  <a16:creationId xmlns:a16="http://schemas.microsoft.com/office/drawing/2014/main" xmlns="" id="{84B737F1-6A46-4CD0-9BED-E2DD79C69206}"/>
                </a:ext>
              </a:extLst>
            </p:cNvPr>
            <p:cNvSpPr/>
            <p:nvPr/>
          </p:nvSpPr>
          <p:spPr>
            <a:xfrm>
              <a:off x="1942972" y="1781673"/>
              <a:ext cx="32246" cy="29643"/>
            </a:xfrm>
            <a:custGeom>
              <a:avLst/>
              <a:gdLst/>
              <a:ahLst/>
              <a:cxnLst/>
              <a:rect l="l" t="t" r="r" b="b"/>
              <a:pathLst>
                <a:path w="545" h="501" extrusionOk="0">
                  <a:moveTo>
                    <a:pt x="340" y="1"/>
                  </a:moveTo>
                  <a:lnTo>
                    <a:pt x="134" y="54"/>
                  </a:lnTo>
                  <a:lnTo>
                    <a:pt x="54" y="135"/>
                  </a:lnTo>
                  <a:lnTo>
                    <a:pt x="0" y="233"/>
                  </a:lnTo>
                  <a:lnTo>
                    <a:pt x="18" y="367"/>
                  </a:lnTo>
                  <a:lnTo>
                    <a:pt x="72" y="438"/>
                  </a:lnTo>
                  <a:lnTo>
                    <a:pt x="116" y="465"/>
                  </a:lnTo>
                  <a:lnTo>
                    <a:pt x="214" y="501"/>
                  </a:lnTo>
                  <a:lnTo>
                    <a:pt x="420" y="447"/>
                  </a:lnTo>
                  <a:lnTo>
                    <a:pt x="491" y="367"/>
                  </a:lnTo>
                  <a:lnTo>
                    <a:pt x="545" y="277"/>
                  </a:lnTo>
                  <a:lnTo>
                    <a:pt x="527" y="143"/>
                  </a:lnTo>
                  <a:lnTo>
                    <a:pt x="473" y="63"/>
                  </a:lnTo>
                  <a:lnTo>
                    <a:pt x="438" y="36"/>
                  </a:lnTo>
                  <a:lnTo>
                    <a:pt x="340"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771;p34">
              <a:extLst>
                <a:ext uri="{FF2B5EF4-FFF2-40B4-BE49-F238E27FC236}">
                  <a16:creationId xmlns:a16="http://schemas.microsoft.com/office/drawing/2014/main" xmlns="" id="{40722522-214D-4025-B098-5F5367FA8EB0}"/>
                </a:ext>
              </a:extLst>
            </p:cNvPr>
            <p:cNvSpPr/>
            <p:nvPr/>
          </p:nvSpPr>
          <p:spPr>
            <a:xfrm>
              <a:off x="1972024" y="1732563"/>
              <a:ext cx="32305" cy="29643"/>
            </a:xfrm>
            <a:custGeom>
              <a:avLst/>
              <a:gdLst/>
              <a:ahLst/>
              <a:cxnLst/>
              <a:rect l="l" t="t" r="r" b="b"/>
              <a:pathLst>
                <a:path w="546" h="501" extrusionOk="0">
                  <a:moveTo>
                    <a:pt x="340" y="0"/>
                  </a:moveTo>
                  <a:lnTo>
                    <a:pt x="134" y="54"/>
                  </a:lnTo>
                  <a:lnTo>
                    <a:pt x="54" y="134"/>
                  </a:lnTo>
                  <a:lnTo>
                    <a:pt x="0" y="223"/>
                  </a:lnTo>
                  <a:lnTo>
                    <a:pt x="18" y="366"/>
                  </a:lnTo>
                  <a:lnTo>
                    <a:pt x="72" y="438"/>
                  </a:lnTo>
                  <a:lnTo>
                    <a:pt x="116" y="464"/>
                  </a:lnTo>
                  <a:lnTo>
                    <a:pt x="215" y="500"/>
                  </a:lnTo>
                  <a:lnTo>
                    <a:pt x="420" y="447"/>
                  </a:lnTo>
                  <a:lnTo>
                    <a:pt x="491" y="366"/>
                  </a:lnTo>
                  <a:lnTo>
                    <a:pt x="545" y="277"/>
                  </a:lnTo>
                  <a:lnTo>
                    <a:pt x="527" y="134"/>
                  </a:lnTo>
                  <a:lnTo>
                    <a:pt x="474" y="63"/>
                  </a:lnTo>
                  <a:lnTo>
                    <a:pt x="438" y="36"/>
                  </a:lnTo>
                  <a:lnTo>
                    <a:pt x="34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772;p34">
              <a:extLst>
                <a:ext uri="{FF2B5EF4-FFF2-40B4-BE49-F238E27FC236}">
                  <a16:creationId xmlns:a16="http://schemas.microsoft.com/office/drawing/2014/main" xmlns="" id="{4676A419-C55A-4CFF-B9D8-D56A48ABB8A6}"/>
                </a:ext>
              </a:extLst>
            </p:cNvPr>
            <p:cNvSpPr/>
            <p:nvPr/>
          </p:nvSpPr>
          <p:spPr>
            <a:xfrm>
              <a:off x="1947173" y="1658011"/>
              <a:ext cx="32305" cy="29702"/>
            </a:xfrm>
            <a:custGeom>
              <a:avLst/>
              <a:gdLst/>
              <a:ahLst/>
              <a:cxnLst/>
              <a:rect l="l" t="t" r="r" b="b"/>
              <a:pathLst>
                <a:path w="546" h="502" extrusionOk="0">
                  <a:moveTo>
                    <a:pt x="331" y="1"/>
                  </a:moveTo>
                  <a:lnTo>
                    <a:pt x="126" y="55"/>
                  </a:lnTo>
                  <a:lnTo>
                    <a:pt x="54" y="135"/>
                  </a:lnTo>
                  <a:lnTo>
                    <a:pt x="1" y="224"/>
                  </a:lnTo>
                  <a:lnTo>
                    <a:pt x="10" y="367"/>
                  </a:lnTo>
                  <a:lnTo>
                    <a:pt x="63" y="439"/>
                  </a:lnTo>
                  <a:lnTo>
                    <a:pt x="108" y="465"/>
                  </a:lnTo>
                  <a:lnTo>
                    <a:pt x="206" y="501"/>
                  </a:lnTo>
                  <a:lnTo>
                    <a:pt x="411" y="447"/>
                  </a:lnTo>
                  <a:lnTo>
                    <a:pt x="492" y="367"/>
                  </a:lnTo>
                  <a:lnTo>
                    <a:pt x="545" y="278"/>
                  </a:lnTo>
                  <a:lnTo>
                    <a:pt x="527" y="144"/>
                  </a:lnTo>
                  <a:lnTo>
                    <a:pt x="474" y="63"/>
                  </a:lnTo>
                  <a:lnTo>
                    <a:pt x="429" y="37"/>
                  </a:lnTo>
                  <a:lnTo>
                    <a:pt x="331"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773;p34">
              <a:extLst>
                <a:ext uri="{FF2B5EF4-FFF2-40B4-BE49-F238E27FC236}">
                  <a16:creationId xmlns:a16="http://schemas.microsoft.com/office/drawing/2014/main" xmlns="" id="{1874A704-46E7-4C8F-A294-2738FB3C1585}"/>
                </a:ext>
              </a:extLst>
            </p:cNvPr>
            <p:cNvSpPr/>
            <p:nvPr/>
          </p:nvSpPr>
          <p:spPr>
            <a:xfrm>
              <a:off x="2017998" y="1671265"/>
              <a:ext cx="32246" cy="29110"/>
            </a:xfrm>
            <a:custGeom>
              <a:avLst/>
              <a:gdLst/>
              <a:ahLst/>
              <a:cxnLst/>
              <a:rect l="l" t="t" r="r" b="b"/>
              <a:pathLst>
                <a:path w="545" h="492" extrusionOk="0">
                  <a:moveTo>
                    <a:pt x="340" y="0"/>
                  </a:moveTo>
                  <a:lnTo>
                    <a:pt x="134" y="54"/>
                  </a:lnTo>
                  <a:lnTo>
                    <a:pt x="54" y="125"/>
                  </a:lnTo>
                  <a:lnTo>
                    <a:pt x="0" y="223"/>
                  </a:lnTo>
                  <a:lnTo>
                    <a:pt x="18" y="357"/>
                  </a:lnTo>
                  <a:lnTo>
                    <a:pt x="72" y="438"/>
                  </a:lnTo>
                  <a:lnTo>
                    <a:pt x="116" y="465"/>
                  </a:lnTo>
                  <a:lnTo>
                    <a:pt x="215" y="491"/>
                  </a:lnTo>
                  <a:lnTo>
                    <a:pt x="420" y="447"/>
                  </a:lnTo>
                  <a:lnTo>
                    <a:pt x="491" y="366"/>
                  </a:lnTo>
                  <a:lnTo>
                    <a:pt x="545" y="268"/>
                  </a:lnTo>
                  <a:lnTo>
                    <a:pt x="536" y="134"/>
                  </a:lnTo>
                  <a:lnTo>
                    <a:pt x="482" y="63"/>
                  </a:lnTo>
                  <a:lnTo>
                    <a:pt x="438" y="36"/>
                  </a:lnTo>
                  <a:lnTo>
                    <a:pt x="34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774;p34">
              <a:extLst>
                <a:ext uri="{FF2B5EF4-FFF2-40B4-BE49-F238E27FC236}">
                  <a16:creationId xmlns:a16="http://schemas.microsoft.com/office/drawing/2014/main" xmlns="" id="{2CCC5C4D-9AE9-4BEE-99EA-6791B74C1AAB}"/>
                </a:ext>
              </a:extLst>
            </p:cNvPr>
            <p:cNvSpPr/>
            <p:nvPr/>
          </p:nvSpPr>
          <p:spPr>
            <a:xfrm>
              <a:off x="1902265" y="1717771"/>
              <a:ext cx="32305" cy="29643"/>
            </a:xfrm>
            <a:custGeom>
              <a:avLst/>
              <a:gdLst/>
              <a:ahLst/>
              <a:cxnLst/>
              <a:rect l="l" t="t" r="r" b="b"/>
              <a:pathLst>
                <a:path w="546" h="501" extrusionOk="0">
                  <a:moveTo>
                    <a:pt x="340" y="0"/>
                  </a:moveTo>
                  <a:lnTo>
                    <a:pt x="135" y="54"/>
                  </a:lnTo>
                  <a:lnTo>
                    <a:pt x="54" y="134"/>
                  </a:lnTo>
                  <a:lnTo>
                    <a:pt x="1" y="223"/>
                  </a:lnTo>
                  <a:lnTo>
                    <a:pt x="18" y="366"/>
                  </a:lnTo>
                  <a:lnTo>
                    <a:pt x="72" y="438"/>
                  </a:lnTo>
                  <a:lnTo>
                    <a:pt x="117" y="464"/>
                  </a:lnTo>
                  <a:lnTo>
                    <a:pt x="215" y="500"/>
                  </a:lnTo>
                  <a:lnTo>
                    <a:pt x="420" y="447"/>
                  </a:lnTo>
                  <a:lnTo>
                    <a:pt x="492" y="366"/>
                  </a:lnTo>
                  <a:lnTo>
                    <a:pt x="545" y="277"/>
                  </a:lnTo>
                  <a:lnTo>
                    <a:pt x="527" y="134"/>
                  </a:lnTo>
                  <a:lnTo>
                    <a:pt x="474" y="63"/>
                  </a:lnTo>
                  <a:lnTo>
                    <a:pt x="438" y="36"/>
                  </a:lnTo>
                  <a:lnTo>
                    <a:pt x="34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775;p34">
              <a:extLst>
                <a:ext uri="{FF2B5EF4-FFF2-40B4-BE49-F238E27FC236}">
                  <a16:creationId xmlns:a16="http://schemas.microsoft.com/office/drawing/2014/main" xmlns="" id="{8C1F692B-4A4B-4DCD-A15D-B66DE37649B4}"/>
                </a:ext>
              </a:extLst>
            </p:cNvPr>
            <p:cNvSpPr/>
            <p:nvPr/>
          </p:nvSpPr>
          <p:spPr>
            <a:xfrm>
              <a:off x="1911791" y="1585116"/>
              <a:ext cx="32305" cy="29643"/>
            </a:xfrm>
            <a:custGeom>
              <a:avLst/>
              <a:gdLst/>
              <a:ahLst/>
              <a:cxnLst/>
              <a:rect l="l" t="t" r="r" b="b"/>
              <a:pathLst>
                <a:path w="546" h="501" extrusionOk="0">
                  <a:moveTo>
                    <a:pt x="340" y="1"/>
                  </a:moveTo>
                  <a:lnTo>
                    <a:pt x="134" y="54"/>
                  </a:lnTo>
                  <a:lnTo>
                    <a:pt x="54" y="135"/>
                  </a:lnTo>
                  <a:lnTo>
                    <a:pt x="0" y="224"/>
                  </a:lnTo>
                  <a:lnTo>
                    <a:pt x="18" y="358"/>
                  </a:lnTo>
                  <a:lnTo>
                    <a:pt x="72" y="438"/>
                  </a:lnTo>
                  <a:lnTo>
                    <a:pt x="116" y="465"/>
                  </a:lnTo>
                  <a:lnTo>
                    <a:pt x="215" y="501"/>
                  </a:lnTo>
                  <a:lnTo>
                    <a:pt x="420" y="447"/>
                  </a:lnTo>
                  <a:lnTo>
                    <a:pt x="491" y="367"/>
                  </a:lnTo>
                  <a:lnTo>
                    <a:pt x="545" y="277"/>
                  </a:lnTo>
                  <a:lnTo>
                    <a:pt x="536" y="135"/>
                  </a:lnTo>
                  <a:lnTo>
                    <a:pt x="474" y="63"/>
                  </a:lnTo>
                  <a:lnTo>
                    <a:pt x="438" y="36"/>
                  </a:lnTo>
                  <a:lnTo>
                    <a:pt x="340"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776;p34">
              <a:extLst>
                <a:ext uri="{FF2B5EF4-FFF2-40B4-BE49-F238E27FC236}">
                  <a16:creationId xmlns:a16="http://schemas.microsoft.com/office/drawing/2014/main" xmlns="" id="{F3B53F59-8336-4DB8-9992-3ACD371235F9}"/>
                </a:ext>
              </a:extLst>
            </p:cNvPr>
            <p:cNvSpPr/>
            <p:nvPr/>
          </p:nvSpPr>
          <p:spPr>
            <a:xfrm>
              <a:off x="1983089" y="1597778"/>
              <a:ext cx="32305" cy="29702"/>
            </a:xfrm>
            <a:custGeom>
              <a:avLst/>
              <a:gdLst/>
              <a:ahLst/>
              <a:cxnLst/>
              <a:rect l="l" t="t" r="r" b="b"/>
              <a:pathLst>
                <a:path w="546" h="502" extrusionOk="0">
                  <a:moveTo>
                    <a:pt x="340" y="1"/>
                  </a:moveTo>
                  <a:lnTo>
                    <a:pt x="126" y="55"/>
                  </a:lnTo>
                  <a:lnTo>
                    <a:pt x="54" y="135"/>
                  </a:lnTo>
                  <a:lnTo>
                    <a:pt x="1" y="224"/>
                  </a:lnTo>
                  <a:lnTo>
                    <a:pt x="19" y="367"/>
                  </a:lnTo>
                  <a:lnTo>
                    <a:pt x="72" y="439"/>
                  </a:lnTo>
                  <a:lnTo>
                    <a:pt x="117" y="465"/>
                  </a:lnTo>
                  <a:lnTo>
                    <a:pt x="206" y="501"/>
                  </a:lnTo>
                  <a:lnTo>
                    <a:pt x="412" y="447"/>
                  </a:lnTo>
                  <a:lnTo>
                    <a:pt x="492" y="367"/>
                  </a:lnTo>
                  <a:lnTo>
                    <a:pt x="546" y="278"/>
                  </a:lnTo>
                  <a:lnTo>
                    <a:pt x="528" y="144"/>
                  </a:lnTo>
                  <a:lnTo>
                    <a:pt x="474" y="63"/>
                  </a:lnTo>
                  <a:lnTo>
                    <a:pt x="429" y="37"/>
                  </a:lnTo>
                  <a:lnTo>
                    <a:pt x="340"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777;p34">
              <a:extLst>
                <a:ext uri="{FF2B5EF4-FFF2-40B4-BE49-F238E27FC236}">
                  <a16:creationId xmlns:a16="http://schemas.microsoft.com/office/drawing/2014/main" xmlns="" id="{0DCC9219-FF88-4153-B1C4-DAA43D500760}"/>
                </a:ext>
              </a:extLst>
            </p:cNvPr>
            <p:cNvSpPr/>
            <p:nvPr/>
          </p:nvSpPr>
          <p:spPr>
            <a:xfrm>
              <a:off x="1867414" y="1644817"/>
              <a:ext cx="32246" cy="29110"/>
            </a:xfrm>
            <a:custGeom>
              <a:avLst/>
              <a:gdLst/>
              <a:ahLst/>
              <a:cxnLst/>
              <a:rect l="l" t="t" r="r" b="b"/>
              <a:pathLst>
                <a:path w="545" h="492" extrusionOk="0">
                  <a:moveTo>
                    <a:pt x="331" y="1"/>
                  </a:moveTo>
                  <a:lnTo>
                    <a:pt x="125" y="45"/>
                  </a:lnTo>
                  <a:lnTo>
                    <a:pt x="54" y="126"/>
                  </a:lnTo>
                  <a:lnTo>
                    <a:pt x="0" y="224"/>
                  </a:lnTo>
                  <a:lnTo>
                    <a:pt x="9" y="358"/>
                  </a:lnTo>
                  <a:lnTo>
                    <a:pt x="72" y="429"/>
                  </a:lnTo>
                  <a:lnTo>
                    <a:pt x="107" y="456"/>
                  </a:lnTo>
                  <a:lnTo>
                    <a:pt x="206" y="492"/>
                  </a:lnTo>
                  <a:lnTo>
                    <a:pt x="411" y="447"/>
                  </a:lnTo>
                  <a:lnTo>
                    <a:pt x="491" y="367"/>
                  </a:lnTo>
                  <a:lnTo>
                    <a:pt x="545" y="269"/>
                  </a:lnTo>
                  <a:lnTo>
                    <a:pt x="527" y="135"/>
                  </a:lnTo>
                  <a:lnTo>
                    <a:pt x="473" y="63"/>
                  </a:lnTo>
                  <a:lnTo>
                    <a:pt x="429" y="36"/>
                  </a:lnTo>
                  <a:lnTo>
                    <a:pt x="331"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778;p34">
              <a:extLst>
                <a:ext uri="{FF2B5EF4-FFF2-40B4-BE49-F238E27FC236}">
                  <a16:creationId xmlns:a16="http://schemas.microsoft.com/office/drawing/2014/main" xmlns="" id="{A122757E-9888-4F26-A91A-0981968B51CF}"/>
                </a:ext>
              </a:extLst>
            </p:cNvPr>
            <p:cNvSpPr/>
            <p:nvPr/>
          </p:nvSpPr>
          <p:spPr>
            <a:xfrm>
              <a:off x="1883271" y="1515357"/>
              <a:ext cx="32246" cy="29643"/>
            </a:xfrm>
            <a:custGeom>
              <a:avLst/>
              <a:gdLst/>
              <a:ahLst/>
              <a:cxnLst/>
              <a:rect l="l" t="t" r="r" b="b"/>
              <a:pathLst>
                <a:path w="545" h="501" extrusionOk="0">
                  <a:moveTo>
                    <a:pt x="339" y="1"/>
                  </a:moveTo>
                  <a:lnTo>
                    <a:pt x="134" y="54"/>
                  </a:lnTo>
                  <a:lnTo>
                    <a:pt x="54" y="135"/>
                  </a:lnTo>
                  <a:lnTo>
                    <a:pt x="0" y="224"/>
                  </a:lnTo>
                  <a:lnTo>
                    <a:pt x="18" y="358"/>
                  </a:lnTo>
                  <a:lnTo>
                    <a:pt x="72" y="438"/>
                  </a:lnTo>
                  <a:lnTo>
                    <a:pt x="116" y="465"/>
                  </a:lnTo>
                  <a:lnTo>
                    <a:pt x="214" y="501"/>
                  </a:lnTo>
                  <a:lnTo>
                    <a:pt x="420" y="447"/>
                  </a:lnTo>
                  <a:lnTo>
                    <a:pt x="491" y="367"/>
                  </a:lnTo>
                  <a:lnTo>
                    <a:pt x="545" y="278"/>
                  </a:lnTo>
                  <a:lnTo>
                    <a:pt x="527" y="135"/>
                  </a:lnTo>
                  <a:lnTo>
                    <a:pt x="473" y="63"/>
                  </a:lnTo>
                  <a:lnTo>
                    <a:pt x="438" y="37"/>
                  </a:lnTo>
                  <a:lnTo>
                    <a:pt x="339"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779;p34">
              <a:extLst>
                <a:ext uri="{FF2B5EF4-FFF2-40B4-BE49-F238E27FC236}">
                  <a16:creationId xmlns:a16="http://schemas.microsoft.com/office/drawing/2014/main" xmlns="" id="{A4CE486C-2BEA-4485-9618-2F8CE4F3ACA9}"/>
                </a:ext>
              </a:extLst>
            </p:cNvPr>
            <p:cNvSpPr/>
            <p:nvPr/>
          </p:nvSpPr>
          <p:spPr>
            <a:xfrm>
              <a:off x="1954569" y="1528078"/>
              <a:ext cx="32305" cy="29643"/>
            </a:xfrm>
            <a:custGeom>
              <a:avLst/>
              <a:gdLst/>
              <a:ahLst/>
              <a:cxnLst/>
              <a:rect l="l" t="t" r="r" b="b"/>
              <a:pathLst>
                <a:path w="546" h="501" extrusionOk="0">
                  <a:moveTo>
                    <a:pt x="331" y="0"/>
                  </a:moveTo>
                  <a:lnTo>
                    <a:pt x="126" y="54"/>
                  </a:lnTo>
                  <a:lnTo>
                    <a:pt x="54" y="134"/>
                  </a:lnTo>
                  <a:lnTo>
                    <a:pt x="1" y="223"/>
                  </a:lnTo>
                  <a:lnTo>
                    <a:pt x="18" y="366"/>
                  </a:lnTo>
                  <a:lnTo>
                    <a:pt x="72" y="438"/>
                  </a:lnTo>
                  <a:lnTo>
                    <a:pt x="108" y="465"/>
                  </a:lnTo>
                  <a:lnTo>
                    <a:pt x="206" y="500"/>
                  </a:lnTo>
                  <a:lnTo>
                    <a:pt x="411" y="447"/>
                  </a:lnTo>
                  <a:lnTo>
                    <a:pt x="492" y="366"/>
                  </a:lnTo>
                  <a:lnTo>
                    <a:pt x="545" y="277"/>
                  </a:lnTo>
                  <a:lnTo>
                    <a:pt x="528" y="143"/>
                  </a:lnTo>
                  <a:lnTo>
                    <a:pt x="474" y="63"/>
                  </a:lnTo>
                  <a:lnTo>
                    <a:pt x="429" y="36"/>
                  </a:lnTo>
                  <a:lnTo>
                    <a:pt x="331"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780;p34">
              <a:extLst>
                <a:ext uri="{FF2B5EF4-FFF2-40B4-BE49-F238E27FC236}">
                  <a16:creationId xmlns:a16="http://schemas.microsoft.com/office/drawing/2014/main" xmlns="" id="{57110FDB-2181-4EF6-A6C6-7EF61712DB06}"/>
                </a:ext>
              </a:extLst>
            </p:cNvPr>
            <p:cNvSpPr/>
            <p:nvPr/>
          </p:nvSpPr>
          <p:spPr>
            <a:xfrm>
              <a:off x="1838836" y="1575057"/>
              <a:ext cx="32305" cy="29170"/>
            </a:xfrm>
            <a:custGeom>
              <a:avLst/>
              <a:gdLst/>
              <a:ahLst/>
              <a:cxnLst/>
              <a:rect l="l" t="t" r="r" b="b"/>
              <a:pathLst>
                <a:path w="546" h="493" extrusionOk="0">
                  <a:moveTo>
                    <a:pt x="331" y="1"/>
                  </a:moveTo>
                  <a:lnTo>
                    <a:pt x="126" y="55"/>
                  </a:lnTo>
                  <a:lnTo>
                    <a:pt x="55" y="126"/>
                  </a:lnTo>
                  <a:lnTo>
                    <a:pt x="1" y="224"/>
                  </a:lnTo>
                  <a:lnTo>
                    <a:pt x="10" y="358"/>
                  </a:lnTo>
                  <a:lnTo>
                    <a:pt x="63" y="439"/>
                  </a:lnTo>
                  <a:lnTo>
                    <a:pt x="108" y="465"/>
                  </a:lnTo>
                  <a:lnTo>
                    <a:pt x="206" y="492"/>
                  </a:lnTo>
                  <a:lnTo>
                    <a:pt x="412" y="447"/>
                  </a:lnTo>
                  <a:lnTo>
                    <a:pt x="492" y="367"/>
                  </a:lnTo>
                  <a:lnTo>
                    <a:pt x="546" y="269"/>
                  </a:lnTo>
                  <a:lnTo>
                    <a:pt x="528" y="135"/>
                  </a:lnTo>
                  <a:lnTo>
                    <a:pt x="474" y="63"/>
                  </a:lnTo>
                  <a:lnTo>
                    <a:pt x="430" y="37"/>
                  </a:lnTo>
                  <a:lnTo>
                    <a:pt x="331"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781;p34">
              <a:extLst>
                <a:ext uri="{FF2B5EF4-FFF2-40B4-BE49-F238E27FC236}">
                  <a16:creationId xmlns:a16="http://schemas.microsoft.com/office/drawing/2014/main" xmlns="" id="{6C0CE513-87CB-4604-B022-E0CE6FC4E773}"/>
                </a:ext>
              </a:extLst>
            </p:cNvPr>
            <p:cNvSpPr/>
            <p:nvPr/>
          </p:nvSpPr>
          <p:spPr>
            <a:xfrm>
              <a:off x="1848362" y="1439799"/>
              <a:ext cx="32305" cy="29643"/>
            </a:xfrm>
            <a:custGeom>
              <a:avLst/>
              <a:gdLst/>
              <a:ahLst/>
              <a:cxnLst/>
              <a:rect l="l" t="t" r="r" b="b"/>
              <a:pathLst>
                <a:path w="546" h="501" extrusionOk="0">
                  <a:moveTo>
                    <a:pt x="331" y="1"/>
                  </a:moveTo>
                  <a:lnTo>
                    <a:pt x="126" y="54"/>
                  </a:lnTo>
                  <a:lnTo>
                    <a:pt x="54" y="135"/>
                  </a:lnTo>
                  <a:lnTo>
                    <a:pt x="1" y="224"/>
                  </a:lnTo>
                  <a:lnTo>
                    <a:pt x="10" y="367"/>
                  </a:lnTo>
                  <a:lnTo>
                    <a:pt x="63" y="438"/>
                  </a:lnTo>
                  <a:lnTo>
                    <a:pt x="108" y="465"/>
                  </a:lnTo>
                  <a:lnTo>
                    <a:pt x="206" y="501"/>
                  </a:lnTo>
                  <a:lnTo>
                    <a:pt x="411" y="447"/>
                  </a:lnTo>
                  <a:lnTo>
                    <a:pt x="492" y="367"/>
                  </a:lnTo>
                  <a:lnTo>
                    <a:pt x="545" y="278"/>
                  </a:lnTo>
                  <a:lnTo>
                    <a:pt x="528" y="144"/>
                  </a:lnTo>
                  <a:lnTo>
                    <a:pt x="474" y="63"/>
                  </a:lnTo>
                  <a:lnTo>
                    <a:pt x="429" y="37"/>
                  </a:lnTo>
                  <a:lnTo>
                    <a:pt x="331"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782;p34">
              <a:extLst>
                <a:ext uri="{FF2B5EF4-FFF2-40B4-BE49-F238E27FC236}">
                  <a16:creationId xmlns:a16="http://schemas.microsoft.com/office/drawing/2014/main" xmlns="" id="{EA20A5F8-9BDE-49C9-A24F-3439105E1820}"/>
                </a:ext>
              </a:extLst>
            </p:cNvPr>
            <p:cNvSpPr/>
            <p:nvPr/>
          </p:nvSpPr>
          <p:spPr>
            <a:xfrm>
              <a:off x="1919187" y="1453053"/>
              <a:ext cx="32305" cy="29110"/>
            </a:xfrm>
            <a:custGeom>
              <a:avLst/>
              <a:gdLst/>
              <a:ahLst/>
              <a:cxnLst/>
              <a:rect l="l" t="t" r="r" b="b"/>
              <a:pathLst>
                <a:path w="546" h="492" extrusionOk="0">
                  <a:moveTo>
                    <a:pt x="340" y="0"/>
                  </a:moveTo>
                  <a:lnTo>
                    <a:pt x="134" y="54"/>
                  </a:lnTo>
                  <a:lnTo>
                    <a:pt x="54" y="125"/>
                  </a:lnTo>
                  <a:lnTo>
                    <a:pt x="0" y="223"/>
                  </a:lnTo>
                  <a:lnTo>
                    <a:pt x="18" y="357"/>
                  </a:lnTo>
                  <a:lnTo>
                    <a:pt x="72" y="429"/>
                  </a:lnTo>
                  <a:lnTo>
                    <a:pt x="116" y="456"/>
                  </a:lnTo>
                  <a:lnTo>
                    <a:pt x="215" y="491"/>
                  </a:lnTo>
                  <a:lnTo>
                    <a:pt x="420" y="447"/>
                  </a:lnTo>
                  <a:lnTo>
                    <a:pt x="491" y="366"/>
                  </a:lnTo>
                  <a:lnTo>
                    <a:pt x="545" y="268"/>
                  </a:lnTo>
                  <a:lnTo>
                    <a:pt x="536" y="134"/>
                  </a:lnTo>
                  <a:lnTo>
                    <a:pt x="483" y="63"/>
                  </a:lnTo>
                  <a:lnTo>
                    <a:pt x="438" y="36"/>
                  </a:lnTo>
                  <a:lnTo>
                    <a:pt x="34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783;p34">
              <a:extLst>
                <a:ext uri="{FF2B5EF4-FFF2-40B4-BE49-F238E27FC236}">
                  <a16:creationId xmlns:a16="http://schemas.microsoft.com/office/drawing/2014/main" xmlns="" id="{53173A3B-15BF-4CAB-919F-6E2A5726B66D}"/>
                </a:ext>
              </a:extLst>
            </p:cNvPr>
            <p:cNvSpPr/>
            <p:nvPr/>
          </p:nvSpPr>
          <p:spPr>
            <a:xfrm>
              <a:off x="1803453" y="1499500"/>
              <a:ext cx="32305" cy="29702"/>
            </a:xfrm>
            <a:custGeom>
              <a:avLst/>
              <a:gdLst/>
              <a:ahLst/>
              <a:cxnLst/>
              <a:rect l="l" t="t" r="r" b="b"/>
              <a:pathLst>
                <a:path w="546" h="502" extrusionOk="0">
                  <a:moveTo>
                    <a:pt x="340" y="1"/>
                  </a:moveTo>
                  <a:lnTo>
                    <a:pt x="135" y="55"/>
                  </a:lnTo>
                  <a:lnTo>
                    <a:pt x="54" y="135"/>
                  </a:lnTo>
                  <a:lnTo>
                    <a:pt x="1" y="224"/>
                  </a:lnTo>
                  <a:lnTo>
                    <a:pt x="19" y="367"/>
                  </a:lnTo>
                  <a:lnTo>
                    <a:pt x="72" y="439"/>
                  </a:lnTo>
                  <a:lnTo>
                    <a:pt x="117" y="465"/>
                  </a:lnTo>
                  <a:lnTo>
                    <a:pt x="215" y="501"/>
                  </a:lnTo>
                  <a:lnTo>
                    <a:pt x="420" y="447"/>
                  </a:lnTo>
                  <a:lnTo>
                    <a:pt x="492" y="367"/>
                  </a:lnTo>
                  <a:lnTo>
                    <a:pt x="545" y="278"/>
                  </a:lnTo>
                  <a:lnTo>
                    <a:pt x="528" y="135"/>
                  </a:lnTo>
                  <a:lnTo>
                    <a:pt x="474" y="64"/>
                  </a:lnTo>
                  <a:lnTo>
                    <a:pt x="438" y="37"/>
                  </a:lnTo>
                  <a:lnTo>
                    <a:pt x="340"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784;p34">
              <a:extLst>
                <a:ext uri="{FF2B5EF4-FFF2-40B4-BE49-F238E27FC236}">
                  <a16:creationId xmlns:a16="http://schemas.microsoft.com/office/drawing/2014/main" xmlns="" id="{F754D871-223B-431B-9476-175A7D79E4FB}"/>
                </a:ext>
              </a:extLst>
            </p:cNvPr>
            <p:cNvSpPr/>
            <p:nvPr/>
          </p:nvSpPr>
          <p:spPr>
            <a:xfrm>
              <a:off x="1940842" y="1453585"/>
              <a:ext cx="692733" cy="1196249"/>
            </a:xfrm>
            <a:custGeom>
              <a:avLst/>
              <a:gdLst/>
              <a:ahLst/>
              <a:cxnLst/>
              <a:rect l="l" t="t" r="r" b="b"/>
              <a:pathLst>
                <a:path w="11708" h="20218" extrusionOk="0">
                  <a:moveTo>
                    <a:pt x="2912" y="0"/>
                  </a:moveTo>
                  <a:lnTo>
                    <a:pt x="0" y="1357"/>
                  </a:lnTo>
                  <a:lnTo>
                    <a:pt x="8796" y="20217"/>
                  </a:lnTo>
                  <a:lnTo>
                    <a:pt x="11708" y="18860"/>
                  </a:lnTo>
                  <a:lnTo>
                    <a:pt x="291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785;p34">
              <a:extLst>
                <a:ext uri="{FF2B5EF4-FFF2-40B4-BE49-F238E27FC236}">
                  <a16:creationId xmlns:a16="http://schemas.microsoft.com/office/drawing/2014/main" xmlns="" id="{28014240-A4D7-46A6-BCB9-977CCABB75A3}"/>
                </a:ext>
              </a:extLst>
            </p:cNvPr>
            <p:cNvSpPr/>
            <p:nvPr/>
          </p:nvSpPr>
          <p:spPr>
            <a:xfrm>
              <a:off x="1940842" y="1453585"/>
              <a:ext cx="367785" cy="498782"/>
            </a:xfrm>
            <a:custGeom>
              <a:avLst/>
              <a:gdLst/>
              <a:ahLst/>
              <a:cxnLst/>
              <a:rect l="l" t="t" r="r" b="b"/>
              <a:pathLst>
                <a:path w="6216" h="8430" extrusionOk="0">
                  <a:moveTo>
                    <a:pt x="2912" y="0"/>
                  </a:moveTo>
                  <a:lnTo>
                    <a:pt x="0" y="1357"/>
                  </a:lnTo>
                  <a:lnTo>
                    <a:pt x="3305" y="8430"/>
                  </a:lnTo>
                  <a:lnTo>
                    <a:pt x="6216" y="7073"/>
                  </a:lnTo>
                  <a:lnTo>
                    <a:pt x="2912" y="0"/>
                  </a:lnTo>
                  <a:close/>
                </a:path>
              </a:pathLst>
            </a:custGeom>
            <a:solidFill>
              <a:srgbClr val="FFA7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786;p34">
              <a:extLst>
                <a:ext uri="{FF2B5EF4-FFF2-40B4-BE49-F238E27FC236}">
                  <a16:creationId xmlns:a16="http://schemas.microsoft.com/office/drawing/2014/main" xmlns="" id="{378F6BB2-92BB-4D73-A826-3D5C56C954E9}"/>
                </a:ext>
              </a:extLst>
            </p:cNvPr>
            <p:cNvSpPr/>
            <p:nvPr/>
          </p:nvSpPr>
          <p:spPr>
            <a:xfrm>
              <a:off x="1940310" y="1507428"/>
              <a:ext cx="450206" cy="990227"/>
            </a:xfrm>
            <a:custGeom>
              <a:avLst/>
              <a:gdLst/>
              <a:ahLst/>
              <a:cxnLst/>
              <a:rect l="l" t="t" r="r" b="b"/>
              <a:pathLst>
                <a:path w="7609" h="16736" extrusionOk="0">
                  <a:moveTo>
                    <a:pt x="813" y="1"/>
                  </a:moveTo>
                  <a:lnTo>
                    <a:pt x="9" y="439"/>
                  </a:lnTo>
                  <a:lnTo>
                    <a:pt x="1" y="439"/>
                  </a:lnTo>
                  <a:lnTo>
                    <a:pt x="1" y="447"/>
                  </a:lnTo>
                  <a:lnTo>
                    <a:pt x="938" y="2492"/>
                  </a:lnTo>
                  <a:lnTo>
                    <a:pt x="1885" y="4528"/>
                  </a:lnTo>
                  <a:lnTo>
                    <a:pt x="3769" y="8609"/>
                  </a:lnTo>
                  <a:lnTo>
                    <a:pt x="5680" y="12673"/>
                  </a:lnTo>
                  <a:lnTo>
                    <a:pt x="6644" y="14709"/>
                  </a:lnTo>
                  <a:lnTo>
                    <a:pt x="7609" y="16736"/>
                  </a:lnTo>
                  <a:lnTo>
                    <a:pt x="6680" y="14691"/>
                  </a:lnTo>
                  <a:lnTo>
                    <a:pt x="5734" y="12655"/>
                  </a:lnTo>
                  <a:lnTo>
                    <a:pt x="3849" y="8574"/>
                  </a:lnTo>
                  <a:lnTo>
                    <a:pt x="1938" y="4502"/>
                  </a:lnTo>
                  <a:lnTo>
                    <a:pt x="983" y="2475"/>
                  </a:lnTo>
                  <a:lnTo>
                    <a:pt x="22" y="446"/>
                  </a:lnTo>
                  <a:lnTo>
                    <a:pt x="22" y="446"/>
                  </a:lnTo>
                  <a:lnTo>
                    <a:pt x="813" y="1"/>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787;p34">
              <a:extLst>
                <a:ext uri="{FF2B5EF4-FFF2-40B4-BE49-F238E27FC236}">
                  <a16:creationId xmlns:a16="http://schemas.microsoft.com/office/drawing/2014/main" xmlns="" id="{138470F9-ECE3-414E-972E-A086F451497D}"/>
                </a:ext>
              </a:extLst>
            </p:cNvPr>
            <p:cNvSpPr/>
            <p:nvPr/>
          </p:nvSpPr>
          <p:spPr>
            <a:xfrm>
              <a:off x="1465306" y="1800725"/>
              <a:ext cx="494049" cy="929403"/>
            </a:xfrm>
            <a:custGeom>
              <a:avLst/>
              <a:gdLst/>
              <a:ahLst/>
              <a:cxnLst/>
              <a:rect l="l" t="t" r="r" b="b"/>
              <a:pathLst>
                <a:path w="8350" h="15708" extrusionOk="0">
                  <a:moveTo>
                    <a:pt x="1019" y="0"/>
                  </a:moveTo>
                  <a:lnTo>
                    <a:pt x="0" y="482"/>
                  </a:lnTo>
                  <a:lnTo>
                    <a:pt x="1023" y="20"/>
                  </a:lnTo>
                  <a:lnTo>
                    <a:pt x="1023" y="20"/>
                  </a:lnTo>
                  <a:lnTo>
                    <a:pt x="1920" y="1983"/>
                  </a:lnTo>
                  <a:lnTo>
                    <a:pt x="2831" y="3947"/>
                  </a:lnTo>
                  <a:lnTo>
                    <a:pt x="4653" y="7876"/>
                  </a:lnTo>
                  <a:lnTo>
                    <a:pt x="6493" y="11797"/>
                  </a:lnTo>
                  <a:lnTo>
                    <a:pt x="7412" y="13752"/>
                  </a:lnTo>
                  <a:lnTo>
                    <a:pt x="8350" y="15708"/>
                  </a:lnTo>
                  <a:lnTo>
                    <a:pt x="7448" y="13734"/>
                  </a:lnTo>
                  <a:lnTo>
                    <a:pt x="6546" y="11770"/>
                  </a:lnTo>
                  <a:lnTo>
                    <a:pt x="4724" y="7841"/>
                  </a:lnTo>
                  <a:lnTo>
                    <a:pt x="2885" y="3920"/>
                  </a:lnTo>
                  <a:lnTo>
                    <a:pt x="1965" y="1956"/>
                  </a:lnTo>
                  <a:lnTo>
                    <a:pt x="1036" y="0"/>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788;p34">
              <a:extLst>
                <a:ext uri="{FF2B5EF4-FFF2-40B4-BE49-F238E27FC236}">
                  <a16:creationId xmlns:a16="http://schemas.microsoft.com/office/drawing/2014/main" xmlns="" id="{6B293C68-AFFD-460A-BB73-C4C38849964A}"/>
                </a:ext>
              </a:extLst>
            </p:cNvPr>
            <p:cNvSpPr/>
            <p:nvPr/>
          </p:nvSpPr>
          <p:spPr>
            <a:xfrm>
              <a:off x="1554058" y="1709843"/>
              <a:ext cx="332403" cy="713323"/>
            </a:xfrm>
            <a:custGeom>
              <a:avLst/>
              <a:gdLst/>
              <a:ahLst/>
              <a:cxnLst/>
              <a:rect l="l" t="t" r="r" b="b"/>
              <a:pathLst>
                <a:path w="5618" h="12056" extrusionOk="0">
                  <a:moveTo>
                    <a:pt x="1" y="0"/>
                  </a:moveTo>
                  <a:lnTo>
                    <a:pt x="679" y="1518"/>
                  </a:lnTo>
                  <a:lnTo>
                    <a:pt x="1376" y="3027"/>
                  </a:lnTo>
                  <a:lnTo>
                    <a:pt x="2769" y="6046"/>
                  </a:lnTo>
                  <a:lnTo>
                    <a:pt x="4180" y="9055"/>
                  </a:lnTo>
                  <a:lnTo>
                    <a:pt x="4894" y="10564"/>
                  </a:lnTo>
                  <a:lnTo>
                    <a:pt x="5618" y="12056"/>
                  </a:lnTo>
                  <a:lnTo>
                    <a:pt x="4939" y="10546"/>
                  </a:lnTo>
                  <a:lnTo>
                    <a:pt x="4242" y="9028"/>
                  </a:lnTo>
                  <a:lnTo>
                    <a:pt x="2849" y="6010"/>
                  </a:lnTo>
                  <a:lnTo>
                    <a:pt x="1430" y="3001"/>
                  </a:lnTo>
                  <a:lnTo>
                    <a:pt x="715" y="1500"/>
                  </a:lnTo>
                  <a:lnTo>
                    <a:pt x="1" y="0"/>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789;p34">
              <a:extLst>
                <a:ext uri="{FF2B5EF4-FFF2-40B4-BE49-F238E27FC236}">
                  <a16:creationId xmlns:a16="http://schemas.microsoft.com/office/drawing/2014/main" xmlns="" id="{B7514EA9-C8F2-4BFF-9A26-688F3CAD3AA7}"/>
                </a:ext>
              </a:extLst>
            </p:cNvPr>
            <p:cNvSpPr/>
            <p:nvPr/>
          </p:nvSpPr>
          <p:spPr>
            <a:xfrm>
              <a:off x="1582578" y="1420273"/>
              <a:ext cx="448667" cy="982831"/>
            </a:xfrm>
            <a:custGeom>
              <a:avLst/>
              <a:gdLst/>
              <a:ahLst/>
              <a:cxnLst/>
              <a:rect l="l" t="t" r="r" b="b"/>
              <a:pathLst>
                <a:path w="7583" h="16611" extrusionOk="0">
                  <a:moveTo>
                    <a:pt x="778" y="1"/>
                  </a:moveTo>
                  <a:lnTo>
                    <a:pt x="1" y="358"/>
                  </a:lnTo>
                  <a:lnTo>
                    <a:pt x="1" y="367"/>
                  </a:lnTo>
                  <a:lnTo>
                    <a:pt x="930" y="2403"/>
                  </a:lnTo>
                  <a:lnTo>
                    <a:pt x="1876" y="4439"/>
                  </a:lnTo>
                  <a:lnTo>
                    <a:pt x="3760" y="8502"/>
                  </a:lnTo>
                  <a:lnTo>
                    <a:pt x="5663" y="12556"/>
                  </a:lnTo>
                  <a:lnTo>
                    <a:pt x="6618" y="14583"/>
                  </a:lnTo>
                  <a:lnTo>
                    <a:pt x="7582" y="16610"/>
                  </a:lnTo>
                  <a:lnTo>
                    <a:pt x="6654" y="14565"/>
                  </a:lnTo>
                  <a:lnTo>
                    <a:pt x="5716" y="12529"/>
                  </a:lnTo>
                  <a:lnTo>
                    <a:pt x="3832" y="8466"/>
                  </a:lnTo>
                  <a:lnTo>
                    <a:pt x="1930" y="4412"/>
                  </a:lnTo>
                  <a:lnTo>
                    <a:pt x="974" y="2385"/>
                  </a:lnTo>
                  <a:lnTo>
                    <a:pt x="21" y="362"/>
                  </a:lnTo>
                  <a:lnTo>
                    <a:pt x="21" y="362"/>
                  </a:lnTo>
                  <a:lnTo>
                    <a:pt x="778" y="1"/>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790;p34">
              <a:extLst>
                <a:ext uri="{FF2B5EF4-FFF2-40B4-BE49-F238E27FC236}">
                  <a16:creationId xmlns:a16="http://schemas.microsoft.com/office/drawing/2014/main" xmlns="" id="{6865716F-9879-49E1-8A14-1309A44F955C}"/>
                </a:ext>
              </a:extLst>
            </p:cNvPr>
            <p:cNvSpPr/>
            <p:nvPr/>
          </p:nvSpPr>
          <p:spPr>
            <a:xfrm>
              <a:off x="1746415" y="1421871"/>
              <a:ext cx="345065" cy="757166"/>
            </a:xfrm>
            <a:custGeom>
              <a:avLst/>
              <a:gdLst/>
              <a:ahLst/>
              <a:cxnLst/>
              <a:rect l="l" t="t" r="r" b="b"/>
              <a:pathLst>
                <a:path w="5832" h="12797" extrusionOk="0">
                  <a:moveTo>
                    <a:pt x="634" y="0"/>
                  </a:moveTo>
                  <a:lnTo>
                    <a:pt x="0" y="286"/>
                  </a:lnTo>
                  <a:lnTo>
                    <a:pt x="0" y="295"/>
                  </a:lnTo>
                  <a:lnTo>
                    <a:pt x="715" y="1867"/>
                  </a:lnTo>
                  <a:lnTo>
                    <a:pt x="1438" y="3429"/>
                  </a:lnTo>
                  <a:lnTo>
                    <a:pt x="2885" y="6564"/>
                  </a:lnTo>
                  <a:lnTo>
                    <a:pt x="4349" y="9680"/>
                  </a:lnTo>
                  <a:lnTo>
                    <a:pt x="5090" y="11243"/>
                  </a:lnTo>
                  <a:lnTo>
                    <a:pt x="5831" y="12797"/>
                  </a:lnTo>
                  <a:lnTo>
                    <a:pt x="5126" y="11225"/>
                  </a:lnTo>
                  <a:lnTo>
                    <a:pt x="4403" y="9662"/>
                  </a:lnTo>
                  <a:lnTo>
                    <a:pt x="2956" y="6528"/>
                  </a:lnTo>
                  <a:lnTo>
                    <a:pt x="1492" y="3412"/>
                  </a:lnTo>
                  <a:lnTo>
                    <a:pt x="759" y="1849"/>
                  </a:lnTo>
                  <a:lnTo>
                    <a:pt x="13" y="302"/>
                  </a:lnTo>
                  <a:lnTo>
                    <a:pt x="634" y="0"/>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791;p34">
              <a:extLst>
                <a:ext uri="{FF2B5EF4-FFF2-40B4-BE49-F238E27FC236}">
                  <a16:creationId xmlns:a16="http://schemas.microsoft.com/office/drawing/2014/main" xmlns="" id="{734044EB-62CA-43F1-ADEB-237E2F92F436}"/>
                </a:ext>
              </a:extLst>
            </p:cNvPr>
            <p:cNvSpPr/>
            <p:nvPr/>
          </p:nvSpPr>
          <p:spPr>
            <a:xfrm>
              <a:off x="1652337" y="2165793"/>
              <a:ext cx="32305" cy="29643"/>
            </a:xfrm>
            <a:custGeom>
              <a:avLst/>
              <a:gdLst/>
              <a:ahLst/>
              <a:cxnLst/>
              <a:rect l="l" t="t" r="r" b="b"/>
              <a:pathLst>
                <a:path w="546" h="501" extrusionOk="0">
                  <a:moveTo>
                    <a:pt x="340" y="1"/>
                  </a:moveTo>
                  <a:lnTo>
                    <a:pt x="126" y="54"/>
                  </a:lnTo>
                  <a:lnTo>
                    <a:pt x="54" y="135"/>
                  </a:lnTo>
                  <a:lnTo>
                    <a:pt x="1" y="224"/>
                  </a:lnTo>
                  <a:lnTo>
                    <a:pt x="19" y="358"/>
                  </a:lnTo>
                  <a:lnTo>
                    <a:pt x="72" y="438"/>
                  </a:lnTo>
                  <a:lnTo>
                    <a:pt x="108" y="465"/>
                  </a:lnTo>
                  <a:lnTo>
                    <a:pt x="206" y="501"/>
                  </a:lnTo>
                  <a:lnTo>
                    <a:pt x="411" y="447"/>
                  </a:lnTo>
                  <a:lnTo>
                    <a:pt x="492" y="367"/>
                  </a:lnTo>
                  <a:lnTo>
                    <a:pt x="545" y="277"/>
                  </a:lnTo>
                  <a:lnTo>
                    <a:pt x="528" y="135"/>
                  </a:lnTo>
                  <a:lnTo>
                    <a:pt x="474" y="63"/>
                  </a:lnTo>
                  <a:lnTo>
                    <a:pt x="429" y="36"/>
                  </a:lnTo>
                  <a:lnTo>
                    <a:pt x="340"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1792;p34">
              <a:extLst>
                <a:ext uri="{FF2B5EF4-FFF2-40B4-BE49-F238E27FC236}">
                  <a16:creationId xmlns:a16="http://schemas.microsoft.com/office/drawing/2014/main" xmlns="" id="{07C82B90-3407-47C3-8105-7DB15B102B0B}"/>
                </a:ext>
              </a:extLst>
            </p:cNvPr>
            <p:cNvSpPr/>
            <p:nvPr/>
          </p:nvSpPr>
          <p:spPr>
            <a:xfrm>
              <a:off x="1546662" y="2217032"/>
              <a:ext cx="31773" cy="29643"/>
            </a:xfrm>
            <a:custGeom>
              <a:avLst/>
              <a:gdLst/>
              <a:ahLst/>
              <a:cxnLst/>
              <a:rect l="l" t="t" r="r" b="b"/>
              <a:pathLst>
                <a:path w="537" h="501" extrusionOk="0">
                  <a:moveTo>
                    <a:pt x="331" y="1"/>
                  </a:moveTo>
                  <a:lnTo>
                    <a:pt x="126" y="54"/>
                  </a:lnTo>
                  <a:lnTo>
                    <a:pt x="45" y="135"/>
                  </a:lnTo>
                  <a:lnTo>
                    <a:pt x="1" y="224"/>
                  </a:lnTo>
                  <a:lnTo>
                    <a:pt x="10" y="367"/>
                  </a:lnTo>
                  <a:lnTo>
                    <a:pt x="63" y="438"/>
                  </a:lnTo>
                  <a:lnTo>
                    <a:pt x="108" y="465"/>
                  </a:lnTo>
                  <a:lnTo>
                    <a:pt x="206" y="501"/>
                  </a:lnTo>
                  <a:lnTo>
                    <a:pt x="411" y="447"/>
                  </a:lnTo>
                  <a:lnTo>
                    <a:pt x="492" y="367"/>
                  </a:lnTo>
                  <a:lnTo>
                    <a:pt x="537" y="278"/>
                  </a:lnTo>
                  <a:lnTo>
                    <a:pt x="528" y="135"/>
                  </a:lnTo>
                  <a:lnTo>
                    <a:pt x="474" y="63"/>
                  </a:lnTo>
                  <a:lnTo>
                    <a:pt x="429" y="37"/>
                  </a:lnTo>
                  <a:lnTo>
                    <a:pt x="331"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793;p34">
              <a:extLst>
                <a:ext uri="{FF2B5EF4-FFF2-40B4-BE49-F238E27FC236}">
                  <a16:creationId xmlns:a16="http://schemas.microsoft.com/office/drawing/2014/main" xmlns="" id="{D18EC81D-3333-4B37-AB91-84137DBC5B0B}"/>
                </a:ext>
              </a:extLst>
            </p:cNvPr>
            <p:cNvSpPr/>
            <p:nvPr/>
          </p:nvSpPr>
          <p:spPr>
            <a:xfrm>
              <a:off x="1575714" y="2167923"/>
              <a:ext cx="31773" cy="29643"/>
            </a:xfrm>
            <a:custGeom>
              <a:avLst/>
              <a:gdLst/>
              <a:ahLst/>
              <a:cxnLst/>
              <a:rect l="l" t="t" r="r" b="b"/>
              <a:pathLst>
                <a:path w="537" h="501" extrusionOk="0">
                  <a:moveTo>
                    <a:pt x="331" y="0"/>
                  </a:moveTo>
                  <a:lnTo>
                    <a:pt x="126" y="54"/>
                  </a:lnTo>
                  <a:lnTo>
                    <a:pt x="46" y="134"/>
                  </a:lnTo>
                  <a:lnTo>
                    <a:pt x="1" y="224"/>
                  </a:lnTo>
                  <a:lnTo>
                    <a:pt x="10" y="358"/>
                  </a:lnTo>
                  <a:lnTo>
                    <a:pt x="63" y="438"/>
                  </a:lnTo>
                  <a:lnTo>
                    <a:pt x="108" y="465"/>
                  </a:lnTo>
                  <a:lnTo>
                    <a:pt x="206" y="500"/>
                  </a:lnTo>
                  <a:lnTo>
                    <a:pt x="412" y="447"/>
                  </a:lnTo>
                  <a:lnTo>
                    <a:pt x="492" y="366"/>
                  </a:lnTo>
                  <a:lnTo>
                    <a:pt x="537" y="277"/>
                  </a:lnTo>
                  <a:lnTo>
                    <a:pt x="528" y="134"/>
                  </a:lnTo>
                  <a:lnTo>
                    <a:pt x="474" y="63"/>
                  </a:lnTo>
                  <a:lnTo>
                    <a:pt x="429" y="36"/>
                  </a:lnTo>
                  <a:lnTo>
                    <a:pt x="331"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794;p34">
              <a:extLst>
                <a:ext uri="{FF2B5EF4-FFF2-40B4-BE49-F238E27FC236}">
                  <a16:creationId xmlns:a16="http://schemas.microsoft.com/office/drawing/2014/main" xmlns="" id="{DE061C03-4131-439B-A572-E0255D7B8185}"/>
                </a:ext>
              </a:extLst>
            </p:cNvPr>
            <p:cNvSpPr/>
            <p:nvPr/>
          </p:nvSpPr>
          <p:spPr>
            <a:xfrm>
              <a:off x="1550390" y="2093430"/>
              <a:ext cx="32246" cy="29643"/>
            </a:xfrm>
            <a:custGeom>
              <a:avLst/>
              <a:gdLst/>
              <a:ahLst/>
              <a:cxnLst/>
              <a:rect l="l" t="t" r="r" b="b"/>
              <a:pathLst>
                <a:path w="545" h="501" extrusionOk="0">
                  <a:moveTo>
                    <a:pt x="340" y="0"/>
                  </a:moveTo>
                  <a:lnTo>
                    <a:pt x="134" y="54"/>
                  </a:lnTo>
                  <a:lnTo>
                    <a:pt x="54" y="134"/>
                  </a:lnTo>
                  <a:lnTo>
                    <a:pt x="0" y="223"/>
                  </a:lnTo>
                  <a:lnTo>
                    <a:pt x="18" y="357"/>
                  </a:lnTo>
                  <a:lnTo>
                    <a:pt x="72" y="438"/>
                  </a:lnTo>
                  <a:lnTo>
                    <a:pt x="116" y="465"/>
                  </a:lnTo>
                  <a:lnTo>
                    <a:pt x="206" y="500"/>
                  </a:lnTo>
                  <a:lnTo>
                    <a:pt x="420" y="447"/>
                  </a:lnTo>
                  <a:lnTo>
                    <a:pt x="491" y="366"/>
                  </a:lnTo>
                  <a:lnTo>
                    <a:pt x="545" y="277"/>
                  </a:lnTo>
                  <a:lnTo>
                    <a:pt x="527" y="134"/>
                  </a:lnTo>
                  <a:lnTo>
                    <a:pt x="474" y="63"/>
                  </a:lnTo>
                  <a:lnTo>
                    <a:pt x="438" y="36"/>
                  </a:lnTo>
                  <a:lnTo>
                    <a:pt x="34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795;p34">
              <a:extLst>
                <a:ext uri="{FF2B5EF4-FFF2-40B4-BE49-F238E27FC236}">
                  <a16:creationId xmlns:a16="http://schemas.microsoft.com/office/drawing/2014/main" xmlns="" id="{6ECCDCFB-79CE-4F3B-8150-408D4BC6C166}"/>
                </a:ext>
              </a:extLst>
            </p:cNvPr>
            <p:cNvSpPr/>
            <p:nvPr/>
          </p:nvSpPr>
          <p:spPr>
            <a:xfrm>
              <a:off x="1621688" y="2106092"/>
              <a:ext cx="32305" cy="29643"/>
            </a:xfrm>
            <a:custGeom>
              <a:avLst/>
              <a:gdLst/>
              <a:ahLst/>
              <a:cxnLst/>
              <a:rect l="l" t="t" r="r" b="b"/>
              <a:pathLst>
                <a:path w="546" h="501" extrusionOk="0">
                  <a:moveTo>
                    <a:pt x="331" y="1"/>
                  </a:moveTo>
                  <a:lnTo>
                    <a:pt x="126" y="54"/>
                  </a:lnTo>
                  <a:lnTo>
                    <a:pt x="54" y="135"/>
                  </a:lnTo>
                  <a:lnTo>
                    <a:pt x="1" y="224"/>
                  </a:lnTo>
                  <a:lnTo>
                    <a:pt x="10" y="367"/>
                  </a:lnTo>
                  <a:lnTo>
                    <a:pt x="72" y="438"/>
                  </a:lnTo>
                  <a:lnTo>
                    <a:pt x="108" y="465"/>
                  </a:lnTo>
                  <a:lnTo>
                    <a:pt x="206" y="501"/>
                  </a:lnTo>
                  <a:lnTo>
                    <a:pt x="412" y="447"/>
                  </a:lnTo>
                  <a:lnTo>
                    <a:pt x="492" y="367"/>
                  </a:lnTo>
                  <a:lnTo>
                    <a:pt x="545" y="277"/>
                  </a:lnTo>
                  <a:lnTo>
                    <a:pt x="528" y="143"/>
                  </a:lnTo>
                  <a:lnTo>
                    <a:pt x="474" y="63"/>
                  </a:lnTo>
                  <a:lnTo>
                    <a:pt x="429" y="36"/>
                  </a:lnTo>
                  <a:lnTo>
                    <a:pt x="331"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796;p34">
              <a:extLst>
                <a:ext uri="{FF2B5EF4-FFF2-40B4-BE49-F238E27FC236}">
                  <a16:creationId xmlns:a16="http://schemas.microsoft.com/office/drawing/2014/main" xmlns="" id="{3A0F81BE-08AE-4777-A2A4-5658202D3728}"/>
                </a:ext>
              </a:extLst>
            </p:cNvPr>
            <p:cNvSpPr/>
            <p:nvPr/>
          </p:nvSpPr>
          <p:spPr>
            <a:xfrm>
              <a:off x="1506014" y="2153131"/>
              <a:ext cx="31714" cy="29643"/>
            </a:xfrm>
            <a:custGeom>
              <a:avLst/>
              <a:gdLst/>
              <a:ahLst/>
              <a:cxnLst/>
              <a:rect l="l" t="t" r="r" b="b"/>
              <a:pathLst>
                <a:path w="536" h="501" extrusionOk="0">
                  <a:moveTo>
                    <a:pt x="331" y="0"/>
                  </a:moveTo>
                  <a:lnTo>
                    <a:pt x="125" y="54"/>
                  </a:lnTo>
                  <a:lnTo>
                    <a:pt x="54" y="134"/>
                  </a:lnTo>
                  <a:lnTo>
                    <a:pt x="0" y="224"/>
                  </a:lnTo>
                  <a:lnTo>
                    <a:pt x="9" y="358"/>
                  </a:lnTo>
                  <a:lnTo>
                    <a:pt x="63" y="438"/>
                  </a:lnTo>
                  <a:lnTo>
                    <a:pt x="107" y="465"/>
                  </a:lnTo>
                  <a:lnTo>
                    <a:pt x="205" y="500"/>
                  </a:lnTo>
                  <a:lnTo>
                    <a:pt x="411" y="447"/>
                  </a:lnTo>
                  <a:lnTo>
                    <a:pt x="491" y="366"/>
                  </a:lnTo>
                  <a:lnTo>
                    <a:pt x="536" y="268"/>
                  </a:lnTo>
                  <a:lnTo>
                    <a:pt x="527" y="134"/>
                  </a:lnTo>
                  <a:lnTo>
                    <a:pt x="473" y="63"/>
                  </a:lnTo>
                  <a:lnTo>
                    <a:pt x="429" y="36"/>
                  </a:lnTo>
                  <a:lnTo>
                    <a:pt x="331"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797;p34">
              <a:extLst>
                <a:ext uri="{FF2B5EF4-FFF2-40B4-BE49-F238E27FC236}">
                  <a16:creationId xmlns:a16="http://schemas.microsoft.com/office/drawing/2014/main" xmlns="" id="{4AE1F2EA-05E2-413C-A4A1-9FA9613C6C29}"/>
                </a:ext>
              </a:extLst>
            </p:cNvPr>
            <p:cNvSpPr/>
            <p:nvPr/>
          </p:nvSpPr>
          <p:spPr>
            <a:xfrm>
              <a:off x="1515481" y="2020476"/>
              <a:ext cx="32305" cy="29170"/>
            </a:xfrm>
            <a:custGeom>
              <a:avLst/>
              <a:gdLst/>
              <a:ahLst/>
              <a:cxnLst/>
              <a:rect l="l" t="t" r="r" b="b"/>
              <a:pathLst>
                <a:path w="546" h="493" extrusionOk="0">
                  <a:moveTo>
                    <a:pt x="331" y="1"/>
                  </a:moveTo>
                  <a:lnTo>
                    <a:pt x="126" y="46"/>
                  </a:lnTo>
                  <a:lnTo>
                    <a:pt x="54" y="126"/>
                  </a:lnTo>
                  <a:lnTo>
                    <a:pt x="1" y="224"/>
                  </a:lnTo>
                  <a:lnTo>
                    <a:pt x="10" y="358"/>
                  </a:lnTo>
                  <a:lnTo>
                    <a:pt x="63" y="430"/>
                  </a:lnTo>
                  <a:lnTo>
                    <a:pt x="108" y="456"/>
                  </a:lnTo>
                  <a:lnTo>
                    <a:pt x="206" y="492"/>
                  </a:lnTo>
                  <a:lnTo>
                    <a:pt x="412" y="438"/>
                  </a:lnTo>
                  <a:lnTo>
                    <a:pt x="492" y="367"/>
                  </a:lnTo>
                  <a:lnTo>
                    <a:pt x="546" y="269"/>
                  </a:lnTo>
                  <a:lnTo>
                    <a:pt x="528" y="135"/>
                  </a:lnTo>
                  <a:lnTo>
                    <a:pt x="474" y="54"/>
                  </a:lnTo>
                  <a:lnTo>
                    <a:pt x="429" y="28"/>
                  </a:lnTo>
                  <a:lnTo>
                    <a:pt x="331"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798;p34">
              <a:extLst>
                <a:ext uri="{FF2B5EF4-FFF2-40B4-BE49-F238E27FC236}">
                  <a16:creationId xmlns:a16="http://schemas.microsoft.com/office/drawing/2014/main" xmlns="" id="{3FCAB86E-352E-4F2D-A757-77D6491E7095}"/>
                </a:ext>
              </a:extLst>
            </p:cNvPr>
            <p:cNvSpPr/>
            <p:nvPr/>
          </p:nvSpPr>
          <p:spPr>
            <a:xfrm>
              <a:off x="1586838" y="2033197"/>
              <a:ext cx="31773" cy="29643"/>
            </a:xfrm>
            <a:custGeom>
              <a:avLst/>
              <a:gdLst/>
              <a:ahLst/>
              <a:cxnLst/>
              <a:rect l="l" t="t" r="r" b="b"/>
              <a:pathLst>
                <a:path w="537" h="501" extrusionOk="0">
                  <a:moveTo>
                    <a:pt x="331" y="0"/>
                  </a:moveTo>
                  <a:lnTo>
                    <a:pt x="125" y="54"/>
                  </a:lnTo>
                  <a:lnTo>
                    <a:pt x="45" y="134"/>
                  </a:lnTo>
                  <a:lnTo>
                    <a:pt x="0" y="223"/>
                  </a:lnTo>
                  <a:lnTo>
                    <a:pt x="9" y="357"/>
                  </a:lnTo>
                  <a:lnTo>
                    <a:pt x="63" y="438"/>
                  </a:lnTo>
                  <a:lnTo>
                    <a:pt x="108" y="465"/>
                  </a:lnTo>
                  <a:lnTo>
                    <a:pt x="206" y="500"/>
                  </a:lnTo>
                  <a:lnTo>
                    <a:pt x="411" y="447"/>
                  </a:lnTo>
                  <a:lnTo>
                    <a:pt x="483" y="366"/>
                  </a:lnTo>
                  <a:lnTo>
                    <a:pt x="536" y="277"/>
                  </a:lnTo>
                  <a:lnTo>
                    <a:pt x="527" y="134"/>
                  </a:lnTo>
                  <a:lnTo>
                    <a:pt x="474" y="63"/>
                  </a:lnTo>
                  <a:lnTo>
                    <a:pt x="429" y="36"/>
                  </a:lnTo>
                  <a:lnTo>
                    <a:pt x="331"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799;p34">
              <a:extLst>
                <a:ext uri="{FF2B5EF4-FFF2-40B4-BE49-F238E27FC236}">
                  <a16:creationId xmlns:a16="http://schemas.microsoft.com/office/drawing/2014/main" xmlns="" id="{2046832A-D4F6-4764-ACD7-E95A4E19D6E2}"/>
                </a:ext>
              </a:extLst>
            </p:cNvPr>
            <p:cNvSpPr/>
            <p:nvPr/>
          </p:nvSpPr>
          <p:spPr>
            <a:xfrm>
              <a:off x="1470572" y="2079703"/>
              <a:ext cx="32305" cy="29643"/>
            </a:xfrm>
            <a:custGeom>
              <a:avLst/>
              <a:gdLst/>
              <a:ahLst/>
              <a:cxnLst/>
              <a:rect l="l" t="t" r="r" b="b"/>
              <a:pathLst>
                <a:path w="546" h="501" extrusionOk="0">
                  <a:moveTo>
                    <a:pt x="340" y="0"/>
                  </a:moveTo>
                  <a:lnTo>
                    <a:pt x="135" y="54"/>
                  </a:lnTo>
                  <a:lnTo>
                    <a:pt x="54" y="134"/>
                  </a:lnTo>
                  <a:lnTo>
                    <a:pt x="1" y="223"/>
                  </a:lnTo>
                  <a:lnTo>
                    <a:pt x="19" y="366"/>
                  </a:lnTo>
                  <a:lnTo>
                    <a:pt x="72" y="438"/>
                  </a:lnTo>
                  <a:lnTo>
                    <a:pt x="117" y="464"/>
                  </a:lnTo>
                  <a:lnTo>
                    <a:pt x="215" y="500"/>
                  </a:lnTo>
                  <a:lnTo>
                    <a:pt x="420" y="447"/>
                  </a:lnTo>
                  <a:lnTo>
                    <a:pt x="492" y="366"/>
                  </a:lnTo>
                  <a:lnTo>
                    <a:pt x="546" y="277"/>
                  </a:lnTo>
                  <a:lnTo>
                    <a:pt x="528" y="143"/>
                  </a:lnTo>
                  <a:lnTo>
                    <a:pt x="474" y="63"/>
                  </a:lnTo>
                  <a:lnTo>
                    <a:pt x="438" y="36"/>
                  </a:lnTo>
                  <a:lnTo>
                    <a:pt x="34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800;p34">
              <a:extLst>
                <a:ext uri="{FF2B5EF4-FFF2-40B4-BE49-F238E27FC236}">
                  <a16:creationId xmlns:a16="http://schemas.microsoft.com/office/drawing/2014/main" xmlns="" id="{9A0A312F-2537-4C32-93FD-4335305C858D}"/>
                </a:ext>
              </a:extLst>
            </p:cNvPr>
            <p:cNvSpPr/>
            <p:nvPr/>
          </p:nvSpPr>
          <p:spPr>
            <a:xfrm>
              <a:off x="1486961" y="1950776"/>
              <a:ext cx="31773" cy="29110"/>
            </a:xfrm>
            <a:custGeom>
              <a:avLst/>
              <a:gdLst/>
              <a:ahLst/>
              <a:cxnLst/>
              <a:rect l="l" t="t" r="r" b="b"/>
              <a:pathLst>
                <a:path w="537" h="492" extrusionOk="0">
                  <a:moveTo>
                    <a:pt x="331" y="0"/>
                  </a:moveTo>
                  <a:lnTo>
                    <a:pt x="126" y="45"/>
                  </a:lnTo>
                  <a:lnTo>
                    <a:pt x="45" y="125"/>
                  </a:lnTo>
                  <a:lnTo>
                    <a:pt x="1" y="223"/>
                  </a:lnTo>
                  <a:lnTo>
                    <a:pt x="10" y="357"/>
                  </a:lnTo>
                  <a:lnTo>
                    <a:pt x="63" y="429"/>
                  </a:lnTo>
                  <a:lnTo>
                    <a:pt x="108" y="456"/>
                  </a:lnTo>
                  <a:lnTo>
                    <a:pt x="206" y="491"/>
                  </a:lnTo>
                  <a:lnTo>
                    <a:pt x="411" y="438"/>
                  </a:lnTo>
                  <a:lnTo>
                    <a:pt x="492" y="366"/>
                  </a:lnTo>
                  <a:lnTo>
                    <a:pt x="536" y="268"/>
                  </a:lnTo>
                  <a:lnTo>
                    <a:pt x="527" y="134"/>
                  </a:lnTo>
                  <a:lnTo>
                    <a:pt x="474" y="63"/>
                  </a:lnTo>
                  <a:lnTo>
                    <a:pt x="429" y="36"/>
                  </a:lnTo>
                  <a:lnTo>
                    <a:pt x="331"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801;p34">
              <a:extLst>
                <a:ext uri="{FF2B5EF4-FFF2-40B4-BE49-F238E27FC236}">
                  <a16:creationId xmlns:a16="http://schemas.microsoft.com/office/drawing/2014/main" xmlns="" id="{BD6D4C3F-BE4A-470E-B234-B4061F4140A6}"/>
                </a:ext>
              </a:extLst>
            </p:cNvPr>
            <p:cNvSpPr/>
            <p:nvPr/>
          </p:nvSpPr>
          <p:spPr>
            <a:xfrm>
              <a:off x="1557786" y="1963438"/>
              <a:ext cx="32246" cy="29643"/>
            </a:xfrm>
            <a:custGeom>
              <a:avLst/>
              <a:gdLst/>
              <a:ahLst/>
              <a:cxnLst/>
              <a:rect l="l" t="t" r="r" b="b"/>
              <a:pathLst>
                <a:path w="545" h="501" extrusionOk="0">
                  <a:moveTo>
                    <a:pt x="340" y="0"/>
                  </a:moveTo>
                  <a:lnTo>
                    <a:pt x="134" y="54"/>
                  </a:lnTo>
                  <a:lnTo>
                    <a:pt x="54" y="134"/>
                  </a:lnTo>
                  <a:lnTo>
                    <a:pt x="0" y="224"/>
                  </a:lnTo>
                  <a:lnTo>
                    <a:pt x="18" y="358"/>
                  </a:lnTo>
                  <a:lnTo>
                    <a:pt x="72" y="438"/>
                  </a:lnTo>
                  <a:lnTo>
                    <a:pt x="116" y="465"/>
                  </a:lnTo>
                  <a:lnTo>
                    <a:pt x="215" y="501"/>
                  </a:lnTo>
                  <a:lnTo>
                    <a:pt x="420" y="447"/>
                  </a:lnTo>
                  <a:lnTo>
                    <a:pt x="491" y="367"/>
                  </a:lnTo>
                  <a:lnTo>
                    <a:pt x="545" y="277"/>
                  </a:lnTo>
                  <a:lnTo>
                    <a:pt x="536" y="134"/>
                  </a:lnTo>
                  <a:lnTo>
                    <a:pt x="474" y="63"/>
                  </a:lnTo>
                  <a:lnTo>
                    <a:pt x="438" y="36"/>
                  </a:lnTo>
                  <a:lnTo>
                    <a:pt x="34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1802;p34">
              <a:extLst>
                <a:ext uri="{FF2B5EF4-FFF2-40B4-BE49-F238E27FC236}">
                  <a16:creationId xmlns:a16="http://schemas.microsoft.com/office/drawing/2014/main" xmlns="" id="{F13F6EBF-E256-4472-9D19-1E67ECE86E6E}"/>
                </a:ext>
              </a:extLst>
            </p:cNvPr>
            <p:cNvSpPr/>
            <p:nvPr/>
          </p:nvSpPr>
          <p:spPr>
            <a:xfrm>
              <a:off x="1442053" y="2009944"/>
              <a:ext cx="32305" cy="29643"/>
            </a:xfrm>
            <a:custGeom>
              <a:avLst/>
              <a:gdLst/>
              <a:ahLst/>
              <a:cxnLst/>
              <a:rect l="l" t="t" r="r" b="b"/>
              <a:pathLst>
                <a:path w="546" h="501" extrusionOk="0">
                  <a:moveTo>
                    <a:pt x="340" y="0"/>
                  </a:moveTo>
                  <a:lnTo>
                    <a:pt x="135" y="54"/>
                  </a:lnTo>
                  <a:lnTo>
                    <a:pt x="54" y="134"/>
                  </a:lnTo>
                  <a:lnTo>
                    <a:pt x="1" y="224"/>
                  </a:lnTo>
                  <a:lnTo>
                    <a:pt x="18" y="366"/>
                  </a:lnTo>
                  <a:lnTo>
                    <a:pt x="72" y="438"/>
                  </a:lnTo>
                  <a:lnTo>
                    <a:pt x="117" y="465"/>
                  </a:lnTo>
                  <a:lnTo>
                    <a:pt x="206" y="500"/>
                  </a:lnTo>
                  <a:lnTo>
                    <a:pt x="420" y="447"/>
                  </a:lnTo>
                  <a:lnTo>
                    <a:pt x="492" y="366"/>
                  </a:lnTo>
                  <a:lnTo>
                    <a:pt x="545" y="277"/>
                  </a:lnTo>
                  <a:lnTo>
                    <a:pt x="527" y="143"/>
                  </a:lnTo>
                  <a:lnTo>
                    <a:pt x="474" y="63"/>
                  </a:lnTo>
                  <a:lnTo>
                    <a:pt x="429" y="36"/>
                  </a:lnTo>
                  <a:lnTo>
                    <a:pt x="34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1803;p34">
              <a:extLst>
                <a:ext uri="{FF2B5EF4-FFF2-40B4-BE49-F238E27FC236}">
                  <a16:creationId xmlns:a16="http://schemas.microsoft.com/office/drawing/2014/main" xmlns="" id="{A839CBF7-42FC-4437-A4E7-E20988A4C4DB}"/>
                </a:ext>
              </a:extLst>
            </p:cNvPr>
            <p:cNvSpPr/>
            <p:nvPr/>
          </p:nvSpPr>
          <p:spPr>
            <a:xfrm>
              <a:off x="1451579" y="1875218"/>
              <a:ext cx="32305" cy="29643"/>
            </a:xfrm>
            <a:custGeom>
              <a:avLst/>
              <a:gdLst/>
              <a:ahLst/>
              <a:cxnLst/>
              <a:rect l="l" t="t" r="r" b="b"/>
              <a:pathLst>
                <a:path w="546" h="501" extrusionOk="0">
                  <a:moveTo>
                    <a:pt x="340" y="0"/>
                  </a:moveTo>
                  <a:lnTo>
                    <a:pt x="134" y="54"/>
                  </a:lnTo>
                  <a:lnTo>
                    <a:pt x="54" y="134"/>
                  </a:lnTo>
                  <a:lnTo>
                    <a:pt x="0" y="223"/>
                  </a:lnTo>
                  <a:lnTo>
                    <a:pt x="18" y="357"/>
                  </a:lnTo>
                  <a:lnTo>
                    <a:pt x="72" y="438"/>
                  </a:lnTo>
                  <a:lnTo>
                    <a:pt x="116" y="465"/>
                  </a:lnTo>
                  <a:lnTo>
                    <a:pt x="206" y="500"/>
                  </a:lnTo>
                  <a:lnTo>
                    <a:pt x="420" y="447"/>
                  </a:lnTo>
                  <a:lnTo>
                    <a:pt x="491" y="366"/>
                  </a:lnTo>
                  <a:lnTo>
                    <a:pt x="545" y="277"/>
                  </a:lnTo>
                  <a:lnTo>
                    <a:pt x="527" y="134"/>
                  </a:lnTo>
                  <a:lnTo>
                    <a:pt x="474" y="63"/>
                  </a:lnTo>
                  <a:lnTo>
                    <a:pt x="429" y="36"/>
                  </a:lnTo>
                  <a:lnTo>
                    <a:pt x="34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1804;p34">
              <a:extLst>
                <a:ext uri="{FF2B5EF4-FFF2-40B4-BE49-F238E27FC236}">
                  <a16:creationId xmlns:a16="http://schemas.microsoft.com/office/drawing/2014/main" xmlns="" id="{CF1E8849-5D5F-44DC-8C18-407585A365D5}"/>
                </a:ext>
              </a:extLst>
            </p:cNvPr>
            <p:cNvSpPr/>
            <p:nvPr/>
          </p:nvSpPr>
          <p:spPr>
            <a:xfrm>
              <a:off x="1522877" y="1887880"/>
              <a:ext cx="32305" cy="29643"/>
            </a:xfrm>
            <a:custGeom>
              <a:avLst/>
              <a:gdLst/>
              <a:ahLst/>
              <a:cxnLst/>
              <a:rect l="l" t="t" r="r" b="b"/>
              <a:pathLst>
                <a:path w="546" h="501" extrusionOk="0">
                  <a:moveTo>
                    <a:pt x="331" y="0"/>
                  </a:moveTo>
                  <a:lnTo>
                    <a:pt x="126" y="54"/>
                  </a:lnTo>
                  <a:lnTo>
                    <a:pt x="54" y="134"/>
                  </a:lnTo>
                  <a:lnTo>
                    <a:pt x="1" y="224"/>
                  </a:lnTo>
                  <a:lnTo>
                    <a:pt x="10" y="367"/>
                  </a:lnTo>
                  <a:lnTo>
                    <a:pt x="72" y="438"/>
                  </a:lnTo>
                  <a:lnTo>
                    <a:pt x="108" y="465"/>
                  </a:lnTo>
                  <a:lnTo>
                    <a:pt x="206" y="501"/>
                  </a:lnTo>
                  <a:lnTo>
                    <a:pt x="412" y="447"/>
                  </a:lnTo>
                  <a:lnTo>
                    <a:pt x="492" y="367"/>
                  </a:lnTo>
                  <a:lnTo>
                    <a:pt x="546" y="277"/>
                  </a:lnTo>
                  <a:lnTo>
                    <a:pt x="528" y="143"/>
                  </a:lnTo>
                  <a:lnTo>
                    <a:pt x="474" y="63"/>
                  </a:lnTo>
                  <a:lnTo>
                    <a:pt x="429" y="36"/>
                  </a:lnTo>
                  <a:lnTo>
                    <a:pt x="331"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805;p34">
              <a:extLst>
                <a:ext uri="{FF2B5EF4-FFF2-40B4-BE49-F238E27FC236}">
                  <a16:creationId xmlns:a16="http://schemas.microsoft.com/office/drawing/2014/main" xmlns="" id="{277D1925-C800-4007-9A02-92FC3BCB75D2}"/>
                </a:ext>
              </a:extLst>
            </p:cNvPr>
            <p:cNvSpPr/>
            <p:nvPr/>
          </p:nvSpPr>
          <p:spPr>
            <a:xfrm>
              <a:off x="1407202" y="1934918"/>
              <a:ext cx="31714" cy="29110"/>
            </a:xfrm>
            <a:custGeom>
              <a:avLst/>
              <a:gdLst/>
              <a:ahLst/>
              <a:cxnLst/>
              <a:rect l="l" t="t" r="r" b="b"/>
              <a:pathLst>
                <a:path w="536" h="492" extrusionOk="0">
                  <a:moveTo>
                    <a:pt x="331" y="0"/>
                  </a:moveTo>
                  <a:lnTo>
                    <a:pt x="125" y="54"/>
                  </a:lnTo>
                  <a:lnTo>
                    <a:pt x="45" y="125"/>
                  </a:lnTo>
                  <a:lnTo>
                    <a:pt x="0" y="224"/>
                  </a:lnTo>
                  <a:lnTo>
                    <a:pt x="9" y="357"/>
                  </a:lnTo>
                  <a:lnTo>
                    <a:pt x="63" y="438"/>
                  </a:lnTo>
                  <a:lnTo>
                    <a:pt x="107" y="465"/>
                  </a:lnTo>
                  <a:lnTo>
                    <a:pt x="206" y="491"/>
                  </a:lnTo>
                  <a:lnTo>
                    <a:pt x="411" y="447"/>
                  </a:lnTo>
                  <a:lnTo>
                    <a:pt x="491" y="366"/>
                  </a:lnTo>
                  <a:lnTo>
                    <a:pt x="536" y="268"/>
                  </a:lnTo>
                  <a:lnTo>
                    <a:pt x="527" y="134"/>
                  </a:lnTo>
                  <a:lnTo>
                    <a:pt x="473" y="63"/>
                  </a:lnTo>
                  <a:lnTo>
                    <a:pt x="429" y="36"/>
                  </a:lnTo>
                  <a:lnTo>
                    <a:pt x="331"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806;p34">
              <a:extLst>
                <a:ext uri="{FF2B5EF4-FFF2-40B4-BE49-F238E27FC236}">
                  <a16:creationId xmlns:a16="http://schemas.microsoft.com/office/drawing/2014/main" xmlns="" id="{647015CF-947B-457A-9116-F8C105FCD85F}"/>
                </a:ext>
              </a:extLst>
            </p:cNvPr>
            <p:cNvSpPr/>
            <p:nvPr/>
          </p:nvSpPr>
          <p:spPr>
            <a:xfrm>
              <a:off x="2239880" y="1818120"/>
              <a:ext cx="32305" cy="29110"/>
            </a:xfrm>
            <a:custGeom>
              <a:avLst/>
              <a:gdLst/>
              <a:ahLst/>
              <a:cxnLst/>
              <a:rect l="l" t="t" r="r" b="b"/>
              <a:pathLst>
                <a:path w="546" h="492" extrusionOk="0">
                  <a:moveTo>
                    <a:pt x="340" y="1"/>
                  </a:moveTo>
                  <a:lnTo>
                    <a:pt x="135" y="45"/>
                  </a:lnTo>
                  <a:lnTo>
                    <a:pt x="54" y="126"/>
                  </a:lnTo>
                  <a:lnTo>
                    <a:pt x="1" y="224"/>
                  </a:lnTo>
                  <a:lnTo>
                    <a:pt x="19" y="358"/>
                  </a:lnTo>
                  <a:lnTo>
                    <a:pt x="72" y="429"/>
                  </a:lnTo>
                  <a:lnTo>
                    <a:pt x="117" y="456"/>
                  </a:lnTo>
                  <a:lnTo>
                    <a:pt x="206" y="492"/>
                  </a:lnTo>
                  <a:lnTo>
                    <a:pt x="421" y="447"/>
                  </a:lnTo>
                  <a:lnTo>
                    <a:pt x="492" y="367"/>
                  </a:lnTo>
                  <a:lnTo>
                    <a:pt x="546" y="269"/>
                  </a:lnTo>
                  <a:lnTo>
                    <a:pt x="528" y="135"/>
                  </a:lnTo>
                  <a:lnTo>
                    <a:pt x="474" y="63"/>
                  </a:lnTo>
                  <a:lnTo>
                    <a:pt x="429" y="36"/>
                  </a:lnTo>
                  <a:lnTo>
                    <a:pt x="340"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807;p34">
              <a:extLst>
                <a:ext uri="{FF2B5EF4-FFF2-40B4-BE49-F238E27FC236}">
                  <a16:creationId xmlns:a16="http://schemas.microsoft.com/office/drawing/2014/main" xmlns="" id="{AC3485C7-A84F-43DD-94A4-6D4B6269F10A}"/>
                </a:ext>
              </a:extLst>
            </p:cNvPr>
            <p:cNvSpPr/>
            <p:nvPr/>
          </p:nvSpPr>
          <p:spPr>
            <a:xfrm>
              <a:off x="2134205" y="1869360"/>
              <a:ext cx="31773" cy="29702"/>
            </a:xfrm>
            <a:custGeom>
              <a:avLst/>
              <a:gdLst/>
              <a:ahLst/>
              <a:cxnLst/>
              <a:rect l="l" t="t" r="r" b="b"/>
              <a:pathLst>
                <a:path w="537" h="502" extrusionOk="0">
                  <a:moveTo>
                    <a:pt x="331" y="1"/>
                  </a:moveTo>
                  <a:lnTo>
                    <a:pt x="126" y="55"/>
                  </a:lnTo>
                  <a:lnTo>
                    <a:pt x="54" y="135"/>
                  </a:lnTo>
                  <a:lnTo>
                    <a:pt x="1" y="224"/>
                  </a:lnTo>
                  <a:lnTo>
                    <a:pt x="10" y="358"/>
                  </a:lnTo>
                  <a:lnTo>
                    <a:pt x="63" y="439"/>
                  </a:lnTo>
                  <a:lnTo>
                    <a:pt x="108" y="465"/>
                  </a:lnTo>
                  <a:lnTo>
                    <a:pt x="206" y="501"/>
                  </a:lnTo>
                  <a:lnTo>
                    <a:pt x="412" y="447"/>
                  </a:lnTo>
                  <a:lnTo>
                    <a:pt x="492" y="367"/>
                  </a:lnTo>
                  <a:lnTo>
                    <a:pt x="537" y="278"/>
                  </a:lnTo>
                  <a:lnTo>
                    <a:pt x="528" y="135"/>
                  </a:lnTo>
                  <a:lnTo>
                    <a:pt x="474" y="63"/>
                  </a:lnTo>
                  <a:lnTo>
                    <a:pt x="429" y="37"/>
                  </a:lnTo>
                  <a:lnTo>
                    <a:pt x="331"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808;p34">
              <a:extLst>
                <a:ext uri="{FF2B5EF4-FFF2-40B4-BE49-F238E27FC236}">
                  <a16:creationId xmlns:a16="http://schemas.microsoft.com/office/drawing/2014/main" xmlns="" id="{AFB2F2BB-27D5-46EB-A173-4F9AE6F33D6B}"/>
                </a:ext>
              </a:extLst>
            </p:cNvPr>
            <p:cNvSpPr/>
            <p:nvPr/>
          </p:nvSpPr>
          <p:spPr>
            <a:xfrm>
              <a:off x="2163256" y="1820250"/>
              <a:ext cx="31773" cy="29110"/>
            </a:xfrm>
            <a:custGeom>
              <a:avLst/>
              <a:gdLst/>
              <a:ahLst/>
              <a:cxnLst/>
              <a:rect l="l" t="t" r="r" b="b"/>
              <a:pathLst>
                <a:path w="537" h="492" extrusionOk="0">
                  <a:moveTo>
                    <a:pt x="331" y="0"/>
                  </a:moveTo>
                  <a:lnTo>
                    <a:pt x="126" y="45"/>
                  </a:lnTo>
                  <a:lnTo>
                    <a:pt x="55" y="125"/>
                  </a:lnTo>
                  <a:lnTo>
                    <a:pt x="1" y="224"/>
                  </a:lnTo>
                  <a:lnTo>
                    <a:pt x="10" y="358"/>
                  </a:lnTo>
                  <a:lnTo>
                    <a:pt x="63" y="429"/>
                  </a:lnTo>
                  <a:lnTo>
                    <a:pt x="108" y="456"/>
                  </a:lnTo>
                  <a:lnTo>
                    <a:pt x="206" y="492"/>
                  </a:lnTo>
                  <a:lnTo>
                    <a:pt x="412" y="447"/>
                  </a:lnTo>
                  <a:lnTo>
                    <a:pt x="492" y="367"/>
                  </a:lnTo>
                  <a:lnTo>
                    <a:pt x="537" y="268"/>
                  </a:lnTo>
                  <a:lnTo>
                    <a:pt x="528" y="134"/>
                  </a:lnTo>
                  <a:lnTo>
                    <a:pt x="474" y="63"/>
                  </a:lnTo>
                  <a:lnTo>
                    <a:pt x="430" y="36"/>
                  </a:lnTo>
                  <a:lnTo>
                    <a:pt x="331"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809;p34">
              <a:extLst>
                <a:ext uri="{FF2B5EF4-FFF2-40B4-BE49-F238E27FC236}">
                  <a16:creationId xmlns:a16="http://schemas.microsoft.com/office/drawing/2014/main" xmlns="" id="{F1B918ED-0B84-465A-9090-F9FABB383296}"/>
                </a:ext>
              </a:extLst>
            </p:cNvPr>
            <p:cNvSpPr/>
            <p:nvPr/>
          </p:nvSpPr>
          <p:spPr>
            <a:xfrm>
              <a:off x="2137932" y="1745758"/>
              <a:ext cx="32305" cy="29110"/>
            </a:xfrm>
            <a:custGeom>
              <a:avLst/>
              <a:gdLst/>
              <a:ahLst/>
              <a:cxnLst/>
              <a:rect l="l" t="t" r="r" b="b"/>
              <a:pathLst>
                <a:path w="546" h="492" extrusionOk="0">
                  <a:moveTo>
                    <a:pt x="340" y="0"/>
                  </a:moveTo>
                  <a:lnTo>
                    <a:pt x="134" y="54"/>
                  </a:lnTo>
                  <a:lnTo>
                    <a:pt x="54" y="125"/>
                  </a:lnTo>
                  <a:lnTo>
                    <a:pt x="0" y="224"/>
                  </a:lnTo>
                  <a:lnTo>
                    <a:pt x="18" y="358"/>
                  </a:lnTo>
                  <a:lnTo>
                    <a:pt x="72" y="438"/>
                  </a:lnTo>
                  <a:lnTo>
                    <a:pt x="116" y="465"/>
                  </a:lnTo>
                  <a:lnTo>
                    <a:pt x="215" y="491"/>
                  </a:lnTo>
                  <a:lnTo>
                    <a:pt x="420" y="447"/>
                  </a:lnTo>
                  <a:lnTo>
                    <a:pt x="491" y="366"/>
                  </a:lnTo>
                  <a:lnTo>
                    <a:pt x="545" y="268"/>
                  </a:lnTo>
                  <a:lnTo>
                    <a:pt x="527" y="134"/>
                  </a:lnTo>
                  <a:lnTo>
                    <a:pt x="474" y="63"/>
                  </a:lnTo>
                  <a:lnTo>
                    <a:pt x="438" y="36"/>
                  </a:lnTo>
                  <a:lnTo>
                    <a:pt x="34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810;p34">
              <a:extLst>
                <a:ext uri="{FF2B5EF4-FFF2-40B4-BE49-F238E27FC236}">
                  <a16:creationId xmlns:a16="http://schemas.microsoft.com/office/drawing/2014/main" xmlns="" id="{C48352C4-466B-49A4-A3B8-7F774ECEBBEF}"/>
                </a:ext>
              </a:extLst>
            </p:cNvPr>
            <p:cNvSpPr/>
            <p:nvPr/>
          </p:nvSpPr>
          <p:spPr>
            <a:xfrm>
              <a:off x="2209230" y="1758420"/>
              <a:ext cx="32305" cy="29643"/>
            </a:xfrm>
            <a:custGeom>
              <a:avLst/>
              <a:gdLst/>
              <a:ahLst/>
              <a:cxnLst/>
              <a:rect l="l" t="t" r="r" b="b"/>
              <a:pathLst>
                <a:path w="546" h="501" extrusionOk="0">
                  <a:moveTo>
                    <a:pt x="331" y="1"/>
                  </a:moveTo>
                  <a:lnTo>
                    <a:pt x="126" y="54"/>
                  </a:lnTo>
                  <a:lnTo>
                    <a:pt x="54" y="135"/>
                  </a:lnTo>
                  <a:lnTo>
                    <a:pt x="1" y="224"/>
                  </a:lnTo>
                  <a:lnTo>
                    <a:pt x="19" y="367"/>
                  </a:lnTo>
                  <a:lnTo>
                    <a:pt x="72" y="438"/>
                  </a:lnTo>
                  <a:lnTo>
                    <a:pt x="108" y="465"/>
                  </a:lnTo>
                  <a:lnTo>
                    <a:pt x="206" y="501"/>
                  </a:lnTo>
                  <a:lnTo>
                    <a:pt x="412" y="447"/>
                  </a:lnTo>
                  <a:lnTo>
                    <a:pt x="492" y="367"/>
                  </a:lnTo>
                  <a:lnTo>
                    <a:pt x="546" y="277"/>
                  </a:lnTo>
                  <a:lnTo>
                    <a:pt x="528" y="135"/>
                  </a:lnTo>
                  <a:lnTo>
                    <a:pt x="474" y="63"/>
                  </a:lnTo>
                  <a:lnTo>
                    <a:pt x="430" y="36"/>
                  </a:lnTo>
                  <a:lnTo>
                    <a:pt x="331"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811;p34">
              <a:extLst>
                <a:ext uri="{FF2B5EF4-FFF2-40B4-BE49-F238E27FC236}">
                  <a16:creationId xmlns:a16="http://schemas.microsoft.com/office/drawing/2014/main" xmlns="" id="{63DC3976-153D-455D-8940-F59DA285B11A}"/>
                </a:ext>
              </a:extLst>
            </p:cNvPr>
            <p:cNvSpPr/>
            <p:nvPr/>
          </p:nvSpPr>
          <p:spPr>
            <a:xfrm>
              <a:off x="2093556" y="1805458"/>
              <a:ext cx="32246" cy="29110"/>
            </a:xfrm>
            <a:custGeom>
              <a:avLst/>
              <a:gdLst/>
              <a:ahLst/>
              <a:cxnLst/>
              <a:rect l="l" t="t" r="r" b="b"/>
              <a:pathLst>
                <a:path w="545" h="492" extrusionOk="0">
                  <a:moveTo>
                    <a:pt x="331" y="0"/>
                  </a:moveTo>
                  <a:lnTo>
                    <a:pt x="125" y="45"/>
                  </a:lnTo>
                  <a:lnTo>
                    <a:pt x="54" y="125"/>
                  </a:lnTo>
                  <a:lnTo>
                    <a:pt x="0" y="224"/>
                  </a:lnTo>
                  <a:lnTo>
                    <a:pt x="9" y="358"/>
                  </a:lnTo>
                  <a:lnTo>
                    <a:pt x="63" y="429"/>
                  </a:lnTo>
                  <a:lnTo>
                    <a:pt x="107" y="456"/>
                  </a:lnTo>
                  <a:lnTo>
                    <a:pt x="206" y="492"/>
                  </a:lnTo>
                  <a:lnTo>
                    <a:pt x="411" y="438"/>
                  </a:lnTo>
                  <a:lnTo>
                    <a:pt x="491" y="367"/>
                  </a:lnTo>
                  <a:lnTo>
                    <a:pt x="545" y="268"/>
                  </a:lnTo>
                  <a:lnTo>
                    <a:pt x="527" y="134"/>
                  </a:lnTo>
                  <a:lnTo>
                    <a:pt x="474" y="54"/>
                  </a:lnTo>
                  <a:lnTo>
                    <a:pt x="429" y="27"/>
                  </a:lnTo>
                  <a:lnTo>
                    <a:pt x="331"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812;p34">
              <a:extLst>
                <a:ext uri="{FF2B5EF4-FFF2-40B4-BE49-F238E27FC236}">
                  <a16:creationId xmlns:a16="http://schemas.microsoft.com/office/drawing/2014/main" xmlns="" id="{04FC87AE-3894-4491-9FC9-F7A3B23EFB87}"/>
                </a:ext>
              </a:extLst>
            </p:cNvPr>
            <p:cNvSpPr/>
            <p:nvPr/>
          </p:nvSpPr>
          <p:spPr>
            <a:xfrm>
              <a:off x="2103023" y="1672330"/>
              <a:ext cx="32305" cy="29643"/>
            </a:xfrm>
            <a:custGeom>
              <a:avLst/>
              <a:gdLst/>
              <a:ahLst/>
              <a:cxnLst/>
              <a:rect l="l" t="t" r="r" b="b"/>
              <a:pathLst>
                <a:path w="546" h="501" extrusionOk="0">
                  <a:moveTo>
                    <a:pt x="331" y="0"/>
                  </a:moveTo>
                  <a:lnTo>
                    <a:pt x="126" y="54"/>
                  </a:lnTo>
                  <a:lnTo>
                    <a:pt x="55" y="134"/>
                  </a:lnTo>
                  <a:lnTo>
                    <a:pt x="1" y="223"/>
                  </a:lnTo>
                  <a:lnTo>
                    <a:pt x="10" y="366"/>
                  </a:lnTo>
                  <a:lnTo>
                    <a:pt x="72" y="438"/>
                  </a:lnTo>
                  <a:lnTo>
                    <a:pt x="108" y="464"/>
                  </a:lnTo>
                  <a:lnTo>
                    <a:pt x="206" y="500"/>
                  </a:lnTo>
                  <a:lnTo>
                    <a:pt x="412" y="447"/>
                  </a:lnTo>
                  <a:lnTo>
                    <a:pt x="492" y="366"/>
                  </a:lnTo>
                  <a:lnTo>
                    <a:pt x="546" y="277"/>
                  </a:lnTo>
                  <a:lnTo>
                    <a:pt x="528" y="143"/>
                  </a:lnTo>
                  <a:lnTo>
                    <a:pt x="474" y="63"/>
                  </a:lnTo>
                  <a:lnTo>
                    <a:pt x="430" y="36"/>
                  </a:lnTo>
                  <a:lnTo>
                    <a:pt x="331"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813;p34">
              <a:extLst>
                <a:ext uri="{FF2B5EF4-FFF2-40B4-BE49-F238E27FC236}">
                  <a16:creationId xmlns:a16="http://schemas.microsoft.com/office/drawing/2014/main" xmlns="" id="{E5118B48-B47B-4106-8C05-FA5BD7C31322}"/>
                </a:ext>
              </a:extLst>
            </p:cNvPr>
            <p:cNvSpPr/>
            <p:nvPr/>
          </p:nvSpPr>
          <p:spPr>
            <a:xfrm>
              <a:off x="2174380" y="1685525"/>
              <a:ext cx="31773" cy="29110"/>
            </a:xfrm>
            <a:custGeom>
              <a:avLst/>
              <a:gdLst/>
              <a:ahLst/>
              <a:cxnLst/>
              <a:rect l="l" t="t" r="r" b="b"/>
              <a:pathLst>
                <a:path w="537" h="492" extrusionOk="0">
                  <a:moveTo>
                    <a:pt x="331" y="0"/>
                  </a:moveTo>
                  <a:lnTo>
                    <a:pt x="126" y="54"/>
                  </a:lnTo>
                  <a:lnTo>
                    <a:pt x="45" y="125"/>
                  </a:lnTo>
                  <a:lnTo>
                    <a:pt x="1" y="224"/>
                  </a:lnTo>
                  <a:lnTo>
                    <a:pt x="9" y="358"/>
                  </a:lnTo>
                  <a:lnTo>
                    <a:pt x="63" y="429"/>
                  </a:lnTo>
                  <a:lnTo>
                    <a:pt x="108" y="465"/>
                  </a:lnTo>
                  <a:lnTo>
                    <a:pt x="206" y="491"/>
                  </a:lnTo>
                  <a:lnTo>
                    <a:pt x="411" y="447"/>
                  </a:lnTo>
                  <a:lnTo>
                    <a:pt x="492" y="366"/>
                  </a:lnTo>
                  <a:lnTo>
                    <a:pt x="536" y="268"/>
                  </a:lnTo>
                  <a:lnTo>
                    <a:pt x="527" y="134"/>
                  </a:lnTo>
                  <a:lnTo>
                    <a:pt x="474" y="63"/>
                  </a:lnTo>
                  <a:lnTo>
                    <a:pt x="429" y="36"/>
                  </a:lnTo>
                  <a:lnTo>
                    <a:pt x="331"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814;p34">
              <a:extLst>
                <a:ext uri="{FF2B5EF4-FFF2-40B4-BE49-F238E27FC236}">
                  <a16:creationId xmlns:a16="http://schemas.microsoft.com/office/drawing/2014/main" xmlns="" id="{35E0A882-ACD9-41E1-948D-6476210F0667}"/>
                </a:ext>
              </a:extLst>
            </p:cNvPr>
            <p:cNvSpPr/>
            <p:nvPr/>
          </p:nvSpPr>
          <p:spPr>
            <a:xfrm>
              <a:off x="2058114" y="1732031"/>
              <a:ext cx="32305" cy="29643"/>
            </a:xfrm>
            <a:custGeom>
              <a:avLst/>
              <a:gdLst/>
              <a:ahLst/>
              <a:cxnLst/>
              <a:rect l="l" t="t" r="r" b="b"/>
              <a:pathLst>
                <a:path w="546" h="501" extrusionOk="0">
                  <a:moveTo>
                    <a:pt x="340" y="0"/>
                  </a:moveTo>
                  <a:lnTo>
                    <a:pt x="135" y="54"/>
                  </a:lnTo>
                  <a:lnTo>
                    <a:pt x="54" y="134"/>
                  </a:lnTo>
                  <a:lnTo>
                    <a:pt x="1" y="223"/>
                  </a:lnTo>
                  <a:lnTo>
                    <a:pt x="19" y="366"/>
                  </a:lnTo>
                  <a:lnTo>
                    <a:pt x="72" y="438"/>
                  </a:lnTo>
                  <a:lnTo>
                    <a:pt x="117" y="465"/>
                  </a:lnTo>
                  <a:lnTo>
                    <a:pt x="215" y="500"/>
                  </a:lnTo>
                  <a:lnTo>
                    <a:pt x="421" y="447"/>
                  </a:lnTo>
                  <a:lnTo>
                    <a:pt x="492" y="366"/>
                  </a:lnTo>
                  <a:lnTo>
                    <a:pt x="546" y="277"/>
                  </a:lnTo>
                  <a:lnTo>
                    <a:pt x="537" y="134"/>
                  </a:lnTo>
                  <a:lnTo>
                    <a:pt x="474" y="63"/>
                  </a:lnTo>
                  <a:lnTo>
                    <a:pt x="438" y="36"/>
                  </a:lnTo>
                  <a:lnTo>
                    <a:pt x="34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815;p34">
              <a:extLst>
                <a:ext uri="{FF2B5EF4-FFF2-40B4-BE49-F238E27FC236}">
                  <a16:creationId xmlns:a16="http://schemas.microsoft.com/office/drawing/2014/main" xmlns="" id="{8DD5CE45-256B-45B7-9089-DF569F74F92A}"/>
                </a:ext>
              </a:extLst>
            </p:cNvPr>
            <p:cNvSpPr/>
            <p:nvPr/>
          </p:nvSpPr>
          <p:spPr>
            <a:xfrm>
              <a:off x="2074504" y="1602571"/>
              <a:ext cx="32305" cy="29643"/>
            </a:xfrm>
            <a:custGeom>
              <a:avLst/>
              <a:gdLst/>
              <a:ahLst/>
              <a:cxnLst/>
              <a:rect l="l" t="t" r="r" b="b"/>
              <a:pathLst>
                <a:path w="546" h="501" extrusionOk="0">
                  <a:moveTo>
                    <a:pt x="331" y="0"/>
                  </a:moveTo>
                  <a:lnTo>
                    <a:pt x="126" y="54"/>
                  </a:lnTo>
                  <a:lnTo>
                    <a:pt x="54" y="134"/>
                  </a:lnTo>
                  <a:lnTo>
                    <a:pt x="1" y="224"/>
                  </a:lnTo>
                  <a:lnTo>
                    <a:pt x="10" y="366"/>
                  </a:lnTo>
                  <a:lnTo>
                    <a:pt x="63" y="438"/>
                  </a:lnTo>
                  <a:lnTo>
                    <a:pt x="108" y="465"/>
                  </a:lnTo>
                  <a:lnTo>
                    <a:pt x="206" y="500"/>
                  </a:lnTo>
                  <a:lnTo>
                    <a:pt x="412" y="447"/>
                  </a:lnTo>
                  <a:lnTo>
                    <a:pt x="492" y="366"/>
                  </a:lnTo>
                  <a:lnTo>
                    <a:pt x="545" y="277"/>
                  </a:lnTo>
                  <a:lnTo>
                    <a:pt x="528" y="143"/>
                  </a:lnTo>
                  <a:lnTo>
                    <a:pt x="474" y="63"/>
                  </a:lnTo>
                  <a:lnTo>
                    <a:pt x="429" y="36"/>
                  </a:lnTo>
                  <a:lnTo>
                    <a:pt x="331"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816;p34">
              <a:extLst>
                <a:ext uri="{FF2B5EF4-FFF2-40B4-BE49-F238E27FC236}">
                  <a16:creationId xmlns:a16="http://schemas.microsoft.com/office/drawing/2014/main" xmlns="" id="{0FC930DA-7141-4282-8850-7792DF1A868B}"/>
                </a:ext>
              </a:extLst>
            </p:cNvPr>
            <p:cNvSpPr/>
            <p:nvPr/>
          </p:nvSpPr>
          <p:spPr>
            <a:xfrm>
              <a:off x="2145328" y="1615765"/>
              <a:ext cx="32305" cy="29643"/>
            </a:xfrm>
            <a:custGeom>
              <a:avLst/>
              <a:gdLst/>
              <a:ahLst/>
              <a:cxnLst/>
              <a:rect l="l" t="t" r="r" b="b"/>
              <a:pathLst>
                <a:path w="546" h="501" extrusionOk="0">
                  <a:moveTo>
                    <a:pt x="340" y="1"/>
                  </a:moveTo>
                  <a:lnTo>
                    <a:pt x="134" y="54"/>
                  </a:lnTo>
                  <a:lnTo>
                    <a:pt x="54" y="126"/>
                  </a:lnTo>
                  <a:lnTo>
                    <a:pt x="0" y="224"/>
                  </a:lnTo>
                  <a:lnTo>
                    <a:pt x="18" y="358"/>
                  </a:lnTo>
                  <a:lnTo>
                    <a:pt x="72" y="438"/>
                  </a:lnTo>
                  <a:lnTo>
                    <a:pt x="116" y="465"/>
                  </a:lnTo>
                  <a:lnTo>
                    <a:pt x="215" y="501"/>
                  </a:lnTo>
                  <a:lnTo>
                    <a:pt x="420" y="447"/>
                  </a:lnTo>
                  <a:lnTo>
                    <a:pt x="492" y="367"/>
                  </a:lnTo>
                  <a:lnTo>
                    <a:pt x="545" y="268"/>
                  </a:lnTo>
                  <a:lnTo>
                    <a:pt x="536" y="135"/>
                  </a:lnTo>
                  <a:lnTo>
                    <a:pt x="483" y="63"/>
                  </a:lnTo>
                  <a:lnTo>
                    <a:pt x="438" y="36"/>
                  </a:lnTo>
                  <a:lnTo>
                    <a:pt x="340"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817;p34">
              <a:extLst>
                <a:ext uri="{FF2B5EF4-FFF2-40B4-BE49-F238E27FC236}">
                  <a16:creationId xmlns:a16="http://schemas.microsoft.com/office/drawing/2014/main" xmlns="" id="{9DAA454E-033E-49C4-9A37-AAFF5BC678BA}"/>
                </a:ext>
              </a:extLst>
            </p:cNvPr>
            <p:cNvSpPr/>
            <p:nvPr/>
          </p:nvSpPr>
          <p:spPr>
            <a:xfrm>
              <a:off x="2029595" y="1662271"/>
              <a:ext cx="32305" cy="29643"/>
            </a:xfrm>
            <a:custGeom>
              <a:avLst/>
              <a:gdLst/>
              <a:ahLst/>
              <a:cxnLst/>
              <a:rect l="l" t="t" r="r" b="b"/>
              <a:pathLst>
                <a:path w="546" h="501" extrusionOk="0">
                  <a:moveTo>
                    <a:pt x="340" y="0"/>
                  </a:moveTo>
                  <a:lnTo>
                    <a:pt x="135" y="54"/>
                  </a:lnTo>
                  <a:lnTo>
                    <a:pt x="54" y="134"/>
                  </a:lnTo>
                  <a:lnTo>
                    <a:pt x="1" y="224"/>
                  </a:lnTo>
                  <a:lnTo>
                    <a:pt x="19" y="367"/>
                  </a:lnTo>
                  <a:lnTo>
                    <a:pt x="72" y="438"/>
                  </a:lnTo>
                  <a:lnTo>
                    <a:pt x="117" y="465"/>
                  </a:lnTo>
                  <a:lnTo>
                    <a:pt x="215" y="500"/>
                  </a:lnTo>
                  <a:lnTo>
                    <a:pt x="420" y="447"/>
                  </a:lnTo>
                  <a:lnTo>
                    <a:pt x="492" y="367"/>
                  </a:lnTo>
                  <a:lnTo>
                    <a:pt x="545" y="277"/>
                  </a:lnTo>
                  <a:lnTo>
                    <a:pt x="528" y="134"/>
                  </a:lnTo>
                  <a:lnTo>
                    <a:pt x="474" y="63"/>
                  </a:lnTo>
                  <a:lnTo>
                    <a:pt x="438" y="36"/>
                  </a:lnTo>
                  <a:lnTo>
                    <a:pt x="34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818;p34">
              <a:extLst>
                <a:ext uri="{FF2B5EF4-FFF2-40B4-BE49-F238E27FC236}">
                  <a16:creationId xmlns:a16="http://schemas.microsoft.com/office/drawing/2014/main" xmlns="" id="{CC3CA114-A75A-44CD-86B5-38CBECF8564A}"/>
                </a:ext>
              </a:extLst>
            </p:cNvPr>
            <p:cNvSpPr/>
            <p:nvPr/>
          </p:nvSpPr>
          <p:spPr>
            <a:xfrm>
              <a:off x="2039121" y="1527545"/>
              <a:ext cx="32305" cy="29110"/>
            </a:xfrm>
            <a:custGeom>
              <a:avLst/>
              <a:gdLst/>
              <a:ahLst/>
              <a:cxnLst/>
              <a:rect l="l" t="t" r="r" b="b"/>
              <a:pathLst>
                <a:path w="546" h="492" extrusionOk="0">
                  <a:moveTo>
                    <a:pt x="340" y="0"/>
                  </a:moveTo>
                  <a:lnTo>
                    <a:pt x="134" y="54"/>
                  </a:lnTo>
                  <a:lnTo>
                    <a:pt x="54" y="125"/>
                  </a:lnTo>
                  <a:lnTo>
                    <a:pt x="0" y="224"/>
                  </a:lnTo>
                  <a:lnTo>
                    <a:pt x="18" y="357"/>
                  </a:lnTo>
                  <a:lnTo>
                    <a:pt x="72" y="429"/>
                  </a:lnTo>
                  <a:lnTo>
                    <a:pt x="117" y="465"/>
                  </a:lnTo>
                  <a:lnTo>
                    <a:pt x="215" y="491"/>
                  </a:lnTo>
                  <a:lnTo>
                    <a:pt x="420" y="447"/>
                  </a:lnTo>
                  <a:lnTo>
                    <a:pt x="492" y="366"/>
                  </a:lnTo>
                  <a:lnTo>
                    <a:pt x="545" y="268"/>
                  </a:lnTo>
                  <a:lnTo>
                    <a:pt x="527" y="134"/>
                  </a:lnTo>
                  <a:lnTo>
                    <a:pt x="474" y="63"/>
                  </a:lnTo>
                  <a:lnTo>
                    <a:pt x="438" y="36"/>
                  </a:lnTo>
                  <a:lnTo>
                    <a:pt x="340"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819;p34">
              <a:extLst>
                <a:ext uri="{FF2B5EF4-FFF2-40B4-BE49-F238E27FC236}">
                  <a16:creationId xmlns:a16="http://schemas.microsoft.com/office/drawing/2014/main" xmlns="" id="{631AEACC-E5C7-48B2-B94B-7549F7F1CA02}"/>
                </a:ext>
              </a:extLst>
            </p:cNvPr>
            <p:cNvSpPr/>
            <p:nvPr/>
          </p:nvSpPr>
          <p:spPr>
            <a:xfrm>
              <a:off x="2110419" y="1540207"/>
              <a:ext cx="32305" cy="29643"/>
            </a:xfrm>
            <a:custGeom>
              <a:avLst/>
              <a:gdLst/>
              <a:ahLst/>
              <a:cxnLst/>
              <a:rect l="l" t="t" r="r" b="b"/>
              <a:pathLst>
                <a:path w="546" h="501" extrusionOk="0">
                  <a:moveTo>
                    <a:pt x="331" y="1"/>
                  </a:moveTo>
                  <a:lnTo>
                    <a:pt x="126" y="54"/>
                  </a:lnTo>
                  <a:lnTo>
                    <a:pt x="55" y="135"/>
                  </a:lnTo>
                  <a:lnTo>
                    <a:pt x="1" y="224"/>
                  </a:lnTo>
                  <a:lnTo>
                    <a:pt x="19" y="367"/>
                  </a:lnTo>
                  <a:lnTo>
                    <a:pt x="72" y="438"/>
                  </a:lnTo>
                  <a:lnTo>
                    <a:pt x="108" y="465"/>
                  </a:lnTo>
                  <a:lnTo>
                    <a:pt x="206" y="501"/>
                  </a:lnTo>
                  <a:lnTo>
                    <a:pt x="412" y="447"/>
                  </a:lnTo>
                  <a:lnTo>
                    <a:pt x="492" y="367"/>
                  </a:lnTo>
                  <a:lnTo>
                    <a:pt x="546" y="277"/>
                  </a:lnTo>
                  <a:lnTo>
                    <a:pt x="528" y="135"/>
                  </a:lnTo>
                  <a:lnTo>
                    <a:pt x="474" y="63"/>
                  </a:lnTo>
                  <a:lnTo>
                    <a:pt x="430" y="36"/>
                  </a:lnTo>
                  <a:lnTo>
                    <a:pt x="331" y="1"/>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820;p34">
              <a:extLst>
                <a:ext uri="{FF2B5EF4-FFF2-40B4-BE49-F238E27FC236}">
                  <a16:creationId xmlns:a16="http://schemas.microsoft.com/office/drawing/2014/main" xmlns="" id="{ED9DAA2A-EAD4-4849-943F-709677EFB4FE}"/>
                </a:ext>
              </a:extLst>
            </p:cNvPr>
            <p:cNvSpPr/>
            <p:nvPr/>
          </p:nvSpPr>
          <p:spPr>
            <a:xfrm>
              <a:off x="1994745" y="1586714"/>
              <a:ext cx="31773" cy="29643"/>
            </a:xfrm>
            <a:custGeom>
              <a:avLst/>
              <a:gdLst/>
              <a:ahLst/>
              <a:cxnLst/>
              <a:rect l="l" t="t" r="r" b="b"/>
              <a:pathLst>
                <a:path w="537" h="501" extrusionOk="0">
                  <a:moveTo>
                    <a:pt x="331" y="0"/>
                  </a:moveTo>
                  <a:lnTo>
                    <a:pt x="125" y="54"/>
                  </a:lnTo>
                  <a:lnTo>
                    <a:pt x="54" y="134"/>
                  </a:lnTo>
                  <a:lnTo>
                    <a:pt x="0" y="233"/>
                  </a:lnTo>
                  <a:lnTo>
                    <a:pt x="9" y="367"/>
                  </a:lnTo>
                  <a:lnTo>
                    <a:pt x="63" y="438"/>
                  </a:lnTo>
                  <a:lnTo>
                    <a:pt x="107" y="465"/>
                  </a:lnTo>
                  <a:lnTo>
                    <a:pt x="206" y="501"/>
                  </a:lnTo>
                  <a:lnTo>
                    <a:pt x="411" y="447"/>
                  </a:lnTo>
                  <a:lnTo>
                    <a:pt x="491" y="375"/>
                  </a:lnTo>
                  <a:lnTo>
                    <a:pt x="536" y="277"/>
                  </a:lnTo>
                  <a:lnTo>
                    <a:pt x="527" y="143"/>
                  </a:lnTo>
                  <a:lnTo>
                    <a:pt x="474" y="63"/>
                  </a:lnTo>
                  <a:lnTo>
                    <a:pt x="429" y="36"/>
                  </a:lnTo>
                  <a:lnTo>
                    <a:pt x="331" y="0"/>
                  </a:lnTo>
                  <a:close/>
                </a:path>
              </a:pathLst>
            </a:custGeom>
            <a:solidFill>
              <a:srgbClr val="FFC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821;p34">
              <a:extLst>
                <a:ext uri="{FF2B5EF4-FFF2-40B4-BE49-F238E27FC236}">
                  <a16:creationId xmlns:a16="http://schemas.microsoft.com/office/drawing/2014/main" xmlns="" id="{15552475-45B5-421B-B684-FF5E45F2BB4C}"/>
                </a:ext>
              </a:extLst>
            </p:cNvPr>
            <p:cNvSpPr/>
            <p:nvPr/>
          </p:nvSpPr>
          <p:spPr>
            <a:xfrm>
              <a:off x="1326852" y="1523818"/>
              <a:ext cx="1119686" cy="943722"/>
            </a:xfrm>
            <a:custGeom>
              <a:avLst/>
              <a:gdLst/>
              <a:ahLst/>
              <a:cxnLst/>
              <a:rect l="l" t="t" r="r" b="b"/>
              <a:pathLst>
                <a:path w="18924" h="15950" extrusionOk="0">
                  <a:moveTo>
                    <a:pt x="14673" y="1"/>
                  </a:moveTo>
                  <a:lnTo>
                    <a:pt x="13565" y="519"/>
                  </a:lnTo>
                  <a:lnTo>
                    <a:pt x="13449" y="572"/>
                  </a:lnTo>
                  <a:lnTo>
                    <a:pt x="13235" y="724"/>
                  </a:lnTo>
                  <a:lnTo>
                    <a:pt x="13065" y="894"/>
                  </a:lnTo>
                  <a:lnTo>
                    <a:pt x="12922" y="1090"/>
                  </a:lnTo>
                  <a:lnTo>
                    <a:pt x="12824" y="1305"/>
                  </a:lnTo>
                  <a:lnTo>
                    <a:pt x="12771" y="1519"/>
                  </a:lnTo>
                  <a:lnTo>
                    <a:pt x="12771" y="1742"/>
                  </a:lnTo>
                  <a:lnTo>
                    <a:pt x="12815" y="1956"/>
                  </a:lnTo>
                  <a:lnTo>
                    <a:pt x="12851" y="2064"/>
                  </a:lnTo>
                  <a:lnTo>
                    <a:pt x="13226" y="2858"/>
                  </a:lnTo>
                  <a:lnTo>
                    <a:pt x="13324" y="3099"/>
                  </a:lnTo>
                  <a:lnTo>
                    <a:pt x="13423" y="3582"/>
                  </a:lnTo>
                  <a:lnTo>
                    <a:pt x="13414" y="4082"/>
                  </a:lnTo>
                  <a:lnTo>
                    <a:pt x="13289" y="4573"/>
                  </a:lnTo>
                  <a:lnTo>
                    <a:pt x="13074" y="5046"/>
                  </a:lnTo>
                  <a:lnTo>
                    <a:pt x="12762" y="5493"/>
                  </a:lnTo>
                  <a:lnTo>
                    <a:pt x="12360" y="5886"/>
                  </a:lnTo>
                  <a:lnTo>
                    <a:pt x="11887" y="6216"/>
                  </a:lnTo>
                  <a:lnTo>
                    <a:pt x="11619" y="6350"/>
                  </a:lnTo>
                  <a:lnTo>
                    <a:pt x="6832" y="8582"/>
                  </a:lnTo>
                  <a:lnTo>
                    <a:pt x="6555" y="8707"/>
                  </a:lnTo>
                  <a:lnTo>
                    <a:pt x="5993" y="8859"/>
                  </a:lnTo>
                  <a:lnTo>
                    <a:pt x="5430" y="8904"/>
                  </a:lnTo>
                  <a:lnTo>
                    <a:pt x="4894" y="8859"/>
                  </a:lnTo>
                  <a:lnTo>
                    <a:pt x="4394" y="8725"/>
                  </a:lnTo>
                  <a:lnTo>
                    <a:pt x="3939" y="8502"/>
                  </a:lnTo>
                  <a:lnTo>
                    <a:pt x="3546" y="8190"/>
                  </a:lnTo>
                  <a:lnTo>
                    <a:pt x="3233" y="7806"/>
                  </a:lnTo>
                  <a:lnTo>
                    <a:pt x="3117" y="7573"/>
                  </a:lnTo>
                  <a:lnTo>
                    <a:pt x="2751" y="6779"/>
                  </a:lnTo>
                  <a:lnTo>
                    <a:pt x="2698" y="6671"/>
                  </a:lnTo>
                  <a:lnTo>
                    <a:pt x="2555" y="6502"/>
                  </a:lnTo>
                  <a:lnTo>
                    <a:pt x="2385" y="6368"/>
                  </a:lnTo>
                  <a:lnTo>
                    <a:pt x="2180" y="6261"/>
                  </a:lnTo>
                  <a:lnTo>
                    <a:pt x="1956" y="6207"/>
                  </a:lnTo>
                  <a:lnTo>
                    <a:pt x="1724" y="6180"/>
                  </a:lnTo>
                  <a:lnTo>
                    <a:pt x="1474" y="6207"/>
                  </a:lnTo>
                  <a:lnTo>
                    <a:pt x="1224" y="6279"/>
                  </a:lnTo>
                  <a:lnTo>
                    <a:pt x="1108" y="6323"/>
                  </a:lnTo>
                  <a:lnTo>
                    <a:pt x="1" y="6841"/>
                  </a:lnTo>
                  <a:lnTo>
                    <a:pt x="4243" y="15950"/>
                  </a:lnTo>
                  <a:lnTo>
                    <a:pt x="18923" y="9100"/>
                  </a:lnTo>
                  <a:lnTo>
                    <a:pt x="1467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822;p34">
              <a:extLst>
                <a:ext uri="{FF2B5EF4-FFF2-40B4-BE49-F238E27FC236}">
                  <a16:creationId xmlns:a16="http://schemas.microsoft.com/office/drawing/2014/main" xmlns="" id="{FD4D8EA8-1013-4785-8E0D-C8671000FE4E}"/>
                </a:ext>
              </a:extLst>
            </p:cNvPr>
            <p:cNvSpPr/>
            <p:nvPr/>
          </p:nvSpPr>
          <p:spPr>
            <a:xfrm>
              <a:off x="1445780" y="1829777"/>
              <a:ext cx="1428718" cy="1505340"/>
            </a:xfrm>
            <a:custGeom>
              <a:avLst/>
              <a:gdLst/>
              <a:ahLst/>
              <a:cxnLst/>
              <a:rect l="l" t="t" r="r" b="b"/>
              <a:pathLst>
                <a:path w="24147" h="25442" extrusionOk="0">
                  <a:moveTo>
                    <a:pt x="15708" y="0"/>
                  </a:moveTo>
                  <a:lnTo>
                    <a:pt x="0" y="7332"/>
                  </a:lnTo>
                  <a:lnTo>
                    <a:pt x="8439" y="25442"/>
                  </a:lnTo>
                  <a:lnTo>
                    <a:pt x="24147" y="18110"/>
                  </a:lnTo>
                  <a:lnTo>
                    <a:pt x="1570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823;p34">
              <a:extLst>
                <a:ext uri="{FF2B5EF4-FFF2-40B4-BE49-F238E27FC236}">
                  <a16:creationId xmlns:a16="http://schemas.microsoft.com/office/drawing/2014/main" xmlns="" id="{CE32ECE8-3E50-4697-8E27-8C4609CA04D5}"/>
                </a:ext>
              </a:extLst>
            </p:cNvPr>
            <p:cNvSpPr/>
            <p:nvPr/>
          </p:nvSpPr>
          <p:spPr>
            <a:xfrm>
              <a:off x="1507552" y="1963438"/>
              <a:ext cx="1366947" cy="1371680"/>
            </a:xfrm>
            <a:custGeom>
              <a:avLst/>
              <a:gdLst/>
              <a:ahLst/>
              <a:cxnLst/>
              <a:rect l="l" t="t" r="r" b="b"/>
              <a:pathLst>
                <a:path w="23103" h="23183" extrusionOk="0">
                  <a:moveTo>
                    <a:pt x="15718" y="0"/>
                  </a:moveTo>
                  <a:lnTo>
                    <a:pt x="1" y="7323"/>
                  </a:lnTo>
                  <a:lnTo>
                    <a:pt x="7395" y="23183"/>
                  </a:lnTo>
                  <a:lnTo>
                    <a:pt x="23103" y="15851"/>
                  </a:lnTo>
                  <a:lnTo>
                    <a:pt x="1571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824;p34">
              <a:extLst>
                <a:ext uri="{FF2B5EF4-FFF2-40B4-BE49-F238E27FC236}">
                  <a16:creationId xmlns:a16="http://schemas.microsoft.com/office/drawing/2014/main" xmlns="" id="{AAC23F29-8E41-4B8C-8900-39ED77B78F7A}"/>
                </a:ext>
              </a:extLst>
            </p:cNvPr>
            <p:cNvSpPr/>
            <p:nvPr/>
          </p:nvSpPr>
          <p:spPr>
            <a:xfrm>
              <a:off x="1915459" y="2837884"/>
              <a:ext cx="959046" cy="497244"/>
            </a:xfrm>
            <a:custGeom>
              <a:avLst/>
              <a:gdLst/>
              <a:ahLst/>
              <a:cxnLst/>
              <a:rect l="l" t="t" r="r" b="b"/>
              <a:pathLst>
                <a:path w="16209" h="8404" extrusionOk="0">
                  <a:moveTo>
                    <a:pt x="15718" y="1"/>
                  </a:moveTo>
                  <a:lnTo>
                    <a:pt x="1" y="7332"/>
                  </a:lnTo>
                  <a:lnTo>
                    <a:pt x="501" y="8404"/>
                  </a:lnTo>
                  <a:lnTo>
                    <a:pt x="16209" y="1072"/>
                  </a:lnTo>
                  <a:lnTo>
                    <a:pt x="1571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825;p34">
              <a:extLst>
                <a:ext uri="{FF2B5EF4-FFF2-40B4-BE49-F238E27FC236}">
                  <a16:creationId xmlns:a16="http://schemas.microsoft.com/office/drawing/2014/main" xmlns="" id="{406F1099-F0F5-49DC-85F5-E1CF1C6F5A78}"/>
                </a:ext>
              </a:extLst>
            </p:cNvPr>
            <p:cNvSpPr/>
            <p:nvPr/>
          </p:nvSpPr>
          <p:spPr>
            <a:xfrm>
              <a:off x="1506014" y="1959237"/>
              <a:ext cx="929403" cy="789413"/>
            </a:xfrm>
            <a:custGeom>
              <a:avLst/>
              <a:gdLst/>
              <a:ahLst/>
              <a:cxnLst/>
              <a:rect l="l" t="t" r="r" b="b"/>
              <a:pathLst>
                <a:path w="15708" h="13342" extrusionOk="0">
                  <a:moveTo>
                    <a:pt x="15708" y="0"/>
                  </a:moveTo>
                  <a:lnTo>
                    <a:pt x="0" y="7323"/>
                  </a:lnTo>
                  <a:lnTo>
                    <a:pt x="12368" y="13341"/>
                  </a:lnTo>
                  <a:lnTo>
                    <a:pt x="1570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826;p34">
              <a:extLst>
                <a:ext uri="{FF2B5EF4-FFF2-40B4-BE49-F238E27FC236}">
                  <a16:creationId xmlns:a16="http://schemas.microsoft.com/office/drawing/2014/main" xmlns="" id="{5FD1B101-83B7-4E47-A050-75E1CEC13D4C}"/>
                </a:ext>
              </a:extLst>
            </p:cNvPr>
            <p:cNvSpPr/>
            <p:nvPr/>
          </p:nvSpPr>
          <p:spPr>
            <a:xfrm>
              <a:off x="1143548" y="2144137"/>
              <a:ext cx="1127023" cy="978039"/>
            </a:xfrm>
            <a:custGeom>
              <a:avLst/>
              <a:gdLst/>
              <a:ahLst/>
              <a:cxnLst/>
              <a:rect l="l" t="t" r="r" b="b"/>
              <a:pathLst>
                <a:path w="19048" h="16530" extrusionOk="0">
                  <a:moveTo>
                    <a:pt x="12511" y="1"/>
                  </a:moveTo>
                  <a:lnTo>
                    <a:pt x="11984" y="18"/>
                  </a:lnTo>
                  <a:lnTo>
                    <a:pt x="11466" y="143"/>
                  </a:lnTo>
                  <a:lnTo>
                    <a:pt x="11216" y="251"/>
                  </a:lnTo>
                  <a:lnTo>
                    <a:pt x="7894" y="1795"/>
                  </a:lnTo>
                  <a:lnTo>
                    <a:pt x="3894" y="3662"/>
                  </a:lnTo>
                  <a:lnTo>
                    <a:pt x="3581" y="3814"/>
                  </a:lnTo>
                  <a:lnTo>
                    <a:pt x="3001" y="4162"/>
                  </a:lnTo>
                  <a:lnTo>
                    <a:pt x="2456" y="4564"/>
                  </a:lnTo>
                  <a:lnTo>
                    <a:pt x="1965" y="5010"/>
                  </a:lnTo>
                  <a:lnTo>
                    <a:pt x="1527" y="5501"/>
                  </a:lnTo>
                  <a:lnTo>
                    <a:pt x="1134" y="6028"/>
                  </a:lnTo>
                  <a:lnTo>
                    <a:pt x="804" y="6582"/>
                  </a:lnTo>
                  <a:lnTo>
                    <a:pt x="527" y="7171"/>
                  </a:lnTo>
                  <a:lnTo>
                    <a:pt x="304" y="7778"/>
                  </a:lnTo>
                  <a:lnTo>
                    <a:pt x="143" y="8404"/>
                  </a:lnTo>
                  <a:lnTo>
                    <a:pt x="36" y="9047"/>
                  </a:lnTo>
                  <a:lnTo>
                    <a:pt x="0" y="9698"/>
                  </a:lnTo>
                  <a:lnTo>
                    <a:pt x="18" y="10359"/>
                  </a:lnTo>
                  <a:lnTo>
                    <a:pt x="107" y="11011"/>
                  </a:lnTo>
                  <a:lnTo>
                    <a:pt x="268" y="11663"/>
                  </a:lnTo>
                  <a:lnTo>
                    <a:pt x="491" y="12315"/>
                  </a:lnTo>
                  <a:lnTo>
                    <a:pt x="634" y="12627"/>
                  </a:lnTo>
                  <a:lnTo>
                    <a:pt x="786" y="12940"/>
                  </a:lnTo>
                  <a:lnTo>
                    <a:pt x="1134" y="13529"/>
                  </a:lnTo>
                  <a:lnTo>
                    <a:pt x="1536" y="14074"/>
                  </a:lnTo>
                  <a:lnTo>
                    <a:pt x="1983" y="14565"/>
                  </a:lnTo>
                  <a:lnTo>
                    <a:pt x="2474" y="15003"/>
                  </a:lnTo>
                  <a:lnTo>
                    <a:pt x="2992" y="15396"/>
                  </a:lnTo>
                  <a:lnTo>
                    <a:pt x="3554" y="15726"/>
                  </a:lnTo>
                  <a:lnTo>
                    <a:pt x="4135" y="16003"/>
                  </a:lnTo>
                  <a:lnTo>
                    <a:pt x="4751" y="16226"/>
                  </a:lnTo>
                  <a:lnTo>
                    <a:pt x="5376" y="16387"/>
                  </a:lnTo>
                  <a:lnTo>
                    <a:pt x="6019" y="16494"/>
                  </a:lnTo>
                  <a:lnTo>
                    <a:pt x="6671" y="16530"/>
                  </a:lnTo>
                  <a:lnTo>
                    <a:pt x="7323" y="16503"/>
                  </a:lnTo>
                  <a:lnTo>
                    <a:pt x="7984" y="16414"/>
                  </a:lnTo>
                  <a:lnTo>
                    <a:pt x="8635" y="16262"/>
                  </a:lnTo>
                  <a:lnTo>
                    <a:pt x="9287" y="16039"/>
                  </a:lnTo>
                  <a:lnTo>
                    <a:pt x="9600" y="15896"/>
                  </a:lnTo>
                  <a:lnTo>
                    <a:pt x="9975" y="15717"/>
                  </a:lnTo>
                  <a:lnTo>
                    <a:pt x="10663" y="15289"/>
                  </a:lnTo>
                  <a:lnTo>
                    <a:pt x="11279" y="14789"/>
                  </a:lnTo>
                  <a:lnTo>
                    <a:pt x="11823" y="14235"/>
                  </a:lnTo>
                  <a:lnTo>
                    <a:pt x="12306" y="13619"/>
                  </a:lnTo>
                  <a:lnTo>
                    <a:pt x="12707" y="12958"/>
                  </a:lnTo>
                  <a:lnTo>
                    <a:pt x="13029" y="12261"/>
                  </a:lnTo>
                  <a:lnTo>
                    <a:pt x="13270" y="11529"/>
                  </a:lnTo>
                  <a:lnTo>
                    <a:pt x="13359" y="11154"/>
                  </a:lnTo>
                  <a:lnTo>
                    <a:pt x="13949" y="12440"/>
                  </a:lnTo>
                  <a:lnTo>
                    <a:pt x="14074" y="12681"/>
                  </a:lnTo>
                  <a:lnTo>
                    <a:pt x="14395" y="13110"/>
                  </a:lnTo>
                  <a:lnTo>
                    <a:pt x="14779" y="13458"/>
                  </a:lnTo>
                  <a:lnTo>
                    <a:pt x="15226" y="13726"/>
                  </a:lnTo>
                  <a:lnTo>
                    <a:pt x="15708" y="13896"/>
                  </a:lnTo>
                  <a:lnTo>
                    <a:pt x="16217" y="13985"/>
                  </a:lnTo>
                  <a:lnTo>
                    <a:pt x="16735" y="13967"/>
                  </a:lnTo>
                  <a:lnTo>
                    <a:pt x="17253" y="13842"/>
                  </a:lnTo>
                  <a:lnTo>
                    <a:pt x="17503" y="13735"/>
                  </a:lnTo>
                  <a:lnTo>
                    <a:pt x="17753" y="13610"/>
                  </a:lnTo>
                  <a:lnTo>
                    <a:pt x="18173" y="13288"/>
                  </a:lnTo>
                  <a:lnTo>
                    <a:pt x="18521" y="12904"/>
                  </a:lnTo>
                  <a:lnTo>
                    <a:pt x="18789" y="12458"/>
                  </a:lnTo>
                  <a:lnTo>
                    <a:pt x="18967" y="11976"/>
                  </a:lnTo>
                  <a:lnTo>
                    <a:pt x="19048" y="11467"/>
                  </a:lnTo>
                  <a:lnTo>
                    <a:pt x="19030" y="10949"/>
                  </a:lnTo>
                  <a:lnTo>
                    <a:pt x="18905" y="10431"/>
                  </a:lnTo>
                  <a:lnTo>
                    <a:pt x="18798" y="10181"/>
                  </a:lnTo>
                  <a:lnTo>
                    <a:pt x="14770" y="1545"/>
                  </a:lnTo>
                  <a:lnTo>
                    <a:pt x="14645" y="1295"/>
                  </a:lnTo>
                  <a:lnTo>
                    <a:pt x="14324" y="876"/>
                  </a:lnTo>
                  <a:lnTo>
                    <a:pt x="13940" y="527"/>
                  </a:lnTo>
                  <a:lnTo>
                    <a:pt x="13502" y="259"/>
                  </a:lnTo>
                  <a:lnTo>
                    <a:pt x="13020" y="81"/>
                  </a:lnTo>
                  <a:lnTo>
                    <a:pt x="12511" y="1"/>
                  </a:lnTo>
                  <a:close/>
                </a:path>
              </a:pathLst>
            </a:custGeom>
            <a:solidFill>
              <a:srgbClr val="FFBB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827;p34">
              <a:extLst>
                <a:ext uri="{FF2B5EF4-FFF2-40B4-BE49-F238E27FC236}">
                  <a16:creationId xmlns:a16="http://schemas.microsoft.com/office/drawing/2014/main" xmlns="" id="{A13F748E-BB75-4CFD-9DEB-EB6C6FEDC8C0}"/>
                </a:ext>
              </a:extLst>
            </p:cNvPr>
            <p:cNvSpPr/>
            <p:nvPr/>
          </p:nvSpPr>
          <p:spPr>
            <a:xfrm>
              <a:off x="1868953" y="2667243"/>
              <a:ext cx="371513" cy="302819"/>
            </a:xfrm>
            <a:custGeom>
              <a:avLst/>
              <a:gdLst/>
              <a:ahLst/>
              <a:cxnLst/>
              <a:rect l="l" t="t" r="r" b="b"/>
              <a:pathLst>
                <a:path w="6279" h="5118" extrusionOk="0">
                  <a:moveTo>
                    <a:pt x="1" y="0"/>
                  </a:moveTo>
                  <a:lnTo>
                    <a:pt x="617" y="1331"/>
                  </a:lnTo>
                  <a:lnTo>
                    <a:pt x="1858" y="3983"/>
                  </a:lnTo>
                  <a:lnTo>
                    <a:pt x="1912" y="4099"/>
                  </a:lnTo>
                  <a:lnTo>
                    <a:pt x="2073" y="4322"/>
                  </a:lnTo>
                  <a:lnTo>
                    <a:pt x="2385" y="4617"/>
                  </a:lnTo>
                  <a:lnTo>
                    <a:pt x="2912" y="4903"/>
                  </a:lnTo>
                  <a:lnTo>
                    <a:pt x="3528" y="5072"/>
                  </a:lnTo>
                  <a:lnTo>
                    <a:pt x="4189" y="5117"/>
                  </a:lnTo>
                  <a:lnTo>
                    <a:pt x="4859" y="5010"/>
                  </a:lnTo>
                  <a:lnTo>
                    <a:pt x="5332" y="4822"/>
                  </a:lnTo>
                  <a:lnTo>
                    <a:pt x="5636" y="4653"/>
                  </a:lnTo>
                  <a:lnTo>
                    <a:pt x="5913" y="4438"/>
                  </a:lnTo>
                  <a:lnTo>
                    <a:pt x="6163" y="4188"/>
                  </a:lnTo>
                  <a:lnTo>
                    <a:pt x="6279" y="4036"/>
                  </a:lnTo>
                  <a:lnTo>
                    <a:pt x="5993" y="4170"/>
                  </a:lnTo>
                  <a:lnTo>
                    <a:pt x="5413" y="4313"/>
                  </a:lnTo>
                  <a:lnTo>
                    <a:pt x="4841" y="4313"/>
                  </a:lnTo>
                  <a:lnTo>
                    <a:pt x="4278" y="4188"/>
                  </a:lnTo>
                  <a:lnTo>
                    <a:pt x="3734" y="3965"/>
                  </a:lnTo>
                  <a:lnTo>
                    <a:pt x="3198" y="3653"/>
                  </a:lnTo>
                  <a:lnTo>
                    <a:pt x="2698" y="3277"/>
                  </a:lnTo>
                  <a:lnTo>
                    <a:pt x="2216" y="2849"/>
                  </a:lnTo>
                  <a:lnTo>
                    <a:pt x="1555" y="2161"/>
                  </a:lnTo>
                  <a:lnTo>
                    <a:pt x="831" y="1259"/>
                  </a:lnTo>
                  <a:lnTo>
                    <a:pt x="99" y="179"/>
                  </a:lnTo>
                  <a:lnTo>
                    <a:pt x="1" y="0"/>
                  </a:lnTo>
                  <a:close/>
                </a:path>
              </a:pathLst>
            </a:custGeom>
            <a:solidFill>
              <a:srgbClr val="FFA1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828;p34">
              <a:extLst>
                <a:ext uri="{FF2B5EF4-FFF2-40B4-BE49-F238E27FC236}">
                  <a16:creationId xmlns:a16="http://schemas.microsoft.com/office/drawing/2014/main" xmlns="" id="{006B4A41-1404-46BE-B861-4DB55EFE4C7D}"/>
                </a:ext>
              </a:extLst>
            </p:cNvPr>
            <p:cNvSpPr/>
            <p:nvPr/>
          </p:nvSpPr>
          <p:spPr>
            <a:xfrm>
              <a:off x="1143548" y="2158929"/>
              <a:ext cx="696934" cy="1405524"/>
            </a:xfrm>
            <a:custGeom>
              <a:avLst/>
              <a:gdLst/>
              <a:ahLst/>
              <a:cxnLst/>
              <a:rect l="l" t="t" r="r" b="b"/>
              <a:pathLst>
                <a:path w="11779" h="23755" extrusionOk="0">
                  <a:moveTo>
                    <a:pt x="11216" y="1"/>
                  </a:moveTo>
                  <a:lnTo>
                    <a:pt x="3894" y="3412"/>
                  </a:lnTo>
                  <a:lnTo>
                    <a:pt x="3581" y="3564"/>
                  </a:lnTo>
                  <a:lnTo>
                    <a:pt x="3001" y="3912"/>
                  </a:lnTo>
                  <a:lnTo>
                    <a:pt x="2456" y="4314"/>
                  </a:lnTo>
                  <a:lnTo>
                    <a:pt x="1965" y="4760"/>
                  </a:lnTo>
                  <a:lnTo>
                    <a:pt x="1527" y="5251"/>
                  </a:lnTo>
                  <a:lnTo>
                    <a:pt x="1134" y="5778"/>
                  </a:lnTo>
                  <a:lnTo>
                    <a:pt x="804" y="6332"/>
                  </a:lnTo>
                  <a:lnTo>
                    <a:pt x="527" y="6921"/>
                  </a:lnTo>
                  <a:lnTo>
                    <a:pt x="304" y="7528"/>
                  </a:lnTo>
                  <a:lnTo>
                    <a:pt x="143" y="8154"/>
                  </a:lnTo>
                  <a:lnTo>
                    <a:pt x="36" y="8797"/>
                  </a:lnTo>
                  <a:lnTo>
                    <a:pt x="0" y="9448"/>
                  </a:lnTo>
                  <a:lnTo>
                    <a:pt x="18" y="10109"/>
                  </a:lnTo>
                  <a:lnTo>
                    <a:pt x="107" y="10761"/>
                  </a:lnTo>
                  <a:lnTo>
                    <a:pt x="268" y="11413"/>
                  </a:lnTo>
                  <a:lnTo>
                    <a:pt x="491" y="12065"/>
                  </a:lnTo>
                  <a:lnTo>
                    <a:pt x="634" y="12377"/>
                  </a:lnTo>
                  <a:lnTo>
                    <a:pt x="848" y="12824"/>
                  </a:lnTo>
                  <a:lnTo>
                    <a:pt x="1384" y="13628"/>
                  </a:lnTo>
                  <a:lnTo>
                    <a:pt x="2009" y="14342"/>
                  </a:lnTo>
                  <a:lnTo>
                    <a:pt x="2715" y="14940"/>
                  </a:lnTo>
                  <a:lnTo>
                    <a:pt x="3099" y="15199"/>
                  </a:lnTo>
                  <a:lnTo>
                    <a:pt x="3063" y="15699"/>
                  </a:lnTo>
                  <a:lnTo>
                    <a:pt x="3108" y="16700"/>
                  </a:lnTo>
                  <a:lnTo>
                    <a:pt x="3277" y="17700"/>
                  </a:lnTo>
                  <a:lnTo>
                    <a:pt x="3581" y="18682"/>
                  </a:lnTo>
                  <a:lnTo>
                    <a:pt x="3795" y="19164"/>
                  </a:lnTo>
                  <a:lnTo>
                    <a:pt x="3929" y="19450"/>
                  </a:lnTo>
                  <a:lnTo>
                    <a:pt x="4242" y="19986"/>
                  </a:lnTo>
                  <a:lnTo>
                    <a:pt x="4590" y="20504"/>
                  </a:lnTo>
                  <a:lnTo>
                    <a:pt x="4974" y="20977"/>
                  </a:lnTo>
                  <a:lnTo>
                    <a:pt x="5385" y="21415"/>
                  </a:lnTo>
                  <a:lnTo>
                    <a:pt x="5831" y="21825"/>
                  </a:lnTo>
                  <a:lnTo>
                    <a:pt x="6305" y="22191"/>
                  </a:lnTo>
                  <a:lnTo>
                    <a:pt x="6805" y="22522"/>
                  </a:lnTo>
                  <a:lnTo>
                    <a:pt x="7332" y="22817"/>
                  </a:lnTo>
                  <a:lnTo>
                    <a:pt x="7876" y="23076"/>
                  </a:lnTo>
                  <a:lnTo>
                    <a:pt x="8448" y="23290"/>
                  </a:lnTo>
                  <a:lnTo>
                    <a:pt x="9028" y="23468"/>
                  </a:lnTo>
                  <a:lnTo>
                    <a:pt x="9618" y="23602"/>
                  </a:lnTo>
                  <a:lnTo>
                    <a:pt x="10225" y="23692"/>
                  </a:lnTo>
                  <a:lnTo>
                    <a:pt x="10841" y="23745"/>
                  </a:lnTo>
                  <a:lnTo>
                    <a:pt x="11466" y="23754"/>
                  </a:lnTo>
                  <a:lnTo>
                    <a:pt x="11779" y="23736"/>
                  </a:lnTo>
                  <a:lnTo>
                    <a:pt x="11386" y="23602"/>
                  </a:lnTo>
                  <a:lnTo>
                    <a:pt x="10627" y="23263"/>
                  </a:lnTo>
                  <a:lnTo>
                    <a:pt x="9886" y="22825"/>
                  </a:lnTo>
                  <a:lnTo>
                    <a:pt x="9180" y="22299"/>
                  </a:lnTo>
                  <a:lnTo>
                    <a:pt x="8519" y="21691"/>
                  </a:lnTo>
                  <a:lnTo>
                    <a:pt x="7903" y="21004"/>
                  </a:lnTo>
                  <a:lnTo>
                    <a:pt x="7341" y="20236"/>
                  </a:lnTo>
                  <a:lnTo>
                    <a:pt x="6849" y="19405"/>
                  </a:lnTo>
                  <a:lnTo>
                    <a:pt x="6626" y="18959"/>
                  </a:lnTo>
                  <a:lnTo>
                    <a:pt x="6528" y="18718"/>
                  </a:lnTo>
                  <a:lnTo>
                    <a:pt x="6367" y="18289"/>
                  </a:lnTo>
                  <a:lnTo>
                    <a:pt x="6260" y="17887"/>
                  </a:lnTo>
                  <a:lnTo>
                    <a:pt x="6215" y="17530"/>
                  </a:lnTo>
                  <a:lnTo>
                    <a:pt x="6224" y="17048"/>
                  </a:lnTo>
                  <a:lnTo>
                    <a:pt x="6367" y="16503"/>
                  </a:lnTo>
                  <a:lnTo>
                    <a:pt x="6483" y="16271"/>
                  </a:lnTo>
                  <a:lnTo>
                    <a:pt x="6233" y="16101"/>
                  </a:lnTo>
                  <a:lnTo>
                    <a:pt x="5751" y="15673"/>
                  </a:lnTo>
                  <a:lnTo>
                    <a:pt x="5296" y="15173"/>
                  </a:lnTo>
                  <a:lnTo>
                    <a:pt x="4867" y="14628"/>
                  </a:lnTo>
                  <a:lnTo>
                    <a:pt x="4304" y="13762"/>
                  </a:lnTo>
                  <a:lnTo>
                    <a:pt x="3697" y="12645"/>
                  </a:lnTo>
                  <a:lnTo>
                    <a:pt x="3465" y="12172"/>
                  </a:lnTo>
                  <a:lnTo>
                    <a:pt x="3322" y="11860"/>
                  </a:lnTo>
                  <a:lnTo>
                    <a:pt x="3090" y="11234"/>
                  </a:lnTo>
                  <a:lnTo>
                    <a:pt x="2920" y="10618"/>
                  </a:lnTo>
                  <a:lnTo>
                    <a:pt x="2804" y="10011"/>
                  </a:lnTo>
                  <a:lnTo>
                    <a:pt x="2742" y="9413"/>
                  </a:lnTo>
                  <a:lnTo>
                    <a:pt x="2733" y="8832"/>
                  </a:lnTo>
                  <a:lnTo>
                    <a:pt x="2777" y="8270"/>
                  </a:lnTo>
                  <a:lnTo>
                    <a:pt x="2867" y="7716"/>
                  </a:lnTo>
                  <a:lnTo>
                    <a:pt x="3010" y="7189"/>
                  </a:lnTo>
                  <a:lnTo>
                    <a:pt x="3188" y="6671"/>
                  </a:lnTo>
                  <a:lnTo>
                    <a:pt x="3411" y="6180"/>
                  </a:lnTo>
                  <a:lnTo>
                    <a:pt x="3679" y="5707"/>
                  </a:lnTo>
                  <a:lnTo>
                    <a:pt x="3983" y="5251"/>
                  </a:lnTo>
                  <a:lnTo>
                    <a:pt x="4322" y="4823"/>
                  </a:lnTo>
                  <a:lnTo>
                    <a:pt x="4894" y="4224"/>
                  </a:lnTo>
                  <a:lnTo>
                    <a:pt x="5313" y="3867"/>
                  </a:lnTo>
                  <a:lnTo>
                    <a:pt x="5867" y="3439"/>
                  </a:lnTo>
                  <a:lnTo>
                    <a:pt x="7260" y="2483"/>
                  </a:lnTo>
                  <a:lnTo>
                    <a:pt x="9671" y="965"/>
                  </a:lnTo>
                  <a:lnTo>
                    <a:pt x="11216" y="1"/>
                  </a:lnTo>
                  <a:close/>
                </a:path>
              </a:pathLst>
            </a:custGeom>
            <a:solidFill>
              <a:srgbClr val="FFA1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829;p34">
              <a:extLst>
                <a:ext uri="{FF2B5EF4-FFF2-40B4-BE49-F238E27FC236}">
                  <a16:creationId xmlns:a16="http://schemas.microsoft.com/office/drawing/2014/main" xmlns="" id="{A3340F89-C1A7-4E69-9469-B2B44716E0B9}"/>
                </a:ext>
              </a:extLst>
            </p:cNvPr>
            <p:cNvSpPr/>
            <p:nvPr/>
          </p:nvSpPr>
          <p:spPr>
            <a:xfrm>
              <a:off x="2087225" y="2615945"/>
              <a:ext cx="158036" cy="165491"/>
            </a:xfrm>
            <a:custGeom>
              <a:avLst/>
              <a:gdLst/>
              <a:ahLst/>
              <a:cxnLst/>
              <a:rect l="l" t="t" r="r" b="b"/>
              <a:pathLst>
                <a:path w="2671" h="2797" extrusionOk="0">
                  <a:moveTo>
                    <a:pt x="732" y="1"/>
                  </a:moveTo>
                  <a:lnTo>
                    <a:pt x="509" y="63"/>
                  </a:lnTo>
                  <a:lnTo>
                    <a:pt x="313" y="215"/>
                  </a:lnTo>
                  <a:lnTo>
                    <a:pt x="152" y="465"/>
                  </a:lnTo>
                  <a:lnTo>
                    <a:pt x="45" y="805"/>
                  </a:lnTo>
                  <a:lnTo>
                    <a:pt x="0" y="1251"/>
                  </a:lnTo>
                  <a:lnTo>
                    <a:pt x="18" y="1787"/>
                  </a:lnTo>
                  <a:lnTo>
                    <a:pt x="107" y="2430"/>
                  </a:lnTo>
                  <a:lnTo>
                    <a:pt x="188" y="2796"/>
                  </a:lnTo>
                  <a:lnTo>
                    <a:pt x="464" y="2716"/>
                  </a:lnTo>
                  <a:lnTo>
                    <a:pt x="964" y="2626"/>
                  </a:lnTo>
                  <a:lnTo>
                    <a:pt x="1625" y="2573"/>
                  </a:lnTo>
                  <a:lnTo>
                    <a:pt x="2545" y="2698"/>
                  </a:lnTo>
                  <a:lnTo>
                    <a:pt x="2670" y="2742"/>
                  </a:lnTo>
                  <a:lnTo>
                    <a:pt x="2617" y="2430"/>
                  </a:lnTo>
                  <a:lnTo>
                    <a:pt x="2465" y="1867"/>
                  </a:lnTo>
                  <a:lnTo>
                    <a:pt x="2259" y="1367"/>
                  </a:lnTo>
                  <a:lnTo>
                    <a:pt x="2036" y="948"/>
                  </a:lnTo>
                  <a:lnTo>
                    <a:pt x="1786" y="590"/>
                  </a:lnTo>
                  <a:lnTo>
                    <a:pt x="1518" y="322"/>
                  </a:lnTo>
                  <a:lnTo>
                    <a:pt x="1250" y="135"/>
                  </a:lnTo>
                  <a:lnTo>
                    <a:pt x="991" y="19"/>
                  </a:lnTo>
                  <a:lnTo>
                    <a:pt x="732" y="1"/>
                  </a:lnTo>
                  <a:close/>
                </a:path>
              </a:pathLst>
            </a:custGeom>
            <a:solidFill>
              <a:srgbClr val="FFDB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830;p34">
              <a:extLst>
                <a:ext uri="{FF2B5EF4-FFF2-40B4-BE49-F238E27FC236}">
                  <a16:creationId xmlns:a16="http://schemas.microsoft.com/office/drawing/2014/main" xmlns="" id="{54784527-69B0-42DE-92F0-F9E8D431D8CB}"/>
                </a:ext>
              </a:extLst>
            </p:cNvPr>
            <p:cNvSpPr/>
            <p:nvPr/>
          </p:nvSpPr>
          <p:spPr>
            <a:xfrm>
              <a:off x="1833570" y="2591686"/>
              <a:ext cx="134784" cy="289033"/>
            </a:xfrm>
            <a:custGeom>
              <a:avLst/>
              <a:gdLst/>
              <a:ahLst/>
              <a:cxnLst/>
              <a:rect l="l" t="t" r="r" b="b"/>
              <a:pathLst>
                <a:path w="2278" h="4885" fill="none" extrusionOk="0">
                  <a:moveTo>
                    <a:pt x="1" y="0"/>
                  </a:moveTo>
                  <a:lnTo>
                    <a:pt x="2278" y="488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831;p34">
              <a:extLst>
                <a:ext uri="{FF2B5EF4-FFF2-40B4-BE49-F238E27FC236}">
                  <a16:creationId xmlns:a16="http://schemas.microsoft.com/office/drawing/2014/main" xmlns="" id="{D0F75ACD-2701-4137-AB73-AAEBAAAC6312}"/>
                </a:ext>
              </a:extLst>
            </p:cNvPr>
            <p:cNvSpPr/>
            <p:nvPr/>
          </p:nvSpPr>
          <p:spPr>
            <a:xfrm>
              <a:off x="1833570" y="2591686"/>
              <a:ext cx="134784" cy="289033"/>
            </a:xfrm>
            <a:custGeom>
              <a:avLst/>
              <a:gdLst/>
              <a:ahLst/>
              <a:cxnLst/>
              <a:rect l="l" t="t" r="r" b="b"/>
              <a:pathLst>
                <a:path w="2278" h="4885" extrusionOk="0">
                  <a:moveTo>
                    <a:pt x="1" y="0"/>
                  </a:moveTo>
                  <a:lnTo>
                    <a:pt x="260" y="625"/>
                  </a:lnTo>
                  <a:lnTo>
                    <a:pt x="536" y="1241"/>
                  </a:lnTo>
                  <a:lnTo>
                    <a:pt x="813" y="1849"/>
                  </a:lnTo>
                  <a:lnTo>
                    <a:pt x="1090" y="2465"/>
                  </a:lnTo>
                  <a:lnTo>
                    <a:pt x="1376" y="3072"/>
                  </a:lnTo>
                  <a:lnTo>
                    <a:pt x="1671" y="3679"/>
                  </a:lnTo>
                  <a:lnTo>
                    <a:pt x="1965" y="4287"/>
                  </a:lnTo>
                  <a:lnTo>
                    <a:pt x="2278" y="4885"/>
                  </a:lnTo>
                  <a:lnTo>
                    <a:pt x="2278" y="4885"/>
                  </a:lnTo>
                  <a:lnTo>
                    <a:pt x="2019" y="4260"/>
                  </a:lnTo>
                  <a:lnTo>
                    <a:pt x="1742" y="3644"/>
                  </a:lnTo>
                  <a:lnTo>
                    <a:pt x="1465" y="3027"/>
                  </a:lnTo>
                  <a:lnTo>
                    <a:pt x="1188" y="2420"/>
                  </a:lnTo>
                  <a:lnTo>
                    <a:pt x="894" y="1813"/>
                  </a:lnTo>
                  <a:lnTo>
                    <a:pt x="608" y="1206"/>
                  </a:lnTo>
                  <a:lnTo>
                    <a:pt x="313" y="598"/>
                  </a:lnTo>
                  <a:lnTo>
                    <a:pt x="1" y="0"/>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832;p34">
              <a:extLst>
                <a:ext uri="{FF2B5EF4-FFF2-40B4-BE49-F238E27FC236}">
                  <a16:creationId xmlns:a16="http://schemas.microsoft.com/office/drawing/2014/main" xmlns="" id="{FA62F03A-A2C2-42B3-BCB8-E56A2C9B68CF}"/>
                </a:ext>
              </a:extLst>
            </p:cNvPr>
            <p:cNvSpPr/>
            <p:nvPr/>
          </p:nvSpPr>
          <p:spPr>
            <a:xfrm>
              <a:off x="2208224" y="1915866"/>
              <a:ext cx="454406" cy="380506"/>
            </a:xfrm>
            <a:custGeom>
              <a:avLst/>
              <a:gdLst/>
              <a:ahLst/>
              <a:cxnLst/>
              <a:rect l="l" t="t" r="r" b="b"/>
              <a:pathLst>
                <a:path w="7680" h="6431" extrusionOk="0">
                  <a:moveTo>
                    <a:pt x="5170" y="1"/>
                  </a:moveTo>
                  <a:lnTo>
                    <a:pt x="4653" y="19"/>
                  </a:lnTo>
                  <a:lnTo>
                    <a:pt x="4135" y="144"/>
                  </a:lnTo>
                  <a:lnTo>
                    <a:pt x="3885" y="251"/>
                  </a:lnTo>
                  <a:lnTo>
                    <a:pt x="1545" y="1340"/>
                  </a:lnTo>
                  <a:lnTo>
                    <a:pt x="1295" y="1465"/>
                  </a:lnTo>
                  <a:lnTo>
                    <a:pt x="875" y="1778"/>
                  </a:lnTo>
                  <a:lnTo>
                    <a:pt x="527" y="2171"/>
                  </a:lnTo>
                  <a:lnTo>
                    <a:pt x="259" y="2608"/>
                  </a:lnTo>
                  <a:lnTo>
                    <a:pt x="80" y="3091"/>
                  </a:lnTo>
                  <a:lnTo>
                    <a:pt x="0" y="3600"/>
                  </a:lnTo>
                  <a:lnTo>
                    <a:pt x="18" y="4126"/>
                  </a:lnTo>
                  <a:lnTo>
                    <a:pt x="143" y="4644"/>
                  </a:lnTo>
                  <a:lnTo>
                    <a:pt x="250" y="4894"/>
                  </a:lnTo>
                  <a:lnTo>
                    <a:pt x="375" y="5136"/>
                  </a:lnTo>
                  <a:lnTo>
                    <a:pt x="688" y="5564"/>
                  </a:lnTo>
                  <a:lnTo>
                    <a:pt x="1081" y="5912"/>
                  </a:lnTo>
                  <a:lnTo>
                    <a:pt x="1518" y="6171"/>
                  </a:lnTo>
                  <a:lnTo>
                    <a:pt x="2000" y="6350"/>
                  </a:lnTo>
                  <a:lnTo>
                    <a:pt x="2509" y="6430"/>
                  </a:lnTo>
                  <a:lnTo>
                    <a:pt x="3036" y="6412"/>
                  </a:lnTo>
                  <a:lnTo>
                    <a:pt x="3545" y="6296"/>
                  </a:lnTo>
                  <a:lnTo>
                    <a:pt x="3804" y="6189"/>
                  </a:lnTo>
                  <a:lnTo>
                    <a:pt x="6144" y="5091"/>
                  </a:lnTo>
                  <a:lnTo>
                    <a:pt x="6385" y="4966"/>
                  </a:lnTo>
                  <a:lnTo>
                    <a:pt x="6814" y="4653"/>
                  </a:lnTo>
                  <a:lnTo>
                    <a:pt x="7162" y="4269"/>
                  </a:lnTo>
                  <a:lnTo>
                    <a:pt x="7421" y="3823"/>
                  </a:lnTo>
                  <a:lnTo>
                    <a:pt x="7599" y="3341"/>
                  </a:lnTo>
                  <a:lnTo>
                    <a:pt x="7680" y="2832"/>
                  </a:lnTo>
                  <a:lnTo>
                    <a:pt x="7662" y="2314"/>
                  </a:lnTo>
                  <a:lnTo>
                    <a:pt x="7537" y="1796"/>
                  </a:lnTo>
                  <a:lnTo>
                    <a:pt x="7430" y="1546"/>
                  </a:lnTo>
                  <a:lnTo>
                    <a:pt x="7314" y="1296"/>
                  </a:lnTo>
                  <a:lnTo>
                    <a:pt x="6992" y="876"/>
                  </a:lnTo>
                  <a:lnTo>
                    <a:pt x="6608" y="528"/>
                  </a:lnTo>
                  <a:lnTo>
                    <a:pt x="6162" y="260"/>
                  </a:lnTo>
                  <a:lnTo>
                    <a:pt x="5679" y="81"/>
                  </a:lnTo>
                  <a:lnTo>
                    <a:pt x="5170" y="1"/>
                  </a:lnTo>
                  <a:close/>
                </a:path>
              </a:pathLst>
            </a:custGeom>
            <a:solidFill>
              <a:srgbClr val="FFBB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833;p34">
              <a:extLst>
                <a:ext uri="{FF2B5EF4-FFF2-40B4-BE49-F238E27FC236}">
                  <a16:creationId xmlns:a16="http://schemas.microsoft.com/office/drawing/2014/main" xmlns="" id="{B39469B9-95DE-4C6D-A87C-7DD957162F64}"/>
                </a:ext>
              </a:extLst>
            </p:cNvPr>
            <p:cNvSpPr/>
            <p:nvPr/>
          </p:nvSpPr>
          <p:spPr>
            <a:xfrm>
              <a:off x="2392593" y="2178987"/>
              <a:ext cx="454466" cy="380506"/>
            </a:xfrm>
            <a:custGeom>
              <a:avLst/>
              <a:gdLst/>
              <a:ahLst/>
              <a:cxnLst/>
              <a:rect l="l" t="t" r="r" b="b"/>
              <a:pathLst>
                <a:path w="7681" h="6431" extrusionOk="0">
                  <a:moveTo>
                    <a:pt x="5171" y="1"/>
                  </a:moveTo>
                  <a:lnTo>
                    <a:pt x="4653" y="19"/>
                  </a:lnTo>
                  <a:lnTo>
                    <a:pt x="4135" y="144"/>
                  </a:lnTo>
                  <a:lnTo>
                    <a:pt x="3876" y="251"/>
                  </a:lnTo>
                  <a:lnTo>
                    <a:pt x="1537" y="1340"/>
                  </a:lnTo>
                  <a:lnTo>
                    <a:pt x="1295" y="1465"/>
                  </a:lnTo>
                  <a:lnTo>
                    <a:pt x="867" y="1778"/>
                  </a:lnTo>
                  <a:lnTo>
                    <a:pt x="519" y="2171"/>
                  </a:lnTo>
                  <a:lnTo>
                    <a:pt x="260" y="2608"/>
                  </a:lnTo>
                  <a:lnTo>
                    <a:pt x="81" y="3091"/>
                  </a:lnTo>
                  <a:lnTo>
                    <a:pt x="1" y="3600"/>
                  </a:lnTo>
                  <a:lnTo>
                    <a:pt x="18" y="4118"/>
                  </a:lnTo>
                  <a:lnTo>
                    <a:pt x="143" y="4636"/>
                  </a:lnTo>
                  <a:lnTo>
                    <a:pt x="251" y="4895"/>
                  </a:lnTo>
                  <a:lnTo>
                    <a:pt x="376" y="5136"/>
                  </a:lnTo>
                  <a:lnTo>
                    <a:pt x="688" y="5564"/>
                  </a:lnTo>
                  <a:lnTo>
                    <a:pt x="1072" y="5913"/>
                  </a:lnTo>
                  <a:lnTo>
                    <a:pt x="1519" y="6171"/>
                  </a:lnTo>
                  <a:lnTo>
                    <a:pt x="2001" y="6350"/>
                  </a:lnTo>
                  <a:lnTo>
                    <a:pt x="2510" y="6430"/>
                  </a:lnTo>
                  <a:lnTo>
                    <a:pt x="3028" y="6413"/>
                  </a:lnTo>
                  <a:lnTo>
                    <a:pt x="3546" y="6288"/>
                  </a:lnTo>
                  <a:lnTo>
                    <a:pt x="3796" y="6180"/>
                  </a:lnTo>
                  <a:lnTo>
                    <a:pt x="6135" y="5091"/>
                  </a:lnTo>
                  <a:lnTo>
                    <a:pt x="6386" y="4966"/>
                  </a:lnTo>
                  <a:lnTo>
                    <a:pt x="6814" y="4653"/>
                  </a:lnTo>
                  <a:lnTo>
                    <a:pt x="7162" y="4260"/>
                  </a:lnTo>
                  <a:lnTo>
                    <a:pt x="7421" y="3823"/>
                  </a:lnTo>
                  <a:lnTo>
                    <a:pt x="7600" y="3341"/>
                  </a:lnTo>
                  <a:lnTo>
                    <a:pt x="7680" y="2832"/>
                  </a:lnTo>
                  <a:lnTo>
                    <a:pt x="7662" y="2314"/>
                  </a:lnTo>
                  <a:lnTo>
                    <a:pt x="7537" y="1796"/>
                  </a:lnTo>
                  <a:lnTo>
                    <a:pt x="7430" y="1537"/>
                  </a:lnTo>
                  <a:lnTo>
                    <a:pt x="7305" y="1296"/>
                  </a:lnTo>
                  <a:lnTo>
                    <a:pt x="6993" y="867"/>
                  </a:lnTo>
                  <a:lnTo>
                    <a:pt x="6600" y="519"/>
                  </a:lnTo>
                  <a:lnTo>
                    <a:pt x="6162" y="260"/>
                  </a:lnTo>
                  <a:lnTo>
                    <a:pt x="5680" y="81"/>
                  </a:lnTo>
                  <a:lnTo>
                    <a:pt x="5171" y="1"/>
                  </a:lnTo>
                  <a:close/>
                </a:path>
              </a:pathLst>
            </a:custGeom>
            <a:solidFill>
              <a:srgbClr val="FFBB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834;p34">
              <a:extLst>
                <a:ext uri="{FF2B5EF4-FFF2-40B4-BE49-F238E27FC236}">
                  <a16:creationId xmlns:a16="http://schemas.microsoft.com/office/drawing/2014/main" xmlns="" id="{E732B5BE-7221-4F94-9884-36C572EE0B59}"/>
                </a:ext>
              </a:extLst>
            </p:cNvPr>
            <p:cNvSpPr/>
            <p:nvPr/>
          </p:nvSpPr>
          <p:spPr>
            <a:xfrm>
              <a:off x="2208224" y="1961840"/>
              <a:ext cx="295897" cy="334533"/>
            </a:xfrm>
            <a:custGeom>
              <a:avLst/>
              <a:gdLst/>
              <a:ahLst/>
              <a:cxnLst/>
              <a:rect l="l" t="t" r="r" b="b"/>
              <a:pathLst>
                <a:path w="5001" h="5654" extrusionOk="0">
                  <a:moveTo>
                    <a:pt x="2742" y="1"/>
                  </a:moveTo>
                  <a:lnTo>
                    <a:pt x="1545" y="563"/>
                  </a:lnTo>
                  <a:lnTo>
                    <a:pt x="1295" y="688"/>
                  </a:lnTo>
                  <a:lnTo>
                    <a:pt x="875" y="1001"/>
                  </a:lnTo>
                  <a:lnTo>
                    <a:pt x="527" y="1394"/>
                  </a:lnTo>
                  <a:lnTo>
                    <a:pt x="259" y="1831"/>
                  </a:lnTo>
                  <a:lnTo>
                    <a:pt x="80" y="2314"/>
                  </a:lnTo>
                  <a:lnTo>
                    <a:pt x="0" y="2823"/>
                  </a:lnTo>
                  <a:lnTo>
                    <a:pt x="18" y="3349"/>
                  </a:lnTo>
                  <a:lnTo>
                    <a:pt x="143" y="3867"/>
                  </a:lnTo>
                  <a:lnTo>
                    <a:pt x="250" y="4117"/>
                  </a:lnTo>
                  <a:lnTo>
                    <a:pt x="375" y="4359"/>
                  </a:lnTo>
                  <a:lnTo>
                    <a:pt x="688" y="4787"/>
                  </a:lnTo>
                  <a:lnTo>
                    <a:pt x="1081" y="5135"/>
                  </a:lnTo>
                  <a:lnTo>
                    <a:pt x="1518" y="5403"/>
                  </a:lnTo>
                  <a:lnTo>
                    <a:pt x="2000" y="5573"/>
                  </a:lnTo>
                  <a:lnTo>
                    <a:pt x="2509" y="5653"/>
                  </a:lnTo>
                  <a:lnTo>
                    <a:pt x="3027" y="5635"/>
                  </a:lnTo>
                  <a:lnTo>
                    <a:pt x="3545" y="5519"/>
                  </a:lnTo>
                  <a:lnTo>
                    <a:pt x="3804" y="5412"/>
                  </a:lnTo>
                  <a:lnTo>
                    <a:pt x="5001" y="4850"/>
                  </a:lnTo>
                  <a:lnTo>
                    <a:pt x="4751" y="4957"/>
                  </a:lnTo>
                  <a:lnTo>
                    <a:pt x="4233" y="5082"/>
                  </a:lnTo>
                  <a:lnTo>
                    <a:pt x="3715" y="5100"/>
                  </a:lnTo>
                  <a:lnTo>
                    <a:pt x="3206" y="5010"/>
                  </a:lnTo>
                  <a:lnTo>
                    <a:pt x="2724" y="4841"/>
                  </a:lnTo>
                  <a:lnTo>
                    <a:pt x="2277" y="4573"/>
                  </a:lnTo>
                  <a:lnTo>
                    <a:pt x="1893" y="4225"/>
                  </a:lnTo>
                  <a:lnTo>
                    <a:pt x="1572" y="3796"/>
                  </a:lnTo>
                  <a:lnTo>
                    <a:pt x="1447" y="3555"/>
                  </a:lnTo>
                  <a:lnTo>
                    <a:pt x="1340" y="3305"/>
                  </a:lnTo>
                  <a:lnTo>
                    <a:pt x="1223" y="2787"/>
                  </a:lnTo>
                  <a:lnTo>
                    <a:pt x="1206" y="2269"/>
                  </a:lnTo>
                  <a:lnTo>
                    <a:pt x="1286" y="1760"/>
                  </a:lnTo>
                  <a:lnTo>
                    <a:pt x="1456" y="1278"/>
                  </a:lnTo>
                  <a:lnTo>
                    <a:pt x="1724" y="831"/>
                  </a:lnTo>
                  <a:lnTo>
                    <a:pt x="2072" y="447"/>
                  </a:lnTo>
                  <a:lnTo>
                    <a:pt x="2500" y="126"/>
                  </a:lnTo>
                  <a:lnTo>
                    <a:pt x="2742" y="1"/>
                  </a:lnTo>
                  <a:close/>
                </a:path>
              </a:pathLst>
            </a:custGeom>
            <a:solidFill>
              <a:srgbClr val="FFA1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835;p34">
              <a:extLst>
                <a:ext uri="{FF2B5EF4-FFF2-40B4-BE49-F238E27FC236}">
                  <a16:creationId xmlns:a16="http://schemas.microsoft.com/office/drawing/2014/main" xmlns="" id="{52266E4A-8551-4EAA-BE2C-12209D45F325}"/>
                </a:ext>
              </a:extLst>
            </p:cNvPr>
            <p:cNvSpPr/>
            <p:nvPr/>
          </p:nvSpPr>
          <p:spPr>
            <a:xfrm>
              <a:off x="2392593" y="2224961"/>
              <a:ext cx="295956" cy="334533"/>
            </a:xfrm>
            <a:custGeom>
              <a:avLst/>
              <a:gdLst/>
              <a:ahLst/>
              <a:cxnLst/>
              <a:rect l="l" t="t" r="r" b="b"/>
              <a:pathLst>
                <a:path w="5002" h="5654" extrusionOk="0">
                  <a:moveTo>
                    <a:pt x="2742" y="1"/>
                  </a:moveTo>
                  <a:lnTo>
                    <a:pt x="1537" y="563"/>
                  </a:lnTo>
                  <a:lnTo>
                    <a:pt x="1295" y="688"/>
                  </a:lnTo>
                  <a:lnTo>
                    <a:pt x="867" y="1001"/>
                  </a:lnTo>
                  <a:lnTo>
                    <a:pt x="519" y="1394"/>
                  </a:lnTo>
                  <a:lnTo>
                    <a:pt x="260" y="1831"/>
                  </a:lnTo>
                  <a:lnTo>
                    <a:pt x="81" y="2314"/>
                  </a:lnTo>
                  <a:lnTo>
                    <a:pt x="1" y="2823"/>
                  </a:lnTo>
                  <a:lnTo>
                    <a:pt x="18" y="3341"/>
                  </a:lnTo>
                  <a:lnTo>
                    <a:pt x="143" y="3859"/>
                  </a:lnTo>
                  <a:lnTo>
                    <a:pt x="251" y="4118"/>
                  </a:lnTo>
                  <a:lnTo>
                    <a:pt x="376" y="4359"/>
                  </a:lnTo>
                  <a:lnTo>
                    <a:pt x="688" y="4787"/>
                  </a:lnTo>
                  <a:lnTo>
                    <a:pt x="1072" y="5136"/>
                  </a:lnTo>
                  <a:lnTo>
                    <a:pt x="1519" y="5394"/>
                  </a:lnTo>
                  <a:lnTo>
                    <a:pt x="2001" y="5573"/>
                  </a:lnTo>
                  <a:lnTo>
                    <a:pt x="2510" y="5653"/>
                  </a:lnTo>
                  <a:lnTo>
                    <a:pt x="3028" y="5636"/>
                  </a:lnTo>
                  <a:lnTo>
                    <a:pt x="3546" y="5511"/>
                  </a:lnTo>
                  <a:lnTo>
                    <a:pt x="3796" y="5403"/>
                  </a:lnTo>
                  <a:lnTo>
                    <a:pt x="5001" y="4850"/>
                  </a:lnTo>
                  <a:lnTo>
                    <a:pt x="4751" y="4957"/>
                  </a:lnTo>
                  <a:lnTo>
                    <a:pt x="4233" y="5073"/>
                  </a:lnTo>
                  <a:lnTo>
                    <a:pt x="3707" y="5091"/>
                  </a:lnTo>
                  <a:lnTo>
                    <a:pt x="3198" y="5010"/>
                  </a:lnTo>
                  <a:lnTo>
                    <a:pt x="2715" y="4841"/>
                  </a:lnTo>
                  <a:lnTo>
                    <a:pt x="2278" y="4573"/>
                  </a:lnTo>
                  <a:lnTo>
                    <a:pt x="1885" y="4225"/>
                  </a:lnTo>
                  <a:lnTo>
                    <a:pt x="1572" y="3796"/>
                  </a:lnTo>
                  <a:lnTo>
                    <a:pt x="1447" y="3555"/>
                  </a:lnTo>
                  <a:lnTo>
                    <a:pt x="1340" y="3305"/>
                  </a:lnTo>
                  <a:lnTo>
                    <a:pt x="1215" y="2787"/>
                  </a:lnTo>
                  <a:lnTo>
                    <a:pt x="1197" y="2269"/>
                  </a:lnTo>
                  <a:lnTo>
                    <a:pt x="1278" y="1760"/>
                  </a:lnTo>
                  <a:lnTo>
                    <a:pt x="1456" y="1269"/>
                  </a:lnTo>
                  <a:lnTo>
                    <a:pt x="1724" y="831"/>
                  </a:lnTo>
                  <a:lnTo>
                    <a:pt x="2072" y="447"/>
                  </a:lnTo>
                  <a:lnTo>
                    <a:pt x="2492" y="126"/>
                  </a:lnTo>
                  <a:lnTo>
                    <a:pt x="2742" y="1"/>
                  </a:lnTo>
                  <a:close/>
                </a:path>
              </a:pathLst>
            </a:custGeom>
            <a:solidFill>
              <a:srgbClr val="FFA1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836;p34">
              <a:extLst>
                <a:ext uri="{FF2B5EF4-FFF2-40B4-BE49-F238E27FC236}">
                  <a16:creationId xmlns:a16="http://schemas.microsoft.com/office/drawing/2014/main" xmlns="" id="{E366812E-A688-47DE-8FBA-DC32A4E926C0}"/>
                </a:ext>
              </a:extLst>
            </p:cNvPr>
            <p:cNvSpPr/>
            <p:nvPr/>
          </p:nvSpPr>
          <p:spPr>
            <a:xfrm>
              <a:off x="2503002" y="2476485"/>
              <a:ext cx="454466" cy="380506"/>
            </a:xfrm>
            <a:custGeom>
              <a:avLst/>
              <a:gdLst/>
              <a:ahLst/>
              <a:cxnLst/>
              <a:rect l="l" t="t" r="r" b="b"/>
              <a:pathLst>
                <a:path w="7681" h="6431" extrusionOk="0">
                  <a:moveTo>
                    <a:pt x="5171" y="0"/>
                  </a:moveTo>
                  <a:lnTo>
                    <a:pt x="4653" y="18"/>
                  </a:lnTo>
                  <a:lnTo>
                    <a:pt x="4136" y="134"/>
                  </a:lnTo>
                  <a:lnTo>
                    <a:pt x="3885" y="242"/>
                  </a:lnTo>
                  <a:lnTo>
                    <a:pt x="1546" y="1340"/>
                  </a:lnTo>
                  <a:lnTo>
                    <a:pt x="1305" y="1465"/>
                  </a:lnTo>
                  <a:lnTo>
                    <a:pt x="876" y="1778"/>
                  </a:lnTo>
                  <a:lnTo>
                    <a:pt x="528" y="2161"/>
                  </a:lnTo>
                  <a:lnTo>
                    <a:pt x="260" y="2608"/>
                  </a:lnTo>
                  <a:lnTo>
                    <a:pt x="81" y="3090"/>
                  </a:lnTo>
                  <a:lnTo>
                    <a:pt x="1" y="3599"/>
                  </a:lnTo>
                  <a:lnTo>
                    <a:pt x="19" y="4117"/>
                  </a:lnTo>
                  <a:lnTo>
                    <a:pt x="144" y="4635"/>
                  </a:lnTo>
                  <a:lnTo>
                    <a:pt x="251" y="4885"/>
                  </a:lnTo>
                  <a:lnTo>
                    <a:pt x="376" y="5135"/>
                  </a:lnTo>
                  <a:lnTo>
                    <a:pt x="689" y="5555"/>
                  </a:lnTo>
                  <a:lnTo>
                    <a:pt x="1081" y="5903"/>
                  </a:lnTo>
                  <a:lnTo>
                    <a:pt x="1519" y="6171"/>
                  </a:lnTo>
                  <a:lnTo>
                    <a:pt x="2001" y="6350"/>
                  </a:lnTo>
                  <a:lnTo>
                    <a:pt x="2510" y="6430"/>
                  </a:lnTo>
                  <a:lnTo>
                    <a:pt x="3037" y="6412"/>
                  </a:lnTo>
                  <a:lnTo>
                    <a:pt x="3555" y="6287"/>
                  </a:lnTo>
                  <a:lnTo>
                    <a:pt x="3805" y="6180"/>
                  </a:lnTo>
                  <a:lnTo>
                    <a:pt x="6145" y="5091"/>
                  </a:lnTo>
                  <a:lnTo>
                    <a:pt x="6386" y="4966"/>
                  </a:lnTo>
                  <a:lnTo>
                    <a:pt x="6815" y="4653"/>
                  </a:lnTo>
                  <a:lnTo>
                    <a:pt x="7163" y="4260"/>
                  </a:lnTo>
                  <a:lnTo>
                    <a:pt x="7431" y="3822"/>
                  </a:lnTo>
                  <a:lnTo>
                    <a:pt x="7600" y="3340"/>
                  </a:lnTo>
                  <a:lnTo>
                    <a:pt x="7681" y="2831"/>
                  </a:lnTo>
                  <a:lnTo>
                    <a:pt x="7663" y="2304"/>
                  </a:lnTo>
                  <a:lnTo>
                    <a:pt x="7547" y="1786"/>
                  </a:lnTo>
                  <a:lnTo>
                    <a:pt x="7440" y="1536"/>
                  </a:lnTo>
                  <a:lnTo>
                    <a:pt x="7315" y="1295"/>
                  </a:lnTo>
                  <a:lnTo>
                    <a:pt x="6993" y="867"/>
                  </a:lnTo>
                  <a:lnTo>
                    <a:pt x="6609" y="518"/>
                  </a:lnTo>
                  <a:lnTo>
                    <a:pt x="6163" y="259"/>
                  </a:lnTo>
                  <a:lnTo>
                    <a:pt x="5680" y="81"/>
                  </a:lnTo>
                  <a:lnTo>
                    <a:pt x="5171" y="0"/>
                  </a:lnTo>
                  <a:close/>
                </a:path>
              </a:pathLst>
            </a:custGeom>
            <a:solidFill>
              <a:srgbClr val="FFBB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837;p34">
              <a:extLst>
                <a:ext uri="{FF2B5EF4-FFF2-40B4-BE49-F238E27FC236}">
                  <a16:creationId xmlns:a16="http://schemas.microsoft.com/office/drawing/2014/main" xmlns="" id="{F49D2BFB-EAA4-43AA-84B6-5889B9E8016F}"/>
                </a:ext>
              </a:extLst>
            </p:cNvPr>
            <p:cNvSpPr/>
            <p:nvPr/>
          </p:nvSpPr>
          <p:spPr>
            <a:xfrm>
              <a:off x="2452294" y="2217032"/>
              <a:ext cx="119459" cy="55558"/>
            </a:xfrm>
            <a:custGeom>
              <a:avLst/>
              <a:gdLst/>
              <a:ahLst/>
              <a:cxnLst/>
              <a:rect l="l" t="t" r="r" b="b"/>
              <a:pathLst>
                <a:path w="2019" h="939" fill="none" extrusionOk="0">
                  <a:moveTo>
                    <a:pt x="2019" y="1"/>
                  </a:moveTo>
                  <a:lnTo>
                    <a:pt x="1" y="93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838;p34">
              <a:extLst>
                <a:ext uri="{FF2B5EF4-FFF2-40B4-BE49-F238E27FC236}">
                  <a16:creationId xmlns:a16="http://schemas.microsoft.com/office/drawing/2014/main" xmlns="" id="{19E91482-B400-4DC4-B2E7-4166E2CB627F}"/>
                </a:ext>
              </a:extLst>
            </p:cNvPr>
            <p:cNvSpPr/>
            <p:nvPr/>
          </p:nvSpPr>
          <p:spPr>
            <a:xfrm>
              <a:off x="2452294" y="2217032"/>
              <a:ext cx="119459" cy="55558"/>
            </a:xfrm>
            <a:custGeom>
              <a:avLst/>
              <a:gdLst/>
              <a:ahLst/>
              <a:cxnLst/>
              <a:rect l="l" t="t" r="r" b="b"/>
              <a:pathLst>
                <a:path w="2019" h="939" extrusionOk="0">
                  <a:moveTo>
                    <a:pt x="2019" y="1"/>
                  </a:moveTo>
                  <a:lnTo>
                    <a:pt x="1492" y="197"/>
                  </a:lnTo>
                  <a:lnTo>
                    <a:pt x="983" y="429"/>
                  </a:lnTo>
                  <a:lnTo>
                    <a:pt x="483" y="662"/>
                  </a:lnTo>
                  <a:lnTo>
                    <a:pt x="1" y="938"/>
                  </a:lnTo>
                  <a:lnTo>
                    <a:pt x="528" y="751"/>
                  </a:lnTo>
                  <a:lnTo>
                    <a:pt x="1028" y="519"/>
                  </a:lnTo>
                  <a:lnTo>
                    <a:pt x="1537" y="278"/>
                  </a:lnTo>
                  <a:lnTo>
                    <a:pt x="2019" y="1"/>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839;p34">
              <a:extLst>
                <a:ext uri="{FF2B5EF4-FFF2-40B4-BE49-F238E27FC236}">
                  <a16:creationId xmlns:a16="http://schemas.microsoft.com/office/drawing/2014/main" xmlns="" id="{3B76DF3B-ECDF-40EF-8665-A37D160DD84A}"/>
                </a:ext>
              </a:extLst>
            </p:cNvPr>
            <p:cNvSpPr/>
            <p:nvPr/>
          </p:nvSpPr>
          <p:spPr>
            <a:xfrm>
              <a:off x="2669442" y="2480153"/>
              <a:ext cx="86207" cy="40234"/>
            </a:xfrm>
            <a:custGeom>
              <a:avLst/>
              <a:gdLst/>
              <a:ahLst/>
              <a:cxnLst/>
              <a:rect l="l" t="t" r="r" b="b"/>
              <a:pathLst>
                <a:path w="1457" h="680" fill="none" extrusionOk="0">
                  <a:moveTo>
                    <a:pt x="1456" y="1"/>
                  </a:moveTo>
                  <a:lnTo>
                    <a:pt x="1" y="68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840;p34">
              <a:extLst>
                <a:ext uri="{FF2B5EF4-FFF2-40B4-BE49-F238E27FC236}">
                  <a16:creationId xmlns:a16="http://schemas.microsoft.com/office/drawing/2014/main" xmlns="" id="{7A8174AF-5D7D-45A8-9EE7-6496C4071D99}"/>
                </a:ext>
              </a:extLst>
            </p:cNvPr>
            <p:cNvSpPr/>
            <p:nvPr/>
          </p:nvSpPr>
          <p:spPr>
            <a:xfrm>
              <a:off x="2669442" y="2480153"/>
              <a:ext cx="86207" cy="40234"/>
            </a:xfrm>
            <a:custGeom>
              <a:avLst/>
              <a:gdLst/>
              <a:ahLst/>
              <a:cxnLst/>
              <a:rect l="l" t="t" r="r" b="b"/>
              <a:pathLst>
                <a:path w="1457" h="680" extrusionOk="0">
                  <a:moveTo>
                    <a:pt x="1456" y="1"/>
                  </a:moveTo>
                  <a:lnTo>
                    <a:pt x="1072" y="135"/>
                  </a:lnTo>
                  <a:lnTo>
                    <a:pt x="706" y="296"/>
                  </a:lnTo>
                  <a:lnTo>
                    <a:pt x="349" y="474"/>
                  </a:lnTo>
                  <a:lnTo>
                    <a:pt x="1" y="680"/>
                  </a:lnTo>
                  <a:lnTo>
                    <a:pt x="385" y="555"/>
                  </a:lnTo>
                  <a:lnTo>
                    <a:pt x="751" y="394"/>
                  </a:lnTo>
                  <a:lnTo>
                    <a:pt x="1117" y="215"/>
                  </a:lnTo>
                  <a:lnTo>
                    <a:pt x="1456" y="1"/>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841;p34">
              <a:extLst>
                <a:ext uri="{FF2B5EF4-FFF2-40B4-BE49-F238E27FC236}">
                  <a16:creationId xmlns:a16="http://schemas.microsoft.com/office/drawing/2014/main" xmlns="" id="{3FD48ADB-A08C-43EE-9FE3-9DCD93CBD11A}"/>
                </a:ext>
              </a:extLst>
            </p:cNvPr>
            <p:cNvSpPr/>
            <p:nvPr/>
          </p:nvSpPr>
          <p:spPr>
            <a:xfrm>
              <a:off x="2568028" y="2816761"/>
              <a:ext cx="408492" cy="358792"/>
            </a:xfrm>
            <a:custGeom>
              <a:avLst/>
              <a:gdLst/>
              <a:ahLst/>
              <a:cxnLst/>
              <a:rect l="l" t="t" r="r" b="b"/>
              <a:pathLst>
                <a:path w="6904" h="6064" extrusionOk="0">
                  <a:moveTo>
                    <a:pt x="4394" y="0"/>
                  </a:moveTo>
                  <a:lnTo>
                    <a:pt x="3867" y="18"/>
                  </a:lnTo>
                  <a:lnTo>
                    <a:pt x="3349" y="134"/>
                  </a:lnTo>
                  <a:lnTo>
                    <a:pt x="3099" y="241"/>
                  </a:lnTo>
                  <a:lnTo>
                    <a:pt x="1536" y="974"/>
                  </a:lnTo>
                  <a:lnTo>
                    <a:pt x="1295" y="1099"/>
                  </a:lnTo>
                  <a:lnTo>
                    <a:pt x="867" y="1411"/>
                  </a:lnTo>
                  <a:lnTo>
                    <a:pt x="518" y="1804"/>
                  </a:lnTo>
                  <a:lnTo>
                    <a:pt x="250" y="2242"/>
                  </a:lnTo>
                  <a:lnTo>
                    <a:pt x="81" y="2724"/>
                  </a:lnTo>
                  <a:lnTo>
                    <a:pt x="0" y="3233"/>
                  </a:lnTo>
                  <a:lnTo>
                    <a:pt x="18" y="3760"/>
                  </a:lnTo>
                  <a:lnTo>
                    <a:pt x="134" y="4278"/>
                  </a:lnTo>
                  <a:lnTo>
                    <a:pt x="241" y="4528"/>
                  </a:lnTo>
                  <a:lnTo>
                    <a:pt x="366" y="4769"/>
                  </a:lnTo>
                  <a:lnTo>
                    <a:pt x="688" y="5198"/>
                  </a:lnTo>
                  <a:lnTo>
                    <a:pt x="1072" y="5546"/>
                  </a:lnTo>
                  <a:lnTo>
                    <a:pt x="1518" y="5805"/>
                  </a:lnTo>
                  <a:lnTo>
                    <a:pt x="2001" y="5983"/>
                  </a:lnTo>
                  <a:lnTo>
                    <a:pt x="2510" y="6064"/>
                  </a:lnTo>
                  <a:lnTo>
                    <a:pt x="3028" y="6046"/>
                  </a:lnTo>
                  <a:lnTo>
                    <a:pt x="3546" y="5930"/>
                  </a:lnTo>
                  <a:lnTo>
                    <a:pt x="3796" y="5823"/>
                  </a:lnTo>
                  <a:lnTo>
                    <a:pt x="5358" y="5090"/>
                  </a:lnTo>
                  <a:lnTo>
                    <a:pt x="5608" y="4965"/>
                  </a:lnTo>
                  <a:lnTo>
                    <a:pt x="6028" y="4644"/>
                  </a:lnTo>
                  <a:lnTo>
                    <a:pt x="6376" y="4260"/>
                  </a:lnTo>
                  <a:lnTo>
                    <a:pt x="6644" y="3822"/>
                  </a:lnTo>
                  <a:lnTo>
                    <a:pt x="6823" y="3340"/>
                  </a:lnTo>
                  <a:lnTo>
                    <a:pt x="6903" y="2831"/>
                  </a:lnTo>
                  <a:lnTo>
                    <a:pt x="6885" y="2304"/>
                  </a:lnTo>
                  <a:lnTo>
                    <a:pt x="6760" y="1786"/>
                  </a:lnTo>
                  <a:lnTo>
                    <a:pt x="6653" y="1536"/>
                  </a:lnTo>
                  <a:lnTo>
                    <a:pt x="6528" y="1295"/>
                  </a:lnTo>
                  <a:lnTo>
                    <a:pt x="6216" y="867"/>
                  </a:lnTo>
                  <a:lnTo>
                    <a:pt x="5823" y="518"/>
                  </a:lnTo>
                  <a:lnTo>
                    <a:pt x="5385" y="250"/>
                  </a:lnTo>
                  <a:lnTo>
                    <a:pt x="4903" y="81"/>
                  </a:lnTo>
                  <a:lnTo>
                    <a:pt x="4394" y="0"/>
                  </a:lnTo>
                  <a:close/>
                </a:path>
              </a:pathLst>
            </a:custGeom>
            <a:solidFill>
              <a:srgbClr val="FFBB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842;p34">
              <a:extLst>
                <a:ext uri="{FF2B5EF4-FFF2-40B4-BE49-F238E27FC236}">
                  <a16:creationId xmlns:a16="http://schemas.microsoft.com/office/drawing/2014/main" xmlns="" id="{6A771D62-21D6-4A3F-BBAE-F2DDC8A0831E}"/>
                </a:ext>
              </a:extLst>
            </p:cNvPr>
            <p:cNvSpPr/>
            <p:nvPr/>
          </p:nvSpPr>
          <p:spPr>
            <a:xfrm>
              <a:off x="2503002" y="2531452"/>
              <a:ext cx="395831" cy="644097"/>
            </a:xfrm>
            <a:custGeom>
              <a:avLst/>
              <a:gdLst/>
              <a:ahLst/>
              <a:cxnLst/>
              <a:rect l="l" t="t" r="r" b="b"/>
              <a:pathLst>
                <a:path w="6690" h="10886" extrusionOk="0">
                  <a:moveTo>
                    <a:pt x="2421" y="0"/>
                  </a:moveTo>
                  <a:lnTo>
                    <a:pt x="1546" y="411"/>
                  </a:lnTo>
                  <a:lnTo>
                    <a:pt x="1296" y="536"/>
                  </a:lnTo>
                  <a:lnTo>
                    <a:pt x="876" y="849"/>
                  </a:lnTo>
                  <a:lnTo>
                    <a:pt x="528" y="1232"/>
                  </a:lnTo>
                  <a:lnTo>
                    <a:pt x="260" y="1679"/>
                  </a:lnTo>
                  <a:lnTo>
                    <a:pt x="81" y="2161"/>
                  </a:lnTo>
                  <a:lnTo>
                    <a:pt x="1" y="2670"/>
                  </a:lnTo>
                  <a:lnTo>
                    <a:pt x="19" y="3188"/>
                  </a:lnTo>
                  <a:lnTo>
                    <a:pt x="144" y="3706"/>
                  </a:lnTo>
                  <a:lnTo>
                    <a:pt x="251" y="3956"/>
                  </a:lnTo>
                  <a:lnTo>
                    <a:pt x="376" y="4206"/>
                  </a:lnTo>
                  <a:lnTo>
                    <a:pt x="689" y="4626"/>
                  </a:lnTo>
                  <a:lnTo>
                    <a:pt x="1081" y="4974"/>
                  </a:lnTo>
                  <a:lnTo>
                    <a:pt x="1519" y="5242"/>
                  </a:lnTo>
                  <a:lnTo>
                    <a:pt x="2001" y="5421"/>
                  </a:lnTo>
                  <a:lnTo>
                    <a:pt x="2510" y="5501"/>
                  </a:lnTo>
                  <a:lnTo>
                    <a:pt x="3037" y="5483"/>
                  </a:lnTo>
                  <a:lnTo>
                    <a:pt x="3555" y="5358"/>
                  </a:lnTo>
                  <a:lnTo>
                    <a:pt x="3805" y="5251"/>
                  </a:lnTo>
                  <a:lnTo>
                    <a:pt x="2635" y="5796"/>
                  </a:lnTo>
                  <a:lnTo>
                    <a:pt x="2394" y="5921"/>
                  </a:lnTo>
                  <a:lnTo>
                    <a:pt x="1966" y="6233"/>
                  </a:lnTo>
                  <a:lnTo>
                    <a:pt x="1617" y="6626"/>
                  </a:lnTo>
                  <a:lnTo>
                    <a:pt x="1358" y="7064"/>
                  </a:lnTo>
                  <a:lnTo>
                    <a:pt x="1180" y="7546"/>
                  </a:lnTo>
                  <a:lnTo>
                    <a:pt x="1099" y="8055"/>
                  </a:lnTo>
                  <a:lnTo>
                    <a:pt x="1117" y="8582"/>
                  </a:lnTo>
                  <a:lnTo>
                    <a:pt x="1233" y="9100"/>
                  </a:lnTo>
                  <a:lnTo>
                    <a:pt x="1340" y="9350"/>
                  </a:lnTo>
                  <a:lnTo>
                    <a:pt x="1465" y="9591"/>
                  </a:lnTo>
                  <a:lnTo>
                    <a:pt x="1787" y="10020"/>
                  </a:lnTo>
                  <a:lnTo>
                    <a:pt x="2171" y="10368"/>
                  </a:lnTo>
                  <a:lnTo>
                    <a:pt x="2617" y="10627"/>
                  </a:lnTo>
                  <a:lnTo>
                    <a:pt x="3100" y="10805"/>
                  </a:lnTo>
                  <a:lnTo>
                    <a:pt x="3609" y="10886"/>
                  </a:lnTo>
                  <a:lnTo>
                    <a:pt x="4127" y="10868"/>
                  </a:lnTo>
                  <a:lnTo>
                    <a:pt x="4645" y="10752"/>
                  </a:lnTo>
                  <a:lnTo>
                    <a:pt x="4895" y="10645"/>
                  </a:lnTo>
                  <a:lnTo>
                    <a:pt x="6689" y="9805"/>
                  </a:lnTo>
                  <a:lnTo>
                    <a:pt x="6439" y="9912"/>
                  </a:lnTo>
                  <a:lnTo>
                    <a:pt x="5922" y="10037"/>
                  </a:lnTo>
                  <a:lnTo>
                    <a:pt x="5404" y="10055"/>
                  </a:lnTo>
                  <a:lnTo>
                    <a:pt x="4895" y="9975"/>
                  </a:lnTo>
                  <a:lnTo>
                    <a:pt x="4412" y="9796"/>
                  </a:lnTo>
                  <a:lnTo>
                    <a:pt x="3966" y="9528"/>
                  </a:lnTo>
                  <a:lnTo>
                    <a:pt x="3582" y="9180"/>
                  </a:lnTo>
                  <a:lnTo>
                    <a:pt x="3260" y="8752"/>
                  </a:lnTo>
                  <a:lnTo>
                    <a:pt x="3135" y="8510"/>
                  </a:lnTo>
                  <a:lnTo>
                    <a:pt x="3028" y="8260"/>
                  </a:lnTo>
                  <a:lnTo>
                    <a:pt x="2912" y="7742"/>
                  </a:lnTo>
                  <a:lnTo>
                    <a:pt x="2885" y="7224"/>
                  </a:lnTo>
                  <a:lnTo>
                    <a:pt x="2975" y="6715"/>
                  </a:lnTo>
                  <a:lnTo>
                    <a:pt x="3144" y="6233"/>
                  </a:lnTo>
                  <a:lnTo>
                    <a:pt x="3412" y="5787"/>
                  </a:lnTo>
                  <a:lnTo>
                    <a:pt x="3760" y="5403"/>
                  </a:lnTo>
                  <a:lnTo>
                    <a:pt x="4189" y="5081"/>
                  </a:lnTo>
                  <a:lnTo>
                    <a:pt x="4430" y="4956"/>
                  </a:lnTo>
                  <a:lnTo>
                    <a:pt x="4680" y="4840"/>
                  </a:lnTo>
                  <a:lnTo>
                    <a:pt x="4439" y="4947"/>
                  </a:lnTo>
                  <a:lnTo>
                    <a:pt x="3993" y="5037"/>
                  </a:lnTo>
                  <a:lnTo>
                    <a:pt x="3600" y="4992"/>
                  </a:lnTo>
                  <a:lnTo>
                    <a:pt x="3251" y="4840"/>
                  </a:lnTo>
                  <a:lnTo>
                    <a:pt x="2948" y="4581"/>
                  </a:lnTo>
                  <a:lnTo>
                    <a:pt x="2662" y="4242"/>
                  </a:lnTo>
                  <a:lnTo>
                    <a:pt x="2278" y="3617"/>
                  </a:lnTo>
                  <a:lnTo>
                    <a:pt x="2046" y="3126"/>
                  </a:lnTo>
                  <a:lnTo>
                    <a:pt x="1823" y="2626"/>
                  </a:lnTo>
                  <a:lnTo>
                    <a:pt x="1582" y="1929"/>
                  </a:lnTo>
                  <a:lnTo>
                    <a:pt x="1510" y="1500"/>
                  </a:lnTo>
                  <a:lnTo>
                    <a:pt x="1510" y="1099"/>
                  </a:lnTo>
                  <a:lnTo>
                    <a:pt x="1617" y="732"/>
                  </a:lnTo>
                  <a:lnTo>
                    <a:pt x="1832" y="402"/>
                  </a:lnTo>
                  <a:lnTo>
                    <a:pt x="2189" y="116"/>
                  </a:lnTo>
                  <a:lnTo>
                    <a:pt x="2421" y="0"/>
                  </a:lnTo>
                  <a:close/>
                </a:path>
              </a:pathLst>
            </a:custGeom>
            <a:solidFill>
              <a:srgbClr val="FFBB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843;p34">
              <a:extLst>
                <a:ext uri="{FF2B5EF4-FFF2-40B4-BE49-F238E27FC236}">
                  <a16:creationId xmlns:a16="http://schemas.microsoft.com/office/drawing/2014/main" xmlns="" id="{F7B7DBD7-952E-4247-B9AD-F495F5BE2C45}"/>
                </a:ext>
              </a:extLst>
            </p:cNvPr>
            <p:cNvSpPr/>
            <p:nvPr/>
          </p:nvSpPr>
          <p:spPr>
            <a:xfrm>
              <a:off x="2503002" y="2531452"/>
              <a:ext cx="395831" cy="644097"/>
            </a:xfrm>
            <a:custGeom>
              <a:avLst/>
              <a:gdLst/>
              <a:ahLst/>
              <a:cxnLst/>
              <a:rect l="l" t="t" r="r" b="b"/>
              <a:pathLst>
                <a:path w="6690" h="10886" extrusionOk="0">
                  <a:moveTo>
                    <a:pt x="2421" y="0"/>
                  </a:moveTo>
                  <a:lnTo>
                    <a:pt x="1546" y="411"/>
                  </a:lnTo>
                  <a:lnTo>
                    <a:pt x="1296" y="536"/>
                  </a:lnTo>
                  <a:lnTo>
                    <a:pt x="876" y="849"/>
                  </a:lnTo>
                  <a:lnTo>
                    <a:pt x="528" y="1232"/>
                  </a:lnTo>
                  <a:lnTo>
                    <a:pt x="260" y="1679"/>
                  </a:lnTo>
                  <a:lnTo>
                    <a:pt x="81" y="2161"/>
                  </a:lnTo>
                  <a:lnTo>
                    <a:pt x="1" y="2670"/>
                  </a:lnTo>
                  <a:lnTo>
                    <a:pt x="19" y="3188"/>
                  </a:lnTo>
                  <a:lnTo>
                    <a:pt x="144" y="3706"/>
                  </a:lnTo>
                  <a:lnTo>
                    <a:pt x="251" y="3956"/>
                  </a:lnTo>
                  <a:lnTo>
                    <a:pt x="376" y="4206"/>
                  </a:lnTo>
                  <a:lnTo>
                    <a:pt x="689" y="4626"/>
                  </a:lnTo>
                  <a:lnTo>
                    <a:pt x="1081" y="4974"/>
                  </a:lnTo>
                  <a:lnTo>
                    <a:pt x="1519" y="5242"/>
                  </a:lnTo>
                  <a:lnTo>
                    <a:pt x="2001" y="5421"/>
                  </a:lnTo>
                  <a:lnTo>
                    <a:pt x="2510" y="5501"/>
                  </a:lnTo>
                  <a:lnTo>
                    <a:pt x="3037" y="5483"/>
                  </a:lnTo>
                  <a:lnTo>
                    <a:pt x="3555" y="5358"/>
                  </a:lnTo>
                  <a:lnTo>
                    <a:pt x="3805" y="5251"/>
                  </a:lnTo>
                  <a:lnTo>
                    <a:pt x="2635" y="5796"/>
                  </a:lnTo>
                  <a:lnTo>
                    <a:pt x="2394" y="5921"/>
                  </a:lnTo>
                  <a:lnTo>
                    <a:pt x="1966" y="6233"/>
                  </a:lnTo>
                  <a:lnTo>
                    <a:pt x="1617" y="6626"/>
                  </a:lnTo>
                  <a:lnTo>
                    <a:pt x="1358" y="7064"/>
                  </a:lnTo>
                  <a:lnTo>
                    <a:pt x="1180" y="7546"/>
                  </a:lnTo>
                  <a:lnTo>
                    <a:pt x="1099" y="8055"/>
                  </a:lnTo>
                  <a:lnTo>
                    <a:pt x="1117" y="8582"/>
                  </a:lnTo>
                  <a:lnTo>
                    <a:pt x="1233" y="9100"/>
                  </a:lnTo>
                  <a:lnTo>
                    <a:pt x="1340" y="9350"/>
                  </a:lnTo>
                  <a:lnTo>
                    <a:pt x="1465" y="9591"/>
                  </a:lnTo>
                  <a:lnTo>
                    <a:pt x="1787" y="10020"/>
                  </a:lnTo>
                  <a:lnTo>
                    <a:pt x="2171" y="10368"/>
                  </a:lnTo>
                  <a:lnTo>
                    <a:pt x="2617" y="10627"/>
                  </a:lnTo>
                  <a:lnTo>
                    <a:pt x="3100" y="10805"/>
                  </a:lnTo>
                  <a:lnTo>
                    <a:pt x="3609" y="10886"/>
                  </a:lnTo>
                  <a:lnTo>
                    <a:pt x="4127" y="10868"/>
                  </a:lnTo>
                  <a:lnTo>
                    <a:pt x="4645" y="10752"/>
                  </a:lnTo>
                  <a:lnTo>
                    <a:pt x="4895" y="10645"/>
                  </a:lnTo>
                  <a:lnTo>
                    <a:pt x="6689" y="9805"/>
                  </a:lnTo>
                  <a:lnTo>
                    <a:pt x="6439" y="9912"/>
                  </a:lnTo>
                  <a:lnTo>
                    <a:pt x="5922" y="10037"/>
                  </a:lnTo>
                  <a:lnTo>
                    <a:pt x="5404" y="10055"/>
                  </a:lnTo>
                  <a:lnTo>
                    <a:pt x="4895" y="9975"/>
                  </a:lnTo>
                  <a:lnTo>
                    <a:pt x="4412" y="9796"/>
                  </a:lnTo>
                  <a:lnTo>
                    <a:pt x="3966" y="9528"/>
                  </a:lnTo>
                  <a:lnTo>
                    <a:pt x="3582" y="9180"/>
                  </a:lnTo>
                  <a:lnTo>
                    <a:pt x="3260" y="8752"/>
                  </a:lnTo>
                  <a:lnTo>
                    <a:pt x="3135" y="8510"/>
                  </a:lnTo>
                  <a:lnTo>
                    <a:pt x="3028" y="8260"/>
                  </a:lnTo>
                  <a:lnTo>
                    <a:pt x="2912" y="7742"/>
                  </a:lnTo>
                  <a:lnTo>
                    <a:pt x="2885" y="7224"/>
                  </a:lnTo>
                  <a:lnTo>
                    <a:pt x="2975" y="6715"/>
                  </a:lnTo>
                  <a:lnTo>
                    <a:pt x="3144" y="6233"/>
                  </a:lnTo>
                  <a:lnTo>
                    <a:pt x="3412" y="5787"/>
                  </a:lnTo>
                  <a:lnTo>
                    <a:pt x="3760" y="5403"/>
                  </a:lnTo>
                  <a:lnTo>
                    <a:pt x="4189" y="5081"/>
                  </a:lnTo>
                  <a:lnTo>
                    <a:pt x="4430" y="4956"/>
                  </a:lnTo>
                  <a:lnTo>
                    <a:pt x="4680" y="4840"/>
                  </a:lnTo>
                  <a:lnTo>
                    <a:pt x="4430" y="4947"/>
                  </a:lnTo>
                  <a:lnTo>
                    <a:pt x="3966" y="5046"/>
                  </a:lnTo>
                  <a:lnTo>
                    <a:pt x="3528" y="5028"/>
                  </a:lnTo>
                  <a:lnTo>
                    <a:pt x="3126" y="4894"/>
                  </a:lnTo>
                  <a:lnTo>
                    <a:pt x="2760" y="4662"/>
                  </a:lnTo>
                  <a:lnTo>
                    <a:pt x="2430" y="4349"/>
                  </a:lnTo>
                  <a:lnTo>
                    <a:pt x="2126" y="3965"/>
                  </a:lnTo>
                  <a:lnTo>
                    <a:pt x="1858" y="3510"/>
                  </a:lnTo>
                  <a:lnTo>
                    <a:pt x="1742" y="3269"/>
                  </a:lnTo>
                  <a:lnTo>
                    <a:pt x="1626" y="3018"/>
                  </a:lnTo>
                  <a:lnTo>
                    <a:pt x="1457" y="2518"/>
                  </a:lnTo>
                  <a:lnTo>
                    <a:pt x="1349" y="2045"/>
                  </a:lnTo>
                  <a:lnTo>
                    <a:pt x="1323" y="1581"/>
                  </a:lnTo>
                  <a:lnTo>
                    <a:pt x="1385" y="1152"/>
                  </a:lnTo>
                  <a:lnTo>
                    <a:pt x="1546" y="759"/>
                  </a:lnTo>
                  <a:lnTo>
                    <a:pt x="1805" y="411"/>
                  </a:lnTo>
                  <a:lnTo>
                    <a:pt x="2180" y="116"/>
                  </a:lnTo>
                  <a:lnTo>
                    <a:pt x="2421" y="0"/>
                  </a:lnTo>
                  <a:close/>
                </a:path>
              </a:pathLst>
            </a:custGeom>
            <a:solidFill>
              <a:srgbClr val="FFA1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844;p34">
              <a:extLst>
                <a:ext uri="{FF2B5EF4-FFF2-40B4-BE49-F238E27FC236}">
                  <a16:creationId xmlns:a16="http://schemas.microsoft.com/office/drawing/2014/main" xmlns="" id="{9E53C2F2-F327-4482-B8C7-E5A773121ED5}"/>
                </a:ext>
              </a:extLst>
            </p:cNvPr>
            <p:cNvSpPr/>
            <p:nvPr/>
          </p:nvSpPr>
          <p:spPr>
            <a:xfrm>
              <a:off x="2594417" y="2490745"/>
              <a:ext cx="138511" cy="65025"/>
            </a:xfrm>
            <a:custGeom>
              <a:avLst/>
              <a:gdLst/>
              <a:ahLst/>
              <a:cxnLst/>
              <a:rect l="l" t="t" r="r" b="b"/>
              <a:pathLst>
                <a:path w="2341" h="1099" extrusionOk="0">
                  <a:moveTo>
                    <a:pt x="2340" y="1"/>
                  </a:moveTo>
                  <a:lnTo>
                    <a:pt x="2037" y="126"/>
                  </a:lnTo>
                  <a:lnTo>
                    <a:pt x="1742" y="251"/>
                  </a:lnTo>
                  <a:lnTo>
                    <a:pt x="1447" y="376"/>
                  </a:lnTo>
                  <a:lnTo>
                    <a:pt x="1153" y="510"/>
                  </a:lnTo>
                  <a:lnTo>
                    <a:pt x="858" y="652"/>
                  </a:lnTo>
                  <a:lnTo>
                    <a:pt x="572" y="795"/>
                  </a:lnTo>
                  <a:lnTo>
                    <a:pt x="287" y="938"/>
                  </a:lnTo>
                  <a:lnTo>
                    <a:pt x="1" y="1099"/>
                  </a:lnTo>
                  <a:lnTo>
                    <a:pt x="304" y="983"/>
                  </a:lnTo>
                  <a:lnTo>
                    <a:pt x="599" y="849"/>
                  </a:lnTo>
                  <a:lnTo>
                    <a:pt x="894" y="724"/>
                  </a:lnTo>
                  <a:lnTo>
                    <a:pt x="1189" y="590"/>
                  </a:lnTo>
                  <a:lnTo>
                    <a:pt x="1474" y="447"/>
                  </a:lnTo>
                  <a:lnTo>
                    <a:pt x="1769" y="304"/>
                  </a:lnTo>
                  <a:lnTo>
                    <a:pt x="2055" y="161"/>
                  </a:lnTo>
                  <a:lnTo>
                    <a:pt x="2340" y="1"/>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845;p34">
              <a:extLst>
                <a:ext uri="{FF2B5EF4-FFF2-40B4-BE49-F238E27FC236}">
                  <a16:creationId xmlns:a16="http://schemas.microsoft.com/office/drawing/2014/main" xmlns="" id="{215B06DF-23DB-459F-8954-0DC721F48764}"/>
                </a:ext>
              </a:extLst>
            </p:cNvPr>
            <p:cNvSpPr/>
            <p:nvPr/>
          </p:nvSpPr>
          <p:spPr>
            <a:xfrm>
              <a:off x="2728137" y="2777651"/>
              <a:ext cx="138452" cy="64493"/>
            </a:xfrm>
            <a:custGeom>
              <a:avLst/>
              <a:gdLst/>
              <a:ahLst/>
              <a:cxnLst/>
              <a:rect l="l" t="t" r="r" b="b"/>
              <a:pathLst>
                <a:path w="2340" h="1090" extrusionOk="0">
                  <a:moveTo>
                    <a:pt x="2340" y="1"/>
                  </a:moveTo>
                  <a:lnTo>
                    <a:pt x="2036" y="117"/>
                  </a:lnTo>
                  <a:lnTo>
                    <a:pt x="1741" y="242"/>
                  </a:lnTo>
                  <a:lnTo>
                    <a:pt x="1447" y="376"/>
                  </a:lnTo>
                  <a:lnTo>
                    <a:pt x="1152" y="510"/>
                  </a:lnTo>
                  <a:lnTo>
                    <a:pt x="857" y="643"/>
                  </a:lnTo>
                  <a:lnTo>
                    <a:pt x="572" y="786"/>
                  </a:lnTo>
                  <a:lnTo>
                    <a:pt x="286" y="938"/>
                  </a:lnTo>
                  <a:lnTo>
                    <a:pt x="0" y="1090"/>
                  </a:lnTo>
                  <a:lnTo>
                    <a:pt x="304" y="974"/>
                  </a:lnTo>
                  <a:lnTo>
                    <a:pt x="598" y="849"/>
                  </a:lnTo>
                  <a:lnTo>
                    <a:pt x="893" y="715"/>
                  </a:lnTo>
                  <a:lnTo>
                    <a:pt x="1188" y="581"/>
                  </a:lnTo>
                  <a:lnTo>
                    <a:pt x="1474" y="447"/>
                  </a:lnTo>
                  <a:lnTo>
                    <a:pt x="1768" y="304"/>
                  </a:lnTo>
                  <a:lnTo>
                    <a:pt x="2054" y="152"/>
                  </a:lnTo>
                  <a:lnTo>
                    <a:pt x="2340" y="1"/>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846;p34">
              <a:extLst>
                <a:ext uri="{FF2B5EF4-FFF2-40B4-BE49-F238E27FC236}">
                  <a16:creationId xmlns:a16="http://schemas.microsoft.com/office/drawing/2014/main" xmlns="" id="{A4C6CDC4-F8AC-4BC7-8DC7-D8CF7E275AEF}"/>
                </a:ext>
              </a:extLst>
            </p:cNvPr>
            <p:cNvSpPr/>
            <p:nvPr/>
          </p:nvSpPr>
          <p:spPr>
            <a:xfrm>
              <a:off x="2329165" y="2005684"/>
              <a:ext cx="178153" cy="227262"/>
            </a:xfrm>
            <a:custGeom>
              <a:avLst/>
              <a:gdLst/>
              <a:ahLst/>
              <a:cxnLst/>
              <a:rect l="l" t="t" r="r" b="b"/>
              <a:pathLst>
                <a:path w="3011" h="3841" extrusionOk="0">
                  <a:moveTo>
                    <a:pt x="1108" y="1"/>
                  </a:moveTo>
                  <a:lnTo>
                    <a:pt x="680" y="28"/>
                  </a:lnTo>
                  <a:lnTo>
                    <a:pt x="233" y="162"/>
                  </a:lnTo>
                  <a:lnTo>
                    <a:pt x="1" y="269"/>
                  </a:lnTo>
                  <a:lnTo>
                    <a:pt x="1671" y="3841"/>
                  </a:lnTo>
                  <a:lnTo>
                    <a:pt x="1921" y="3716"/>
                  </a:lnTo>
                  <a:lnTo>
                    <a:pt x="2323" y="3430"/>
                  </a:lnTo>
                  <a:lnTo>
                    <a:pt x="2635" y="3108"/>
                  </a:lnTo>
                  <a:lnTo>
                    <a:pt x="2850" y="2751"/>
                  </a:lnTo>
                  <a:lnTo>
                    <a:pt x="2966" y="2376"/>
                  </a:lnTo>
                  <a:lnTo>
                    <a:pt x="3010" y="2001"/>
                  </a:lnTo>
                  <a:lnTo>
                    <a:pt x="2975" y="1626"/>
                  </a:lnTo>
                  <a:lnTo>
                    <a:pt x="2868" y="1269"/>
                  </a:lnTo>
                  <a:lnTo>
                    <a:pt x="2698" y="939"/>
                  </a:lnTo>
                  <a:lnTo>
                    <a:pt x="2475" y="635"/>
                  </a:lnTo>
                  <a:lnTo>
                    <a:pt x="2189" y="385"/>
                  </a:lnTo>
                  <a:lnTo>
                    <a:pt x="1867" y="188"/>
                  </a:lnTo>
                  <a:lnTo>
                    <a:pt x="1501" y="54"/>
                  </a:lnTo>
                  <a:lnTo>
                    <a:pt x="1108" y="1"/>
                  </a:lnTo>
                  <a:close/>
                </a:path>
              </a:pathLst>
            </a:custGeom>
            <a:solidFill>
              <a:srgbClr val="FFDB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847;p34">
              <a:extLst>
                <a:ext uri="{FF2B5EF4-FFF2-40B4-BE49-F238E27FC236}">
                  <a16:creationId xmlns:a16="http://schemas.microsoft.com/office/drawing/2014/main" xmlns="" id="{EE516AA9-4A54-412B-8857-D98CB14EAE57}"/>
                </a:ext>
              </a:extLst>
            </p:cNvPr>
            <p:cNvSpPr/>
            <p:nvPr/>
          </p:nvSpPr>
          <p:spPr>
            <a:xfrm>
              <a:off x="2502528" y="2279396"/>
              <a:ext cx="178094" cy="227262"/>
            </a:xfrm>
            <a:custGeom>
              <a:avLst/>
              <a:gdLst/>
              <a:ahLst/>
              <a:cxnLst/>
              <a:rect l="l" t="t" r="r" b="b"/>
              <a:pathLst>
                <a:path w="3010" h="3841" extrusionOk="0">
                  <a:moveTo>
                    <a:pt x="1098" y="1"/>
                  </a:moveTo>
                  <a:lnTo>
                    <a:pt x="670" y="27"/>
                  </a:lnTo>
                  <a:lnTo>
                    <a:pt x="223" y="161"/>
                  </a:lnTo>
                  <a:lnTo>
                    <a:pt x="0" y="268"/>
                  </a:lnTo>
                  <a:lnTo>
                    <a:pt x="1661" y="3840"/>
                  </a:lnTo>
                  <a:lnTo>
                    <a:pt x="1911" y="3724"/>
                  </a:lnTo>
                  <a:lnTo>
                    <a:pt x="2322" y="3430"/>
                  </a:lnTo>
                  <a:lnTo>
                    <a:pt x="2625" y="3108"/>
                  </a:lnTo>
                  <a:lnTo>
                    <a:pt x="2840" y="2751"/>
                  </a:lnTo>
                  <a:lnTo>
                    <a:pt x="2965" y="2385"/>
                  </a:lnTo>
                  <a:lnTo>
                    <a:pt x="3009" y="2001"/>
                  </a:lnTo>
                  <a:lnTo>
                    <a:pt x="2974" y="1635"/>
                  </a:lnTo>
                  <a:lnTo>
                    <a:pt x="2867" y="1269"/>
                  </a:lnTo>
                  <a:lnTo>
                    <a:pt x="2697" y="938"/>
                  </a:lnTo>
                  <a:lnTo>
                    <a:pt x="2465" y="635"/>
                  </a:lnTo>
                  <a:lnTo>
                    <a:pt x="2188" y="385"/>
                  </a:lnTo>
                  <a:lnTo>
                    <a:pt x="1866" y="188"/>
                  </a:lnTo>
                  <a:lnTo>
                    <a:pt x="1500" y="54"/>
                  </a:lnTo>
                  <a:lnTo>
                    <a:pt x="1098" y="1"/>
                  </a:lnTo>
                  <a:close/>
                </a:path>
              </a:pathLst>
            </a:custGeom>
            <a:solidFill>
              <a:srgbClr val="FFDB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848;p34">
              <a:extLst>
                <a:ext uri="{FF2B5EF4-FFF2-40B4-BE49-F238E27FC236}">
                  <a16:creationId xmlns:a16="http://schemas.microsoft.com/office/drawing/2014/main" xmlns="" id="{595F2CD6-55C3-4377-BC22-0DFA5DFC61B3}"/>
                </a:ext>
              </a:extLst>
            </p:cNvPr>
            <p:cNvSpPr/>
            <p:nvPr/>
          </p:nvSpPr>
          <p:spPr>
            <a:xfrm>
              <a:off x="2625599" y="2570503"/>
              <a:ext cx="178153" cy="227795"/>
            </a:xfrm>
            <a:custGeom>
              <a:avLst/>
              <a:gdLst/>
              <a:ahLst/>
              <a:cxnLst/>
              <a:rect l="l" t="t" r="r" b="b"/>
              <a:pathLst>
                <a:path w="3011" h="3850" extrusionOk="0">
                  <a:moveTo>
                    <a:pt x="1108" y="1"/>
                  </a:moveTo>
                  <a:lnTo>
                    <a:pt x="679" y="37"/>
                  </a:lnTo>
                  <a:lnTo>
                    <a:pt x="233" y="162"/>
                  </a:lnTo>
                  <a:lnTo>
                    <a:pt x="1" y="269"/>
                  </a:lnTo>
                  <a:lnTo>
                    <a:pt x="1671" y="3850"/>
                  </a:lnTo>
                  <a:lnTo>
                    <a:pt x="1921" y="3725"/>
                  </a:lnTo>
                  <a:lnTo>
                    <a:pt x="2331" y="3439"/>
                  </a:lnTo>
                  <a:lnTo>
                    <a:pt x="2635" y="3109"/>
                  </a:lnTo>
                  <a:lnTo>
                    <a:pt x="2849" y="2760"/>
                  </a:lnTo>
                  <a:lnTo>
                    <a:pt x="2974" y="2385"/>
                  </a:lnTo>
                  <a:lnTo>
                    <a:pt x="3010" y="2010"/>
                  </a:lnTo>
                  <a:lnTo>
                    <a:pt x="2974" y="1635"/>
                  </a:lnTo>
                  <a:lnTo>
                    <a:pt x="2867" y="1278"/>
                  </a:lnTo>
                  <a:lnTo>
                    <a:pt x="2698" y="939"/>
                  </a:lnTo>
                  <a:lnTo>
                    <a:pt x="2474" y="644"/>
                  </a:lnTo>
                  <a:lnTo>
                    <a:pt x="2197" y="385"/>
                  </a:lnTo>
                  <a:lnTo>
                    <a:pt x="1867" y="189"/>
                  </a:lnTo>
                  <a:lnTo>
                    <a:pt x="1501" y="55"/>
                  </a:lnTo>
                  <a:lnTo>
                    <a:pt x="1108" y="1"/>
                  </a:lnTo>
                  <a:close/>
                </a:path>
              </a:pathLst>
            </a:custGeom>
            <a:solidFill>
              <a:srgbClr val="FFDB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849;p34">
              <a:extLst>
                <a:ext uri="{FF2B5EF4-FFF2-40B4-BE49-F238E27FC236}">
                  <a16:creationId xmlns:a16="http://schemas.microsoft.com/office/drawing/2014/main" xmlns="" id="{204D26D2-CCE8-401A-AE86-3CB0C8A2EE5C}"/>
                </a:ext>
              </a:extLst>
            </p:cNvPr>
            <p:cNvSpPr/>
            <p:nvPr/>
          </p:nvSpPr>
          <p:spPr>
            <a:xfrm>
              <a:off x="2653585" y="2906579"/>
              <a:ext cx="178153" cy="227795"/>
            </a:xfrm>
            <a:custGeom>
              <a:avLst/>
              <a:gdLst/>
              <a:ahLst/>
              <a:cxnLst/>
              <a:rect l="l" t="t" r="r" b="b"/>
              <a:pathLst>
                <a:path w="3011" h="3850" extrusionOk="0">
                  <a:moveTo>
                    <a:pt x="1099" y="0"/>
                  </a:moveTo>
                  <a:lnTo>
                    <a:pt x="680" y="36"/>
                  </a:lnTo>
                  <a:lnTo>
                    <a:pt x="233" y="161"/>
                  </a:lnTo>
                  <a:lnTo>
                    <a:pt x="1" y="268"/>
                  </a:lnTo>
                  <a:lnTo>
                    <a:pt x="1671" y="3849"/>
                  </a:lnTo>
                  <a:lnTo>
                    <a:pt x="1912" y="3724"/>
                  </a:lnTo>
                  <a:lnTo>
                    <a:pt x="2323" y="3438"/>
                  </a:lnTo>
                  <a:lnTo>
                    <a:pt x="2635" y="3108"/>
                  </a:lnTo>
                  <a:lnTo>
                    <a:pt x="2841" y="2751"/>
                  </a:lnTo>
                  <a:lnTo>
                    <a:pt x="2966" y="2385"/>
                  </a:lnTo>
                  <a:lnTo>
                    <a:pt x="3010" y="2010"/>
                  </a:lnTo>
                  <a:lnTo>
                    <a:pt x="2975" y="1635"/>
                  </a:lnTo>
                  <a:lnTo>
                    <a:pt x="2868" y="1277"/>
                  </a:lnTo>
                  <a:lnTo>
                    <a:pt x="2698" y="938"/>
                  </a:lnTo>
                  <a:lnTo>
                    <a:pt x="2475" y="643"/>
                  </a:lnTo>
                  <a:lnTo>
                    <a:pt x="2189" y="384"/>
                  </a:lnTo>
                  <a:lnTo>
                    <a:pt x="1867" y="188"/>
                  </a:lnTo>
                  <a:lnTo>
                    <a:pt x="1501" y="54"/>
                  </a:lnTo>
                  <a:lnTo>
                    <a:pt x="1099" y="0"/>
                  </a:lnTo>
                  <a:close/>
                </a:path>
              </a:pathLst>
            </a:custGeom>
            <a:solidFill>
              <a:srgbClr val="FFDB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850;p34">
              <a:extLst>
                <a:ext uri="{FF2B5EF4-FFF2-40B4-BE49-F238E27FC236}">
                  <a16:creationId xmlns:a16="http://schemas.microsoft.com/office/drawing/2014/main" xmlns="" id="{D968FECA-3D76-4455-8FD4-A16D8B5B024F}"/>
                </a:ext>
              </a:extLst>
            </p:cNvPr>
            <p:cNvSpPr/>
            <p:nvPr/>
          </p:nvSpPr>
          <p:spPr>
            <a:xfrm>
              <a:off x="1063730" y="1620025"/>
              <a:ext cx="1937026" cy="1937026"/>
            </a:xfrm>
            <a:custGeom>
              <a:avLst/>
              <a:gdLst/>
              <a:ahLst/>
              <a:cxnLst/>
              <a:rect l="l" t="t" r="r" b="b"/>
              <a:pathLst>
                <a:path w="32738" h="32738" extrusionOk="0">
                  <a:moveTo>
                    <a:pt x="29220" y="0"/>
                  </a:moveTo>
                  <a:lnTo>
                    <a:pt x="1" y="29219"/>
                  </a:lnTo>
                  <a:lnTo>
                    <a:pt x="3519" y="32737"/>
                  </a:lnTo>
                  <a:lnTo>
                    <a:pt x="32738" y="3509"/>
                  </a:lnTo>
                  <a:lnTo>
                    <a:pt x="2922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TextBox 4">
            <a:extLst>
              <a:ext uri="{FF2B5EF4-FFF2-40B4-BE49-F238E27FC236}">
                <a16:creationId xmlns:a16="http://schemas.microsoft.com/office/drawing/2014/main" xmlns="" id="{D9B572C0-195A-46F1-85B9-1EB36B0C1500}"/>
              </a:ext>
            </a:extLst>
          </p:cNvPr>
          <p:cNvSpPr txBox="1"/>
          <p:nvPr/>
        </p:nvSpPr>
        <p:spPr>
          <a:xfrm>
            <a:off x="261124" y="2512092"/>
            <a:ext cx="4528457" cy="584775"/>
          </a:xfrm>
          <a:prstGeom prst="rect">
            <a:avLst/>
          </a:prstGeom>
          <a:noFill/>
        </p:spPr>
        <p:txBody>
          <a:bodyPr wrap="square" rtlCol="0">
            <a:spAutoFit/>
          </a:bodyPr>
          <a:lstStyle/>
          <a:p>
            <a:r>
              <a:rPr lang="en-US" sz="1800" b="1" dirty="0">
                <a:solidFill>
                  <a:schemeClr val="tx1"/>
                </a:solidFill>
                <a:latin typeface="Fira Sans Extra Condensed"/>
              </a:rPr>
              <a:t>a. intensive behavioral </a:t>
            </a:r>
            <a:r>
              <a:rPr lang="en-US" sz="1800" b="1" dirty="0" smtClean="0">
                <a:solidFill>
                  <a:schemeClr val="tx1"/>
                </a:solidFill>
                <a:latin typeface="Fira Sans Extra Condensed"/>
              </a:rPr>
              <a:t>support.</a:t>
            </a:r>
            <a:endParaRPr lang="en-GB" sz="1400" b="1" dirty="0">
              <a:solidFill>
                <a:schemeClr val="accent3"/>
              </a:solidFill>
              <a:latin typeface="Fira Sans Extra Condensed"/>
            </a:endParaRPr>
          </a:p>
          <a:p>
            <a:endParaRPr lang="en-GB" dirty="0"/>
          </a:p>
        </p:txBody>
      </p:sp>
      <p:sp>
        <p:nvSpPr>
          <p:cNvPr id="6" name="TextBox 5">
            <a:extLst>
              <a:ext uri="{FF2B5EF4-FFF2-40B4-BE49-F238E27FC236}">
                <a16:creationId xmlns:a16="http://schemas.microsoft.com/office/drawing/2014/main" xmlns="" id="{BA98B760-390F-4617-87F9-4F8D6A0516AB}"/>
              </a:ext>
            </a:extLst>
          </p:cNvPr>
          <p:cNvSpPr txBox="1"/>
          <p:nvPr/>
        </p:nvSpPr>
        <p:spPr>
          <a:xfrm>
            <a:off x="278781" y="3412679"/>
            <a:ext cx="5543028" cy="369332"/>
          </a:xfrm>
          <a:prstGeom prst="rect">
            <a:avLst/>
          </a:prstGeom>
          <a:noFill/>
        </p:spPr>
        <p:txBody>
          <a:bodyPr wrap="square" rtlCol="0">
            <a:spAutoFit/>
          </a:bodyPr>
          <a:lstStyle/>
          <a:p>
            <a:pPr algn="just"/>
            <a:r>
              <a:rPr lang="en-US" sz="1800" b="1" dirty="0">
                <a:solidFill>
                  <a:schemeClr val="accent3"/>
                </a:solidFill>
                <a:latin typeface="Fira Sans Extra Condensed"/>
              </a:rPr>
              <a:t>		</a:t>
            </a:r>
            <a:endParaRPr lang="en-GB" sz="1800" b="1" dirty="0">
              <a:solidFill>
                <a:schemeClr val="accent3"/>
              </a:solidFill>
              <a:latin typeface="Fira Sans Extra Condensed"/>
            </a:endParaRPr>
          </a:p>
        </p:txBody>
      </p:sp>
      <p:sp>
        <p:nvSpPr>
          <p:cNvPr id="144" name="مربع نص 143"/>
          <p:cNvSpPr txBox="1"/>
          <p:nvPr/>
        </p:nvSpPr>
        <p:spPr>
          <a:xfrm>
            <a:off x="8585200" y="4715933"/>
            <a:ext cx="558800" cy="307777"/>
          </a:xfrm>
          <a:prstGeom prst="rect">
            <a:avLst/>
          </a:prstGeom>
          <a:noFill/>
        </p:spPr>
        <p:txBody>
          <a:bodyPr wrap="square" rtlCol="1">
            <a:spAutoFit/>
          </a:bodyPr>
          <a:lstStyle/>
          <a:p>
            <a:pPr algn="ctr"/>
            <a:r>
              <a:rPr lang="en-US" b="1" dirty="0" smtClean="0"/>
              <a:t>15</a:t>
            </a:r>
            <a:endParaRPr lang="ar-SA" b="1" dirty="0"/>
          </a:p>
        </p:txBody>
      </p:sp>
    </p:spTree>
    <p:extLst>
      <p:ext uri="{BB962C8B-B14F-4D97-AF65-F5344CB8AC3E}">
        <p14:creationId xmlns:p14="http://schemas.microsoft.com/office/powerpoint/2010/main" val="317888933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76A22437-1C9D-4D54-B3DC-287C1BF1B047}"/>
              </a:ext>
            </a:extLst>
          </p:cNvPr>
          <p:cNvSpPr txBox="1"/>
          <p:nvPr/>
        </p:nvSpPr>
        <p:spPr>
          <a:xfrm>
            <a:off x="139384" y="1876188"/>
            <a:ext cx="6774024" cy="375809"/>
          </a:xfrm>
          <a:prstGeom prst="rect">
            <a:avLst/>
          </a:prstGeom>
          <a:noFill/>
        </p:spPr>
        <p:txBody>
          <a:bodyPr wrap="square">
            <a:spAutoFit/>
          </a:bodyPr>
          <a:lstStyle/>
          <a:p>
            <a:pPr lvl="0" algn="just" rtl="0">
              <a:lnSpc>
                <a:spcPct val="107000"/>
              </a:lnSpc>
              <a:spcAft>
                <a:spcPts val="800"/>
              </a:spcAft>
              <a:buClr>
                <a:srgbClr val="000000"/>
              </a:buClr>
              <a:buSzPts val="1100"/>
            </a:pPr>
            <a:r>
              <a:rPr lang="en-US" sz="1800" b="1" dirty="0">
                <a:solidFill>
                  <a:schemeClr val="tx1"/>
                </a:solidFill>
                <a:latin typeface="Fira Sans Extra Condensed"/>
              </a:rPr>
              <a:t>5. Nicotine replacement therapies (NRTs):</a:t>
            </a:r>
            <a:endParaRPr lang="en-GB" sz="1800" b="1" dirty="0">
              <a:solidFill>
                <a:schemeClr val="accent3"/>
              </a:solidFill>
              <a:latin typeface="Fira Sans Extra Condensed"/>
            </a:endParaRPr>
          </a:p>
        </p:txBody>
      </p:sp>
      <p:sp>
        <p:nvSpPr>
          <p:cNvPr id="6" name="TextBox 5">
            <a:extLst>
              <a:ext uri="{FF2B5EF4-FFF2-40B4-BE49-F238E27FC236}">
                <a16:creationId xmlns:a16="http://schemas.microsoft.com/office/drawing/2014/main" xmlns="" id="{E0D579E0-4E54-4B80-80BE-1C1B75375E25}"/>
              </a:ext>
            </a:extLst>
          </p:cNvPr>
          <p:cNvSpPr txBox="1"/>
          <p:nvPr/>
        </p:nvSpPr>
        <p:spPr>
          <a:xfrm>
            <a:off x="195943" y="2868114"/>
            <a:ext cx="4795935" cy="375809"/>
          </a:xfrm>
          <a:prstGeom prst="rect">
            <a:avLst/>
          </a:prstGeom>
          <a:noFill/>
        </p:spPr>
        <p:txBody>
          <a:bodyPr wrap="square">
            <a:spAutoFit/>
          </a:bodyPr>
          <a:lstStyle/>
          <a:p>
            <a:pPr lvl="0" algn="just" rtl="0">
              <a:lnSpc>
                <a:spcPct val="107000"/>
              </a:lnSpc>
              <a:spcAft>
                <a:spcPts val="800"/>
              </a:spcAft>
              <a:buClr>
                <a:srgbClr val="000000"/>
              </a:buClr>
              <a:buSzPts val="1100"/>
            </a:pPr>
            <a:r>
              <a:rPr lang="en-US" sz="1800" b="1" dirty="0">
                <a:solidFill>
                  <a:schemeClr val="tx1"/>
                </a:solidFill>
                <a:latin typeface="Fira Sans Extra Condensed"/>
              </a:rPr>
              <a:t>6. Non-nicotine pharmacotherapies:</a:t>
            </a:r>
            <a:endParaRPr lang="en-GB" sz="1800" b="1" dirty="0">
              <a:solidFill>
                <a:schemeClr val="accent3"/>
              </a:solidFill>
              <a:latin typeface="Fira Sans Extra Condensed"/>
            </a:endParaRPr>
          </a:p>
        </p:txBody>
      </p:sp>
      <p:grpSp>
        <p:nvGrpSpPr>
          <p:cNvPr id="7" name="Google Shape;1856;p35">
            <a:extLst>
              <a:ext uri="{FF2B5EF4-FFF2-40B4-BE49-F238E27FC236}">
                <a16:creationId xmlns:a16="http://schemas.microsoft.com/office/drawing/2014/main" xmlns="" id="{2019FC9B-5CE6-4A0C-BCF6-1C4D52A498F9}"/>
              </a:ext>
            </a:extLst>
          </p:cNvPr>
          <p:cNvGrpSpPr/>
          <p:nvPr/>
        </p:nvGrpSpPr>
        <p:grpSpPr>
          <a:xfrm>
            <a:off x="6154634" y="2869165"/>
            <a:ext cx="2717014" cy="1492688"/>
            <a:chOff x="2461476" y="2722321"/>
            <a:chExt cx="4221037" cy="2008089"/>
          </a:xfrm>
        </p:grpSpPr>
        <p:sp>
          <p:nvSpPr>
            <p:cNvPr id="8" name="Google Shape;1857;p35">
              <a:extLst>
                <a:ext uri="{FF2B5EF4-FFF2-40B4-BE49-F238E27FC236}">
                  <a16:creationId xmlns:a16="http://schemas.microsoft.com/office/drawing/2014/main" xmlns="" id="{07F2F975-B6ED-470D-82D2-7D79C84FD8CC}"/>
                </a:ext>
              </a:extLst>
            </p:cNvPr>
            <p:cNvSpPr/>
            <p:nvPr/>
          </p:nvSpPr>
          <p:spPr>
            <a:xfrm>
              <a:off x="2461476" y="2831611"/>
              <a:ext cx="1680218" cy="1898798"/>
            </a:xfrm>
            <a:custGeom>
              <a:avLst/>
              <a:gdLst/>
              <a:ahLst/>
              <a:cxnLst/>
              <a:rect l="l" t="t" r="r" b="b"/>
              <a:pathLst>
                <a:path w="25121" h="28389" extrusionOk="0">
                  <a:moveTo>
                    <a:pt x="14709" y="0"/>
                  </a:moveTo>
                  <a:lnTo>
                    <a:pt x="14334" y="45"/>
                  </a:lnTo>
                  <a:lnTo>
                    <a:pt x="13932" y="170"/>
                  </a:lnTo>
                  <a:lnTo>
                    <a:pt x="13512" y="375"/>
                  </a:lnTo>
                  <a:lnTo>
                    <a:pt x="12860" y="777"/>
                  </a:lnTo>
                  <a:lnTo>
                    <a:pt x="11994" y="1456"/>
                  </a:lnTo>
                  <a:lnTo>
                    <a:pt x="10788" y="2572"/>
                  </a:lnTo>
                  <a:lnTo>
                    <a:pt x="9735" y="3715"/>
                  </a:lnTo>
                  <a:lnTo>
                    <a:pt x="9627" y="3840"/>
                  </a:lnTo>
                  <a:lnTo>
                    <a:pt x="72" y="12636"/>
                  </a:lnTo>
                  <a:lnTo>
                    <a:pt x="46" y="13074"/>
                  </a:lnTo>
                  <a:lnTo>
                    <a:pt x="1" y="15887"/>
                  </a:lnTo>
                  <a:lnTo>
                    <a:pt x="63" y="18405"/>
                  </a:lnTo>
                  <a:lnTo>
                    <a:pt x="206" y="20459"/>
                  </a:lnTo>
                  <a:lnTo>
                    <a:pt x="358" y="21816"/>
                  </a:lnTo>
                  <a:lnTo>
                    <a:pt x="564" y="23138"/>
                  </a:lnTo>
                  <a:lnTo>
                    <a:pt x="831" y="24370"/>
                  </a:lnTo>
                  <a:lnTo>
                    <a:pt x="1171" y="25477"/>
                  </a:lnTo>
                  <a:lnTo>
                    <a:pt x="1483" y="26201"/>
                  </a:lnTo>
                  <a:lnTo>
                    <a:pt x="1715" y="26629"/>
                  </a:lnTo>
                  <a:lnTo>
                    <a:pt x="1966" y="27004"/>
                  </a:lnTo>
                  <a:lnTo>
                    <a:pt x="2242" y="27326"/>
                  </a:lnTo>
                  <a:lnTo>
                    <a:pt x="2537" y="27585"/>
                  </a:lnTo>
                  <a:lnTo>
                    <a:pt x="2859" y="27772"/>
                  </a:lnTo>
                  <a:lnTo>
                    <a:pt x="3037" y="27835"/>
                  </a:lnTo>
                  <a:lnTo>
                    <a:pt x="3385" y="27942"/>
                  </a:lnTo>
                  <a:lnTo>
                    <a:pt x="4100" y="28121"/>
                  </a:lnTo>
                  <a:lnTo>
                    <a:pt x="5180" y="28299"/>
                  </a:lnTo>
                  <a:lnTo>
                    <a:pt x="6591" y="28388"/>
                  </a:lnTo>
                  <a:lnTo>
                    <a:pt x="7931" y="28353"/>
                  </a:lnTo>
                  <a:lnTo>
                    <a:pt x="9127" y="28237"/>
                  </a:lnTo>
                  <a:lnTo>
                    <a:pt x="10110" y="28085"/>
                  </a:lnTo>
                  <a:lnTo>
                    <a:pt x="11110" y="27871"/>
                  </a:lnTo>
                  <a:lnTo>
                    <a:pt x="11253" y="27835"/>
                  </a:lnTo>
                  <a:lnTo>
                    <a:pt x="12235" y="27013"/>
                  </a:lnTo>
                  <a:lnTo>
                    <a:pt x="16914" y="22923"/>
                  </a:lnTo>
                  <a:lnTo>
                    <a:pt x="18995" y="20968"/>
                  </a:lnTo>
                  <a:lnTo>
                    <a:pt x="19968" y="19959"/>
                  </a:lnTo>
                  <a:lnTo>
                    <a:pt x="20236" y="19610"/>
                  </a:lnTo>
                  <a:lnTo>
                    <a:pt x="20343" y="19459"/>
                  </a:lnTo>
                  <a:lnTo>
                    <a:pt x="20522" y="19119"/>
                  </a:lnTo>
                  <a:lnTo>
                    <a:pt x="20745" y="18548"/>
                  </a:lnTo>
                  <a:lnTo>
                    <a:pt x="20951" y="17699"/>
                  </a:lnTo>
                  <a:lnTo>
                    <a:pt x="21094" y="16806"/>
                  </a:lnTo>
                  <a:lnTo>
                    <a:pt x="21245" y="15449"/>
                  </a:lnTo>
                  <a:lnTo>
                    <a:pt x="21442" y="14243"/>
                  </a:lnTo>
                  <a:lnTo>
                    <a:pt x="21629" y="13574"/>
                  </a:lnTo>
                  <a:lnTo>
                    <a:pt x="21763" y="13306"/>
                  </a:lnTo>
                  <a:lnTo>
                    <a:pt x="22031" y="12815"/>
                  </a:lnTo>
                  <a:lnTo>
                    <a:pt x="22388" y="11913"/>
                  </a:lnTo>
                  <a:lnTo>
                    <a:pt x="22674" y="11243"/>
                  </a:lnTo>
                  <a:lnTo>
                    <a:pt x="22924" y="10779"/>
                  </a:lnTo>
                  <a:lnTo>
                    <a:pt x="23255" y="10287"/>
                  </a:lnTo>
                  <a:lnTo>
                    <a:pt x="23683" y="9770"/>
                  </a:lnTo>
                  <a:lnTo>
                    <a:pt x="23960" y="9484"/>
                  </a:lnTo>
                  <a:lnTo>
                    <a:pt x="24237" y="9198"/>
                  </a:lnTo>
                  <a:lnTo>
                    <a:pt x="24674" y="8618"/>
                  </a:lnTo>
                  <a:lnTo>
                    <a:pt x="24969" y="8046"/>
                  </a:lnTo>
                  <a:lnTo>
                    <a:pt x="25112" y="7510"/>
                  </a:lnTo>
                  <a:lnTo>
                    <a:pt x="25121" y="7019"/>
                  </a:lnTo>
                  <a:lnTo>
                    <a:pt x="25023" y="6698"/>
                  </a:lnTo>
                  <a:lnTo>
                    <a:pt x="24907" y="6510"/>
                  </a:lnTo>
                  <a:lnTo>
                    <a:pt x="24764" y="6340"/>
                  </a:lnTo>
                  <a:lnTo>
                    <a:pt x="24576" y="6198"/>
                  </a:lnTo>
                  <a:lnTo>
                    <a:pt x="24237" y="6028"/>
                  </a:lnTo>
                  <a:lnTo>
                    <a:pt x="23942" y="5965"/>
                  </a:lnTo>
                  <a:lnTo>
                    <a:pt x="23790" y="5939"/>
                  </a:lnTo>
                  <a:lnTo>
                    <a:pt x="23424" y="5930"/>
                  </a:lnTo>
                  <a:lnTo>
                    <a:pt x="22790" y="6001"/>
                  </a:lnTo>
                  <a:lnTo>
                    <a:pt x="21808" y="6278"/>
                  </a:lnTo>
                  <a:lnTo>
                    <a:pt x="20754" y="6742"/>
                  </a:lnTo>
                  <a:lnTo>
                    <a:pt x="19959" y="7216"/>
                  </a:lnTo>
                  <a:lnTo>
                    <a:pt x="19459" y="7582"/>
                  </a:lnTo>
                  <a:lnTo>
                    <a:pt x="18977" y="7992"/>
                  </a:lnTo>
                  <a:lnTo>
                    <a:pt x="18540" y="8448"/>
                  </a:lnTo>
                  <a:lnTo>
                    <a:pt x="18138" y="8939"/>
                  </a:lnTo>
                  <a:lnTo>
                    <a:pt x="17798" y="9484"/>
                  </a:lnTo>
                  <a:lnTo>
                    <a:pt x="17530" y="10064"/>
                  </a:lnTo>
                  <a:lnTo>
                    <a:pt x="17334" y="10680"/>
                  </a:lnTo>
                  <a:lnTo>
                    <a:pt x="17271" y="11011"/>
                  </a:lnTo>
                  <a:lnTo>
                    <a:pt x="17218" y="11332"/>
                  </a:lnTo>
                  <a:lnTo>
                    <a:pt x="17084" y="11841"/>
                  </a:lnTo>
                  <a:lnTo>
                    <a:pt x="16923" y="12207"/>
                  </a:lnTo>
                  <a:lnTo>
                    <a:pt x="16745" y="12440"/>
                  </a:lnTo>
                  <a:lnTo>
                    <a:pt x="16557" y="12565"/>
                  </a:lnTo>
                  <a:lnTo>
                    <a:pt x="16352" y="12582"/>
                  </a:lnTo>
                  <a:lnTo>
                    <a:pt x="16137" y="12511"/>
                  </a:lnTo>
                  <a:lnTo>
                    <a:pt x="15914" y="12359"/>
                  </a:lnTo>
                  <a:lnTo>
                    <a:pt x="15584" y="12020"/>
                  </a:lnTo>
                  <a:lnTo>
                    <a:pt x="15164" y="11413"/>
                  </a:lnTo>
                  <a:lnTo>
                    <a:pt x="14798" y="10716"/>
                  </a:lnTo>
                  <a:lnTo>
                    <a:pt x="14512" y="10055"/>
                  </a:lnTo>
                  <a:lnTo>
                    <a:pt x="14405" y="9770"/>
                  </a:lnTo>
                  <a:lnTo>
                    <a:pt x="14325" y="9502"/>
                  </a:lnTo>
                  <a:lnTo>
                    <a:pt x="14208" y="8966"/>
                  </a:lnTo>
                  <a:lnTo>
                    <a:pt x="14128" y="8207"/>
                  </a:lnTo>
                  <a:lnTo>
                    <a:pt x="14182" y="7037"/>
                  </a:lnTo>
                  <a:lnTo>
                    <a:pt x="14217" y="6849"/>
                  </a:lnTo>
                  <a:lnTo>
                    <a:pt x="16414" y="4653"/>
                  </a:lnTo>
                  <a:lnTo>
                    <a:pt x="16709" y="4751"/>
                  </a:lnTo>
                  <a:lnTo>
                    <a:pt x="18307" y="5188"/>
                  </a:lnTo>
                  <a:lnTo>
                    <a:pt x="19191" y="5367"/>
                  </a:lnTo>
                  <a:lnTo>
                    <a:pt x="19736" y="5439"/>
                  </a:lnTo>
                  <a:lnTo>
                    <a:pt x="19977" y="5447"/>
                  </a:lnTo>
                  <a:lnTo>
                    <a:pt x="20209" y="5439"/>
                  </a:lnTo>
                  <a:lnTo>
                    <a:pt x="20710" y="5376"/>
                  </a:lnTo>
                  <a:lnTo>
                    <a:pt x="21219" y="5242"/>
                  </a:lnTo>
                  <a:lnTo>
                    <a:pt x="21710" y="5055"/>
                  </a:lnTo>
                  <a:lnTo>
                    <a:pt x="22138" y="4831"/>
                  </a:lnTo>
                  <a:lnTo>
                    <a:pt x="22496" y="4590"/>
                  </a:lnTo>
                  <a:lnTo>
                    <a:pt x="22728" y="4340"/>
                  </a:lnTo>
                  <a:lnTo>
                    <a:pt x="22799" y="4153"/>
                  </a:lnTo>
                  <a:lnTo>
                    <a:pt x="22799" y="4037"/>
                  </a:lnTo>
                  <a:lnTo>
                    <a:pt x="22781" y="3974"/>
                  </a:lnTo>
                  <a:lnTo>
                    <a:pt x="22719" y="3858"/>
                  </a:lnTo>
                  <a:lnTo>
                    <a:pt x="22504" y="3554"/>
                  </a:lnTo>
                  <a:lnTo>
                    <a:pt x="22004" y="3027"/>
                  </a:lnTo>
                  <a:lnTo>
                    <a:pt x="21111" y="2233"/>
                  </a:lnTo>
                  <a:lnTo>
                    <a:pt x="20174" y="1474"/>
                  </a:lnTo>
                  <a:lnTo>
                    <a:pt x="19763" y="1170"/>
                  </a:lnTo>
                  <a:lnTo>
                    <a:pt x="19558" y="1027"/>
                  </a:lnTo>
                  <a:lnTo>
                    <a:pt x="19075" y="804"/>
                  </a:lnTo>
                  <a:lnTo>
                    <a:pt x="18531" y="616"/>
                  </a:lnTo>
                  <a:lnTo>
                    <a:pt x="17932" y="473"/>
                  </a:lnTo>
                  <a:lnTo>
                    <a:pt x="16271" y="215"/>
                  </a:lnTo>
                  <a:lnTo>
                    <a:pt x="14887" y="18"/>
                  </a:lnTo>
                  <a:lnTo>
                    <a:pt x="1470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858;p35">
              <a:extLst>
                <a:ext uri="{FF2B5EF4-FFF2-40B4-BE49-F238E27FC236}">
                  <a16:creationId xmlns:a16="http://schemas.microsoft.com/office/drawing/2014/main" xmlns="" id="{CDD01B8D-8B78-4B77-9E49-3E0FC84D9C98}"/>
                </a:ext>
              </a:extLst>
            </p:cNvPr>
            <p:cNvSpPr/>
            <p:nvPr/>
          </p:nvSpPr>
          <p:spPr>
            <a:xfrm>
              <a:off x="2462078" y="3269376"/>
              <a:ext cx="1041734" cy="772990"/>
            </a:xfrm>
            <a:custGeom>
              <a:avLst/>
              <a:gdLst/>
              <a:ahLst/>
              <a:cxnLst/>
              <a:rect l="l" t="t" r="r" b="b"/>
              <a:pathLst>
                <a:path w="15575" h="11557" extrusionOk="0">
                  <a:moveTo>
                    <a:pt x="9976" y="1"/>
                  </a:moveTo>
                  <a:lnTo>
                    <a:pt x="9243" y="90"/>
                  </a:lnTo>
                  <a:lnTo>
                    <a:pt x="9181" y="117"/>
                  </a:lnTo>
                  <a:lnTo>
                    <a:pt x="8708" y="63"/>
                  </a:lnTo>
                  <a:lnTo>
                    <a:pt x="7993" y="37"/>
                  </a:lnTo>
                  <a:lnTo>
                    <a:pt x="7493" y="90"/>
                  </a:lnTo>
                  <a:lnTo>
                    <a:pt x="7163" y="206"/>
                  </a:lnTo>
                  <a:lnTo>
                    <a:pt x="6823" y="474"/>
                  </a:lnTo>
                  <a:lnTo>
                    <a:pt x="6484" y="813"/>
                  </a:lnTo>
                  <a:lnTo>
                    <a:pt x="6163" y="1055"/>
                  </a:lnTo>
                  <a:lnTo>
                    <a:pt x="5930" y="1171"/>
                  </a:lnTo>
                  <a:lnTo>
                    <a:pt x="5475" y="1376"/>
                  </a:lnTo>
                  <a:lnTo>
                    <a:pt x="4769" y="1599"/>
                  </a:lnTo>
                  <a:lnTo>
                    <a:pt x="4207" y="1760"/>
                  </a:lnTo>
                  <a:lnTo>
                    <a:pt x="3805" y="1948"/>
                  </a:lnTo>
                  <a:lnTo>
                    <a:pt x="3510" y="2144"/>
                  </a:lnTo>
                  <a:lnTo>
                    <a:pt x="3350" y="2269"/>
                  </a:lnTo>
                  <a:lnTo>
                    <a:pt x="3189" y="2394"/>
                  </a:lnTo>
                  <a:lnTo>
                    <a:pt x="2894" y="2528"/>
                  </a:lnTo>
                  <a:lnTo>
                    <a:pt x="2474" y="2591"/>
                  </a:lnTo>
                  <a:lnTo>
                    <a:pt x="2046" y="2582"/>
                  </a:lnTo>
                  <a:lnTo>
                    <a:pt x="1715" y="2617"/>
                  </a:lnTo>
                  <a:lnTo>
                    <a:pt x="1349" y="2742"/>
                  </a:lnTo>
                  <a:lnTo>
                    <a:pt x="921" y="2983"/>
                  </a:lnTo>
                  <a:lnTo>
                    <a:pt x="680" y="3180"/>
                  </a:lnTo>
                  <a:lnTo>
                    <a:pt x="555" y="3287"/>
                  </a:lnTo>
                  <a:lnTo>
                    <a:pt x="358" y="3537"/>
                  </a:lnTo>
                  <a:lnTo>
                    <a:pt x="206" y="3823"/>
                  </a:lnTo>
                  <a:lnTo>
                    <a:pt x="108" y="4135"/>
                  </a:lnTo>
                  <a:lnTo>
                    <a:pt x="10" y="4653"/>
                  </a:lnTo>
                  <a:lnTo>
                    <a:pt x="1" y="5368"/>
                  </a:lnTo>
                  <a:lnTo>
                    <a:pt x="126" y="6395"/>
                  </a:lnTo>
                  <a:lnTo>
                    <a:pt x="358" y="7332"/>
                  </a:lnTo>
                  <a:lnTo>
                    <a:pt x="394" y="7431"/>
                  </a:lnTo>
                  <a:lnTo>
                    <a:pt x="715" y="7654"/>
                  </a:lnTo>
                  <a:lnTo>
                    <a:pt x="1358" y="8002"/>
                  </a:lnTo>
                  <a:lnTo>
                    <a:pt x="1974" y="8261"/>
                  </a:lnTo>
                  <a:lnTo>
                    <a:pt x="2537" y="8431"/>
                  </a:lnTo>
                  <a:lnTo>
                    <a:pt x="3269" y="8574"/>
                  </a:lnTo>
                  <a:lnTo>
                    <a:pt x="3859" y="8618"/>
                  </a:lnTo>
                  <a:lnTo>
                    <a:pt x="3912" y="8609"/>
                  </a:lnTo>
                  <a:lnTo>
                    <a:pt x="3984" y="8886"/>
                  </a:lnTo>
                  <a:lnTo>
                    <a:pt x="4135" y="9377"/>
                  </a:lnTo>
                  <a:lnTo>
                    <a:pt x="4323" y="9806"/>
                  </a:lnTo>
                  <a:lnTo>
                    <a:pt x="4528" y="10181"/>
                  </a:lnTo>
                  <a:lnTo>
                    <a:pt x="4743" y="10502"/>
                  </a:lnTo>
                  <a:lnTo>
                    <a:pt x="4975" y="10761"/>
                  </a:lnTo>
                  <a:lnTo>
                    <a:pt x="5207" y="10967"/>
                  </a:lnTo>
                  <a:lnTo>
                    <a:pt x="5439" y="11110"/>
                  </a:lnTo>
                  <a:lnTo>
                    <a:pt x="5564" y="11154"/>
                  </a:lnTo>
                  <a:lnTo>
                    <a:pt x="5948" y="11297"/>
                  </a:lnTo>
                  <a:lnTo>
                    <a:pt x="6618" y="11476"/>
                  </a:lnTo>
                  <a:lnTo>
                    <a:pt x="7163" y="11556"/>
                  </a:lnTo>
                  <a:lnTo>
                    <a:pt x="7600" y="11547"/>
                  </a:lnTo>
                  <a:lnTo>
                    <a:pt x="7931" y="11458"/>
                  </a:lnTo>
                  <a:lnTo>
                    <a:pt x="8172" y="11297"/>
                  </a:lnTo>
                  <a:lnTo>
                    <a:pt x="8333" y="11092"/>
                  </a:lnTo>
                  <a:lnTo>
                    <a:pt x="8431" y="10851"/>
                  </a:lnTo>
                  <a:lnTo>
                    <a:pt x="8484" y="10440"/>
                  </a:lnTo>
                  <a:lnTo>
                    <a:pt x="8413" y="9877"/>
                  </a:lnTo>
                  <a:lnTo>
                    <a:pt x="8199" y="9199"/>
                  </a:lnTo>
                  <a:lnTo>
                    <a:pt x="8145" y="9083"/>
                  </a:lnTo>
                  <a:lnTo>
                    <a:pt x="8377" y="9359"/>
                  </a:lnTo>
                  <a:lnTo>
                    <a:pt x="8833" y="9824"/>
                  </a:lnTo>
                  <a:lnTo>
                    <a:pt x="9279" y="10154"/>
                  </a:lnTo>
                  <a:lnTo>
                    <a:pt x="9726" y="10377"/>
                  </a:lnTo>
                  <a:lnTo>
                    <a:pt x="10145" y="10511"/>
                  </a:lnTo>
                  <a:lnTo>
                    <a:pt x="10556" y="10556"/>
                  </a:lnTo>
                  <a:lnTo>
                    <a:pt x="10940" y="10529"/>
                  </a:lnTo>
                  <a:lnTo>
                    <a:pt x="11306" y="10458"/>
                  </a:lnTo>
                  <a:lnTo>
                    <a:pt x="11806" y="10261"/>
                  </a:lnTo>
                  <a:lnTo>
                    <a:pt x="12342" y="9913"/>
                  </a:lnTo>
                  <a:lnTo>
                    <a:pt x="12887" y="9431"/>
                  </a:lnTo>
                  <a:lnTo>
                    <a:pt x="12958" y="9342"/>
                  </a:lnTo>
                  <a:lnTo>
                    <a:pt x="12967" y="9350"/>
                  </a:lnTo>
                  <a:lnTo>
                    <a:pt x="13119" y="9395"/>
                  </a:lnTo>
                  <a:lnTo>
                    <a:pt x="13485" y="9359"/>
                  </a:lnTo>
                  <a:lnTo>
                    <a:pt x="14119" y="9118"/>
                  </a:lnTo>
                  <a:lnTo>
                    <a:pt x="14575" y="8859"/>
                  </a:lnTo>
                  <a:lnTo>
                    <a:pt x="14691" y="8779"/>
                  </a:lnTo>
                  <a:lnTo>
                    <a:pt x="14896" y="8529"/>
                  </a:lnTo>
                  <a:lnTo>
                    <a:pt x="15075" y="8190"/>
                  </a:lnTo>
                  <a:lnTo>
                    <a:pt x="15218" y="7761"/>
                  </a:lnTo>
                  <a:lnTo>
                    <a:pt x="15387" y="7011"/>
                  </a:lnTo>
                  <a:lnTo>
                    <a:pt x="15521" y="5850"/>
                  </a:lnTo>
                  <a:lnTo>
                    <a:pt x="15575" y="4600"/>
                  </a:lnTo>
                  <a:lnTo>
                    <a:pt x="15557" y="3385"/>
                  </a:lnTo>
                  <a:lnTo>
                    <a:pt x="15476" y="2314"/>
                  </a:lnTo>
                  <a:lnTo>
                    <a:pt x="15360" y="1474"/>
                  </a:lnTo>
                  <a:lnTo>
                    <a:pt x="15289" y="1197"/>
                  </a:lnTo>
                  <a:lnTo>
                    <a:pt x="15209" y="974"/>
                  </a:lnTo>
                  <a:lnTo>
                    <a:pt x="14985" y="626"/>
                  </a:lnTo>
                  <a:lnTo>
                    <a:pt x="14682" y="403"/>
                  </a:lnTo>
                  <a:lnTo>
                    <a:pt x="14307" y="269"/>
                  </a:lnTo>
                  <a:lnTo>
                    <a:pt x="13601" y="171"/>
                  </a:lnTo>
                  <a:lnTo>
                    <a:pt x="12387" y="135"/>
                  </a:lnTo>
                  <a:lnTo>
                    <a:pt x="11663" y="72"/>
                  </a:lnTo>
                  <a:lnTo>
                    <a:pt x="10958" y="19"/>
                  </a:lnTo>
                  <a:lnTo>
                    <a:pt x="99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859;p35">
              <a:extLst>
                <a:ext uri="{FF2B5EF4-FFF2-40B4-BE49-F238E27FC236}">
                  <a16:creationId xmlns:a16="http://schemas.microsoft.com/office/drawing/2014/main" xmlns="" id="{61C2400C-BC4F-47F7-8199-E6630D8FFFBE}"/>
                </a:ext>
              </a:extLst>
            </p:cNvPr>
            <p:cNvSpPr/>
            <p:nvPr/>
          </p:nvSpPr>
          <p:spPr>
            <a:xfrm>
              <a:off x="5002897" y="2831611"/>
              <a:ext cx="1679616" cy="1898798"/>
            </a:xfrm>
            <a:custGeom>
              <a:avLst/>
              <a:gdLst/>
              <a:ahLst/>
              <a:cxnLst/>
              <a:rect l="l" t="t" r="r" b="b"/>
              <a:pathLst>
                <a:path w="25112" h="28389" extrusionOk="0">
                  <a:moveTo>
                    <a:pt x="10404" y="0"/>
                  </a:moveTo>
                  <a:lnTo>
                    <a:pt x="10235" y="18"/>
                  </a:lnTo>
                  <a:lnTo>
                    <a:pt x="8851" y="215"/>
                  </a:lnTo>
                  <a:lnTo>
                    <a:pt x="7190" y="473"/>
                  </a:lnTo>
                  <a:lnTo>
                    <a:pt x="6582" y="616"/>
                  </a:lnTo>
                  <a:lnTo>
                    <a:pt x="6038" y="804"/>
                  </a:lnTo>
                  <a:lnTo>
                    <a:pt x="5564" y="1027"/>
                  </a:lnTo>
                  <a:lnTo>
                    <a:pt x="5359" y="1170"/>
                  </a:lnTo>
                  <a:lnTo>
                    <a:pt x="4939" y="1474"/>
                  </a:lnTo>
                  <a:lnTo>
                    <a:pt x="4002" y="2233"/>
                  </a:lnTo>
                  <a:lnTo>
                    <a:pt x="3117" y="3027"/>
                  </a:lnTo>
                  <a:lnTo>
                    <a:pt x="2617" y="3554"/>
                  </a:lnTo>
                  <a:lnTo>
                    <a:pt x="2394" y="3858"/>
                  </a:lnTo>
                  <a:lnTo>
                    <a:pt x="2341" y="3974"/>
                  </a:lnTo>
                  <a:lnTo>
                    <a:pt x="2314" y="4037"/>
                  </a:lnTo>
                  <a:lnTo>
                    <a:pt x="2314" y="4153"/>
                  </a:lnTo>
                  <a:lnTo>
                    <a:pt x="2394" y="4340"/>
                  </a:lnTo>
                  <a:lnTo>
                    <a:pt x="2626" y="4590"/>
                  </a:lnTo>
                  <a:lnTo>
                    <a:pt x="2975" y="4831"/>
                  </a:lnTo>
                  <a:lnTo>
                    <a:pt x="3412" y="5055"/>
                  </a:lnTo>
                  <a:lnTo>
                    <a:pt x="3903" y="5242"/>
                  </a:lnTo>
                  <a:lnTo>
                    <a:pt x="4412" y="5376"/>
                  </a:lnTo>
                  <a:lnTo>
                    <a:pt x="4912" y="5439"/>
                  </a:lnTo>
                  <a:lnTo>
                    <a:pt x="5145" y="5447"/>
                  </a:lnTo>
                  <a:lnTo>
                    <a:pt x="5377" y="5439"/>
                  </a:lnTo>
                  <a:lnTo>
                    <a:pt x="5921" y="5367"/>
                  </a:lnTo>
                  <a:lnTo>
                    <a:pt x="6806" y="5188"/>
                  </a:lnTo>
                  <a:lnTo>
                    <a:pt x="8413" y="4751"/>
                  </a:lnTo>
                  <a:lnTo>
                    <a:pt x="8708" y="4653"/>
                  </a:lnTo>
                  <a:lnTo>
                    <a:pt x="10904" y="6849"/>
                  </a:lnTo>
                  <a:lnTo>
                    <a:pt x="10940" y="7037"/>
                  </a:lnTo>
                  <a:lnTo>
                    <a:pt x="10985" y="8207"/>
                  </a:lnTo>
                  <a:lnTo>
                    <a:pt x="10904" y="8966"/>
                  </a:lnTo>
                  <a:lnTo>
                    <a:pt x="10797" y="9502"/>
                  </a:lnTo>
                  <a:lnTo>
                    <a:pt x="10708" y="9770"/>
                  </a:lnTo>
                  <a:lnTo>
                    <a:pt x="10610" y="10055"/>
                  </a:lnTo>
                  <a:lnTo>
                    <a:pt x="10324" y="10716"/>
                  </a:lnTo>
                  <a:lnTo>
                    <a:pt x="9949" y="11413"/>
                  </a:lnTo>
                  <a:lnTo>
                    <a:pt x="9529" y="12020"/>
                  </a:lnTo>
                  <a:lnTo>
                    <a:pt x="9199" y="12359"/>
                  </a:lnTo>
                  <a:lnTo>
                    <a:pt x="8984" y="12511"/>
                  </a:lnTo>
                  <a:lnTo>
                    <a:pt x="8770" y="12582"/>
                  </a:lnTo>
                  <a:lnTo>
                    <a:pt x="8565" y="12565"/>
                  </a:lnTo>
                  <a:lnTo>
                    <a:pt x="8368" y="12440"/>
                  </a:lnTo>
                  <a:lnTo>
                    <a:pt x="8190" y="12207"/>
                  </a:lnTo>
                  <a:lnTo>
                    <a:pt x="8038" y="11841"/>
                  </a:lnTo>
                  <a:lnTo>
                    <a:pt x="7904" y="11332"/>
                  </a:lnTo>
                  <a:lnTo>
                    <a:pt x="7841" y="11011"/>
                  </a:lnTo>
                  <a:lnTo>
                    <a:pt x="7779" y="10680"/>
                  </a:lnTo>
                  <a:lnTo>
                    <a:pt x="7591" y="10064"/>
                  </a:lnTo>
                  <a:lnTo>
                    <a:pt x="7315" y="9484"/>
                  </a:lnTo>
                  <a:lnTo>
                    <a:pt x="6975" y="8939"/>
                  </a:lnTo>
                  <a:lnTo>
                    <a:pt x="6582" y="8448"/>
                  </a:lnTo>
                  <a:lnTo>
                    <a:pt x="6145" y="7992"/>
                  </a:lnTo>
                  <a:lnTo>
                    <a:pt x="5663" y="7582"/>
                  </a:lnTo>
                  <a:lnTo>
                    <a:pt x="5154" y="7216"/>
                  </a:lnTo>
                  <a:lnTo>
                    <a:pt x="4368" y="6742"/>
                  </a:lnTo>
                  <a:lnTo>
                    <a:pt x="3314" y="6278"/>
                  </a:lnTo>
                  <a:lnTo>
                    <a:pt x="2332" y="6001"/>
                  </a:lnTo>
                  <a:lnTo>
                    <a:pt x="1689" y="5930"/>
                  </a:lnTo>
                  <a:lnTo>
                    <a:pt x="1331" y="5939"/>
                  </a:lnTo>
                  <a:lnTo>
                    <a:pt x="1171" y="5965"/>
                  </a:lnTo>
                  <a:lnTo>
                    <a:pt x="885" y="6028"/>
                  </a:lnTo>
                  <a:lnTo>
                    <a:pt x="537" y="6198"/>
                  </a:lnTo>
                  <a:lnTo>
                    <a:pt x="358" y="6340"/>
                  </a:lnTo>
                  <a:lnTo>
                    <a:pt x="206" y="6510"/>
                  </a:lnTo>
                  <a:lnTo>
                    <a:pt x="99" y="6698"/>
                  </a:lnTo>
                  <a:lnTo>
                    <a:pt x="1" y="7019"/>
                  </a:lnTo>
                  <a:lnTo>
                    <a:pt x="1" y="7510"/>
                  </a:lnTo>
                  <a:lnTo>
                    <a:pt x="153" y="8046"/>
                  </a:lnTo>
                  <a:lnTo>
                    <a:pt x="447" y="8618"/>
                  </a:lnTo>
                  <a:lnTo>
                    <a:pt x="885" y="9198"/>
                  </a:lnTo>
                  <a:lnTo>
                    <a:pt x="1153" y="9484"/>
                  </a:lnTo>
                  <a:lnTo>
                    <a:pt x="1430" y="9770"/>
                  </a:lnTo>
                  <a:lnTo>
                    <a:pt x="1867" y="10287"/>
                  </a:lnTo>
                  <a:lnTo>
                    <a:pt x="2198" y="10779"/>
                  </a:lnTo>
                  <a:lnTo>
                    <a:pt x="2439" y="11243"/>
                  </a:lnTo>
                  <a:lnTo>
                    <a:pt x="2725" y="11913"/>
                  </a:lnTo>
                  <a:lnTo>
                    <a:pt x="3091" y="12815"/>
                  </a:lnTo>
                  <a:lnTo>
                    <a:pt x="3350" y="13306"/>
                  </a:lnTo>
                  <a:lnTo>
                    <a:pt x="3484" y="13574"/>
                  </a:lnTo>
                  <a:lnTo>
                    <a:pt x="3680" y="14243"/>
                  </a:lnTo>
                  <a:lnTo>
                    <a:pt x="3868" y="15449"/>
                  </a:lnTo>
                  <a:lnTo>
                    <a:pt x="4028" y="16806"/>
                  </a:lnTo>
                  <a:lnTo>
                    <a:pt x="4171" y="17699"/>
                  </a:lnTo>
                  <a:lnTo>
                    <a:pt x="4377" y="18548"/>
                  </a:lnTo>
                  <a:lnTo>
                    <a:pt x="4591" y="19119"/>
                  </a:lnTo>
                  <a:lnTo>
                    <a:pt x="4778" y="19459"/>
                  </a:lnTo>
                  <a:lnTo>
                    <a:pt x="4877" y="19610"/>
                  </a:lnTo>
                  <a:lnTo>
                    <a:pt x="5145" y="19959"/>
                  </a:lnTo>
                  <a:lnTo>
                    <a:pt x="6118" y="20968"/>
                  </a:lnTo>
                  <a:lnTo>
                    <a:pt x="8208" y="22923"/>
                  </a:lnTo>
                  <a:lnTo>
                    <a:pt x="12887" y="27013"/>
                  </a:lnTo>
                  <a:lnTo>
                    <a:pt x="13869" y="27835"/>
                  </a:lnTo>
                  <a:lnTo>
                    <a:pt x="14003" y="27871"/>
                  </a:lnTo>
                  <a:lnTo>
                    <a:pt x="15012" y="28085"/>
                  </a:lnTo>
                  <a:lnTo>
                    <a:pt x="15995" y="28237"/>
                  </a:lnTo>
                  <a:lnTo>
                    <a:pt x="17191" y="28353"/>
                  </a:lnTo>
                  <a:lnTo>
                    <a:pt x="18522" y="28388"/>
                  </a:lnTo>
                  <a:lnTo>
                    <a:pt x="19942" y="28299"/>
                  </a:lnTo>
                  <a:lnTo>
                    <a:pt x="21022" y="28121"/>
                  </a:lnTo>
                  <a:lnTo>
                    <a:pt x="21736" y="27942"/>
                  </a:lnTo>
                  <a:lnTo>
                    <a:pt x="22085" y="27835"/>
                  </a:lnTo>
                  <a:lnTo>
                    <a:pt x="22254" y="27772"/>
                  </a:lnTo>
                  <a:lnTo>
                    <a:pt x="22585" y="27585"/>
                  </a:lnTo>
                  <a:lnTo>
                    <a:pt x="22880" y="27326"/>
                  </a:lnTo>
                  <a:lnTo>
                    <a:pt x="23156" y="27004"/>
                  </a:lnTo>
                  <a:lnTo>
                    <a:pt x="23406" y="26629"/>
                  </a:lnTo>
                  <a:lnTo>
                    <a:pt x="23639" y="26201"/>
                  </a:lnTo>
                  <a:lnTo>
                    <a:pt x="23942" y="25477"/>
                  </a:lnTo>
                  <a:lnTo>
                    <a:pt x="24282" y="24370"/>
                  </a:lnTo>
                  <a:lnTo>
                    <a:pt x="24549" y="23138"/>
                  </a:lnTo>
                  <a:lnTo>
                    <a:pt x="24755" y="21816"/>
                  </a:lnTo>
                  <a:lnTo>
                    <a:pt x="24907" y="20459"/>
                  </a:lnTo>
                  <a:lnTo>
                    <a:pt x="25049" y="18405"/>
                  </a:lnTo>
                  <a:lnTo>
                    <a:pt x="25112" y="15887"/>
                  </a:lnTo>
                  <a:lnTo>
                    <a:pt x="25067" y="13074"/>
                  </a:lnTo>
                  <a:lnTo>
                    <a:pt x="25049" y="12636"/>
                  </a:lnTo>
                  <a:lnTo>
                    <a:pt x="15485" y="3840"/>
                  </a:lnTo>
                  <a:lnTo>
                    <a:pt x="15378" y="3715"/>
                  </a:lnTo>
                  <a:lnTo>
                    <a:pt x="14334" y="2572"/>
                  </a:lnTo>
                  <a:lnTo>
                    <a:pt x="13128" y="1456"/>
                  </a:lnTo>
                  <a:lnTo>
                    <a:pt x="12253" y="777"/>
                  </a:lnTo>
                  <a:lnTo>
                    <a:pt x="11601" y="375"/>
                  </a:lnTo>
                  <a:lnTo>
                    <a:pt x="11181" y="170"/>
                  </a:lnTo>
                  <a:lnTo>
                    <a:pt x="10779" y="45"/>
                  </a:lnTo>
                  <a:lnTo>
                    <a:pt x="1040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860;p35">
              <a:extLst>
                <a:ext uri="{FF2B5EF4-FFF2-40B4-BE49-F238E27FC236}">
                  <a16:creationId xmlns:a16="http://schemas.microsoft.com/office/drawing/2014/main" xmlns="" id="{C912103F-DF75-4658-A220-0704D22C7560}"/>
                </a:ext>
              </a:extLst>
            </p:cNvPr>
            <p:cNvSpPr/>
            <p:nvPr/>
          </p:nvSpPr>
          <p:spPr>
            <a:xfrm>
              <a:off x="5640844" y="3269376"/>
              <a:ext cx="1041667" cy="778943"/>
            </a:xfrm>
            <a:custGeom>
              <a:avLst/>
              <a:gdLst/>
              <a:ahLst/>
              <a:cxnLst/>
              <a:rect l="l" t="t" r="r" b="b"/>
              <a:pathLst>
                <a:path w="15574" h="11646" extrusionOk="0">
                  <a:moveTo>
                    <a:pt x="5590" y="1"/>
                  </a:moveTo>
                  <a:lnTo>
                    <a:pt x="4617" y="19"/>
                  </a:lnTo>
                  <a:lnTo>
                    <a:pt x="3911" y="72"/>
                  </a:lnTo>
                  <a:lnTo>
                    <a:pt x="3179" y="135"/>
                  </a:lnTo>
                  <a:lnTo>
                    <a:pt x="1965" y="171"/>
                  </a:lnTo>
                  <a:lnTo>
                    <a:pt x="1268" y="269"/>
                  </a:lnTo>
                  <a:lnTo>
                    <a:pt x="884" y="403"/>
                  </a:lnTo>
                  <a:lnTo>
                    <a:pt x="590" y="626"/>
                  </a:lnTo>
                  <a:lnTo>
                    <a:pt x="366" y="974"/>
                  </a:lnTo>
                  <a:lnTo>
                    <a:pt x="286" y="1197"/>
                  </a:lnTo>
                  <a:lnTo>
                    <a:pt x="214" y="1474"/>
                  </a:lnTo>
                  <a:lnTo>
                    <a:pt x="98" y="2314"/>
                  </a:lnTo>
                  <a:lnTo>
                    <a:pt x="18" y="3385"/>
                  </a:lnTo>
                  <a:lnTo>
                    <a:pt x="0" y="4600"/>
                  </a:lnTo>
                  <a:lnTo>
                    <a:pt x="45" y="5850"/>
                  </a:lnTo>
                  <a:lnTo>
                    <a:pt x="179" y="7011"/>
                  </a:lnTo>
                  <a:lnTo>
                    <a:pt x="348" y="7761"/>
                  </a:lnTo>
                  <a:lnTo>
                    <a:pt x="500" y="8190"/>
                  </a:lnTo>
                  <a:lnTo>
                    <a:pt x="670" y="8529"/>
                  </a:lnTo>
                  <a:lnTo>
                    <a:pt x="884" y="8779"/>
                  </a:lnTo>
                  <a:lnTo>
                    <a:pt x="1000" y="8859"/>
                  </a:lnTo>
                  <a:lnTo>
                    <a:pt x="1456" y="9118"/>
                  </a:lnTo>
                  <a:lnTo>
                    <a:pt x="2090" y="9359"/>
                  </a:lnTo>
                  <a:lnTo>
                    <a:pt x="2456" y="9395"/>
                  </a:lnTo>
                  <a:lnTo>
                    <a:pt x="2599" y="9350"/>
                  </a:lnTo>
                  <a:lnTo>
                    <a:pt x="2617" y="9342"/>
                  </a:lnTo>
                  <a:lnTo>
                    <a:pt x="2670" y="9431"/>
                  </a:lnTo>
                  <a:lnTo>
                    <a:pt x="3090" y="9940"/>
                  </a:lnTo>
                  <a:lnTo>
                    <a:pt x="3545" y="10297"/>
                  </a:lnTo>
                  <a:lnTo>
                    <a:pt x="3983" y="10520"/>
                  </a:lnTo>
                  <a:lnTo>
                    <a:pt x="4313" y="10610"/>
                  </a:lnTo>
                  <a:lnTo>
                    <a:pt x="4679" y="10654"/>
                  </a:lnTo>
                  <a:lnTo>
                    <a:pt x="5072" y="10636"/>
                  </a:lnTo>
                  <a:lnTo>
                    <a:pt x="5501" y="10529"/>
                  </a:lnTo>
                  <a:lnTo>
                    <a:pt x="5965" y="10342"/>
                  </a:lnTo>
                  <a:lnTo>
                    <a:pt x="6457" y="10038"/>
                  </a:lnTo>
                  <a:lnTo>
                    <a:pt x="6974" y="9618"/>
                  </a:lnTo>
                  <a:lnTo>
                    <a:pt x="7251" y="9350"/>
                  </a:lnTo>
                  <a:lnTo>
                    <a:pt x="7216" y="9467"/>
                  </a:lnTo>
                  <a:lnTo>
                    <a:pt x="7117" y="10110"/>
                  </a:lnTo>
                  <a:lnTo>
                    <a:pt x="7144" y="10645"/>
                  </a:lnTo>
                  <a:lnTo>
                    <a:pt x="7260" y="11020"/>
                  </a:lnTo>
                  <a:lnTo>
                    <a:pt x="7403" y="11253"/>
                  </a:lnTo>
                  <a:lnTo>
                    <a:pt x="7608" y="11431"/>
                  </a:lnTo>
                  <a:lnTo>
                    <a:pt x="7885" y="11574"/>
                  </a:lnTo>
                  <a:lnTo>
                    <a:pt x="8242" y="11645"/>
                  </a:lnTo>
                  <a:lnTo>
                    <a:pt x="8689" y="11637"/>
                  </a:lnTo>
                  <a:lnTo>
                    <a:pt x="9234" y="11538"/>
                  </a:lnTo>
                  <a:lnTo>
                    <a:pt x="9886" y="11342"/>
                  </a:lnTo>
                  <a:lnTo>
                    <a:pt x="10261" y="11199"/>
                  </a:lnTo>
                  <a:lnTo>
                    <a:pt x="10287" y="11190"/>
                  </a:lnTo>
                  <a:lnTo>
                    <a:pt x="10573" y="10967"/>
                  </a:lnTo>
                  <a:lnTo>
                    <a:pt x="10904" y="10556"/>
                  </a:lnTo>
                  <a:lnTo>
                    <a:pt x="11136" y="10154"/>
                  </a:lnTo>
                  <a:lnTo>
                    <a:pt x="11368" y="9627"/>
                  </a:lnTo>
                  <a:lnTo>
                    <a:pt x="11582" y="8949"/>
                  </a:lnTo>
                  <a:lnTo>
                    <a:pt x="11681" y="8538"/>
                  </a:lnTo>
                  <a:lnTo>
                    <a:pt x="11734" y="8547"/>
                  </a:lnTo>
                  <a:lnTo>
                    <a:pt x="12315" y="8520"/>
                  </a:lnTo>
                  <a:lnTo>
                    <a:pt x="13038" y="8404"/>
                  </a:lnTo>
                  <a:lnTo>
                    <a:pt x="13600" y="8243"/>
                  </a:lnTo>
                  <a:lnTo>
                    <a:pt x="14217" y="8002"/>
                  </a:lnTo>
                  <a:lnTo>
                    <a:pt x="14860" y="7654"/>
                  </a:lnTo>
                  <a:lnTo>
                    <a:pt x="15181" y="7431"/>
                  </a:lnTo>
                  <a:lnTo>
                    <a:pt x="15217" y="7332"/>
                  </a:lnTo>
                  <a:lnTo>
                    <a:pt x="15449" y="6395"/>
                  </a:lnTo>
                  <a:lnTo>
                    <a:pt x="15574" y="5368"/>
                  </a:lnTo>
                  <a:lnTo>
                    <a:pt x="15556" y="4653"/>
                  </a:lnTo>
                  <a:lnTo>
                    <a:pt x="15467" y="4135"/>
                  </a:lnTo>
                  <a:lnTo>
                    <a:pt x="15360" y="3823"/>
                  </a:lnTo>
                  <a:lnTo>
                    <a:pt x="15217" y="3537"/>
                  </a:lnTo>
                  <a:lnTo>
                    <a:pt x="15011" y="3287"/>
                  </a:lnTo>
                  <a:lnTo>
                    <a:pt x="14895" y="3180"/>
                  </a:lnTo>
                  <a:lnTo>
                    <a:pt x="14654" y="2983"/>
                  </a:lnTo>
                  <a:lnTo>
                    <a:pt x="14226" y="2742"/>
                  </a:lnTo>
                  <a:lnTo>
                    <a:pt x="13851" y="2617"/>
                  </a:lnTo>
                  <a:lnTo>
                    <a:pt x="13529" y="2582"/>
                  </a:lnTo>
                  <a:lnTo>
                    <a:pt x="13091" y="2591"/>
                  </a:lnTo>
                  <a:lnTo>
                    <a:pt x="12672" y="2528"/>
                  </a:lnTo>
                  <a:lnTo>
                    <a:pt x="12377" y="2394"/>
                  </a:lnTo>
                  <a:lnTo>
                    <a:pt x="12216" y="2269"/>
                  </a:lnTo>
                  <a:lnTo>
                    <a:pt x="12056" y="2144"/>
                  </a:lnTo>
                  <a:lnTo>
                    <a:pt x="11770" y="1948"/>
                  </a:lnTo>
                  <a:lnTo>
                    <a:pt x="11359" y="1760"/>
                  </a:lnTo>
                  <a:lnTo>
                    <a:pt x="10796" y="1599"/>
                  </a:lnTo>
                  <a:lnTo>
                    <a:pt x="10091" y="1376"/>
                  </a:lnTo>
                  <a:lnTo>
                    <a:pt x="9636" y="1171"/>
                  </a:lnTo>
                  <a:lnTo>
                    <a:pt x="9412" y="1055"/>
                  </a:lnTo>
                  <a:lnTo>
                    <a:pt x="9082" y="813"/>
                  </a:lnTo>
                  <a:lnTo>
                    <a:pt x="8752" y="474"/>
                  </a:lnTo>
                  <a:lnTo>
                    <a:pt x="8412" y="206"/>
                  </a:lnTo>
                  <a:lnTo>
                    <a:pt x="8073" y="90"/>
                  </a:lnTo>
                  <a:lnTo>
                    <a:pt x="7582" y="37"/>
                  </a:lnTo>
                  <a:lnTo>
                    <a:pt x="6867" y="63"/>
                  </a:lnTo>
                  <a:lnTo>
                    <a:pt x="6385" y="117"/>
                  </a:lnTo>
                  <a:lnTo>
                    <a:pt x="6331" y="90"/>
                  </a:lnTo>
                  <a:lnTo>
                    <a:pt x="559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861;p35">
              <a:extLst>
                <a:ext uri="{FF2B5EF4-FFF2-40B4-BE49-F238E27FC236}">
                  <a16:creationId xmlns:a16="http://schemas.microsoft.com/office/drawing/2014/main" xmlns="" id="{AC88752B-807B-463B-ACC9-81746EA57942}"/>
                </a:ext>
              </a:extLst>
            </p:cNvPr>
            <p:cNvSpPr/>
            <p:nvPr/>
          </p:nvSpPr>
          <p:spPr>
            <a:xfrm>
              <a:off x="2608422" y="3349438"/>
              <a:ext cx="906760" cy="959867"/>
            </a:xfrm>
            <a:custGeom>
              <a:avLst/>
              <a:gdLst/>
              <a:ahLst/>
              <a:cxnLst/>
              <a:rect l="l" t="t" r="r" b="b"/>
              <a:pathLst>
                <a:path w="13557" h="14351" extrusionOk="0">
                  <a:moveTo>
                    <a:pt x="4778" y="0"/>
                  </a:moveTo>
                  <a:lnTo>
                    <a:pt x="4743" y="9"/>
                  </a:lnTo>
                  <a:lnTo>
                    <a:pt x="4707" y="72"/>
                  </a:lnTo>
                  <a:lnTo>
                    <a:pt x="4743" y="108"/>
                  </a:lnTo>
                  <a:lnTo>
                    <a:pt x="5171" y="384"/>
                  </a:lnTo>
                  <a:lnTo>
                    <a:pt x="6091" y="867"/>
                  </a:lnTo>
                  <a:lnTo>
                    <a:pt x="7046" y="1313"/>
                  </a:lnTo>
                  <a:lnTo>
                    <a:pt x="7984" y="1760"/>
                  </a:lnTo>
                  <a:lnTo>
                    <a:pt x="8440" y="2019"/>
                  </a:lnTo>
                  <a:lnTo>
                    <a:pt x="8707" y="2179"/>
                  </a:lnTo>
                  <a:lnTo>
                    <a:pt x="9118" y="2545"/>
                  </a:lnTo>
                  <a:lnTo>
                    <a:pt x="9404" y="2956"/>
                  </a:lnTo>
                  <a:lnTo>
                    <a:pt x="9618" y="3456"/>
                  </a:lnTo>
                  <a:lnTo>
                    <a:pt x="9699" y="3760"/>
                  </a:lnTo>
                  <a:lnTo>
                    <a:pt x="9743" y="3912"/>
                  </a:lnTo>
                  <a:lnTo>
                    <a:pt x="9779" y="4064"/>
                  </a:lnTo>
                  <a:lnTo>
                    <a:pt x="9967" y="5207"/>
                  </a:lnTo>
                  <a:lnTo>
                    <a:pt x="10261" y="7153"/>
                  </a:lnTo>
                  <a:lnTo>
                    <a:pt x="10315" y="7957"/>
                  </a:lnTo>
                  <a:lnTo>
                    <a:pt x="10297" y="8386"/>
                  </a:lnTo>
                  <a:lnTo>
                    <a:pt x="10270" y="8546"/>
                  </a:lnTo>
                  <a:lnTo>
                    <a:pt x="10226" y="8663"/>
                  </a:lnTo>
                  <a:lnTo>
                    <a:pt x="10074" y="8868"/>
                  </a:lnTo>
                  <a:lnTo>
                    <a:pt x="9842" y="9038"/>
                  </a:lnTo>
                  <a:lnTo>
                    <a:pt x="9574" y="9163"/>
                  </a:lnTo>
                  <a:lnTo>
                    <a:pt x="9127" y="9297"/>
                  </a:lnTo>
                  <a:lnTo>
                    <a:pt x="8565" y="9386"/>
                  </a:lnTo>
                  <a:lnTo>
                    <a:pt x="8359" y="9395"/>
                  </a:lnTo>
                  <a:lnTo>
                    <a:pt x="8163" y="9395"/>
                  </a:lnTo>
                  <a:lnTo>
                    <a:pt x="7805" y="9350"/>
                  </a:lnTo>
                  <a:lnTo>
                    <a:pt x="7493" y="9234"/>
                  </a:lnTo>
                  <a:lnTo>
                    <a:pt x="7225" y="9073"/>
                  </a:lnTo>
                  <a:lnTo>
                    <a:pt x="6877" y="8752"/>
                  </a:lnTo>
                  <a:lnTo>
                    <a:pt x="6466" y="8225"/>
                  </a:lnTo>
                  <a:lnTo>
                    <a:pt x="6261" y="7939"/>
                  </a:lnTo>
                  <a:lnTo>
                    <a:pt x="6082" y="7127"/>
                  </a:lnTo>
                  <a:lnTo>
                    <a:pt x="5761" y="5689"/>
                  </a:lnTo>
                  <a:lnTo>
                    <a:pt x="5493" y="4805"/>
                  </a:lnTo>
                  <a:lnTo>
                    <a:pt x="5287" y="4323"/>
                  </a:lnTo>
                  <a:lnTo>
                    <a:pt x="5037" y="3930"/>
                  </a:lnTo>
                  <a:lnTo>
                    <a:pt x="4734" y="3653"/>
                  </a:lnTo>
                  <a:lnTo>
                    <a:pt x="4546" y="3564"/>
                  </a:lnTo>
                  <a:lnTo>
                    <a:pt x="4323" y="3430"/>
                  </a:lnTo>
                  <a:lnTo>
                    <a:pt x="3751" y="2974"/>
                  </a:lnTo>
                  <a:lnTo>
                    <a:pt x="3528" y="2849"/>
                  </a:lnTo>
                  <a:lnTo>
                    <a:pt x="3510" y="2849"/>
                  </a:lnTo>
                  <a:lnTo>
                    <a:pt x="3510" y="2858"/>
                  </a:lnTo>
                  <a:lnTo>
                    <a:pt x="3349" y="2796"/>
                  </a:lnTo>
                  <a:lnTo>
                    <a:pt x="3198" y="2733"/>
                  </a:lnTo>
                  <a:lnTo>
                    <a:pt x="2251" y="2251"/>
                  </a:lnTo>
                  <a:lnTo>
                    <a:pt x="1376" y="1804"/>
                  </a:lnTo>
                  <a:lnTo>
                    <a:pt x="1304" y="1778"/>
                  </a:lnTo>
                  <a:lnTo>
                    <a:pt x="1206" y="1822"/>
                  </a:lnTo>
                  <a:lnTo>
                    <a:pt x="1144" y="1911"/>
                  </a:lnTo>
                  <a:lnTo>
                    <a:pt x="1171" y="2019"/>
                  </a:lnTo>
                  <a:lnTo>
                    <a:pt x="1224" y="2063"/>
                  </a:lnTo>
                  <a:lnTo>
                    <a:pt x="1706" y="2313"/>
                  </a:lnTo>
                  <a:lnTo>
                    <a:pt x="2796" y="2840"/>
                  </a:lnTo>
                  <a:lnTo>
                    <a:pt x="3608" y="3296"/>
                  </a:lnTo>
                  <a:lnTo>
                    <a:pt x="4108" y="3644"/>
                  </a:lnTo>
                  <a:lnTo>
                    <a:pt x="4546" y="4028"/>
                  </a:lnTo>
                  <a:lnTo>
                    <a:pt x="4912" y="4465"/>
                  </a:lnTo>
                  <a:lnTo>
                    <a:pt x="5055" y="4707"/>
                  </a:lnTo>
                  <a:lnTo>
                    <a:pt x="5189" y="4983"/>
                  </a:lnTo>
                  <a:lnTo>
                    <a:pt x="5385" y="5573"/>
                  </a:lnTo>
                  <a:lnTo>
                    <a:pt x="5564" y="6493"/>
                  </a:lnTo>
                  <a:lnTo>
                    <a:pt x="5671" y="7100"/>
                  </a:lnTo>
                  <a:lnTo>
                    <a:pt x="5778" y="7698"/>
                  </a:lnTo>
                  <a:lnTo>
                    <a:pt x="6002" y="8904"/>
                  </a:lnTo>
                  <a:lnTo>
                    <a:pt x="6162" y="9493"/>
                  </a:lnTo>
                  <a:lnTo>
                    <a:pt x="5975" y="9627"/>
                  </a:lnTo>
                  <a:lnTo>
                    <a:pt x="5591" y="9832"/>
                  </a:lnTo>
                  <a:lnTo>
                    <a:pt x="5198" y="9975"/>
                  </a:lnTo>
                  <a:lnTo>
                    <a:pt x="4805" y="10038"/>
                  </a:lnTo>
                  <a:lnTo>
                    <a:pt x="4421" y="10029"/>
                  </a:lnTo>
                  <a:lnTo>
                    <a:pt x="4037" y="9939"/>
                  </a:lnTo>
                  <a:lnTo>
                    <a:pt x="3653" y="9761"/>
                  </a:lnTo>
                  <a:lnTo>
                    <a:pt x="3278" y="9502"/>
                  </a:lnTo>
                  <a:lnTo>
                    <a:pt x="3099" y="9332"/>
                  </a:lnTo>
                  <a:lnTo>
                    <a:pt x="2948" y="9172"/>
                  </a:lnTo>
                  <a:lnTo>
                    <a:pt x="2671" y="8823"/>
                  </a:lnTo>
                  <a:lnTo>
                    <a:pt x="2314" y="8261"/>
                  </a:lnTo>
                  <a:lnTo>
                    <a:pt x="2117" y="7868"/>
                  </a:lnTo>
                  <a:lnTo>
                    <a:pt x="2001" y="7600"/>
                  </a:lnTo>
                  <a:lnTo>
                    <a:pt x="1805" y="7225"/>
                  </a:lnTo>
                  <a:lnTo>
                    <a:pt x="1626" y="7010"/>
                  </a:lnTo>
                  <a:lnTo>
                    <a:pt x="1510" y="6930"/>
                  </a:lnTo>
                  <a:lnTo>
                    <a:pt x="1412" y="6653"/>
                  </a:lnTo>
                  <a:lnTo>
                    <a:pt x="1153" y="6126"/>
                  </a:lnTo>
                  <a:lnTo>
                    <a:pt x="813" y="5626"/>
                  </a:lnTo>
                  <a:lnTo>
                    <a:pt x="420" y="5207"/>
                  </a:lnTo>
                  <a:lnTo>
                    <a:pt x="197" y="5046"/>
                  </a:lnTo>
                  <a:lnTo>
                    <a:pt x="170" y="5037"/>
                  </a:lnTo>
                  <a:lnTo>
                    <a:pt x="135" y="5073"/>
                  </a:lnTo>
                  <a:lnTo>
                    <a:pt x="144" y="5099"/>
                  </a:lnTo>
                  <a:lnTo>
                    <a:pt x="519" y="5617"/>
                  </a:lnTo>
                  <a:lnTo>
                    <a:pt x="903" y="6135"/>
                  </a:lnTo>
                  <a:lnTo>
                    <a:pt x="1135" y="6528"/>
                  </a:lnTo>
                  <a:lnTo>
                    <a:pt x="1331" y="6930"/>
                  </a:lnTo>
                  <a:lnTo>
                    <a:pt x="1063" y="6680"/>
                  </a:lnTo>
                  <a:lnTo>
                    <a:pt x="787" y="6430"/>
                  </a:lnTo>
                  <a:lnTo>
                    <a:pt x="617" y="6269"/>
                  </a:lnTo>
                  <a:lnTo>
                    <a:pt x="251" y="5948"/>
                  </a:lnTo>
                  <a:lnTo>
                    <a:pt x="54" y="5823"/>
                  </a:lnTo>
                  <a:lnTo>
                    <a:pt x="27" y="5823"/>
                  </a:lnTo>
                  <a:lnTo>
                    <a:pt x="1" y="5850"/>
                  </a:lnTo>
                  <a:lnTo>
                    <a:pt x="10" y="5867"/>
                  </a:lnTo>
                  <a:lnTo>
                    <a:pt x="161" y="6064"/>
                  </a:lnTo>
                  <a:lnTo>
                    <a:pt x="536" y="6412"/>
                  </a:lnTo>
                  <a:lnTo>
                    <a:pt x="733" y="6573"/>
                  </a:lnTo>
                  <a:lnTo>
                    <a:pt x="1090" y="6885"/>
                  </a:lnTo>
                  <a:lnTo>
                    <a:pt x="1465" y="7189"/>
                  </a:lnTo>
                  <a:lnTo>
                    <a:pt x="1483" y="7234"/>
                  </a:lnTo>
                  <a:lnTo>
                    <a:pt x="1501" y="7269"/>
                  </a:lnTo>
                  <a:lnTo>
                    <a:pt x="1680" y="7761"/>
                  </a:lnTo>
                  <a:lnTo>
                    <a:pt x="2001" y="8475"/>
                  </a:lnTo>
                  <a:lnTo>
                    <a:pt x="2260" y="8939"/>
                  </a:lnTo>
                  <a:lnTo>
                    <a:pt x="2421" y="9172"/>
                  </a:lnTo>
                  <a:lnTo>
                    <a:pt x="2573" y="9368"/>
                  </a:lnTo>
                  <a:lnTo>
                    <a:pt x="2930" y="9761"/>
                  </a:lnTo>
                  <a:lnTo>
                    <a:pt x="3349" y="10091"/>
                  </a:lnTo>
                  <a:lnTo>
                    <a:pt x="3814" y="10323"/>
                  </a:lnTo>
                  <a:lnTo>
                    <a:pt x="4055" y="10368"/>
                  </a:lnTo>
                  <a:lnTo>
                    <a:pt x="4341" y="10413"/>
                  </a:lnTo>
                  <a:lnTo>
                    <a:pt x="4841" y="10440"/>
                  </a:lnTo>
                  <a:lnTo>
                    <a:pt x="5252" y="10422"/>
                  </a:lnTo>
                  <a:lnTo>
                    <a:pt x="5591" y="10359"/>
                  </a:lnTo>
                  <a:lnTo>
                    <a:pt x="5850" y="10252"/>
                  </a:lnTo>
                  <a:lnTo>
                    <a:pt x="6055" y="10118"/>
                  </a:lnTo>
                  <a:lnTo>
                    <a:pt x="6207" y="9957"/>
                  </a:lnTo>
                  <a:lnTo>
                    <a:pt x="6305" y="9779"/>
                  </a:lnTo>
                  <a:lnTo>
                    <a:pt x="6386" y="9493"/>
                  </a:lnTo>
                  <a:lnTo>
                    <a:pt x="6386" y="9100"/>
                  </a:lnTo>
                  <a:lnTo>
                    <a:pt x="6278" y="8582"/>
                  </a:lnTo>
                  <a:lnTo>
                    <a:pt x="6234" y="8395"/>
                  </a:lnTo>
                  <a:lnTo>
                    <a:pt x="6243" y="8386"/>
                  </a:lnTo>
                  <a:lnTo>
                    <a:pt x="6252" y="8377"/>
                  </a:lnTo>
                  <a:lnTo>
                    <a:pt x="6341" y="8537"/>
                  </a:lnTo>
                  <a:lnTo>
                    <a:pt x="6537" y="8841"/>
                  </a:lnTo>
                  <a:lnTo>
                    <a:pt x="6779" y="9109"/>
                  </a:lnTo>
                  <a:lnTo>
                    <a:pt x="7038" y="9341"/>
                  </a:lnTo>
                  <a:lnTo>
                    <a:pt x="7332" y="9520"/>
                  </a:lnTo>
                  <a:lnTo>
                    <a:pt x="7654" y="9654"/>
                  </a:lnTo>
                  <a:lnTo>
                    <a:pt x="8002" y="9734"/>
                  </a:lnTo>
                  <a:lnTo>
                    <a:pt x="8386" y="9752"/>
                  </a:lnTo>
                  <a:lnTo>
                    <a:pt x="8591" y="9734"/>
                  </a:lnTo>
                  <a:lnTo>
                    <a:pt x="8770" y="9725"/>
                  </a:lnTo>
                  <a:lnTo>
                    <a:pt x="8993" y="9698"/>
                  </a:lnTo>
                  <a:lnTo>
                    <a:pt x="8913" y="9850"/>
                  </a:lnTo>
                  <a:lnTo>
                    <a:pt x="8779" y="10190"/>
                  </a:lnTo>
                  <a:lnTo>
                    <a:pt x="8627" y="10707"/>
                  </a:lnTo>
                  <a:lnTo>
                    <a:pt x="8547" y="10993"/>
                  </a:lnTo>
                  <a:lnTo>
                    <a:pt x="8431" y="11395"/>
                  </a:lnTo>
                  <a:lnTo>
                    <a:pt x="8234" y="12208"/>
                  </a:lnTo>
                  <a:lnTo>
                    <a:pt x="8100" y="13038"/>
                  </a:lnTo>
                  <a:lnTo>
                    <a:pt x="8029" y="13869"/>
                  </a:lnTo>
                  <a:lnTo>
                    <a:pt x="8038" y="14288"/>
                  </a:lnTo>
                  <a:lnTo>
                    <a:pt x="8047" y="14342"/>
                  </a:lnTo>
                  <a:lnTo>
                    <a:pt x="8145" y="14351"/>
                  </a:lnTo>
                  <a:lnTo>
                    <a:pt x="8172" y="14306"/>
                  </a:lnTo>
                  <a:lnTo>
                    <a:pt x="8431" y="13083"/>
                  </a:lnTo>
                  <a:lnTo>
                    <a:pt x="8698" y="11859"/>
                  </a:lnTo>
                  <a:lnTo>
                    <a:pt x="8788" y="11431"/>
                  </a:lnTo>
                  <a:lnTo>
                    <a:pt x="9020" y="10448"/>
                  </a:lnTo>
                  <a:lnTo>
                    <a:pt x="9190" y="10002"/>
                  </a:lnTo>
                  <a:lnTo>
                    <a:pt x="9315" y="9752"/>
                  </a:lnTo>
                  <a:lnTo>
                    <a:pt x="9395" y="9645"/>
                  </a:lnTo>
                  <a:lnTo>
                    <a:pt x="9654" y="9591"/>
                  </a:lnTo>
                  <a:lnTo>
                    <a:pt x="10029" y="9430"/>
                  </a:lnTo>
                  <a:lnTo>
                    <a:pt x="10252" y="9261"/>
                  </a:lnTo>
                  <a:lnTo>
                    <a:pt x="10440" y="9046"/>
                  </a:lnTo>
                  <a:lnTo>
                    <a:pt x="10583" y="8770"/>
                  </a:lnTo>
                  <a:lnTo>
                    <a:pt x="10663" y="8430"/>
                  </a:lnTo>
                  <a:lnTo>
                    <a:pt x="10672" y="8002"/>
                  </a:lnTo>
                  <a:lnTo>
                    <a:pt x="10645" y="7752"/>
                  </a:lnTo>
                  <a:lnTo>
                    <a:pt x="10797" y="7832"/>
                  </a:lnTo>
                  <a:lnTo>
                    <a:pt x="11127" y="7930"/>
                  </a:lnTo>
                  <a:lnTo>
                    <a:pt x="11458" y="7957"/>
                  </a:lnTo>
                  <a:lnTo>
                    <a:pt x="11788" y="7912"/>
                  </a:lnTo>
                  <a:lnTo>
                    <a:pt x="12110" y="7814"/>
                  </a:lnTo>
                  <a:lnTo>
                    <a:pt x="12413" y="7653"/>
                  </a:lnTo>
                  <a:lnTo>
                    <a:pt x="12672" y="7439"/>
                  </a:lnTo>
                  <a:lnTo>
                    <a:pt x="12896" y="7189"/>
                  </a:lnTo>
                  <a:lnTo>
                    <a:pt x="12985" y="7046"/>
                  </a:lnTo>
                  <a:lnTo>
                    <a:pt x="13083" y="6868"/>
                  </a:lnTo>
                  <a:lnTo>
                    <a:pt x="13208" y="6501"/>
                  </a:lnTo>
                  <a:lnTo>
                    <a:pt x="13333" y="5930"/>
                  </a:lnTo>
                  <a:lnTo>
                    <a:pt x="13378" y="5546"/>
                  </a:lnTo>
                  <a:lnTo>
                    <a:pt x="13458" y="4939"/>
                  </a:lnTo>
                  <a:lnTo>
                    <a:pt x="13556" y="4001"/>
                  </a:lnTo>
                  <a:lnTo>
                    <a:pt x="13547" y="3385"/>
                  </a:lnTo>
                  <a:lnTo>
                    <a:pt x="13494" y="3081"/>
                  </a:lnTo>
                  <a:lnTo>
                    <a:pt x="13467" y="3028"/>
                  </a:lnTo>
                  <a:lnTo>
                    <a:pt x="13351" y="3019"/>
                  </a:lnTo>
                  <a:lnTo>
                    <a:pt x="13315" y="3063"/>
                  </a:lnTo>
                  <a:lnTo>
                    <a:pt x="13181" y="3403"/>
                  </a:lnTo>
                  <a:lnTo>
                    <a:pt x="13047" y="4135"/>
                  </a:lnTo>
                  <a:lnTo>
                    <a:pt x="12976" y="5269"/>
                  </a:lnTo>
                  <a:lnTo>
                    <a:pt x="12896" y="6010"/>
                  </a:lnTo>
                  <a:lnTo>
                    <a:pt x="12851" y="6216"/>
                  </a:lnTo>
                  <a:lnTo>
                    <a:pt x="12735" y="6618"/>
                  </a:lnTo>
                  <a:lnTo>
                    <a:pt x="12556" y="6984"/>
                  </a:lnTo>
                  <a:lnTo>
                    <a:pt x="12270" y="7296"/>
                  </a:lnTo>
                  <a:lnTo>
                    <a:pt x="12092" y="7403"/>
                  </a:lnTo>
                  <a:lnTo>
                    <a:pt x="11913" y="7493"/>
                  </a:lnTo>
                  <a:lnTo>
                    <a:pt x="11556" y="7573"/>
                  </a:lnTo>
                  <a:lnTo>
                    <a:pt x="11011" y="7591"/>
                  </a:lnTo>
                  <a:lnTo>
                    <a:pt x="10636" y="7582"/>
                  </a:lnTo>
                  <a:lnTo>
                    <a:pt x="10618" y="7198"/>
                  </a:lnTo>
                  <a:lnTo>
                    <a:pt x="10538" y="6430"/>
                  </a:lnTo>
                  <a:lnTo>
                    <a:pt x="10351" y="5278"/>
                  </a:lnTo>
                  <a:lnTo>
                    <a:pt x="10199" y="4528"/>
                  </a:lnTo>
                  <a:lnTo>
                    <a:pt x="10127" y="4180"/>
                  </a:lnTo>
                  <a:lnTo>
                    <a:pt x="9967" y="3483"/>
                  </a:lnTo>
                  <a:lnTo>
                    <a:pt x="9725" y="2849"/>
                  </a:lnTo>
                  <a:lnTo>
                    <a:pt x="9466" y="2429"/>
                  </a:lnTo>
                  <a:lnTo>
                    <a:pt x="9252" y="2188"/>
                  </a:lnTo>
                  <a:lnTo>
                    <a:pt x="9127" y="2081"/>
                  </a:lnTo>
                  <a:lnTo>
                    <a:pt x="8895" y="1911"/>
                  </a:lnTo>
                  <a:lnTo>
                    <a:pt x="8404" y="1599"/>
                  </a:lnTo>
                  <a:lnTo>
                    <a:pt x="7627" y="1188"/>
                  </a:lnTo>
                  <a:lnTo>
                    <a:pt x="7109" y="929"/>
                  </a:lnTo>
                  <a:lnTo>
                    <a:pt x="6555" y="643"/>
                  </a:lnTo>
                  <a:lnTo>
                    <a:pt x="5680" y="250"/>
                  </a:lnTo>
                  <a:lnTo>
                    <a:pt x="5082" y="63"/>
                  </a:lnTo>
                  <a:lnTo>
                    <a:pt x="4778" y="0"/>
                  </a:lnTo>
                  <a:close/>
                </a:path>
              </a:pathLst>
            </a:custGeom>
            <a:solidFill>
              <a:srgbClr val="FFA1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862;p35">
              <a:extLst>
                <a:ext uri="{FF2B5EF4-FFF2-40B4-BE49-F238E27FC236}">
                  <a16:creationId xmlns:a16="http://schemas.microsoft.com/office/drawing/2014/main" xmlns="" id="{FE293B11-05CC-4DEF-BFEC-FD9F13F1C2EF}"/>
                </a:ext>
              </a:extLst>
            </p:cNvPr>
            <p:cNvSpPr/>
            <p:nvPr/>
          </p:nvSpPr>
          <p:spPr>
            <a:xfrm>
              <a:off x="3059359" y="3273590"/>
              <a:ext cx="395491" cy="37121"/>
            </a:xfrm>
            <a:custGeom>
              <a:avLst/>
              <a:gdLst/>
              <a:ahLst/>
              <a:cxnLst/>
              <a:rect l="l" t="t" r="r" b="b"/>
              <a:pathLst>
                <a:path w="5913" h="555" extrusionOk="0">
                  <a:moveTo>
                    <a:pt x="3617" y="0"/>
                  </a:moveTo>
                  <a:lnTo>
                    <a:pt x="3350" y="9"/>
                  </a:lnTo>
                  <a:lnTo>
                    <a:pt x="2528" y="27"/>
                  </a:lnTo>
                  <a:lnTo>
                    <a:pt x="876" y="9"/>
                  </a:lnTo>
                  <a:lnTo>
                    <a:pt x="54" y="45"/>
                  </a:lnTo>
                  <a:lnTo>
                    <a:pt x="10" y="63"/>
                  </a:lnTo>
                  <a:lnTo>
                    <a:pt x="1" y="143"/>
                  </a:lnTo>
                  <a:lnTo>
                    <a:pt x="37" y="170"/>
                  </a:lnTo>
                  <a:lnTo>
                    <a:pt x="394" y="259"/>
                  </a:lnTo>
                  <a:lnTo>
                    <a:pt x="1108" y="366"/>
                  </a:lnTo>
                  <a:lnTo>
                    <a:pt x="2198" y="438"/>
                  </a:lnTo>
                  <a:lnTo>
                    <a:pt x="2921" y="438"/>
                  </a:lnTo>
                  <a:lnTo>
                    <a:pt x="3617" y="420"/>
                  </a:lnTo>
                  <a:lnTo>
                    <a:pt x="4314" y="375"/>
                  </a:lnTo>
                  <a:lnTo>
                    <a:pt x="4743" y="411"/>
                  </a:lnTo>
                  <a:lnTo>
                    <a:pt x="5573" y="554"/>
                  </a:lnTo>
                  <a:lnTo>
                    <a:pt x="5841" y="545"/>
                  </a:lnTo>
                  <a:lnTo>
                    <a:pt x="5912" y="483"/>
                  </a:lnTo>
                  <a:lnTo>
                    <a:pt x="5895" y="438"/>
                  </a:lnTo>
                  <a:lnTo>
                    <a:pt x="5850" y="358"/>
                  </a:lnTo>
                  <a:lnTo>
                    <a:pt x="5653" y="233"/>
                  </a:lnTo>
                  <a:lnTo>
                    <a:pt x="5189" y="99"/>
                  </a:lnTo>
                  <a:lnTo>
                    <a:pt x="4385" y="9"/>
                  </a:lnTo>
                  <a:lnTo>
                    <a:pt x="3617" y="0"/>
                  </a:lnTo>
                  <a:close/>
                </a:path>
              </a:pathLst>
            </a:custGeom>
            <a:solidFill>
              <a:srgbClr val="FFA1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863;p35">
              <a:extLst>
                <a:ext uri="{FF2B5EF4-FFF2-40B4-BE49-F238E27FC236}">
                  <a16:creationId xmlns:a16="http://schemas.microsoft.com/office/drawing/2014/main" xmlns="" id="{0261573B-5C4E-48AA-BD4B-A2EBE6C8F27E}"/>
                </a:ext>
              </a:extLst>
            </p:cNvPr>
            <p:cNvSpPr/>
            <p:nvPr/>
          </p:nvSpPr>
          <p:spPr>
            <a:xfrm>
              <a:off x="3018760" y="3860710"/>
              <a:ext cx="203130" cy="245535"/>
            </a:xfrm>
            <a:custGeom>
              <a:avLst/>
              <a:gdLst/>
              <a:ahLst/>
              <a:cxnLst/>
              <a:rect l="l" t="t" r="r" b="b"/>
              <a:pathLst>
                <a:path w="3037" h="3671" extrusionOk="0">
                  <a:moveTo>
                    <a:pt x="45" y="0"/>
                  </a:moveTo>
                  <a:lnTo>
                    <a:pt x="10" y="9"/>
                  </a:lnTo>
                  <a:lnTo>
                    <a:pt x="1" y="36"/>
                  </a:lnTo>
                  <a:lnTo>
                    <a:pt x="45" y="277"/>
                  </a:lnTo>
                  <a:lnTo>
                    <a:pt x="242" y="724"/>
                  </a:lnTo>
                  <a:lnTo>
                    <a:pt x="545" y="1108"/>
                  </a:lnTo>
                  <a:lnTo>
                    <a:pt x="911" y="1429"/>
                  </a:lnTo>
                  <a:lnTo>
                    <a:pt x="1117" y="1563"/>
                  </a:lnTo>
                  <a:lnTo>
                    <a:pt x="1278" y="1653"/>
                  </a:lnTo>
                  <a:lnTo>
                    <a:pt x="1653" y="1822"/>
                  </a:lnTo>
                  <a:lnTo>
                    <a:pt x="2063" y="1947"/>
                  </a:lnTo>
                  <a:lnTo>
                    <a:pt x="2483" y="1983"/>
                  </a:lnTo>
                  <a:lnTo>
                    <a:pt x="2680" y="1956"/>
                  </a:lnTo>
                  <a:lnTo>
                    <a:pt x="2510" y="2117"/>
                  </a:lnTo>
                  <a:lnTo>
                    <a:pt x="2215" y="2501"/>
                  </a:lnTo>
                  <a:lnTo>
                    <a:pt x="1992" y="2930"/>
                  </a:lnTo>
                  <a:lnTo>
                    <a:pt x="1876" y="3394"/>
                  </a:lnTo>
                  <a:lnTo>
                    <a:pt x="1876" y="3617"/>
                  </a:lnTo>
                  <a:lnTo>
                    <a:pt x="1885" y="3662"/>
                  </a:lnTo>
                  <a:lnTo>
                    <a:pt x="1956" y="3671"/>
                  </a:lnTo>
                  <a:lnTo>
                    <a:pt x="1974" y="3635"/>
                  </a:lnTo>
                  <a:lnTo>
                    <a:pt x="2135" y="3188"/>
                  </a:lnTo>
                  <a:lnTo>
                    <a:pt x="2322" y="2742"/>
                  </a:lnTo>
                  <a:lnTo>
                    <a:pt x="2438" y="2537"/>
                  </a:lnTo>
                  <a:lnTo>
                    <a:pt x="2724" y="2144"/>
                  </a:lnTo>
                  <a:lnTo>
                    <a:pt x="2876" y="1965"/>
                  </a:lnTo>
                  <a:lnTo>
                    <a:pt x="2903" y="1929"/>
                  </a:lnTo>
                  <a:lnTo>
                    <a:pt x="2894" y="1894"/>
                  </a:lnTo>
                  <a:lnTo>
                    <a:pt x="2956" y="1867"/>
                  </a:lnTo>
                  <a:lnTo>
                    <a:pt x="3010" y="1831"/>
                  </a:lnTo>
                  <a:lnTo>
                    <a:pt x="3037" y="1804"/>
                  </a:lnTo>
                  <a:lnTo>
                    <a:pt x="3037" y="1733"/>
                  </a:lnTo>
                  <a:lnTo>
                    <a:pt x="3001" y="1715"/>
                  </a:lnTo>
                  <a:lnTo>
                    <a:pt x="2563" y="1653"/>
                  </a:lnTo>
                  <a:lnTo>
                    <a:pt x="1938" y="1599"/>
                  </a:lnTo>
                  <a:lnTo>
                    <a:pt x="1519" y="1501"/>
                  </a:lnTo>
                  <a:lnTo>
                    <a:pt x="1304" y="1394"/>
                  </a:lnTo>
                  <a:lnTo>
                    <a:pt x="1090" y="1269"/>
                  </a:lnTo>
                  <a:lnTo>
                    <a:pt x="733" y="974"/>
                  </a:lnTo>
                  <a:lnTo>
                    <a:pt x="438" y="617"/>
                  </a:lnTo>
                  <a:lnTo>
                    <a:pt x="179" y="224"/>
                  </a:lnTo>
                  <a:lnTo>
                    <a:pt x="54" y="18"/>
                  </a:lnTo>
                  <a:lnTo>
                    <a:pt x="45" y="0"/>
                  </a:lnTo>
                  <a:close/>
                </a:path>
              </a:pathLst>
            </a:custGeom>
            <a:solidFill>
              <a:srgbClr val="FFA1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864;p35">
              <a:extLst>
                <a:ext uri="{FF2B5EF4-FFF2-40B4-BE49-F238E27FC236}">
                  <a16:creationId xmlns:a16="http://schemas.microsoft.com/office/drawing/2014/main" xmlns="" id="{9BECD169-32D5-4ABA-BC36-2C34A57B6C4A}"/>
                </a:ext>
              </a:extLst>
            </p:cNvPr>
            <p:cNvSpPr/>
            <p:nvPr/>
          </p:nvSpPr>
          <p:spPr>
            <a:xfrm>
              <a:off x="3416523" y="3081227"/>
              <a:ext cx="168550" cy="70564"/>
            </a:xfrm>
            <a:custGeom>
              <a:avLst/>
              <a:gdLst/>
              <a:ahLst/>
              <a:cxnLst/>
              <a:rect l="l" t="t" r="r" b="b"/>
              <a:pathLst>
                <a:path w="2520" h="1055" extrusionOk="0">
                  <a:moveTo>
                    <a:pt x="28" y="1"/>
                  </a:moveTo>
                  <a:lnTo>
                    <a:pt x="1" y="46"/>
                  </a:lnTo>
                  <a:lnTo>
                    <a:pt x="19" y="72"/>
                  </a:lnTo>
                  <a:lnTo>
                    <a:pt x="197" y="206"/>
                  </a:lnTo>
                  <a:lnTo>
                    <a:pt x="590" y="438"/>
                  </a:lnTo>
                  <a:lnTo>
                    <a:pt x="1242" y="706"/>
                  </a:lnTo>
                  <a:lnTo>
                    <a:pt x="1707" y="822"/>
                  </a:lnTo>
                  <a:lnTo>
                    <a:pt x="1323" y="787"/>
                  </a:lnTo>
                  <a:lnTo>
                    <a:pt x="572" y="751"/>
                  </a:lnTo>
                  <a:lnTo>
                    <a:pt x="206" y="778"/>
                  </a:lnTo>
                  <a:lnTo>
                    <a:pt x="180" y="787"/>
                  </a:lnTo>
                  <a:lnTo>
                    <a:pt x="171" y="849"/>
                  </a:lnTo>
                  <a:lnTo>
                    <a:pt x="197" y="867"/>
                  </a:lnTo>
                  <a:lnTo>
                    <a:pt x="465" y="930"/>
                  </a:lnTo>
                  <a:lnTo>
                    <a:pt x="1028" y="1010"/>
                  </a:lnTo>
                  <a:lnTo>
                    <a:pt x="1903" y="1055"/>
                  </a:lnTo>
                  <a:lnTo>
                    <a:pt x="2457" y="1046"/>
                  </a:lnTo>
                  <a:lnTo>
                    <a:pt x="2483" y="1037"/>
                  </a:lnTo>
                  <a:lnTo>
                    <a:pt x="2510" y="983"/>
                  </a:lnTo>
                  <a:lnTo>
                    <a:pt x="2501" y="965"/>
                  </a:lnTo>
                  <a:lnTo>
                    <a:pt x="2519" y="939"/>
                  </a:lnTo>
                  <a:lnTo>
                    <a:pt x="2510" y="876"/>
                  </a:lnTo>
                  <a:lnTo>
                    <a:pt x="2475" y="858"/>
                  </a:lnTo>
                  <a:lnTo>
                    <a:pt x="1858" y="671"/>
                  </a:lnTo>
                  <a:lnTo>
                    <a:pt x="671" y="197"/>
                  </a:lnTo>
                  <a:lnTo>
                    <a:pt x="55" y="1"/>
                  </a:lnTo>
                  <a:close/>
                </a:path>
              </a:pathLst>
            </a:custGeom>
            <a:solidFill>
              <a:srgbClr val="FFA1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865;p35">
              <a:extLst>
                <a:ext uri="{FF2B5EF4-FFF2-40B4-BE49-F238E27FC236}">
                  <a16:creationId xmlns:a16="http://schemas.microsoft.com/office/drawing/2014/main" xmlns="" id="{53873558-A078-42BA-8A09-E8BBAF2FEC56}"/>
                </a:ext>
              </a:extLst>
            </p:cNvPr>
            <p:cNvSpPr/>
            <p:nvPr/>
          </p:nvSpPr>
          <p:spPr>
            <a:xfrm>
              <a:off x="3556915" y="3651693"/>
              <a:ext cx="50833" cy="195973"/>
            </a:xfrm>
            <a:custGeom>
              <a:avLst/>
              <a:gdLst/>
              <a:ahLst/>
              <a:cxnLst/>
              <a:rect l="l" t="t" r="r" b="b"/>
              <a:pathLst>
                <a:path w="760" h="2930" extrusionOk="0">
                  <a:moveTo>
                    <a:pt x="509" y="0"/>
                  </a:moveTo>
                  <a:lnTo>
                    <a:pt x="483" y="36"/>
                  </a:lnTo>
                  <a:lnTo>
                    <a:pt x="465" y="98"/>
                  </a:lnTo>
                  <a:lnTo>
                    <a:pt x="456" y="152"/>
                  </a:lnTo>
                  <a:lnTo>
                    <a:pt x="447" y="152"/>
                  </a:lnTo>
                  <a:lnTo>
                    <a:pt x="447" y="161"/>
                  </a:lnTo>
                  <a:lnTo>
                    <a:pt x="358" y="250"/>
                  </a:lnTo>
                  <a:lnTo>
                    <a:pt x="215" y="464"/>
                  </a:lnTo>
                  <a:lnTo>
                    <a:pt x="72" y="830"/>
                  </a:lnTo>
                  <a:lnTo>
                    <a:pt x="0" y="1366"/>
                  </a:lnTo>
                  <a:lnTo>
                    <a:pt x="63" y="1893"/>
                  </a:lnTo>
                  <a:lnTo>
                    <a:pt x="143" y="2125"/>
                  </a:lnTo>
                  <a:lnTo>
                    <a:pt x="161" y="2143"/>
                  </a:lnTo>
                  <a:lnTo>
                    <a:pt x="206" y="2143"/>
                  </a:lnTo>
                  <a:lnTo>
                    <a:pt x="215" y="2116"/>
                  </a:lnTo>
                  <a:lnTo>
                    <a:pt x="188" y="1866"/>
                  </a:lnTo>
                  <a:lnTo>
                    <a:pt x="179" y="1375"/>
                  </a:lnTo>
                  <a:lnTo>
                    <a:pt x="197" y="1125"/>
                  </a:lnTo>
                  <a:lnTo>
                    <a:pt x="259" y="830"/>
                  </a:lnTo>
                  <a:lnTo>
                    <a:pt x="358" y="554"/>
                  </a:lnTo>
                  <a:lnTo>
                    <a:pt x="358" y="554"/>
                  </a:lnTo>
                  <a:lnTo>
                    <a:pt x="313" y="857"/>
                  </a:lnTo>
                  <a:lnTo>
                    <a:pt x="295" y="1473"/>
                  </a:lnTo>
                  <a:lnTo>
                    <a:pt x="367" y="2090"/>
                  </a:lnTo>
                  <a:lnTo>
                    <a:pt x="536" y="2652"/>
                  </a:lnTo>
                  <a:lnTo>
                    <a:pt x="661" y="2902"/>
                  </a:lnTo>
                  <a:lnTo>
                    <a:pt x="688" y="2929"/>
                  </a:lnTo>
                  <a:lnTo>
                    <a:pt x="751" y="2911"/>
                  </a:lnTo>
                  <a:lnTo>
                    <a:pt x="760" y="2875"/>
                  </a:lnTo>
                  <a:lnTo>
                    <a:pt x="706" y="2527"/>
                  </a:lnTo>
                  <a:lnTo>
                    <a:pt x="572" y="1831"/>
                  </a:lnTo>
                  <a:lnTo>
                    <a:pt x="536" y="1473"/>
                  </a:lnTo>
                  <a:lnTo>
                    <a:pt x="527" y="1116"/>
                  </a:lnTo>
                  <a:lnTo>
                    <a:pt x="572" y="411"/>
                  </a:lnTo>
                  <a:lnTo>
                    <a:pt x="608" y="54"/>
                  </a:lnTo>
                  <a:lnTo>
                    <a:pt x="599" y="9"/>
                  </a:lnTo>
                  <a:lnTo>
                    <a:pt x="509" y="0"/>
                  </a:lnTo>
                  <a:close/>
                </a:path>
              </a:pathLst>
            </a:custGeom>
            <a:solidFill>
              <a:srgbClr val="FFA1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866;p35">
              <a:extLst>
                <a:ext uri="{FF2B5EF4-FFF2-40B4-BE49-F238E27FC236}">
                  <a16:creationId xmlns:a16="http://schemas.microsoft.com/office/drawing/2014/main" xmlns="" id="{6813632A-5C67-4C49-8102-6A78C8483253}"/>
                </a:ext>
              </a:extLst>
            </p:cNvPr>
            <p:cNvSpPr/>
            <p:nvPr/>
          </p:nvSpPr>
          <p:spPr>
            <a:xfrm>
              <a:off x="5628871" y="3349438"/>
              <a:ext cx="907362" cy="959867"/>
            </a:xfrm>
            <a:custGeom>
              <a:avLst/>
              <a:gdLst/>
              <a:ahLst/>
              <a:cxnLst/>
              <a:rect l="l" t="t" r="r" b="b"/>
              <a:pathLst>
                <a:path w="13566" h="14351" extrusionOk="0">
                  <a:moveTo>
                    <a:pt x="8779" y="0"/>
                  </a:moveTo>
                  <a:lnTo>
                    <a:pt x="8475" y="63"/>
                  </a:lnTo>
                  <a:lnTo>
                    <a:pt x="7877" y="250"/>
                  </a:lnTo>
                  <a:lnTo>
                    <a:pt x="7002" y="643"/>
                  </a:lnTo>
                  <a:lnTo>
                    <a:pt x="6448" y="929"/>
                  </a:lnTo>
                  <a:lnTo>
                    <a:pt x="5939" y="1188"/>
                  </a:lnTo>
                  <a:lnTo>
                    <a:pt x="5162" y="1599"/>
                  </a:lnTo>
                  <a:lnTo>
                    <a:pt x="4671" y="1911"/>
                  </a:lnTo>
                  <a:lnTo>
                    <a:pt x="4439" y="2081"/>
                  </a:lnTo>
                  <a:lnTo>
                    <a:pt x="4314" y="2188"/>
                  </a:lnTo>
                  <a:lnTo>
                    <a:pt x="4090" y="2429"/>
                  </a:lnTo>
                  <a:lnTo>
                    <a:pt x="3831" y="2849"/>
                  </a:lnTo>
                  <a:lnTo>
                    <a:pt x="3599" y="3483"/>
                  </a:lnTo>
                  <a:lnTo>
                    <a:pt x="3439" y="4180"/>
                  </a:lnTo>
                  <a:lnTo>
                    <a:pt x="3367" y="4528"/>
                  </a:lnTo>
                  <a:lnTo>
                    <a:pt x="3215" y="5278"/>
                  </a:lnTo>
                  <a:lnTo>
                    <a:pt x="3028" y="6430"/>
                  </a:lnTo>
                  <a:lnTo>
                    <a:pt x="2938" y="7198"/>
                  </a:lnTo>
                  <a:lnTo>
                    <a:pt x="2921" y="7582"/>
                  </a:lnTo>
                  <a:lnTo>
                    <a:pt x="2555" y="7591"/>
                  </a:lnTo>
                  <a:lnTo>
                    <a:pt x="2001" y="7573"/>
                  </a:lnTo>
                  <a:lnTo>
                    <a:pt x="1644" y="7493"/>
                  </a:lnTo>
                  <a:lnTo>
                    <a:pt x="1474" y="7403"/>
                  </a:lnTo>
                  <a:lnTo>
                    <a:pt x="1286" y="7296"/>
                  </a:lnTo>
                  <a:lnTo>
                    <a:pt x="1010" y="6984"/>
                  </a:lnTo>
                  <a:lnTo>
                    <a:pt x="822" y="6618"/>
                  </a:lnTo>
                  <a:lnTo>
                    <a:pt x="706" y="6216"/>
                  </a:lnTo>
                  <a:lnTo>
                    <a:pt x="670" y="6010"/>
                  </a:lnTo>
                  <a:lnTo>
                    <a:pt x="590" y="5269"/>
                  </a:lnTo>
                  <a:lnTo>
                    <a:pt x="518" y="4135"/>
                  </a:lnTo>
                  <a:lnTo>
                    <a:pt x="376" y="3403"/>
                  </a:lnTo>
                  <a:lnTo>
                    <a:pt x="242" y="3063"/>
                  </a:lnTo>
                  <a:lnTo>
                    <a:pt x="206" y="3019"/>
                  </a:lnTo>
                  <a:lnTo>
                    <a:pt x="99" y="3028"/>
                  </a:lnTo>
                  <a:lnTo>
                    <a:pt x="72" y="3081"/>
                  </a:lnTo>
                  <a:lnTo>
                    <a:pt x="18" y="3385"/>
                  </a:lnTo>
                  <a:lnTo>
                    <a:pt x="1" y="4001"/>
                  </a:lnTo>
                  <a:lnTo>
                    <a:pt x="108" y="4939"/>
                  </a:lnTo>
                  <a:lnTo>
                    <a:pt x="188" y="5546"/>
                  </a:lnTo>
                  <a:lnTo>
                    <a:pt x="233" y="5930"/>
                  </a:lnTo>
                  <a:lnTo>
                    <a:pt x="349" y="6501"/>
                  </a:lnTo>
                  <a:lnTo>
                    <a:pt x="483" y="6868"/>
                  </a:lnTo>
                  <a:lnTo>
                    <a:pt x="572" y="7046"/>
                  </a:lnTo>
                  <a:lnTo>
                    <a:pt x="661" y="7189"/>
                  </a:lnTo>
                  <a:lnTo>
                    <a:pt x="885" y="7439"/>
                  </a:lnTo>
                  <a:lnTo>
                    <a:pt x="1153" y="7653"/>
                  </a:lnTo>
                  <a:lnTo>
                    <a:pt x="1447" y="7814"/>
                  </a:lnTo>
                  <a:lnTo>
                    <a:pt x="1769" y="7912"/>
                  </a:lnTo>
                  <a:lnTo>
                    <a:pt x="2108" y="7957"/>
                  </a:lnTo>
                  <a:lnTo>
                    <a:pt x="2438" y="7930"/>
                  </a:lnTo>
                  <a:lnTo>
                    <a:pt x="2760" y="7832"/>
                  </a:lnTo>
                  <a:lnTo>
                    <a:pt x="2921" y="7752"/>
                  </a:lnTo>
                  <a:lnTo>
                    <a:pt x="2885" y="8002"/>
                  </a:lnTo>
                  <a:lnTo>
                    <a:pt x="2894" y="8430"/>
                  </a:lnTo>
                  <a:lnTo>
                    <a:pt x="2974" y="8770"/>
                  </a:lnTo>
                  <a:lnTo>
                    <a:pt x="3117" y="9046"/>
                  </a:lnTo>
                  <a:lnTo>
                    <a:pt x="3305" y="9261"/>
                  </a:lnTo>
                  <a:lnTo>
                    <a:pt x="3537" y="9430"/>
                  </a:lnTo>
                  <a:lnTo>
                    <a:pt x="3912" y="9591"/>
                  </a:lnTo>
                  <a:lnTo>
                    <a:pt x="4171" y="9645"/>
                  </a:lnTo>
                  <a:lnTo>
                    <a:pt x="4242" y="9752"/>
                  </a:lnTo>
                  <a:lnTo>
                    <a:pt x="4376" y="10002"/>
                  </a:lnTo>
                  <a:lnTo>
                    <a:pt x="4546" y="10448"/>
                  </a:lnTo>
                  <a:lnTo>
                    <a:pt x="4778" y="11431"/>
                  </a:lnTo>
                  <a:lnTo>
                    <a:pt x="4867" y="11859"/>
                  </a:lnTo>
                  <a:lnTo>
                    <a:pt x="5135" y="13083"/>
                  </a:lnTo>
                  <a:lnTo>
                    <a:pt x="5394" y="14306"/>
                  </a:lnTo>
                  <a:lnTo>
                    <a:pt x="5421" y="14351"/>
                  </a:lnTo>
                  <a:lnTo>
                    <a:pt x="5510" y="14342"/>
                  </a:lnTo>
                  <a:lnTo>
                    <a:pt x="5528" y="14288"/>
                  </a:lnTo>
                  <a:lnTo>
                    <a:pt x="5528" y="13869"/>
                  </a:lnTo>
                  <a:lnTo>
                    <a:pt x="5466" y="13038"/>
                  </a:lnTo>
                  <a:lnTo>
                    <a:pt x="5332" y="12208"/>
                  </a:lnTo>
                  <a:lnTo>
                    <a:pt x="5135" y="11395"/>
                  </a:lnTo>
                  <a:lnTo>
                    <a:pt x="5019" y="10993"/>
                  </a:lnTo>
                  <a:lnTo>
                    <a:pt x="4939" y="10707"/>
                  </a:lnTo>
                  <a:lnTo>
                    <a:pt x="4787" y="10190"/>
                  </a:lnTo>
                  <a:lnTo>
                    <a:pt x="4653" y="9850"/>
                  </a:lnTo>
                  <a:lnTo>
                    <a:pt x="4564" y="9698"/>
                  </a:lnTo>
                  <a:lnTo>
                    <a:pt x="4796" y="9725"/>
                  </a:lnTo>
                  <a:lnTo>
                    <a:pt x="4975" y="9734"/>
                  </a:lnTo>
                  <a:lnTo>
                    <a:pt x="5180" y="9752"/>
                  </a:lnTo>
                  <a:lnTo>
                    <a:pt x="5555" y="9734"/>
                  </a:lnTo>
                  <a:lnTo>
                    <a:pt x="5912" y="9654"/>
                  </a:lnTo>
                  <a:lnTo>
                    <a:pt x="6234" y="9520"/>
                  </a:lnTo>
                  <a:lnTo>
                    <a:pt x="6528" y="9341"/>
                  </a:lnTo>
                  <a:lnTo>
                    <a:pt x="6787" y="9109"/>
                  </a:lnTo>
                  <a:lnTo>
                    <a:pt x="7019" y="8841"/>
                  </a:lnTo>
                  <a:lnTo>
                    <a:pt x="7225" y="8537"/>
                  </a:lnTo>
                  <a:lnTo>
                    <a:pt x="7314" y="8377"/>
                  </a:lnTo>
                  <a:lnTo>
                    <a:pt x="7323" y="8386"/>
                  </a:lnTo>
                  <a:lnTo>
                    <a:pt x="7332" y="8395"/>
                  </a:lnTo>
                  <a:lnTo>
                    <a:pt x="7243" y="8913"/>
                  </a:lnTo>
                  <a:lnTo>
                    <a:pt x="7189" y="9439"/>
                  </a:lnTo>
                  <a:lnTo>
                    <a:pt x="7153" y="9484"/>
                  </a:lnTo>
                  <a:lnTo>
                    <a:pt x="7153" y="9538"/>
                  </a:lnTo>
                  <a:lnTo>
                    <a:pt x="7171" y="9564"/>
                  </a:lnTo>
                  <a:lnTo>
                    <a:pt x="7180" y="9600"/>
                  </a:lnTo>
                  <a:lnTo>
                    <a:pt x="7171" y="9654"/>
                  </a:lnTo>
                  <a:lnTo>
                    <a:pt x="7171" y="9698"/>
                  </a:lnTo>
                  <a:lnTo>
                    <a:pt x="7171" y="9734"/>
                  </a:lnTo>
                  <a:lnTo>
                    <a:pt x="7216" y="9770"/>
                  </a:lnTo>
                  <a:lnTo>
                    <a:pt x="7243" y="9770"/>
                  </a:lnTo>
                  <a:lnTo>
                    <a:pt x="7332" y="9939"/>
                  </a:lnTo>
                  <a:lnTo>
                    <a:pt x="7564" y="10198"/>
                  </a:lnTo>
                  <a:lnTo>
                    <a:pt x="7859" y="10395"/>
                  </a:lnTo>
                  <a:lnTo>
                    <a:pt x="8207" y="10529"/>
                  </a:lnTo>
                  <a:lnTo>
                    <a:pt x="8573" y="10600"/>
                  </a:lnTo>
                  <a:lnTo>
                    <a:pt x="8957" y="10609"/>
                  </a:lnTo>
                  <a:lnTo>
                    <a:pt x="9332" y="10574"/>
                  </a:lnTo>
                  <a:lnTo>
                    <a:pt x="9681" y="10484"/>
                  </a:lnTo>
                  <a:lnTo>
                    <a:pt x="9841" y="10422"/>
                  </a:lnTo>
                  <a:lnTo>
                    <a:pt x="10065" y="10315"/>
                  </a:lnTo>
                  <a:lnTo>
                    <a:pt x="10475" y="10056"/>
                  </a:lnTo>
                  <a:lnTo>
                    <a:pt x="10842" y="9734"/>
                  </a:lnTo>
                  <a:lnTo>
                    <a:pt x="11172" y="9368"/>
                  </a:lnTo>
                  <a:lnTo>
                    <a:pt x="11315" y="9172"/>
                  </a:lnTo>
                  <a:lnTo>
                    <a:pt x="11467" y="8939"/>
                  </a:lnTo>
                  <a:lnTo>
                    <a:pt x="11681" y="8475"/>
                  </a:lnTo>
                  <a:lnTo>
                    <a:pt x="11904" y="7761"/>
                  </a:lnTo>
                  <a:lnTo>
                    <a:pt x="12056" y="7269"/>
                  </a:lnTo>
                  <a:lnTo>
                    <a:pt x="12083" y="7234"/>
                  </a:lnTo>
                  <a:lnTo>
                    <a:pt x="12101" y="7189"/>
                  </a:lnTo>
                  <a:lnTo>
                    <a:pt x="12476" y="6885"/>
                  </a:lnTo>
                  <a:lnTo>
                    <a:pt x="12833" y="6573"/>
                  </a:lnTo>
                  <a:lnTo>
                    <a:pt x="13020" y="6412"/>
                  </a:lnTo>
                  <a:lnTo>
                    <a:pt x="13404" y="6064"/>
                  </a:lnTo>
                  <a:lnTo>
                    <a:pt x="13556" y="5867"/>
                  </a:lnTo>
                  <a:lnTo>
                    <a:pt x="13565" y="5850"/>
                  </a:lnTo>
                  <a:lnTo>
                    <a:pt x="13529" y="5823"/>
                  </a:lnTo>
                  <a:lnTo>
                    <a:pt x="13512" y="5823"/>
                  </a:lnTo>
                  <a:lnTo>
                    <a:pt x="13306" y="5948"/>
                  </a:lnTo>
                  <a:lnTo>
                    <a:pt x="12949" y="6269"/>
                  </a:lnTo>
                  <a:lnTo>
                    <a:pt x="12779" y="6430"/>
                  </a:lnTo>
                  <a:lnTo>
                    <a:pt x="12502" y="6680"/>
                  </a:lnTo>
                  <a:lnTo>
                    <a:pt x="12226" y="6930"/>
                  </a:lnTo>
                  <a:lnTo>
                    <a:pt x="12431" y="6528"/>
                  </a:lnTo>
                  <a:lnTo>
                    <a:pt x="12663" y="6135"/>
                  </a:lnTo>
                  <a:lnTo>
                    <a:pt x="13038" y="5617"/>
                  </a:lnTo>
                  <a:lnTo>
                    <a:pt x="13422" y="5099"/>
                  </a:lnTo>
                  <a:lnTo>
                    <a:pt x="13431" y="5073"/>
                  </a:lnTo>
                  <a:lnTo>
                    <a:pt x="13395" y="5037"/>
                  </a:lnTo>
                  <a:lnTo>
                    <a:pt x="13360" y="5046"/>
                  </a:lnTo>
                  <a:lnTo>
                    <a:pt x="13145" y="5207"/>
                  </a:lnTo>
                  <a:lnTo>
                    <a:pt x="12744" y="5626"/>
                  </a:lnTo>
                  <a:lnTo>
                    <a:pt x="12413" y="6126"/>
                  </a:lnTo>
                  <a:lnTo>
                    <a:pt x="12154" y="6653"/>
                  </a:lnTo>
                  <a:lnTo>
                    <a:pt x="12056" y="6930"/>
                  </a:lnTo>
                  <a:lnTo>
                    <a:pt x="11931" y="7010"/>
                  </a:lnTo>
                  <a:lnTo>
                    <a:pt x="11752" y="7225"/>
                  </a:lnTo>
                  <a:lnTo>
                    <a:pt x="11565" y="7600"/>
                  </a:lnTo>
                  <a:lnTo>
                    <a:pt x="11449" y="7868"/>
                  </a:lnTo>
                  <a:lnTo>
                    <a:pt x="11252" y="8261"/>
                  </a:lnTo>
                  <a:lnTo>
                    <a:pt x="10895" y="8823"/>
                  </a:lnTo>
                  <a:lnTo>
                    <a:pt x="10618" y="9172"/>
                  </a:lnTo>
                  <a:lnTo>
                    <a:pt x="10466" y="9332"/>
                  </a:lnTo>
                  <a:lnTo>
                    <a:pt x="10279" y="9502"/>
                  </a:lnTo>
                  <a:lnTo>
                    <a:pt x="9904" y="9761"/>
                  </a:lnTo>
                  <a:lnTo>
                    <a:pt x="9529" y="9939"/>
                  </a:lnTo>
                  <a:lnTo>
                    <a:pt x="9145" y="10029"/>
                  </a:lnTo>
                  <a:lnTo>
                    <a:pt x="8752" y="10038"/>
                  </a:lnTo>
                  <a:lnTo>
                    <a:pt x="8368" y="9975"/>
                  </a:lnTo>
                  <a:lnTo>
                    <a:pt x="7975" y="9832"/>
                  </a:lnTo>
                  <a:lnTo>
                    <a:pt x="7591" y="9627"/>
                  </a:lnTo>
                  <a:lnTo>
                    <a:pt x="7395" y="9493"/>
                  </a:lnTo>
                  <a:lnTo>
                    <a:pt x="7555" y="8904"/>
                  </a:lnTo>
                  <a:lnTo>
                    <a:pt x="7787" y="7698"/>
                  </a:lnTo>
                  <a:lnTo>
                    <a:pt x="7895" y="7100"/>
                  </a:lnTo>
                  <a:lnTo>
                    <a:pt x="7993" y="6493"/>
                  </a:lnTo>
                  <a:lnTo>
                    <a:pt x="8180" y="5573"/>
                  </a:lnTo>
                  <a:lnTo>
                    <a:pt x="8368" y="4983"/>
                  </a:lnTo>
                  <a:lnTo>
                    <a:pt x="8502" y="4707"/>
                  </a:lnTo>
                  <a:lnTo>
                    <a:pt x="8645" y="4465"/>
                  </a:lnTo>
                  <a:lnTo>
                    <a:pt x="9011" y="4028"/>
                  </a:lnTo>
                  <a:lnTo>
                    <a:pt x="9457" y="3644"/>
                  </a:lnTo>
                  <a:lnTo>
                    <a:pt x="9957" y="3296"/>
                  </a:lnTo>
                  <a:lnTo>
                    <a:pt x="10770" y="2840"/>
                  </a:lnTo>
                  <a:lnTo>
                    <a:pt x="11851" y="2313"/>
                  </a:lnTo>
                  <a:lnTo>
                    <a:pt x="12342" y="2063"/>
                  </a:lnTo>
                  <a:lnTo>
                    <a:pt x="12395" y="2019"/>
                  </a:lnTo>
                  <a:lnTo>
                    <a:pt x="12413" y="1911"/>
                  </a:lnTo>
                  <a:lnTo>
                    <a:pt x="12360" y="1822"/>
                  </a:lnTo>
                  <a:lnTo>
                    <a:pt x="12252" y="1778"/>
                  </a:lnTo>
                  <a:lnTo>
                    <a:pt x="12190" y="1804"/>
                  </a:lnTo>
                  <a:lnTo>
                    <a:pt x="11306" y="2251"/>
                  </a:lnTo>
                  <a:lnTo>
                    <a:pt x="10368" y="2733"/>
                  </a:lnTo>
                  <a:lnTo>
                    <a:pt x="10207" y="2796"/>
                  </a:lnTo>
                  <a:lnTo>
                    <a:pt x="10056" y="2858"/>
                  </a:lnTo>
                  <a:lnTo>
                    <a:pt x="10047" y="2849"/>
                  </a:lnTo>
                  <a:lnTo>
                    <a:pt x="10038" y="2849"/>
                  </a:lnTo>
                  <a:lnTo>
                    <a:pt x="9815" y="2974"/>
                  </a:lnTo>
                  <a:lnTo>
                    <a:pt x="9243" y="3430"/>
                  </a:lnTo>
                  <a:lnTo>
                    <a:pt x="9011" y="3564"/>
                  </a:lnTo>
                  <a:lnTo>
                    <a:pt x="8832" y="3653"/>
                  </a:lnTo>
                  <a:lnTo>
                    <a:pt x="8529" y="3930"/>
                  </a:lnTo>
                  <a:lnTo>
                    <a:pt x="8270" y="4323"/>
                  </a:lnTo>
                  <a:lnTo>
                    <a:pt x="8064" y="4805"/>
                  </a:lnTo>
                  <a:lnTo>
                    <a:pt x="7805" y="5689"/>
                  </a:lnTo>
                  <a:lnTo>
                    <a:pt x="7484" y="7127"/>
                  </a:lnTo>
                  <a:lnTo>
                    <a:pt x="7296" y="7939"/>
                  </a:lnTo>
                  <a:lnTo>
                    <a:pt x="7100" y="8225"/>
                  </a:lnTo>
                  <a:lnTo>
                    <a:pt x="6689" y="8752"/>
                  </a:lnTo>
                  <a:lnTo>
                    <a:pt x="6332" y="9073"/>
                  </a:lnTo>
                  <a:lnTo>
                    <a:pt x="6064" y="9234"/>
                  </a:lnTo>
                  <a:lnTo>
                    <a:pt x="5760" y="9350"/>
                  </a:lnTo>
                  <a:lnTo>
                    <a:pt x="5403" y="9395"/>
                  </a:lnTo>
                  <a:lnTo>
                    <a:pt x="5207" y="9395"/>
                  </a:lnTo>
                  <a:lnTo>
                    <a:pt x="5001" y="9386"/>
                  </a:lnTo>
                  <a:lnTo>
                    <a:pt x="4439" y="9297"/>
                  </a:lnTo>
                  <a:lnTo>
                    <a:pt x="3992" y="9163"/>
                  </a:lnTo>
                  <a:lnTo>
                    <a:pt x="3715" y="9038"/>
                  </a:lnTo>
                  <a:lnTo>
                    <a:pt x="3492" y="8868"/>
                  </a:lnTo>
                  <a:lnTo>
                    <a:pt x="3340" y="8663"/>
                  </a:lnTo>
                  <a:lnTo>
                    <a:pt x="3296" y="8546"/>
                  </a:lnTo>
                  <a:lnTo>
                    <a:pt x="3260" y="8386"/>
                  </a:lnTo>
                  <a:lnTo>
                    <a:pt x="3242" y="7957"/>
                  </a:lnTo>
                  <a:lnTo>
                    <a:pt x="3296" y="7153"/>
                  </a:lnTo>
                  <a:lnTo>
                    <a:pt x="3590" y="5207"/>
                  </a:lnTo>
                  <a:lnTo>
                    <a:pt x="3778" y="4064"/>
                  </a:lnTo>
                  <a:lnTo>
                    <a:pt x="3823" y="3912"/>
                  </a:lnTo>
                  <a:lnTo>
                    <a:pt x="3858" y="3760"/>
                  </a:lnTo>
                  <a:lnTo>
                    <a:pt x="3948" y="3456"/>
                  </a:lnTo>
                  <a:lnTo>
                    <a:pt x="4153" y="2956"/>
                  </a:lnTo>
                  <a:lnTo>
                    <a:pt x="4448" y="2545"/>
                  </a:lnTo>
                  <a:lnTo>
                    <a:pt x="4858" y="2179"/>
                  </a:lnTo>
                  <a:lnTo>
                    <a:pt x="5126" y="2019"/>
                  </a:lnTo>
                  <a:lnTo>
                    <a:pt x="5573" y="1760"/>
                  </a:lnTo>
                  <a:lnTo>
                    <a:pt x="6519" y="1313"/>
                  </a:lnTo>
                  <a:lnTo>
                    <a:pt x="7475" y="867"/>
                  </a:lnTo>
                  <a:lnTo>
                    <a:pt x="8395" y="384"/>
                  </a:lnTo>
                  <a:lnTo>
                    <a:pt x="8823" y="108"/>
                  </a:lnTo>
                  <a:lnTo>
                    <a:pt x="8850" y="72"/>
                  </a:lnTo>
                  <a:lnTo>
                    <a:pt x="8823" y="9"/>
                  </a:lnTo>
                  <a:lnTo>
                    <a:pt x="8779" y="0"/>
                  </a:lnTo>
                  <a:close/>
                </a:path>
              </a:pathLst>
            </a:custGeom>
            <a:solidFill>
              <a:srgbClr val="FFA1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67;p35">
              <a:extLst>
                <a:ext uri="{FF2B5EF4-FFF2-40B4-BE49-F238E27FC236}">
                  <a16:creationId xmlns:a16="http://schemas.microsoft.com/office/drawing/2014/main" xmlns="" id="{9F47DB94-15C3-4281-A009-568F468069F4}"/>
                </a:ext>
              </a:extLst>
            </p:cNvPr>
            <p:cNvSpPr/>
            <p:nvPr/>
          </p:nvSpPr>
          <p:spPr>
            <a:xfrm>
              <a:off x="5689803" y="3273590"/>
              <a:ext cx="395491" cy="37121"/>
            </a:xfrm>
            <a:custGeom>
              <a:avLst/>
              <a:gdLst/>
              <a:ahLst/>
              <a:cxnLst/>
              <a:rect l="l" t="t" r="r" b="b"/>
              <a:pathLst>
                <a:path w="5913" h="555" extrusionOk="0">
                  <a:moveTo>
                    <a:pt x="2286" y="0"/>
                  </a:moveTo>
                  <a:lnTo>
                    <a:pt x="1527" y="9"/>
                  </a:lnTo>
                  <a:lnTo>
                    <a:pt x="715" y="99"/>
                  </a:lnTo>
                  <a:lnTo>
                    <a:pt x="250" y="233"/>
                  </a:lnTo>
                  <a:lnTo>
                    <a:pt x="54" y="358"/>
                  </a:lnTo>
                  <a:lnTo>
                    <a:pt x="9" y="438"/>
                  </a:lnTo>
                  <a:lnTo>
                    <a:pt x="0" y="483"/>
                  </a:lnTo>
                  <a:lnTo>
                    <a:pt x="72" y="545"/>
                  </a:lnTo>
                  <a:lnTo>
                    <a:pt x="331" y="554"/>
                  </a:lnTo>
                  <a:lnTo>
                    <a:pt x="1161" y="411"/>
                  </a:lnTo>
                  <a:lnTo>
                    <a:pt x="1590" y="375"/>
                  </a:lnTo>
                  <a:lnTo>
                    <a:pt x="2295" y="420"/>
                  </a:lnTo>
                  <a:lnTo>
                    <a:pt x="2992" y="438"/>
                  </a:lnTo>
                  <a:lnTo>
                    <a:pt x="3715" y="438"/>
                  </a:lnTo>
                  <a:lnTo>
                    <a:pt x="4805" y="366"/>
                  </a:lnTo>
                  <a:lnTo>
                    <a:pt x="5519" y="259"/>
                  </a:lnTo>
                  <a:lnTo>
                    <a:pt x="5867" y="170"/>
                  </a:lnTo>
                  <a:lnTo>
                    <a:pt x="5912" y="143"/>
                  </a:lnTo>
                  <a:lnTo>
                    <a:pt x="5894" y="63"/>
                  </a:lnTo>
                  <a:lnTo>
                    <a:pt x="5850" y="45"/>
                  </a:lnTo>
                  <a:lnTo>
                    <a:pt x="5028" y="9"/>
                  </a:lnTo>
                  <a:lnTo>
                    <a:pt x="3385" y="27"/>
                  </a:lnTo>
                  <a:lnTo>
                    <a:pt x="2563" y="9"/>
                  </a:lnTo>
                  <a:lnTo>
                    <a:pt x="2286" y="0"/>
                  </a:lnTo>
                  <a:close/>
                </a:path>
              </a:pathLst>
            </a:custGeom>
            <a:solidFill>
              <a:srgbClr val="FFA1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868;p35">
              <a:extLst>
                <a:ext uri="{FF2B5EF4-FFF2-40B4-BE49-F238E27FC236}">
                  <a16:creationId xmlns:a16="http://schemas.microsoft.com/office/drawing/2014/main" xmlns="" id="{23DC5EA5-A8A0-445C-B90E-38BE16271662}"/>
                </a:ext>
              </a:extLst>
            </p:cNvPr>
            <p:cNvSpPr/>
            <p:nvPr/>
          </p:nvSpPr>
          <p:spPr>
            <a:xfrm>
              <a:off x="5922161" y="3860710"/>
              <a:ext cx="203130" cy="245535"/>
            </a:xfrm>
            <a:custGeom>
              <a:avLst/>
              <a:gdLst/>
              <a:ahLst/>
              <a:cxnLst/>
              <a:rect l="l" t="t" r="r" b="b"/>
              <a:pathLst>
                <a:path w="3037" h="3671" extrusionOk="0">
                  <a:moveTo>
                    <a:pt x="3001" y="0"/>
                  </a:moveTo>
                  <a:lnTo>
                    <a:pt x="2983" y="18"/>
                  </a:lnTo>
                  <a:lnTo>
                    <a:pt x="2867" y="224"/>
                  </a:lnTo>
                  <a:lnTo>
                    <a:pt x="2608" y="617"/>
                  </a:lnTo>
                  <a:lnTo>
                    <a:pt x="2313" y="974"/>
                  </a:lnTo>
                  <a:lnTo>
                    <a:pt x="1947" y="1269"/>
                  </a:lnTo>
                  <a:lnTo>
                    <a:pt x="1733" y="1394"/>
                  </a:lnTo>
                  <a:lnTo>
                    <a:pt x="1518" y="1501"/>
                  </a:lnTo>
                  <a:lnTo>
                    <a:pt x="1107" y="1599"/>
                  </a:lnTo>
                  <a:lnTo>
                    <a:pt x="482" y="1653"/>
                  </a:lnTo>
                  <a:lnTo>
                    <a:pt x="45" y="1715"/>
                  </a:lnTo>
                  <a:lnTo>
                    <a:pt x="9" y="1733"/>
                  </a:lnTo>
                  <a:lnTo>
                    <a:pt x="0" y="1804"/>
                  </a:lnTo>
                  <a:lnTo>
                    <a:pt x="27" y="1831"/>
                  </a:lnTo>
                  <a:lnTo>
                    <a:pt x="89" y="1867"/>
                  </a:lnTo>
                  <a:lnTo>
                    <a:pt x="152" y="1894"/>
                  </a:lnTo>
                  <a:lnTo>
                    <a:pt x="143" y="1929"/>
                  </a:lnTo>
                  <a:lnTo>
                    <a:pt x="161" y="1965"/>
                  </a:lnTo>
                  <a:lnTo>
                    <a:pt x="322" y="2144"/>
                  </a:lnTo>
                  <a:lnTo>
                    <a:pt x="598" y="2537"/>
                  </a:lnTo>
                  <a:lnTo>
                    <a:pt x="715" y="2742"/>
                  </a:lnTo>
                  <a:lnTo>
                    <a:pt x="911" y="3188"/>
                  </a:lnTo>
                  <a:lnTo>
                    <a:pt x="1072" y="3635"/>
                  </a:lnTo>
                  <a:lnTo>
                    <a:pt x="1090" y="3671"/>
                  </a:lnTo>
                  <a:lnTo>
                    <a:pt x="1161" y="3662"/>
                  </a:lnTo>
                  <a:lnTo>
                    <a:pt x="1170" y="3617"/>
                  </a:lnTo>
                  <a:lnTo>
                    <a:pt x="1170" y="3394"/>
                  </a:lnTo>
                  <a:lnTo>
                    <a:pt x="1054" y="2930"/>
                  </a:lnTo>
                  <a:lnTo>
                    <a:pt x="831" y="2501"/>
                  </a:lnTo>
                  <a:lnTo>
                    <a:pt x="527" y="2117"/>
                  </a:lnTo>
                  <a:lnTo>
                    <a:pt x="357" y="1956"/>
                  </a:lnTo>
                  <a:lnTo>
                    <a:pt x="563" y="1983"/>
                  </a:lnTo>
                  <a:lnTo>
                    <a:pt x="974" y="1947"/>
                  </a:lnTo>
                  <a:lnTo>
                    <a:pt x="1393" y="1822"/>
                  </a:lnTo>
                  <a:lnTo>
                    <a:pt x="1768" y="1653"/>
                  </a:lnTo>
                  <a:lnTo>
                    <a:pt x="1920" y="1563"/>
                  </a:lnTo>
                  <a:lnTo>
                    <a:pt x="2125" y="1429"/>
                  </a:lnTo>
                  <a:lnTo>
                    <a:pt x="2501" y="1108"/>
                  </a:lnTo>
                  <a:lnTo>
                    <a:pt x="2804" y="724"/>
                  </a:lnTo>
                  <a:lnTo>
                    <a:pt x="3001" y="277"/>
                  </a:lnTo>
                  <a:lnTo>
                    <a:pt x="3036" y="36"/>
                  </a:lnTo>
                  <a:lnTo>
                    <a:pt x="3036" y="9"/>
                  </a:lnTo>
                  <a:lnTo>
                    <a:pt x="3001" y="0"/>
                  </a:lnTo>
                  <a:close/>
                </a:path>
              </a:pathLst>
            </a:custGeom>
            <a:solidFill>
              <a:srgbClr val="FFA1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869;p35">
              <a:extLst>
                <a:ext uri="{FF2B5EF4-FFF2-40B4-BE49-F238E27FC236}">
                  <a16:creationId xmlns:a16="http://schemas.microsoft.com/office/drawing/2014/main" xmlns="" id="{67A92369-1FE4-4270-88CB-2E66F595F0E9}"/>
                </a:ext>
              </a:extLst>
            </p:cNvPr>
            <p:cNvSpPr/>
            <p:nvPr/>
          </p:nvSpPr>
          <p:spPr>
            <a:xfrm>
              <a:off x="5559579" y="3081227"/>
              <a:ext cx="168483" cy="70564"/>
            </a:xfrm>
            <a:custGeom>
              <a:avLst/>
              <a:gdLst/>
              <a:ahLst/>
              <a:cxnLst/>
              <a:rect l="l" t="t" r="r" b="b"/>
              <a:pathLst>
                <a:path w="2519" h="1055" extrusionOk="0">
                  <a:moveTo>
                    <a:pt x="2456" y="1"/>
                  </a:moveTo>
                  <a:lnTo>
                    <a:pt x="1849" y="197"/>
                  </a:lnTo>
                  <a:lnTo>
                    <a:pt x="661" y="671"/>
                  </a:lnTo>
                  <a:lnTo>
                    <a:pt x="45" y="858"/>
                  </a:lnTo>
                  <a:lnTo>
                    <a:pt x="10" y="876"/>
                  </a:lnTo>
                  <a:lnTo>
                    <a:pt x="1" y="939"/>
                  </a:lnTo>
                  <a:lnTo>
                    <a:pt x="19" y="965"/>
                  </a:lnTo>
                  <a:lnTo>
                    <a:pt x="10" y="983"/>
                  </a:lnTo>
                  <a:lnTo>
                    <a:pt x="27" y="1037"/>
                  </a:lnTo>
                  <a:lnTo>
                    <a:pt x="54" y="1046"/>
                  </a:lnTo>
                  <a:lnTo>
                    <a:pt x="617" y="1055"/>
                  </a:lnTo>
                  <a:lnTo>
                    <a:pt x="1483" y="1010"/>
                  </a:lnTo>
                  <a:lnTo>
                    <a:pt x="2055" y="930"/>
                  </a:lnTo>
                  <a:lnTo>
                    <a:pt x="2322" y="867"/>
                  </a:lnTo>
                  <a:lnTo>
                    <a:pt x="2349" y="849"/>
                  </a:lnTo>
                  <a:lnTo>
                    <a:pt x="2340" y="787"/>
                  </a:lnTo>
                  <a:lnTo>
                    <a:pt x="2305" y="778"/>
                  </a:lnTo>
                  <a:lnTo>
                    <a:pt x="1947" y="751"/>
                  </a:lnTo>
                  <a:lnTo>
                    <a:pt x="1188" y="787"/>
                  </a:lnTo>
                  <a:lnTo>
                    <a:pt x="813" y="822"/>
                  </a:lnTo>
                  <a:lnTo>
                    <a:pt x="813" y="822"/>
                  </a:lnTo>
                  <a:lnTo>
                    <a:pt x="1269" y="706"/>
                  </a:lnTo>
                  <a:lnTo>
                    <a:pt x="1921" y="438"/>
                  </a:lnTo>
                  <a:lnTo>
                    <a:pt x="2322" y="206"/>
                  </a:lnTo>
                  <a:lnTo>
                    <a:pt x="2501" y="72"/>
                  </a:lnTo>
                  <a:lnTo>
                    <a:pt x="2519" y="46"/>
                  </a:lnTo>
                  <a:lnTo>
                    <a:pt x="2492" y="1"/>
                  </a:lnTo>
                  <a:close/>
                </a:path>
              </a:pathLst>
            </a:custGeom>
            <a:solidFill>
              <a:srgbClr val="FFA1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870;p35">
              <a:extLst>
                <a:ext uri="{FF2B5EF4-FFF2-40B4-BE49-F238E27FC236}">
                  <a16:creationId xmlns:a16="http://schemas.microsoft.com/office/drawing/2014/main" xmlns="" id="{B6C5DC17-279E-4CA3-B40A-1E10D066E439}"/>
                </a:ext>
              </a:extLst>
            </p:cNvPr>
            <p:cNvSpPr/>
            <p:nvPr/>
          </p:nvSpPr>
          <p:spPr>
            <a:xfrm>
              <a:off x="5536905" y="3651693"/>
              <a:ext cx="50833" cy="195973"/>
            </a:xfrm>
            <a:custGeom>
              <a:avLst/>
              <a:gdLst/>
              <a:ahLst/>
              <a:cxnLst/>
              <a:rect l="l" t="t" r="r" b="b"/>
              <a:pathLst>
                <a:path w="760" h="2930" extrusionOk="0">
                  <a:moveTo>
                    <a:pt x="241" y="0"/>
                  </a:moveTo>
                  <a:lnTo>
                    <a:pt x="161" y="9"/>
                  </a:lnTo>
                  <a:lnTo>
                    <a:pt x="152" y="54"/>
                  </a:lnTo>
                  <a:lnTo>
                    <a:pt x="179" y="411"/>
                  </a:lnTo>
                  <a:lnTo>
                    <a:pt x="232" y="1116"/>
                  </a:lnTo>
                  <a:lnTo>
                    <a:pt x="224" y="1473"/>
                  </a:lnTo>
                  <a:lnTo>
                    <a:pt x="188" y="1831"/>
                  </a:lnTo>
                  <a:lnTo>
                    <a:pt x="45" y="2527"/>
                  </a:lnTo>
                  <a:lnTo>
                    <a:pt x="0" y="2875"/>
                  </a:lnTo>
                  <a:lnTo>
                    <a:pt x="9" y="2911"/>
                  </a:lnTo>
                  <a:lnTo>
                    <a:pt x="72" y="2929"/>
                  </a:lnTo>
                  <a:lnTo>
                    <a:pt x="90" y="2902"/>
                  </a:lnTo>
                  <a:lnTo>
                    <a:pt x="224" y="2652"/>
                  </a:lnTo>
                  <a:lnTo>
                    <a:pt x="393" y="2090"/>
                  </a:lnTo>
                  <a:lnTo>
                    <a:pt x="465" y="1473"/>
                  </a:lnTo>
                  <a:lnTo>
                    <a:pt x="438" y="857"/>
                  </a:lnTo>
                  <a:lnTo>
                    <a:pt x="393" y="554"/>
                  </a:lnTo>
                  <a:lnTo>
                    <a:pt x="500" y="830"/>
                  </a:lnTo>
                  <a:lnTo>
                    <a:pt x="554" y="1125"/>
                  </a:lnTo>
                  <a:lnTo>
                    <a:pt x="581" y="1375"/>
                  </a:lnTo>
                  <a:lnTo>
                    <a:pt x="563" y="1866"/>
                  </a:lnTo>
                  <a:lnTo>
                    <a:pt x="545" y="2116"/>
                  </a:lnTo>
                  <a:lnTo>
                    <a:pt x="545" y="2143"/>
                  </a:lnTo>
                  <a:lnTo>
                    <a:pt x="599" y="2143"/>
                  </a:lnTo>
                  <a:lnTo>
                    <a:pt x="616" y="2125"/>
                  </a:lnTo>
                  <a:lnTo>
                    <a:pt x="697" y="1893"/>
                  </a:lnTo>
                  <a:lnTo>
                    <a:pt x="759" y="1366"/>
                  </a:lnTo>
                  <a:lnTo>
                    <a:pt x="688" y="830"/>
                  </a:lnTo>
                  <a:lnTo>
                    <a:pt x="545" y="464"/>
                  </a:lnTo>
                  <a:lnTo>
                    <a:pt x="402" y="250"/>
                  </a:lnTo>
                  <a:lnTo>
                    <a:pt x="313" y="161"/>
                  </a:lnTo>
                  <a:lnTo>
                    <a:pt x="313" y="152"/>
                  </a:lnTo>
                  <a:lnTo>
                    <a:pt x="304" y="152"/>
                  </a:lnTo>
                  <a:lnTo>
                    <a:pt x="286" y="98"/>
                  </a:lnTo>
                  <a:lnTo>
                    <a:pt x="268" y="36"/>
                  </a:lnTo>
                  <a:lnTo>
                    <a:pt x="241" y="0"/>
                  </a:lnTo>
                  <a:close/>
                </a:path>
              </a:pathLst>
            </a:custGeom>
            <a:solidFill>
              <a:srgbClr val="FFA1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871;p35">
              <a:extLst>
                <a:ext uri="{FF2B5EF4-FFF2-40B4-BE49-F238E27FC236}">
                  <a16:creationId xmlns:a16="http://schemas.microsoft.com/office/drawing/2014/main" xmlns="" id="{E32641BF-982B-4AF0-A77B-9A5C8F3686EE}"/>
                </a:ext>
              </a:extLst>
            </p:cNvPr>
            <p:cNvSpPr/>
            <p:nvPr/>
          </p:nvSpPr>
          <p:spPr>
            <a:xfrm>
              <a:off x="4437319" y="2722321"/>
              <a:ext cx="238378" cy="220453"/>
            </a:xfrm>
            <a:custGeom>
              <a:avLst/>
              <a:gdLst/>
              <a:ahLst/>
              <a:cxnLst/>
              <a:rect l="l" t="t" r="r" b="b"/>
              <a:pathLst>
                <a:path w="3564" h="3296" extrusionOk="0">
                  <a:moveTo>
                    <a:pt x="2894" y="0"/>
                  </a:moveTo>
                  <a:lnTo>
                    <a:pt x="2760" y="9"/>
                  </a:lnTo>
                  <a:lnTo>
                    <a:pt x="2652" y="71"/>
                  </a:lnTo>
                  <a:lnTo>
                    <a:pt x="2590" y="179"/>
                  </a:lnTo>
                  <a:lnTo>
                    <a:pt x="2590" y="250"/>
                  </a:lnTo>
                  <a:lnTo>
                    <a:pt x="2581" y="259"/>
                  </a:lnTo>
                  <a:lnTo>
                    <a:pt x="2572" y="277"/>
                  </a:lnTo>
                  <a:lnTo>
                    <a:pt x="2510" y="286"/>
                  </a:lnTo>
                  <a:lnTo>
                    <a:pt x="2411" y="366"/>
                  </a:lnTo>
                  <a:lnTo>
                    <a:pt x="2349" y="482"/>
                  </a:lnTo>
                  <a:lnTo>
                    <a:pt x="2376" y="607"/>
                  </a:lnTo>
                  <a:lnTo>
                    <a:pt x="2429" y="661"/>
                  </a:lnTo>
                  <a:lnTo>
                    <a:pt x="2420" y="741"/>
                  </a:lnTo>
                  <a:lnTo>
                    <a:pt x="2438" y="822"/>
                  </a:lnTo>
                  <a:lnTo>
                    <a:pt x="2492" y="929"/>
                  </a:lnTo>
                  <a:lnTo>
                    <a:pt x="2554" y="1018"/>
                  </a:lnTo>
                  <a:lnTo>
                    <a:pt x="2519" y="1072"/>
                  </a:lnTo>
                  <a:lnTo>
                    <a:pt x="2465" y="1179"/>
                  </a:lnTo>
                  <a:lnTo>
                    <a:pt x="2465" y="1250"/>
                  </a:lnTo>
                  <a:lnTo>
                    <a:pt x="2474" y="1295"/>
                  </a:lnTo>
                  <a:lnTo>
                    <a:pt x="2492" y="1340"/>
                  </a:lnTo>
                  <a:lnTo>
                    <a:pt x="2447" y="1402"/>
                  </a:lnTo>
                  <a:lnTo>
                    <a:pt x="2429" y="1545"/>
                  </a:lnTo>
                  <a:lnTo>
                    <a:pt x="2456" y="1616"/>
                  </a:lnTo>
                  <a:lnTo>
                    <a:pt x="2420" y="1679"/>
                  </a:lnTo>
                  <a:lnTo>
                    <a:pt x="2393" y="1741"/>
                  </a:lnTo>
                  <a:lnTo>
                    <a:pt x="2313" y="1688"/>
                  </a:lnTo>
                  <a:lnTo>
                    <a:pt x="2277" y="1634"/>
                  </a:lnTo>
                  <a:lnTo>
                    <a:pt x="2277" y="1545"/>
                  </a:lnTo>
                  <a:lnTo>
                    <a:pt x="2340" y="1340"/>
                  </a:lnTo>
                  <a:lnTo>
                    <a:pt x="2331" y="1232"/>
                  </a:lnTo>
                  <a:lnTo>
                    <a:pt x="2295" y="1134"/>
                  </a:lnTo>
                  <a:lnTo>
                    <a:pt x="2179" y="991"/>
                  </a:lnTo>
                  <a:lnTo>
                    <a:pt x="1947" y="857"/>
                  </a:lnTo>
                  <a:lnTo>
                    <a:pt x="1759" y="813"/>
                  </a:lnTo>
                  <a:lnTo>
                    <a:pt x="1733" y="679"/>
                  </a:lnTo>
                  <a:lnTo>
                    <a:pt x="1599" y="455"/>
                  </a:lnTo>
                  <a:lnTo>
                    <a:pt x="1402" y="295"/>
                  </a:lnTo>
                  <a:lnTo>
                    <a:pt x="1152" y="214"/>
                  </a:lnTo>
                  <a:lnTo>
                    <a:pt x="1000" y="214"/>
                  </a:lnTo>
                  <a:lnTo>
                    <a:pt x="724" y="205"/>
                  </a:lnTo>
                  <a:lnTo>
                    <a:pt x="322" y="241"/>
                  </a:lnTo>
                  <a:lnTo>
                    <a:pt x="98" y="366"/>
                  </a:lnTo>
                  <a:lnTo>
                    <a:pt x="18" y="491"/>
                  </a:lnTo>
                  <a:lnTo>
                    <a:pt x="0" y="536"/>
                  </a:lnTo>
                  <a:lnTo>
                    <a:pt x="18" y="616"/>
                  </a:lnTo>
                  <a:lnTo>
                    <a:pt x="54" y="643"/>
                  </a:lnTo>
                  <a:lnTo>
                    <a:pt x="45" y="688"/>
                  </a:lnTo>
                  <a:lnTo>
                    <a:pt x="54" y="732"/>
                  </a:lnTo>
                  <a:lnTo>
                    <a:pt x="107" y="893"/>
                  </a:lnTo>
                  <a:lnTo>
                    <a:pt x="268" y="1152"/>
                  </a:lnTo>
                  <a:lnTo>
                    <a:pt x="599" y="1482"/>
                  </a:lnTo>
                  <a:lnTo>
                    <a:pt x="813" y="1706"/>
                  </a:lnTo>
                  <a:lnTo>
                    <a:pt x="858" y="1759"/>
                  </a:lnTo>
                  <a:lnTo>
                    <a:pt x="902" y="1813"/>
                  </a:lnTo>
                  <a:lnTo>
                    <a:pt x="956" y="1893"/>
                  </a:lnTo>
                  <a:lnTo>
                    <a:pt x="1018" y="1965"/>
                  </a:lnTo>
                  <a:lnTo>
                    <a:pt x="1322" y="2402"/>
                  </a:lnTo>
                  <a:lnTo>
                    <a:pt x="1608" y="2858"/>
                  </a:lnTo>
                  <a:lnTo>
                    <a:pt x="1626" y="2911"/>
                  </a:lnTo>
                  <a:lnTo>
                    <a:pt x="1652" y="2965"/>
                  </a:lnTo>
                  <a:lnTo>
                    <a:pt x="1652" y="2974"/>
                  </a:lnTo>
                  <a:lnTo>
                    <a:pt x="1652" y="2983"/>
                  </a:lnTo>
                  <a:lnTo>
                    <a:pt x="1670" y="3027"/>
                  </a:lnTo>
                  <a:lnTo>
                    <a:pt x="1688" y="3063"/>
                  </a:lnTo>
                  <a:lnTo>
                    <a:pt x="1697" y="3072"/>
                  </a:lnTo>
                  <a:lnTo>
                    <a:pt x="1697" y="3081"/>
                  </a:lnTo>
                  <a:lnTo>
                    <a:pt x="1697" y="3161"/>
                  </a:lnTo>
                  <a:lnTo>
                    <a:pt x="1768" y="3259"/>
                  </a:lnTo>
                  <a:lnTo>
                    <a:pt x="1849" y="3295"/>
                  </a:lnTo>
                  <a:lnTo>
                    <a:pt x="1893" y="3295"/>
                  </a:lnTo>
                  <a:lnTo>
                    <a:pt x="2143" y="3277"/>
                  </a:lnTo>
                  <a:lnTo>
                    <a:pt x="2447" y="3179"/>
                  </a:lnTo>
                  <a:lnTo>
                    <a:pt x="2572" y="3009"/>
                  </a:lnTo>
                  <a:lnTo>
                    <a:pt x="2608" y="2875"/>
                  </a:lnTo>
                  <a:lnTo>
                    <a:pt x="2608" y="2742"/>
                  </a:lnTo>
                  <a:lnTo>
                    <a:pt x="2545" y="2500"/>
                  </a:lnTo>
                  <a:lnTo>
                    <a:pt x="2527" y="2384"/>
                  </a:lnTo>
                  <a:lnTo>
                    <a:pt x="2519" y="2295"/>
                  </a:lnTo>
                  <a:lnTo>
                    <a:pt x="2527" y="2215"/>
                  </a:lnTo>
                  <a:lnTo>
                    <a:pt x="2545" y="2224"/>
                  </a:lnTo>
                  <a:lnTo>
                    <a:pt x="2563" y="2233"/>
                  </a:lnTo>
                  <a:lnTo>
                    <a:pt x="2652" y="2241"/>
                  </a:lnTo>
                  <a:lnTo>
                    <a:pt x="2804" y="2233"/>
                  </a:lnTo>
                  <a:lnTo>
                    <a:pt x="2938" y="2170"/>
                  </a:lnTo>
                  <a:lnTo>
                    <a:pt x="3054" y="2072"/>
                  </a:lnTo>
                  <a:lnTo>
                    <a:pt x="3099" y="2000"/>
                  </a:lnTo>
                  <a:lnTo>
                    <a:pt x="3170" y="1840"/>
                  </a:lnTo>
                  <a:lnTo>
                    <a:pt x="3197" y="1670"/>
                  </a:lnTo>
                  <a:lnTo>
                    <a:pt x="3206" y="1545"/>
                  </a:lnTo>
                  <a:lnTo>
                    <a:pt x="3242" y="1366"/>
                  </a:lnTo>
                  <a:lnTo>
                    <a:pt x="3322" y="1259"/>
                  </a:lnTo>
                  <a:lnTo>
                    <a:pt x="3367" y="1206"/>
                  </a:lnTo>
                  <a:lnTo>
                    <a:pt x="3429" y="1098"/>
                  </a:lnTo>
                  <a:lnTo>
                    <a:pt x="3438" y="1027"/>
                  </a:lnTo>
                  <a:lnTo>
                    <a:pt x="3420" y="938"/>
                  </a:lnTo>
                  <a:lnTo>
                    <a:pt x="3403" y="866"/>
                  </a:lnTo>
                  <a:lnTo>
                    <a:pt x="3420" y="804"/>
                  </a:lnTo>
                  <a:lnTo>
                    <a:pt x="3465" y="750"/>
                  </a:lnTo>
                  <a:lnTo>
                    <a:pt x="3537" y="616"/>
                  </a:lnTo>
                  <a:lnTo>
                    <a:pt x="3563" y="438"/>
                  </a:lnTo>
                  <a:lnTo>
                    <a:pt x="3510" y="313"/>
                  </a:lnTo>
                  <a:lnTo>
                    <a:pt x="3456" y="259"/>
                  </a:lnTo>
                  <a:lnTo>
                    <a:pt x="3420" y="223"/>
                  </a:lnTo>
                  <a:lnTo>
                    <a:pt x="3376" y="214"/>
                  </a:lnTo>
                  <a:lnTo>
                    <a:pt x="3260" y="134"/>
                  </a:lnTo>
                  <a:lnTo>
                    <a:pt x="3126" y="80"/>
                  </a:lnTo>
                  <a:lnTo>
                    <a:pt x="3081" y="71"/>
                  </a:lnTo>
                  <a:lnTo>
                    <a:pt x="3036" y="71"/>
                  </a:lnTo>
                  <a:lnTo>
                    <a:pt x="2992" y="45"/>
                  </a:lnTo>
                  <a:lnTo>
                    <a:pt x="2947" y="18"/>
                  </a:lnTo>
                  <a:lnTo>
                    <a:pt x="2894" y="0"/>
                  </a:lnTo>
                  <a:close/>
                </a:path>
              </a:pathLst>
            </a:custGeom>
            <a:solidFill>
              <a:srgbClr val="AA57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872;p35">
              <a:extLst>
                <a:ext uri="{FF2B5EF4-FFF2-40B4-BE49-F238E27FC236}">
                  <a16:creationId xmlns:a16="http://schemas.microsoft.com/office/drawing/2014/main" xmlns="" id="{AEF3B17A-EE79-4166-954D-4765309C68DF}"/>
                </a:ext>
              </a:extLst>
            </p:cNvPr>
            <p:cNvSpPr/>
            <p:nvPr/>
          </p:nvSpPr>
          <p:spPr>
            <a:xfrm>
              <a:off x="4579449" y="2755763"/>
              <a:ext cx="961071" cy="655874"/>
            </a:xfrm>
            <a:custGeom>
              <a:avLst/>
              <a:gdLst/>
              <a:ahLst/>
              <a:cxnLst/>
              <a:rect l="l" t="t" r="r" b="b"/>
              <a:pathLst>
                <a:path w="14369" h="9806" extrusionOk="0">
                  <a:moveTo>
                    <a:pt x="1501" y="0"/>
                  </a:moveTo>
                  <a:lnTo>
                    <a:pt x="1" y="2822"/>
                  </a:lnTo>
                  <a:lnTo>
                    <a:pt x="12654" y="9805"/>
                  </a:lnTo>
                  <a:lnTo>
                    <a:pt x="12744" y="9796"/>
                  </a:lnTo>
                  <a:lnTo>
                    <a:pt x="13306" y="9573"/>
                  </a:lnTo>
                  <a:lnTo>
                    <a:pt x="13655" y="9314"/>
                  </a:lnTo>
                  <a:lnTo>
                    <a:pt x="13887" y="9073"/>
                  </a:lnTo>
                  <a:lnTo>
                    <a:pt x="14003" y="8921"/>
                  </a:lnTo>
                  <a:lnTo>
                    <a:pt x="14092" y="8787"/>
                  </a:lnTo>
                  <a:lnTo>
                    <a:pt x="14226" y="8492"/>
                  </a:lnTo>
                  <a:lnTo>
                    <a:pt x="14342" y="8064"/>
                  </a:lnTo>
                  <a:lnTo>
                    <a:pt x="14369" y="7358"/>
                  </a:lnTo>
                  <a:lnTo>
                    <a:pt x="14351" y="7242"/>
                  </a:lnTo>
                  <a:lnTo>
                    <a:pt x="1501"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873;p35">
              <a:extLst>
                <a:ext uri="{FF2B5EF4-FFF2-40B4-BE49-F238E27FC236}">
                  <a16:creationId xmlns:a16="http://schemas.microsoft.com/office/drawing/2014/main" xmlns="" id="{F48B352F-DD4C-421D-925D-745F3F827B13}"/>
                </a:ext>
              </a:extLst>
            </p:cNvPr>
            <p:cNvSpPr/>
            <p:nvPr/>
          </p:nvSpPr>
          <p:spPr>
            <a:xfrm>
              <a:off x="3641724" y="2765261"/>
              <a:ext cx="944349" cy="675003"/>
            </a:xfrm>
            <a:custGeom>
              <a:avLst/>
              <a:gdLst/>
              <a:ahLst/>
              <a:cxnLst/>
              <a:rect l="l" t="t" r="r" b="b"/>
              <a:pathLst>
                <a:path w="14119" h="10092" extrusionOk="0">
                  <a:moveTo>
                    <a:pt x="11922" y="1"/>
                  </a:moveTo>
                  <a:lnTo>
                    <a:pt x="1" y="7368"/>
                  </a:lnTo>
                  <a:lnTo>
                    <a:pt x="1679" y="10092"/>
                  </a:lnTo>
                  <a:lnTo>
                    <a:pt x="14119" y="2760"/>
                  </a:lnTo>
                  <a:lnTo>
                    <a:pt x="11922"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874;p35">
              <a:extLst>
                <a:ext uri="{FF2B5EF4-FFF2-40B4-BE49-F238E27FC236}">
                  <a16:creationId xmlns:a16="http://schemas.microsoft.com/office/drawing/2014/main" xmlns="" id="{CEE0B633-2D34-451C-8517-A6EED5567C89}"/>
                </a:ext>
              </a:extLst>
            </p:cNvPr>
            <p:cNvSpPr/>
            <p:nvPr/>
          </p:nvSpPr>
          <p:spPr>
            <a:xfrm>
              <a:off x="4418190" y="3078887"/>
              <a:ext cx="145809" cy="368001"/>
            </a:xfrm>
            <a:custGeom>
              <a:avLst/>
              <a:gdLst/>
              <a:ahLst/>
              <a:cxnLst/>
              <a:rect l="l" t="t" r="r" b="b"/>
              <a:pathLst>
                <a:path w="2180" h="5502" extrusionOk="0">
                  <a:moveTo>
                    <a:pt x="2170" y="0"/>
                  </a:moveTo>
                  <a:lnTo>
                    <a:pt x="2162" y="9"/>
                  </a:lnTo>
                  <a:lnTo>
                    <a:pt x="1965" y="259"/>
                  </a:lnTo>
                  <a:lnTo>
                    <a:pt x="1661" y="822"/>
                  </a:lnTo>
                  <a:lnTo>
                    <a:pt x="1295" y="1759"/>
                  </a:lnTo>
                  <a:lnTo>
                    <a:pt x="1072" y="2358"/>
                  </a:lnTo>
                  <a:lnTo>
                    <a:pt x="768" y="3099"/>
                  </a:lnTo>
                  <a:lnTo>
                    <a:pt x="313" y="4233"/>
                  </a:lnTo>
                  <a:lnTo>
                    <a:pt x="81" y="5001"/>
                  </a:lnTo>
                  <a:lnTo>
                    <a:pt x="0" y="5394"/>
                  </a:lnTo>
                  <a:lnTo>
                    <a:pt x="0" y="5456"/>
                  </a:lnTo>
                  <a:lnTo>
                    <a:pt x="99" y="5501"/>
                  </a:lnTo>
                  <a:lnTo>
                    <a:pt x="143" y="5456"/>
                  </a:lnTo>
                  <a:lnTo>
                    <a:pt x="340" y="5153"/>
                  </a:lnTo>
                  <a:lnTo>
                    <a:pt x="670" y="4492"/>
                  </a:lnTo>
                  <a:lnTo>
                    <a:pt x="1081" y="3456"/>
                  </a:lnTo>
                  <a:lnTo>
                    <a:pt x="1331" y="2777"/>
                  </a:lnTo>
                  <a:lnTo>
                    <a:pt x="1599" y="2117"/>
                  </a:lnTo>
                  <a:lnTo>
                    <a:pt x="2001" y="1072"/>
                  </a:lnTo>
                  <a:lnTo>
                    <a:pt x="2162" y="366"/>
                  </a:lnTo>
                  <a:lnTo>
                    <a:pt x="2179" y="18"/>
                  </a:lnTo>
                  <a:lnTo>
                    <a:pt x="2170" y="0"/>
                  </a:lnTo>
                  <a:close/>
                </a:path>
              </a:pathLst>
            </a:custGeom>
            <a:solidFill>
              <a:srgbClr val="E68D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875;p35">
              <a:extLst>
                <a:ext uri="{FF2B5EF4-FFF2-40B4-BE49-F238E27FC236}">
                  <a16:creationId xmlns:a16="http://schemas.microsoft.com/office/drawing/2014/main" xmlns="" id="{F87F4342-62ED-4C80-8533-A59586A2DC7B}"/>
                </a:ext>
              </a:extLst>
            </p:cNvPr>
            <p:cNvSpPr/>
            <p:nvPr/>
          </p:nvSpPr>
          <p:spPr>
            <a:xfrm>
              <a:off x="4569885" y="3074071"/>
              <a:ext cx="36519" cy="259915"/>
            </a:xfrm>
            <a:custGeom>
              <a:avLst/>
              <a:gdLst/>
              <a:ahLst/>
              <a:cxnLst/>
              <a:rect l="l" t="t" r="r" b="b"/>
              <a:pathLst>
                <a:path w="546" h="3886" extrusionOk="0">
                  <a:moveTo>
                    <a:pt x="429" y="1"/>
                  </a:moveTo>
                  <a:lnTo>
                    <a:pt x="376" y="28"/>
                  </a:lnTo>
                  <a:lnTo>
                    <a:pt x="367" y="63"/>
                  </a:lnTo>
                  <a:lnTo>
                    <a:pt x="206" y="974"/>
                  </a:lnTo>
                  <a:lnTo>
                    <a:pt x="36" y="2394"/>
                  </a:lnTo>
                  <a:lnTo>
                    <a:pt x="1" y="3332"/>
                  </a:lnTo>
                  <a:lnTo>
                    <a:pt x="27" y="3787"/>
                  </a:lnTo>
                  <a:lnTo>
                    <a:pt x="36" y="3823"/>
                  </a:lnTo>
                  <a:lnTo>
                    <a:pt x="81" y="3876"/>
                  </a:lnTo>
                  <a:lnTo>
                    <a:pt x="144" y="3885"/>
                  </a:lnTo>
                  <a:lnTo>
                    <a:pt x="206" y="3850"/>
                  </a:lnTo>
                  <a:lnTo>
                    <a:pt x="215" y="3814"/>
                  </a:lnTo>
                  <a:lnTo>
                    <a:pt x="322" y="3367"/>
                  </a:lnTo>
                  <a:lnTo>
                    <a:pt x="456" y="2439"/>
                  </a:lnTo>
                  <a:lnTo>
                    <a:pt x="537" y="1010"/>
                  </a:lnTo>
                  <a:lnTo>
                    <a:pt x="545" y="90"/>
                  </a:lnTo>
                  <a:lnTo>
                    <a:pt x="545" y="54"/>
                  </a:lnTo>
                  <a:lnTo>
                    <a:pt x="492" y="10"/>
                  </a:lnTo>
                  <a:lnTo>
                    <a:pt x="429" y="1"/>
                  </a:lnTo>
                  <a:close/>
                </a:path>
              </a:pathLst>
            </a:custGeom>
            <a:solidFill>
              <a:srgbClr val="E68D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876;p35">
              <a:extLst>
                <a:ext uri="{FF2B5EF4-FFF2-40B4-BE49-F238E27FC236}">
                  <a16:creationId xmlns:a16="http://schemas.microsoft.com/office/drawing/2014/main" xmlns="" id="{13FDDAE0-EE66-4AC6-AF33-26211298163D}"/>
                </a:ext>
              </a:extLst>
            </p:cNvPr>
            <p:cNvSpPr/>
            <p:nvPr/>
          </p:nvSpPr>
          <p:spPr>
            <a:xfrm>
              <a:off x="4618844" y="3074673"/>
              <a:ext cx="147615" cy="287338"/>
            </a:xfrm>
            <a:custGeom>
              <a:avLst/>
              <a:gdLst/>
              <a:ahLst/>
              <a:cxnLst/>
              <a:rect l="l" t="t" r="r" b="b"/>
              <a:pathLst>
                <a:path w="2207" h="4296" extrusionOk="0">
                  <a:moveTo>
                    <a:pt x="90" y="1"/>
                  </a:moveTo>
                  <a:lnTo>
                    <a:pt x="1" y="36"/>
                  </a:lnTo>
                  <a:lnTo>
                    <a:pt x="1" y="90"/>
                  </a:lnTo>
                  <a:lnTo>
                    <a:pt x="108" y="617"/>
                  </a:lnTo>
                  <a:lnTo>
                    <a:pt x="465" y="1760"/>
                  </a:lnTo>
                  <a:lnTo>
                    <a:pt x="831" y="2617"/>
                  </a:lnTo>
                  <a:lnTo>
                    <a:pt x="1117" y="3153"/>
                  </a:lnTo>
                  <a:lnTo>
                    <a:pt x="1439" y="3653"/>
                  </a:lnTo>
                  <a:lnTo>
                    <a:pt x="1796" y="4082"/>
                  </a:lnTo>
                  <a:lnTo>
                    <a:pt x="1992" y="4269"/>
                  </a:lnTo>
                  <a:lnTo>
                    <a:pt x="2028" y="4296"/>
                  </a:lnTo>
                  <a:lnTo>
                    <a:pt x="2108" y="4296"/>
                  </a:lnTo>
                  <a:lnTo>
                    <a:pt x="2171" y="4260"/>
                  </a:lnTo>
                  <a:lnTo>
                    <a:pt x="2207" y="4189"/>
                  </a:lnTo>
                  <a:lnTo>
                    <a:pt x="2198" y="4153"/>
                  </a:lnTo>
                  <a:lnTo>
                    <a:pt x="2100" y="3894"/>
                  </a:lnTo>
                  <a:lnTo>
                    <a:pt x="1858" y="3403"/>
                  </a:lnTo>
                  <a:lnTo>
                    <a:pt x="1430" y="2698"/>
                  </a:lnTo>
                  <a:lnTo>
                    <a:pt x="1162" y="2224"/>
                  </a:lnTo>
                  <a:lnTo>
                    <a:pt x="635" y="1135"/>
                  </a:lnTo>
                  <a:lnTo>
                    <a:pt x="126" y="36"/>
                  </a:lnTo>
                  <a:lnTo>
                    <a:pt x="90" y="1"/>
                  </a:lnTo>
                  <a:close/>
                </a:path>
              </a:pathLst>
            </a:custGeom>
            <a:solidFill>
              <a:srgbClr val="E68D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 name="Google Shape;1877;p35">
              <a:extLst>
                <a:ext uri="{FF2B5EF4-FFF2-40B4-BE49-F238E27FC236}">
                  <a16:creationId xmlns:a16="http://schemas.microsoft.com/office/drawing/2014/main" xmlns="" id="{69B8FD1C-AF54-4527-BEAC-A9A2B111DA97}"/>
                </a:ext>
              </a:extLst>
            </p:cNvPr>
            <p:cNvGrpSpPr/>
            <p:nvPr/>
          </p:nvGrpSpPr>
          <p:grpSpPr>
            <a:xfrm>
              <a:off x="3640275" y="2955104"/>
              <a:ext cx="616345" cy="485786"/>
              <a:chOff x="2505550" y="2930125"/>
              <a:chExt cx="230375" cy="181575"/>
            </a:xfrm>
          </p:grpSpPr>
          <p:sp>
            <p:nvSpPr>
              <p:cNvPr id="29" name="Google Shape;1878;p35">
                <a:extLst>
                  <a:ext uri="{FF2B5EF4-FFF2-40B4-BE49-F238E27FC236}">
                    <a16:creationId xmlns:a16="http://schemas.microsoft.com/office/drawing/2014/main" xmlns="" id="{19CA79F8-E4A1-414E-B604-5EADFB3B0657}"/>
                  </a:ext>
                </a:extLst>
              </p:cNvPr>
              <p:cNvSpPr/>
              <p:nvPr/>
            </p:nvSpPr>
            <p:spPr>
              <a:xfrm>
                <a:off x="2505550" y="2930125"/>
                <a:ext cx="230375" cy="181575"/>
              </a:xfrm>
              <a:custGeom>
                <a:avLst/>
                <a:gdLst/>
                <a:ahLst/>
                <a:cxnLst/>
                <a:rect l="l" t="t" r="r" b="b"/>
                <a:pathLst>
                  <a:path w="9215" h="7263" extrusionOk="0">
                    <a:moveTo>
                      <a:pt x="7453" y="0"/>
                    </a:moveTo>
                    <a:lnTo>
                      <a:pt x="9215" y="2881"/>
                    </a:lnTo>
                    <a:lnTo>
                      <a:pt x="1667" y="7263"/>
                    </a:lnTo>
                    <a:lnTo>
                      <a:pt x="0" y="4477"/>
                    </a:lnTo>
                    <a:close/>
                  </a:path>
                </a:pathLst>
              </a:custGeom>
              <a:solidFill>
                <a:srgbClr val="E68D39"/>
              </a:solidFill>
              <a:ln>
                <a:noFill/>
              </a:ln>
            </p:spPr>
          </p:sp>
          <p:sp>
            <p:nvSpPr>
              <p:cNvPr id="30" name="Google Shape;1879;p35">
                <a:extLst>
                  <a:ext uri="{FF2B5EF4-FFF2-40B4-BE49-F238E27FC236}">
                    <a16:creationId xmlns:a16="http://schemas.microsoft.com/office/drawing/2014/main" xmlns="" id="{C0982A3C-F172-4201-B45D-DA1823D34267}"/>
                  </a:ext>
                </a:extLst>
              </p:cNvPr>
              <p:cNvSpPr/>
              <p:nvPr/>
            </p:nvSpPr>
            <p:spPr>
              <a:xfrm>
                <a:off x="2516375" y="3042675"/>
                <a:ext cx="16100" cy="16075"/>
              </a:xfrm>
              <a:custGeom>
                <a:avLst/>
                <a:gdLst/>
                <a:ahLst/>
                <a:cxnLst/>
                <a:rect l="l" t="t" r="r" b="b"/>
                <a:pathLst>
                  <a:path w="644" h="643" extrusionOk="0">
                    <a:moveTo>
                      <a:pt x="322" y="0"/>
                    </a:moveTo>
                    <a:lnTo>
                      <a:pt x="260" y="9"/>
                    </a:lnTo>
                    <a:lnTo>
                      <a:pt x="144" y="63"/>
                    </a:lnTo>
                    <a:lnTo>
                      <a:pt x="55" y="143"/>
                    </a:lnTo>
                    <a:lnTo>
                      <a:pt x="10" y="259"/>
                    </a:lnTo>
                    <a:lnTo>
                      <a:pt x="1" y="322"/>
                    </a:lnTo>
                    <a:lnTo>
                      <a:pt x="10" y="384"/>
                    </a:lnTo>
                    <a:lnTo>
                      <a:pt x="63" y="500"/>
                    </a:lnTo>
                    <a:lnTo>
                      <a:pt x="144" y="589"/>
                    </a:lnTo>
                    <a:lnTo>
                      <a:pt x="260" y="634"/>
                    </a:lnTo>
                    <a:lnTo>
                      <a:pt x="322" y="643"/>
                    </a:lnTo>
                    <a:lnTo>
                      <a:pt x="385" y="634"/>
                    </a:lnTo>
                    <a:lnTo>
                      <a:pt x="501" y="589"/>
                    </a:lnTo>
                    <a:lnTo>
                      <a:pt x="590" y="500"/>
                    </a:lnTo>
                    <a:lnTo>
                      <a:pt x="644" y="384"/>
                    </a:lnTo>
                    <a:lnTo>
                      <a:pt x="644" y="322"/>
                    </a:lnTo>
                    <a:lnTo>
                      <a:pt x="635" y="259"/>
                    </a:lnTo>
                    <a:lnTo>
                      <a:pt x="590" y="143"/>
                    </a:lnTo>
                    <a:lnTo>
                      <a:pt x="501" y="54"/>
                    </a:lnTo>
                    <a:lnTo>
                      <a:pt x="394" y="9"/>
                    </a:lnTo>
                    <a:lnTo>
                      <a:pt x="322" y="0"/>
                    </a:lnTo>
                    <a:close/>
                  </a:path>
                </a:pathLst>
              </a:custGeom>
              <a:solidFill>
                <a:srgbClr val="BA6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880;p35">
                <a:extLst>
                  <a:ext uri="{FF2B5EF4-FFF2-40B4-BE49-F238E27FC236}">
                    <a16:creationId xmlns:a16="http://schemas.microsoft.com/office/drawing/2014/main" xmlns="" id="{937DA6D2-2F91-4E05-857B-8D7C8FA30FB7}"/>
                  </a:ext>
                </a:extLst>
              </p:cNvPr>
              <p:cNvSpPr/>
              <p:nvPr/>
            </p:nvSpPr>
            <p:spPr>
              <a:xfrm>
                <a:off x="2555400" y="3073475"/>
                <a:ext cx="16550" cy="17225"/>
              </a:xfrm>
              <a:custGeom>
                <a:avLst/>
                <a:gdLst/>
                <a:ahLst/>
                <a:cxnLst/>
                <a:rect l="l" t="t" r="r" b="b"/>
                <a:pathLst>
                  <a:path w="662" h="689" extrusionOk="0">
                    <a:moveTo>
                      <a:pt x="331" y="0"/>
                    </a:moveTo>
                    <a:lnTo>
                      <a:pt x="250" y="9"/>
                    </a:lnTo>
                    <a:lnTo>
                      <a:pt x="125" y="63"/>
                    </a:lnTo>
                    <a:lnTo>
                      <a:pt x="45" y="161"/>
                    </a:lnTo>
                    <a:lnTo>
                      <a:pt x="0" y="277"/>
                    </a:lnTo>
                    <a:lnTo>
                      <a:pt x="0" y="411"/>
                    </a:lnTo>
                    <a:lnTo>
                      <a:pt x="45" y="527"/>
                    </a:lnTo>
                    <a:lnTo>
                      <a:pt x="125" y="626"/>
                    </a:lnTo>
                    <a:lnTo>
                      <a:pt x="250" y="679"/>
                    </a:lnTo>
                    <a:lnTo>
                      <a:pt x="331" y="688"/>
                    </a:lnTo>
                    <a:lnTo>
                      <a:pt x="411" y="679"/>
                    </a:lnTo>
                    <a:lnTo>
                      <a:pt x="536" y="626"/>
                    </a:lnTo>
                    <a:lnTo>
                      <a:pt x="617" y="527"/>
                    </a:lnTo>
                    <a:lnTo>
                      <a:pt x="661" y="411"/>
                    </a:lnTo>
                    <a:lnTo>
                      <a:pt x="661" y="277"/>
                    </a:lnTo>
                    <a:lnTo>
                      <a:pt x="617" y="161"/>
                    </a:lnTo>
                    <a:lnTo>
                      <a:pt x="536" y="63"/>
                    </a:lnTo>
                    <a:lnTo>
                      <a:pt x="411" y="9"/>
                    </a:lnTo>
                    <a:lnTo>
                      <a:pt x="331" y="0"/>
                    </a:lnTo>
                    <a:close/>
                  </a:path>
                </a:pathLst>
              </a:custGeom>
              <a:solidFill>
                <a:srgbClr val="BA6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881;p35">
                <a:extLst>
                  <a:ext uri="{FF2B5EF4-FFF2-40B4-BE49-F238E27FC236}">
                    <a16:creationId xmlns:a16="http://schemas.microsoft.com/office/drawing/2014/main" xmlns="" id="{5D9F3298-9DE8-4962-8162-EF6C673EDED6}"/>
                  </a:ext>
                </a:extLst>
              </p:cNvPr>
              <p:cNvSpPr/>
              <p:nvPr/>
            </p:nvSpPr>
            <p:spPr>
              <a:xfrm>
                <a:off x="2561200" y="3015200"/>
                <a:ext cx="10975" cy="11850"/>
              </a:xfrm>
              <a:custGeom>
                <a:avLst/>
                <a:gdLst/>
                <a:ahLst/>
                <a:cxnLst/>
                <a:rect l="l" t="t" r="r" b="b"/>
                <a:pathLst>
                  <a:path w="439" h="474" extrusionOk="0">
                    <a:moveTo>
                      <a:pt x="170" y="1"/>
                    </a:moveTo>
                    <a:lnTo>
                      <a:pt x="81" y="36"/>
                    </a:lnTo>
                    <a:lnTo>
                      <a:pt x="1" y="144"/>
                    </a:lnTo>
                    <a:lnTo>
                      <a:pt x="1" y="322"/>
                    </a:lnTo>
                    <a:lnTo>
                      <a:pt x="81" y="429"/>
                    </a:lnTo>
                    <a:lnTo>
                      <a:pt x="170" y="465"/>
                    </a:lnTo>
                    <a:lnTo>
                      <a:pt x="224" y="474"/>
                    </a:lnTo>
                    <a:lnTo>
                      <a:pt x="277" y="465"/>
                    </a:lnTo>
                    <a:lnTo>
                      <a:pt x="367" y="429"/>
                    </a:lnTo>
                    <a:lnTo>
                      <a:pt x="438" y="322"/>
                    </a:lnTo>
                    <a:lnTo>
                      <a:pt x="438" y="144"/>
                    </a:lnTo>
                    <a:lnTo>
                      <a:pt x="367" y="36"/>
                    </a:lnTo>
                    <a:lnTo>
                      <a:pt x="277" y="1"/>
                    </a:lnTo>
                    <a:close/>
                  </a:path>
                </a:pathLst>
              </a:custGeom>
              <a:solidFill>
                <a:srgbClr val="BA6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882;p35">
                <a:extLst>
                  <a:ext uri="{FF2B5EF4-FFF2-40B4-BE49-F238E27FC236}">
                    <a16:creationId xmlns:a16="http://schemas.microsoft.com/office/drawing/2014/main" xmlns="" id="{D19DDABA-59D0-40C6-BBB7-C5E9CECBCD40}"/>
                  </a:ext>
                </a:extLst>
              </p:cNvPr>
              <p:cNvSpPr/>
              <p:nvPr/>
            </p:nvSpPr>
            <p:spPr>
              <a:xfrm>
                <a:off x="2612600" y="3036150"/>
                <a:ext cx="10950" cy="11425"/>
              </a:xfrm>
              <a:custGeom>
                <a:avLst/>
                <a:gdLst/>
                <a:ahLst/>
                <a:cxnLst/>
                <a:rect l="l" t="t" r="r" b="b"/>
                <a:pathLst>
                  <a:path w="438" h="457" extrusionOk="0">
                    <a:moveTo>
                      <a:pt x="134" y="1"/>
                    </a:moveTo>
                    <a:lnTo>
                      <a:pt x="72" y="45"/>
                    </a:lnTo>
                    <a:lnTo>
                      <a:pt x="63" y="54"/>
                    </a:lnTo>
                    <a:lnTo>
                      <a:pt x="63" y="63"/>
                    </a:lnTo>
                    <a:lnTo>
                      <a:pt x="18" y="126"/>
                    </a:lnTo>
                    <a:lnTo>
                      <a:pt x="0" y="251"/>
                    </a:lnTo>
                    <a:lnTo>
                      <a:pt x="45" y="367"/>
                    </a:lnTo>
                    <a:lnTo>
                      <a:pt x="143" y="447"/>
                    </a:lnTo>
                    <a:lnTo>
                      <a:pt x="223" y="456"/>
                    </a:lnTo>
                    <a:lnTo>
                      <a:pt x="295" y="447"/>
                    </a:lnTo>
                    <a:lnTo>
                      <a:pt x="393" y="367"/>
                    </a:lnTo>
                    <a:lnTo>
                      <a:pt x="438" y="251"/>
                    </a:lnTo>
                    <a:lnTo>
                      <a:pt x="420" y="126"/>
                    </a:lnTo>
                    <a:lnTo>
                      <a:pt x="384" y="63"/>
                    </a:lnTo>
                    <a:lnTo>
                      <a:pt x="375" y="54"/>
                    </a:lnTo>
                    <a:lnTo>
                      <a:pt x="366" y="45"/>
                    </a:lnTo>
                    <a:lnTo>
                      <a:pt x="304" y="1"/>
                    </a:lnTo>
                    <a:close/>
                  </a:path>
                </a:pathLst>
              </a:custGeom>
              <a:solidFill>
                <a:srgbClr val="BA6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883;p35">
                <a:extLst>
                  <a:ext uri="{FF2B5EF4-FFF2-40B4-BE49-F238E27FC236}">
                    <a16:creationId xmlns:a16="http://schemas.microsoft.com/office/drawing/2014/main" xmlns="" id="{02664C56-AD27-433D-A106-51E941AF6C12}"/>
                  </a:ext>
                </a:extLst>
              </p:cNvPr>
              <p:cNvSpPr/>
              <p:nvPr/>
            </p:nvSpPr>
            <p:spPr>
              <a:xfrm>
                <a:off x="2560975" y="3042675"/>
                <a:ext cx="8500" cy="8500"/>
              </a:xfrm>
              <a:custGeom>
                <a:avLst/>
                <a:gdLst/>
                <a:ahLst/>
                <a:cxnLst/>
                <a:rect l="l" t="t" r="r" b="b"/>
                <a:pathLst>
                  <a:path w="340" h="340" extrusionOk="0">
                    <a:moveTo>
                      <a:pt x="170" y="0"/>
                    </a:moveTo>
                    <a:lnTo>
                      <a:pt x="126" y="9"/>
                    </a:lnTo>
                    <a:lnTo>
                      <a:pt x="81" y="27"/>
                    </a:lnTo>
                    <a:lnTo>
                      <a:pt x="18" y="89"/>
                    </a:lnTo>
                    <a:lnTo>
                      <a:pt x="1" y="170"/>
                    </a:lnTo>
                    <a:lnTo>
                      <a:pt x="27" y="259"/>
                    </a:lnTo>
                    <a:lnTo>
                      <a:pt x="54" y="295"/>
                    </a:lnTo>
                    <a:lnTo>
                      <a:pt x="81" y="322"/>
                    </a:lnTo>
                    <a:lnTo>
                      <a:pt x="170" y="339"/>
                    </a:lnTo>
                    <a:lnTo>
                      <a:pt x="251" y="322"/>
                    </a:lnTo>
                    <a:lnTo>
                      <a:pt x="313" y="259"/>
                    </a:lnTo>
                    <a:lnTo>
                      <a:pt x="331" y="214"/>
                    </a:lnTo>
                    <a:lnTo>
                      <a:pt x="340" y="179"/>
                    </a:lnTo>
                    <a:lnTo>
                      <a:pt x="340" y="134"/>
                    </a:lnTo>
                    <a:lnTo>
                      <a:pt x="331" y="80"/>
                    </a:lnTo>
                    <a:lnTo>
                      <a:pt x="260" y="9"/>
                    </a:lnTo>
                    <a:lnTo>
                      <a:pt x="206" y="0"/>
                    </a:lnTo>
                    <a:close/>
                  </a:path>
                </a:pathLst>
              </a:custGeom>
              <a:solidFill>
                <a:srgbClr val="BA6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884;p35">
                <a:extLst>
                  <a:ext uri="{FF2B5EF4-FFF2-40B4-BE49-F238E27FC236}">
                    <a16:creationId xmlns:a16="http://schemas.microsoft.com/office/drawing/2014/main" xmlns="" id="{637E27E7-4662-4284-A102-A80EDE704EB2}"/>
                  </a:ext>
                </a:extLst>
              </p:cNvPr>
              <p:cNvSpPr/>
              <p:nvPr/>
            </p:nvSpPr>
            <p:spPr>
              <a:xfrm>
                <a:off x="2621475" y="3001150"/>
                <a:ext cx="13200" cy="12525"/>
              </a:xfrm>
              <a:custGeom>
                <a:avLst/>
                <a:gdLst/>
                <a:ahLst/>
                <a:cxnLst/>
                <a:rect l="l" t="t" r="r" b="b"/>
                <a:pathLst>
                  <a:path w="528" h="501" extrusionOk="0">
                    <a:moveTo>
                      <a:pt x="269" y="0"/>
                    </a:moveTo>
                    <a:lnTo>
                      <a:pt x="215" y="9"/>
                    </a:lnTo>
                    <a:lnTo>
                      <a:pt x="117" y="45"/>
                    </a:lnTo>
                    <a:lnTo>
                      <a:pt x="45" y="107"/>
                    </a:lnTo>
                    <a:lnTo>
                      <a:pt x="1" y="170"/>
                    </a:lnTo>
                    <a:lnTo>
                      <a:pt x="1" y="331"/>
                    </a:lnTo>
                    <a:lnTo>
                      <a:pt x="45" y="393"/>
                    </a:lnTo>
                    <a:lnTo>
                      <a:pt x="117" y="456"/>
                    </a:lnTo>
                    <a:lnTo>
                      <a:pt x="215" y="491"/>
                    </a:lnTo>
                    <a:lnTo>
                      <a:pt x="269" y="500"/>
                    </a:lnTo>
                    <a:lnTo>
                      <a:pt x="385" y="473"/>
                    </a:lnTo>
                    <a:lnTo>
                      <a:pt x="474" y="411"/>
                    </a:lnTo>
                    <a:lnTo>
                      <a:pt x="528" y="313"/>
                    </a:lnTo>
                    <a:lnTo>
                      <a:pt x="528" y="250"/>
                    </a:lnTo>
                    <a:lnTo>
                      <a:pt x="528" y="188"/>
                    </a:lnTo>
                    <a:lnTo>
                      <a:pt x="474" y="89"/>
                    </a:lnTo>
                    <a:lnTo>
                      <a:pt x="385" y="18"/>
                    </a:lnTo>
                    <a:lnTo>
                      <a:pt x="269" y="0"/>
                    </a:lnTo>
                    <a:close/>
                  </a:path>
                </a:pathLst>
              </a:custGeom>
              <a:solidFill>
                <a:srgbClr val="BA6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885;p35">
                <a:extLst>
                  <a:ext uri="{FF2B5EF4-FFF2-40B4-BE49-F238E27FC236}">
                    <a16:creationId xmlns:a16="http://schemas.microsoft.com/office/drawing/2014/main" xmlns="" id="{D0A0666E-94D9-479B-93B1-46EDAC1D8822}"/>
                  </a:ext>
                </a:extLst>
              </p:cNvPr>
              <p:cNvSpPr/>
              <p:nvPr/>
            </p:nvSpPr>
            <p:spPr>
              <a:xfrm>
                <a:off x="2603063" y="2988763"/>
                <a:ext cx="12975" cy="12975"/>
              </a:xfrm>
              <a:custGeom>
                <a:avLst/>
                <a:gdLst/>
                <a:ahLst/>
                <a:cxnLst/>
                <a:rect l="l" t="t" r="r" b="b"/>
                <a:pathLst>
                  <a:path w="519" h="519" extrusionOk="0">
                    <a:moveTo>
                      <a:pt x="259" y="1"/>
                    </a:moveTo>
                    <a:lnTo>
                      <a:pt x="161" y="10"/>
                    </a:lnTo>
                    <a:lnTo>
                      <a:pt x="45" y="117"/>
                    </a:lnTo>
                    <a:lnTo>
                      <a:pt x="0" y="206"/>
                    </a:lnTo>
                    <a:lnTo>
                      <a:pt x="0" y="260"/>
                    </a:lnTo>
                    <a:lnTo>
                      <a:pt x="18" y="358"/>
                    </a:lnTo>
                    <a:lnTo>
                      <a:pt x="152" y="501"/>
                    </a:lnTo>
                    <a:lnTo>
                      <a:pt x="259" y="519"/>
                    </a:lnTo>
                    <a:lnTo>
                      <a:pt x="358" y="501"/>
                    </a:lnTo>
                    <a:lnTo>
                      <a:pt x="474" y="403"/>
                    </a:lnTo>
                    <a:lnTo>
                      <a:pt x="518" y="313"/>
                    </a:lnTo>
                    <a:lnTo>
                      <a:pt x="518" y="260"/>
                    </a:lnTo>
                    <a:lnTo>
                      <a:pt x="500" y="153"/>
                    </a:lnTo>
                    <a:lnTo>
                      <a:pt x="366" y="10"/>
                    </a:lnTo>
                    <a:lnTo>
                      <a:pt x="259" y="1"/>
                    </a:lnTo>
                    <a:close/>
                  </a:path>
                </a:pathLst>
              </a:custGeom>
              <a:solidFill>
                <a:srgbClr val="BA6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886;p35">
                <a:extLst>
                  <a:ext uri="{FF2B5EF4-FFF2-40B4-BE49-F238E27FC236}">
                    <a16:creationId xmlns:a16="http://schemas.microsoft.com/office/drawing/2014/main" xmlns="" id="{96E0A56F-995D-4669-94CA-0720CD83FC9B}"/>
                  </a:ext>
                </a:extLst>
              </p:cNvPr>
              <p:cNvSpPr/>
              <p:nvPr/>
            </p:nvSpPr>
            <p:spPr>
              <a:xfrm>
                <a:off x="2590000" y="3011625"/>
                <a:ext cx="9175" cy="8975"/>
              </a:xfrm>
              <a:custGeom>
                <a:avLst/>
                <a:gdLst/>
                <a:ahLst/>
                <a:cxnLst/>
                <a:rect l="l" t="t" r="r" b="b"/>
                <a:pathLst>
                  <a:path w="367" h="359" extrusionOk="0">
                    <a:moveTo>
                      <a:pt x="179" y="1"/>
                    </a:moveTo>
                    <a:lnTo>
                      <a:pt x="126" y="19"/>
                    </a:lnTo>
                    <a:lnTo>
                      <a:pt x="81" y="37"/>
                    </a:lnTo>
                    <a:lnTo>
                      <a:pt x="45" y="72"/>
                    </a:lnTo>
                    <a:lnTo>
                      <a:pt x="1" y="135"/>
                    </a:lnTo>
                    <a:lnTo>
                      <a:pt x="9" y="260"/>
                    </a:lnTo>
                    <a:lnTo>
                      <a:pt x="99" y="349"/>
                    </a:lnTo>
                    <a:lnTo>
                      <a:pt x="224" y="358"/>
                    </a:lnTo>
                    <a:lnTo>
                      <a:pt x="286" y="313"/>
                    </a:lnTo>
                    <a:lnTo>
                      <a:pt x="322" y="278"/>
                    </a:lnTo>
                    <a:lnTo>
                      <a:pt x="349" y="233"/>
                    </a:lnTo>
                    <a:lnTo>
                      <a:pt x="367" y="179"/>
                    </a:lnTo>
                    <a:lnTo>
                      <a:pt x="349" y="81"/>
                    </a:lnTo>
                    <a:lnTo>
                      <a:pt x="277" y="10"/>
                    </a:lnTo>
                    <a:lnTo>
                      <a:pt x="179" y="1"/>
                    </a:lnTo>
                    <a:close/>
                  </a:path>
                </a:pathLst>
              </a:custGeom>
              <a:solidFill>
                <a:srgbClr val="BA6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887;p35">
                <a:extLst>
                  <a:ext uri="{FF2B5EF4-FFF2-40B4-BE49-F238E27FC236}">
                    <a16:creationId xmlns:a16="http://schemas.microsoft.com/office/drawing/2014/main" xmlns="" id="{85DECAD8-992D-4727-8789-AFAB68A360BE}"/>
                  </a:ext>
                </a:extLst>
              </p:cNvPr>
              <p:cNvSpPr/>
              <p:nvPr/>
            </p:nvSpPr>
            <p:spPr>
              <a:xfrm>
                <a:off x="2646700" y="3028825"/>
                <a:ext cx="12075" cy="11850"/>
              </a:xfrm>
              <a:custGeom>
                <a:avLst/>
                <a:gdLst/>
                <a:ahLst/>
                <a:cxnLst/>
                <a:rect l="l" t="t" r="r" b="b"/>
                <a:pathLst>
                  <a:path w="483" h="474" extrusionOk="0">
                    <a:moveTo>
                      <a:pt x="188" y="0"/>
                    </a:moveTo>
                    <a:lnTo>
                      <a:pt x="126" y="27"/>
                    </a:lnTo>
                    <a:lnTo>
                      <a:pt x="117" y="36"/>
                    </a:lnTo>
                    <a:lnTo>
                      <a:pt x="99" y="45"/>
                    </a:lnTo>
                    <a:lnTo>
                      <a:pt x="54" y="81"/>
                    </a:lnTo>
                    <a:lnTo>
                      <a:pt x="1" y="179"/>
                    </a:lnTo>
                    <a:lnTo>
                      <a:pt x="1" y="295"/>
                    </a:lnTo>
                    <a:lnTo>
                      <a:pt x="54" y="393"/>
                    </a:lnTo>
                    <a:lnTo>
                      <a:pt x="99" y="429"/>
                    </a:lnTo>
                    <a:lnTo>
                      <a:pt x="117" y="438"/>
                    </a:lnTo>
                    <a:lnTo>
                      <a:pt x="126" y="447"/>
                    </a:lnTo>
                    <a:lnTo>
                      <a:pt x="188" y="474"/>
                    </a:lnTo>
                    <a:lnTo>
                      <a:pt x="313" y="474"/>
                    </a:lnTo>
                    <a:lnTo>
                      <a:pt x="412" y="411"/>
                    </a:lnTo>
                    <a:lnTo>
                      <a:pt x="483" y="304"/>
                    </a:lnTo>
                    <a:lnTo>
                      <a:pt x="483" y="242"/>
                    </a:lnTo>
                    <a:lnTo>
                      <a:pt x="483" y="170"/>
                    </a:lnTo>
                    <a:lnTo>
                      <a:pt x="412" y="63"/>
                    </a:lnTo>
                    <a:lnTo>
                      <a:pt x="313" y="9"/>
                    </a:lnTo>
                    <a:lnTo>
                      <a:pt x="188" y="0"/>
                    </a:lnTo>
                    <a:close/>
                  </a:path>
                </a:pathLst>
              </a:custGeom>
              <a:solidFill>
                <a:srgbClr val="BA6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888;p35">
                <a:extLst>
                  <a:ext uri="{FF2B5EF4-FFF2-40B4-BE49-F238E27FC236}">
                    <a16:creationId xmlns:a16="http://schemas.microsoft.com/office/drawing/2014/main" xmlns="" id="{891035D8-82EA-4C2E-A90E-6B2F68AF4C8E}"/>
                  </a:ext>
                </a:extLst>
              </p:cNvPr>
              <p:cNvSpPr/>
              <p:nvPr/>
            </p:nvSpPr>
            <p:spPr>
              <a:xfrm>
                <a:off x="2658975" y="2980600"/>
                <a:ext cx="13650" cy="13650"/>
              </a:xfrm>
              <a:custGeom>
                <a:avLst/>
                <a:gdLst/>
                <a:ahLst/>
                <a:cxnLst/>
                <a:rect l="l" t="t" r="r" b="b"/>
                <a:pathLst>
                  <a:path w="546" h="546" extrusionOk="0">
                    <a:moveTo>
                      <a:pt x="278" y="1"/>
                    </a:moveTo>
                    <a:lnTo>
                      <a:pt x="171" y="18"/>
                    </a:lnTo>
                    <a:lnTo>
                      <a:pt x="46" y="126"/>
                    </a:lnTo>
                    <a:lnTo>
                      <a:pt x="1" y="224"/>
                    </a:lnTo>
                    <a:lnTo>
                      <a:pt x="1" y="277"/>
                    </a:lnTo>
                    <a:lnTo>
                      <a:pt x="19" y="385"/>
                    </a:lnTo>
                    <a:lnTo>
                      <a:pt x="126" y="501"/>
                    </a:lnTo>
                    <a:lnTo>
                      <a:pt x="215" y="545"/>
                    </a:lnTo>
                    <a:lnTo>
                      <a:pt x="278" y="545"/>
                    </a:lnTo>
                    <a:lnTo>
                      <a:pt x="376" y="536"/>
                    </a:lnTo>
                    <a:lnTo>
                      <a:pt x="501" y="429"/>
                    </a:lnTo>
                    <a:lnTo>
                      <a:pt x="546" y="331"/>
                    </a:lnTo>
                    <a:lnTo>
                      <a:pt x="546" y="277"/>
                    </a:lnTo>
                    <a:lnTo>
                      <a:pt x="528" y="170"/>
                    </a:lnTo>
                    <a:lnTo>
                      <a:pt x="430" y="54"/>
                    </a:lnTo>
                    <a:lnTo>
                      <a:pt x="331" y="10"/>
                    </a:lnTo>
                    <a:lnTo>
                      <a:pt x="278" y="1"/>
                    </a:lnTo>
                    <a:close/>
                  </a:path>
                </a:pathLst>
              </a:custGeom>
              <a:solidFill>
                <a:srgbClr val="BA6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889;p35">
                <a:extLst>
                  <a:ext uri="{FF2B5EF4-FFF2-40B4-BE49-F238E27FC236}">
                    <a16:creationId xmlns:a16="http://schemas.microsoft.com/office/drawing/2014/main" xmlns="" id="{C9A7990A-0B3F-4A42-94E8-FD781B784AE9}"/>
                  </a:ext>
                </a:extLst>
              </p:cNvPr>
              <p:cNvSpPr/>
              <p:nvPr/>
            </p:nvSpPr>
            <p:spPr>
              <a:xfrm>
                <a:off x="2692700" y="2997125"/>
                <a:ext cx="14750" cy="14525"/>
              </a:xfrm>
              <a:custGeom>
                <a:avLst/>
                <a:gdLst/>
                <a:ahLst/>
                <a:cxnLst/>
                <a:rect l="l" t="t" r="r" b="b"/>
                <a:pathLst>
                  <a:path w="590" h="581" extrusionOk="0">
                    <a:moveTo>
                      <a:pt x="331" y="0"/>
                    </a:moveTo>
                    <a:lnTo>
                      <a:pt x="170" y="27"/>
                    </a:lnTo>
                    <a:lnTo>
                      <a:pt x="90" y="81"/>
                    </a:lnTo>
                    <a:lnTo>
                      <a:pt x="81" y="90"/>
                    </a:lnTo>
                    <a:lnTo>
                      <a:pt x="81" y="99"/>
                    </a:lnTo>
                    <a:lnTo>
                      <a:pt x="36" y="134"/>
                    </a:lnTo>
                    <a:lnTo>
                      <a:pt x="0" y="233"/>
                    </a:lnTo>
                    <a:lnTo>
                      <a:pt x="0" y="340"/>
                    </a:lnTo>
                    <a:lnTo>
                      <a:pt x="36" y="438"/>
                    </a:lnTo>
                    <a:lnTo>
                      <a:pt x="81" y="474"/>
                    </a:lnTo>
                    <a:lnTo>
                      <a:pt x="81" y="483"/>
                    </a:lnTo>
                    <a:lnTo>
                      <a:pt x="90" y="492"/>
                    </a:lnTo>
                    <a:lnTo>
                      <a:pt x="161" y="545"/>
                    </a:lnTo>
                    <a:lnTo>
                      <a:pt x="322" y="581"/>
                    </a:lnTo>
                    <a:lnTo>
                      <a:pt x="411" y="554"/>
                    </a:lnTo>
                    <a:lnTo>
                      <a:pt x="483" y="509"/>
                    </a:lnTo>
                    <a:lnTo>
                      <a:pt x="581" y="375"/>
                    </a:lnTo>
                    <a:lnTo>
                      <a:pt x="590" y="286"/>
                    </a:lnTo>
                    <a:lnTo>
                      <a:pt x="572" y="197"/>
                    </a:lnTo>
                    <a:lnTo>
                      <a:pt x="483" y="63"/>
                    </a:lnTo>
                    <a:lnTo>
                      <a:pt x="331" y="0"/>
                    </a:lnTo>
                    <a:close/>
                  </a:path>
                </a:pathLst>
              </a:custGeom>
              <a:solidFill>
                <a:srgbClr val="BA6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890;p35">
                <a:extLst>
                  <a:ext uri="{FF2B5EF4-FFF2-40B4-BE49-F238E27FC236}">
                    <a16:creationId xmlns:a16="http://schemas.microsoft.com/office/drawing/2014/main" xmlns="" id="{62FCA704-DE6D-49B5-902A-EFB2B802E120}"/>
                  </a:ext>
                </a:extLst>
              </p:cNvPr>
              <p:cNvSpPr/>
              <p:nvPr/>
            </p:nvSpPr>
            <p:spPr>
              <a:xfrm>
                <a:off x="2625275" y="2968550"/>
                <a:ext cx="12300" cy="12075"/>
              </a:xfrm>
              <a:custGeom>
                <a:avLst/>
                <a:gdLst/>
                <a:ahLst/>
                <a:cxnLst/>
                <a:rect l="l" t="t" r="r" b="b"/>
                <a:pathLst>
                  <a:path w="492" h="483" extrusionOk="0">
                    <a:moveTo>
                      <a:pt x="259" y="0"/>
                    </a:moveTo>
                    <a:lnTo>
                      <a:pt x="197" y="27"/>
                    </a:lnTo>
                    <a:lnTo>
                      <a:pt x="125" y="63"/>
                    </a:lnTo>
                    <a:lnTo>
                      <a:pt x="63" y="116"/>
                    </a:lnTo>
                    <a:lnTo>
                      <a:pt x="0" y="197"/>
                    </a:lnTo>
                    <a:lnTo>
                      <a:pt x="18" y="358"/>
                    </a:lnTo>
                    <a:lnTo>
                      <a:pt x="134" y="474"/>
                    </a:lnTo>
                    <a:lnTo>
                      <a:pt x="295" y="483"/>
                    </a:lnTo>
                    <a:lnTo>
                      <a:pt x="376" y="429"/>
                    </a:lnTo>
                    <a:lnTo>
                      <a:pt x="429" y="358"/>
                    </a:lnTo>
                    <a:lnTo>
                      <a:pt x="465" y="286"/>
                    </a:lnTo>
                    <a:lnTo>
                      <a:pt x="492" y="233"/>
                    </a:lnTo>
                    <a:lnTo>
                      <a:pt x="492" y="170"/>
                    </a:lnTo>
                    <a:lnTo>
                      <a:pt x="474" y="99"/>
                    </a:lnTo>
                    <a:lnTo>
                      <a:pt x="393" y="9"/>
                    </a:lnTo>
                    <a:lnTo>
                      <a:pt x="322" y="0"/>
                    </a:lnTo>
                    <a:close/>
                  </a:path>
                </a:pathLst>
              </a:custGeom>
              <a:solidFill>
                <a:srgbClr val="BA6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891;p35">
                <a:extLst>
                  <a:ext uri="{FF2B5EF4-FFF2-40B4-BE49-F238E27FC236}">
                    <a16:creationId xmlns:a16="http://schemas.microsoft.com/office/drawing/2014/main" xmlns="" id="{C411F751-0059-4DCD-97D2-6E3D95E04592}"/>
                  </a:ext>
                </a:extLst>
              </p:cNvPr>
              <p:cNvSpPr/>
              <p:nvPr/>
            </p:nvSpPr>
            <p:spPr>
              <a:xfrm>
                <a:off x="2670038" y="2957825"/>
                <a:ext cx="9850" cy="10750"/>
              </a:xfrm>
              <a:custGeom>
                <a:avLst/>
                <a:gdLst/>
                <a:ahLst/>
                <a:cxnLst/>
                <a:rect l="l" t="t" r="r" b="b"/>
                <a:pathLst>
                  <a:path w="394" h="430" extrusionOk="0">
                    <a:moveTo>
                      <a:pt x="197" y="0"/>
                    </a:moveTo>
                    <a:lnTo>
                      <a:pt x="99" y="18"/>
                    </a:lnTo>
                    <a:lnTo>
                      <a:pt x="0" y="134"/>
                    </a:lnTo>
                    <a:lnTo>
                      <a:pt x="0" y="295"/>
                    </a:lnTo>
                    <a:lnTo>
                      <a:pt x="99" y="420"/>
                    </a:lnTo>
                    <a:lnTo>
                      <a:pt x="197" y="429"/>
                    </a:lnTo>
                    <a:lnTo>
                      <a:pt x="295" y="420"/>
                    </a:lnTo>
                    <a:lnTo>
                      <a:pt x="393" y="295"/>
                    </a:lnTo>
                    <a:lnTo>
                      <a:pt x="393" y="134"/>
                    </a:lnTo>
                    <a:lnTo>
                      <a:pt x="295" y="18"/>
                    </a:lnTo>
                    <a:lnTo>
                      <a:pt x="197" y="0"/>
                    </a:lnTo>
                    <a:close/>
                  </a:path>
                </a:pathLst>
              </a:custGeom>
              <a:solidFill>
                <a:srgbClr val="BA6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892;p35">
                <a:extLst>
                  <a:ext uri="{FF2B5EF4-FFF2-40B4-BE49-F238E27FC236}">
                    <a16:creationId xmlns:a16="http://schemas.microsoft.com/office/drawing/2014/main" xmlns="" id="{A9DE4C1A-630C-4D0D-B025-00B6EE1DFDB2}"/>
                  </a:ext>
                </a:extLst>
              </p:cNvPr>
              <p:cNvSpPr/>
              <p:nvPr/>
            </p:nvSpPr>
            <p:spPr>
              <a:xfrm>
                <a:off x="2670600" y="3013200"/>
                <a:ext cx="8725" cy="9625"/>
              </a:xfrm>
              <a:custGeom>
                <a:avLst/>
                <a:gdLst/>
                <a:ahLst/>
                <a:cxnLst/>
                <a:rect l="l" t="t" r="r" b="b"/>
                <a:pathLst>
                  <a:path w="349" h="385" extrusionOk="0">
                    <a:moveTo>
                      <a:pt x="179" y="0"/>
                    </a:moveTo>
                    <a:lnTo>
                      <a:pt x="90" y="18"/>
                    </a:lnTo>
                    <a:lnTo>
                      <a:pt x="0" y="125"/>
                    </a:lnTo>
                    <a:lnTo>
                      <a:pt x="0" y="259"/>
                    </a:lnTo>
                    <a:lnTo>
                      <a:pt x="90" y="366"/>
                    </a:lnTo>
                    <a:lnTo>
                      <a:pt x="179" y="384"/>
                    </a:lnTo>
                    <a:lnTo>
                      <a:pt x="259" y="366"/>
                    </a:lnTo>
                    <a:lnTo>
                      <a:pt x="349" y="259"/>
                    </a:lnTo>
                    <a:lnTo>
                      <a:pt x="349" y="125"/>
                    </a:lnTo>
                    <a:lnTo>
                      <a:pt x="259" y="18"/>
                    </a:lnTo>
                    <a:lnTo>
                      <a:pt x="179" y="0"/>
                    </a:lnTo>
                    <a:close/>
                  </a:path>
                </a:pathLst>
              </a:custGeom>
              <a:solidFill>
                <a:srgbClr val="BA6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893;p35">
                <a:extLst>
                  <a:ext uri="{FF2B5EF4-FFF2-40B4-BE49-F238E27FC236}">
                    <a16:creationId xmlns:a16="http://schemas.microsoft.com/office/drawing/2014/main" xmlns="" id="{12900C3E-B4FB-49A4-96C1-5C8FD7E27588}"/>
                  </a:ext>
                </a:extLst>
              </p:cNvPr>
              <p:cNvSpPr/>
              <p:nvPr/>
            </p:nvSpPr>
            <p:spPr>
              <a:xfrm>
                <a:off x="2605175" y="3064100"/>
                <a:ext cx="8750" cy="8500"/>
              </a:xfrm>
              <a:custGeom>
                <a:avLst/>
                <a:gdLst/>
                <a:ahLst/>
                <a:cxnLst/>
                <a:rect l="l" t="t" r="r" b="b"/>
                <a:pathLst>
                  <a:path w="350" h="340" extrusionOk="0">
                    <a:moveTo>
                      <a:pt x="135" y="0"/>
                    </a:moveTo>
                    <a:lnTo>
                      <a:pt x="19" y="90"/>
                    </a:lnTo>
                    <a:lnTo>
                      <a:pt x="1" y="170"/>
                    </a:lnTo>
                    <a:lnTo>
                      <a:pt x="19" y="241"/>
                    </a:lnTo>
                    <a:lnTo>
                      <a:pt x="135" y="340"/>
                    </a:lnTo>
                    <a:lnTo>
                      <a:pt x="215" y="331"/>
                    </a:lnTo>
                    <a:lnTo>
                      <a:pt x="224" y="322"/>
                    </a:lnTo>
                    <a:lnTo>
                      <a:pt x="242" y="322"/>
                    </a:lnTo>
                    <a:lnTo>
                      <a:pt x="295" y="295"/>
                    </a:lnTo>
                    <a:lnTo>
                      <a:pt x="349" y="215"/>
                    </a:lnTo>
                    <a:lnTo>
                      <a:pt x="349" y="125"/>
                    </a:lnTo>
                    <a:lnTo>
                      <a:pt x="295" y="45"/>
                    </a:lnTo>
                    <a:lnTo>
                      <a:pt x="242" y="18"/>
                    </a:lnTo>
                    <a:lnTo>
                      <a:pt x="224" y="9"/>
                    </a:lnTo>
                    <a:lnTo>
                      <a:pt x="215" y="9"/>
                    </a:lnTo>
                    <a:lnTo>
                      <a:pt x="135" y="0"/>
                    </a:lnTo>
                    <a:close/>
                  </a:path>
                </a:pathLst>
              </a:custGeom>
              <a:solidFill>
                <a:srgbClr val="BA6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894;p35">
                <a:extLst>
                  <a:ext uri="{FF2B5EF4-FFF2-40B4-BE49-F238E27FC236}">
                    <a16:creationId xmlns:a16="http://schemas.microsoft.com/office/drawing/2014/main" xmlns="" id="{26ADB6BD-1F2F-4AE4-AF3F-D95901AF69CD}"/>
                  </a:ext>
                </a:extLst>
              </p:cNvPr>
              <p:cNvSpPr/>
              <p:nvPr/>
            </p:nvSpPr>
            <p:spPr>
              <a:xfrm>
                <a:off x="2584650" y="3062750"/>
                <a:ext cx="6950" cy="6500"/>
              </a:xfrm>
              <a:custGeom>
                <a:avLst/>
                <a:gdLst/>
                <a:ahLst/>
                <a:cxnLst/>
                <a:rect l="l" t="t" r="r" b="b"/>
                <a:pathLst>
                  <a:path w="278" h="260" extrusionOk="0">
                    <a:moveTo>
                      <a:pt x="81" y="1"/>
                    </a:moveTo>
                    <a:lnTo>
                      <a:pt x="36" y="45"/>
                    </a:lnTo>
                    <a:lnTo>
                      <a:pt x="27" y="54"/>
                    </a:lnTo>
                    <a:lnTo>
                      <a:pt x="27" y="63"/>
                    </a:lnTo>
                    <a:lnTo>
                      <a:pt x="0" y="135"/>
                    </a:lnTo>
                    <a:lnTo>
                      <a:pt x="72" y="251"/>
                    </a:lnTo>
                    <a:lnTo>
                      <a:pt x="134" y="260"/>
                    </a:lnTo>
                    <a:lnTo>
                      <a:pt x="206" y="251"/>
                    </a:lnTo>
                    <a:lnTo>
                      <a:pt x="277" y="135"/>
                    </a:lnTo>
                    <a:lnTo>
                      <a:pt x="250" y="63"/>
                    </a:lnTo>
                    <a:lnTo>
                      <a:pt x="232" y="45"/>
                    </a:lnTo>
                    <a:lnTo>
                      <a:pt x="197" y="1"/>
                    </a:lnTo>
                    <a:close/>
                  </a:path>
                </a:pathLst>
              </a:custGeom>
              <a:solidFill>
                <a:srgbClr val="BA6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6" name="Google Shape;179;p16">
            <a:extLst>
              <a:ext uri="{FF2B5EF4-FFF2-40B4-BE49-F238E27FC236}">
                <a16:creationId xmlns:a16="http://schemas.microsoft.com/office/drawing/2014/main" xmlns="" id="{D04D6F05-5704-4E7B-8669-DCB5D040119E}"/>
              </a:ext>
            </a:extLst>
          </p:cNvPr>
          <p:cNvGrpSpPr/>
          <p:nvPr/>
        </p:nvGrpSpPr>
        <p:grpSpPr>
          <a:xfrm>
            <a:off x="8109993" y="417762"/>
            <a:ext cx="839920" cy="691853"/>
            <a:chOff x="7187661" y="1191913"/>
            <a:chExt cx="1224914" cy="1017227"/>
          </a:xfrm>
        </p:grpSpPr>
        <p:sp>
          <p:nvSpPr>
            <p:cNvPr id="47" name="Google Shape;180;p16">
              <a:extLst>
                <a:ext uri="{FF2B5EF4-FFF2-40B4-BE49-F238E27FC236}">
                  <a16:creationId xmlns:a16="http://schemas.microsoft.com/office/drawing/2014/main" xmlns="" id="{EBC0C443-86A0-459E-BB71-6506D67C9C25}"/>
                </a:ext>
              </a:extLst>
            </p:cNvPr>
            <p:cNvSpPr/>
            <p:nvPr/>
          </p:nvSpPr>
          <p:spPr>
            <a:xfrm>
              <a:off x="7281270" y="1191913"/>
              <a:ext cx="1017166" cy="1017227"/>
            </a:xfrm>
            <a:custGeom>
              <a:avLst/>
              <a:gdLst/>
              <a:ahLst/>
              <a:cxnLst/>
              <a:rect l="l" t="t" r="r" b="b"/>
              <a:pathLst>
                <a:path w="16485" h="16486" extrusionOk="0">
                  <a:moveTo>
                    <a:pt x="8243" y="1"/>
                  </a:moveTo>
                  <a:lnTo>
                    <a:pt x="7814" y="10"/>
                  </a:lnTo>
                  <a:lnTo>
                    <a:pt x="6983" y="99"/>
                  </a:lnTo>
                  <a:lnTo>
                    <a:pt x="6180" y="260"/>
                  </a:lnTo>
                  <a:lnTo>
                    <a:pt x="5412" y="501"/>
                  </a:lnTo>
                  <a:lnTo>
                    <a:pt x="4671" y="813"/>
                  </a:lnTo>
                  <a:lnTo>
                    <a:pt x="3965" y="1197"/>
                  </a:lnTo>
                  <a:lnTo>
                    <a:pt x="3313" y="1644"/>
                  </a:lnTo>
                  <a:lnTo>
                    <a:pt x="2697" y="2144"/>
                  </a:lnTo>
                  <a:lnTo>
                    <a:pt x="2143" y="2706"/>
                  </a:lnTo>
                  <a:lnTo>
                    <a:pt x="1634" y="3314"/>
                  </a:lnTo>
                  <a:lnTo>
                    <a:pt x="1188" y="3975"/>
                  </a:lnTo>
                  <a:lnTo>
                    <a:pt x="813" y="4671"/>
                  </a:lnTo>
                  <a:lnTo>
                    <a:pt x="500" y="5412"/>
                  </a:lnTo>
                  <a:lnTo>
                    <a:pt x="259" y="6189"/>
                  </a:lnTo>
                  <a:lnTo>
                    <a:pt x="89" y="6993"/>
                  </a:lnTo>
                  <a:lnTo>
                    <a:pt x="9" y="7823"/>
                  </a:lnTo>
                  <a:lnTo>
                    <a:pt x="0" y="8243"/>
                  </a:lnTo>
                  <a:lnTo>
                    <a:pt x="9" y="8672"/>
                  </a:lnTo>
                  <a:lnTo>
                    <a:pt x="89" y="9502"/>
                  </a:lnTo>
                  <a:lnTo>
                    <a:pt x="259" y="10306"/>
                  </a:lnTo>
                  <a:lnTo>
                    <a:pt x="500" y="11083"/>
                  </a:lnTo>
                  <a:lnTo>
                    <a:pt x="813" y="11824"/>
                  </a:lnTo>
                  <a:lnTo>
                    <a:pt x="1188" y="12520"/>
                  </a:lnTo>
                  <a:lnTo>
                    <a:pt x="1634" y="13181"/>
                  </a:lnTo>
                  <a:lnTo>
                    <a:pt x="2143" y="13789"/>
                  </a:lnTo>
                  <a:lnTo>
                    <a:pt x="2697" y="14351"/>
                  </a:lnTo>
                  <a:lnTo>
                    <a:pt x="3313" y="14851"/>
                  </a:lnTo>
                  <a:lnTo>
                    <a:pt x="3965" y="15298"/>
                  </a:lnTo>
                  <a:lnTo>
                    <a:pt x="4671" y="15682"/>
                  </a:lnTo>
                  <a:lnTo>
                    <a:pt x="5412" y="15994"/>
                  </a:lnTo>
                  <a:lnTo>
                    <a:pt x="6180" y="16235"/>
                  </a:lnTo>
                  <a:lnTo>
                    <a:pt x="6983" y="16396"/>
                  </a:lnTo>
                  <a:lnTo>
                    <a:pt x="7814" y="16485"/>
                  </a:lnTo>
                  <a:lnTo>
                    <a:pt x="8671" y="16485"/>
                  </a:lnTo>
                  <a:lnTo>
                    <a:pt x="9502" y="16396"/>
                  </a:lnTo>
                  <a:lnTo>
                    <a:pt x="10305" y="16235"/>
                  </a:lnTo>
                  <a:lnTo>
                    <a:pt x="11082" y="15994"/>
                  </a:lnTo>
                  <a:lnTo>
                    <a:pt x="11815" y="15682"/>
                  </a:lnTo>
                  <a:lnTo>
                    <a:pt x="12520" y="15298"/>
                  </a:lnTo>
                  <a:lnTo>
                    <a:pt x="13172" y="14851"/>
                  </a:lnTo>
                  <a:lnTo>
                    <a:pt x="13788" y="14351"/>
                  </a:lnTo>
                  <a:lnTo>
                    <a:pt x="14342" y="13789"/>
                  </a:lnTo>
                  <a:lnTo>
                    <a:pt x="14851" y="13181"/>
                  </a:lnTo>
                  <a:lnTo>
                    <a:pt x="15297" y="12520"/>
                  </a:lnTo>
                  <a:lnTo>
                    <a:pt x="15672" y="11824"/>
                  </a:lnTo>
                  <a:lnTo>
                    <a:pt x="15985" y="11083"/>
                  </a:lnTo>
                  <a:lnTo>
                    <a:pt x="16226" y="10306"/>
                  </a:lnTo>
                  <a:lnTo>
                    <a:pt x="16396" y="9502"/>
                  </a:lnTo>
                  <a:lnTo>
                    <a:pt x="16476" y="8672"/>
                  </a:lnTo>
                  <a:lnTo>
                    <a:pt x="16485" y="8243"/>
                  </a:lnTo>
                  <a:lnTo>
                    <a:pt x="16476" y="7823"/>
                  </a:lnTo>
                  <a:lnTo>
                    <a:pt x="16396" y="6993"/>
                  </a:lnTo>
                  <a:lnTo>
                    <a:pt x="16226" y="6189"/>
                  </a:lnTo>
                  <a:lnTo>
                    <a:pt x="15985" y="5412"/>
                  </a:lnTo>
                  <a:lnTo>
                    <a:pt x="15672" y="4671"/>
                  </a:lnTo>
                  <a:lnTo>
                    <a:pt x="15297" y="3975"/>
                  </a:lnTo>
                  <a:lnTo>
                    <a:pt x="14851" y="3314"/>
                  </a:lnTo>
                  <a:lnTo>
                    <a:pt x="14342" y="2706"/>
                  </a:lnTo>
                  <a:lnTo>
                    <a:pt x="13788" y="2144"/>
                  </a:lnTo>
                  <a:lnTo>
                    <a:pt x="13172" y="1644"/>
                  </a:lnTo>
                  <a:lnTo>
                    <a:pt x="12520" y="1197"/>
                  </a:lnTo>
                  <a:lnTo>
                    <a:pt x="11815" y="813"/>
                  </a:lnTo>
                  <a:lnTo>
                    <a:pt x="11082" y="501"/>
                  </a:lnTo>
                  <a:lnTo>
                    <a:pt x="10305" y="260"/>
                  </a:lnTo>
                  <a:lnTo>
                    <a:pt x="9502" y="99"/>
                  </a:lnTo>
                  <a:lnTo>
                    <a:pt x="8671" y="10"/>
                  </a:lnTo>
                  <a:lnTo>
                    <a:pt x="824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81;p16">
              <a:extLst>
                <a:ext uri="{FF2B5EF4-FFF2-40B4-BE49-F238E27FC236}">
                  <a16:creationId xmlns:a16="http://schemas.microsoft.com/office/drawing/2014/main" xmlns="" id="{4F9098D2-2F04-4980-9ACA-3CCFED05B991}"/>
                </a:ext>
              </a:extLst>
            </p:cNvPr>
            <p:cNvSpPr/>
            <p:nvPr/>
          </p:nvSpPr>
          <p:spPr>
            <a:xfrm>
              <a:off x="7189327" y="1858053"/>
              <a:ext cx="747217" cy="278340"/>
            </a:xfrm>
            <a:custGeom>
              <a:avLst/>
              <a:gdLst/>
              <a:ahLst/>
              <a:cxnLst/>
              <a:rect l="l" t="t" r="r" b="b"/>
              <a:pathLst>
                <a:path w="12110" h="4511" extrusionOk="0">
                  <a:moveTo>
                    <a:pt x="9743" y="1"/>
                  </a:moveTo>
                  <a:lnTo>
                    <a:pt x="0" y="2028"/>
                  </a:lnTo>
                  <a:lnTo>
                    <a:pt x="2268" y="4511"/>
                  </a:lnTo>
                  <a:lnTo>
                    <a:pt x="12109" y="2519"/>
                  </a:lnTo>
                  <a:lnTo>
                    <a:pt x="9743" y="1"/>
                  </a:lnTo>
                  <a:close/>
                </a:path>
              </a:pathLst>
            </a:custGeom>
            <a:solidFill>
              <a:srgbClr val="DDC8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82;p16">
              <a:extLst>
                <a:ext uri="{FF2B5EF4-FFF2-40B4-BE49-F238E27FC236}">
                  <a16:creationId xmlns:a16="http://schemas.microsoft.com/office/drawing/2014/main" xmlns="" id="{DD5AF315-35B1-4A55-992E-3A0B335F94F2}"/>
                </a:ext>
              </a:extLst>
            </p:cNvPr>
            <p:cNvSpPr/>
            <p:nvPr/>
          </p:nvSpPr>
          <p:spPr>
            <a:xfrm>
              <a:off x="7187661" y="1834359"/>
              <a:ext cx="746662" cy="272848"/>
            </a:xfrm>
            <a:custGeom>
              <a:avLst/>
              <a:gdLst/>
              <a:ahLst/>
              <a:cxnLst/>
              <a:rect l="l" t="t" r="r" b="b"/>
              <a:pathLst>
                <a:path w="12101" h="4422" extrusionOk="0">
                  <a:moveTo>
                    <a:pt x="9877" y="1"/>
                  </a:moveTo>
                  <a:lnTo>
                    <a:pt x="2054" y="1537"/>
                  </a:lnTo>
                  <a:lnTo>
                    <a:pt x="1251" y="1698"/>
                  </a:lnTo>
                  <a:lnTo>
                    <a:pt x="0" y="1939"/>
                  </a:lnTo>
                  <a:lnTo>
                    <a:pt x="2269" y="4421"/>
                  </a:lnTo>
                  <a:lnTo>
                    <a:pt x="3519" y="4171"/>
                  </a:lnTo>
                  <a:lnTo>
                    <a:pt x="4314" y="4011"/>
                  </a:lnTo>
                  <a:lnTo>
                    <a:pt x="12101" y="2439"/>
                  </a:lnTo>
                  <a:lnTo>
                    <a:pt x="9877" y="1"/>
                  </a:lnTo>
                  <a:close/>
                </a:path>
              </a:pathLst>
            </a:custGeom>
            <a:solidFill>
              <a:srgbClr val="EFE5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83;p16">
              <a:extLst>
                <a:ext uri="{FF2B5EF4-FFF2-40B4-BE49-F238E27FC236}">
                  <a16:creationId xmlns:a16="http://schemas.microsoft.com/office/drawing/2014/main" xmlns="" id="{BA38ADDF-02AD-4052-89BC-C6927C1E8987}"/>
                </a:ext>
              </a:extLst>
            </p:cNvPr>
            <p:cNvSpPr/>
            <p:nvPr/>
          </p:nvSpPr>
          <p:spPr>
            <a:xfrm>
              <a:off x="7264788" y="1929134"/>
              <a:ext cx="189056" cy="162648"/>
            </a:xfrm>
            <a:custGeom>
              <a:avLst/>
              <a:gdLst/>
              <a:ahLst/>
              <a:cxnLst/>
              <a:rect l="l" t="t" r="r" b="b"/>
              <a:pathLst>
                <a:path w="3064" h="2636" extrusionOk="0">
                  <a:moveTo>
                    <a:pt x="804" y="1"/>
                  </a:moveTo>
                  <a:lnTo>
                    <a:pt x="1" y="162"/>
                  </a:lnTo>
                  <a:lnTo>
                    <a:pt x="2269" y="2635"/>
                  </a:lnTo>
                  <a:lnTo>
                    <a:pt x="3064" y="2475"/>
                  </a:lnTo>
                  <a:lnTo>
                    <a:pt x="804" y="1"/>
                  </a:lnTo>
                  <a:close/>
                </a:path>
              </a:pathLst>
            </a:custGeom>
            <a:solidFill>
              <a:srgbClr val="D32A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84;p16">
              <a:extLst>
                <a:ext uri="{FF2B5EF4-FFF2-40B4-BE49-F238E27FC236}">
                  <a16:creationId xmlns:a16="http://schemas.microsoft.com/office/drawing/2014/main" xmlns="" id="{BE2ED709-D9B1-4DA9-ADDA-D489CB7D8691}"/>
                </a:ext>
              </a:extLst>
            </p:cNvPr>
            <p:cNvSpPr/>
            <p:nvPr/>
          </p:nvSpPr>
          <p:spPr>
            <a:xfrm>
              <a:off x="7187661" y="1953938"/>
              <a:ext cx="141669" cy="182454"/>
            </a:xfrm>
            <a:custGeom>
              <a:avLst/>
              <a:gdLst/>
              <a:ahLst/>
              <a:cxnLst/>
              <a:rect l="l" t="t" r="r" b="b"/>
              <a:pathLst>
                <a:path w="2296" h="2957" extrusionOk="0">
                  <a:moveTo>
                    <a:pt x="0" y="1"/>
                  </a:moveTo>
                  <a:lnTo>
                    <a:pt x="0" y="474"/>
                  </a:lnTo>
                  <a:lnTo>
                    <a:pt x="2295" y="2957"/>
                  </a:lnTo>
                  <a:lnTo>
                    <a:pt x="2295" y="2483"/>
                  </a:lnTo>
                  <a:lnTo>
                    <a:pt x="0" y="1"/>
                  </a:lnTo>
                  <a:close/>
                </a:path>
              </a:pathLst>
            </a:custGeom>
            <a:solidFill>
              <a:srgbClr val="D1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85;p16">
              <a:extLst>
                <a:ext uri="{FF2B5EF4-FFF2-40B4-BE49-F238E27FC236}">
                  <a16:creationId xmlns:a16="http://schemas.microsoft.com/office/drawing/2014/main" xmlns="" id="{67A04FFB-DEDD-4AE2-9B27-E2B445D1F1A6}"/>
                </a:ext>
              </a:extLst>
            </p:cNvPr>
            <p:cNvSpPr/>
            <p:nvPr/>
          </p:nvSpPr>
          <p:spPr>
            <a:xfrm>
              <a:off x="7329267" y="1984790"/>
              <a:ext cx="605055" cy="151603"/>
            </a:xfrm>
            <a:custGeom>
              <a:avLst/>
              <a:gdLst/>
              <a:ahLst/>
              <a:cxnLst/>
              <a:rect l="l" t="t" r="r" b="b"/>
              <a:pathLst>
                <a:path w="9806" h="2457" extrusionOk="0">
                  <a:moveTo>
                    <a:pt x="9806" y="1"/>
                  </a:moveTo>
                  <a:lnTo>
                    <a:pt x="0" y="1983"/>
                  </a:lnTo>
                  <a:lnTo>
                    <a:pt x="0" y="2457"/>
                  </a:lnTo>
                  <a:lnTo>
                    <a:pt x="9806" y="465"/>
                  </a:lnTo>
                  <a:lnTo>
                    <a:pt x="9806" y="1"/>
                  </a:lnTo>
                  <a:close/>
                </a:path>
              </a:pathLst>
            </a:custGeom>
            <a:solidFill>
              <a:srgbClr val="E5D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86;p16">
              <a:extLst>
                <a:ext uri="{FF2B5EF4-FFF2-40B4-BE49-F238E27FC236}">
                  <a16:creationId xmlns:a16="http://schemas.microsoft.com/office/drawing/2014/main" xmlns="" id="{1266E52B-7972-401D-9DA1-D9F105BD3179}"/>
                </a:ext>
              </a:extLst>
            </p:cNvPr>
            <p:cNvSpPr/>
            <p:nvPr/>
          </p:nvSpPr>
          <p:spPr>
            <a:xfrm>
              <a:off x="7404729" y="2081786"/>
              <a:ext cx="49115" cy="39181"/>
            </a:xfrm>
            <a:custGeom>
              <a:avLst/>
              <a:gdLst/>
              <a:ahLst/>
              <a:cxnLst/>
              <a:rect l="l" t="t" r="r" b="b"/>
              <a:pathLst>
                <a:path w="796" h="635" extrusionOk="0">
                  <a:moveTo>
                    <a:pt x="796" y="1"/>
                  </a:moveTo>
                  <a:lnTo>
                    <a:pt x="1" y="161"/>
                  </a:lnTo>
                  <a:lnTo>
                    <a:pt x="1" y="635"/>
                  </a:lnTo>
                  <a:lnTo>
                    <a:pt x="796" y="474"/>
                  </a:lnTo>
                  <a:lnTo>
                    <a:pt x="796" y="1"/>
                  </a:lnTo>
                  <a:close/>
                </a:path>
              </a:pathLst>
            </a:custGeom>
            <a:solidFill>
              <a:srgbClr val="A51F1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87;p16">
              <a:extLst>
                <a:ext uri="{FF2B5EF4-FFF2-40B4-BE49-F238E27FC236}">
                  <a16:creationId xmlns:a16="http://schemas.microsoft.com/office/drawing/2014/main" xmlns="" id="{4451AA78-9E99-4DCE-83D4-310DD49A8D76}"/>
                </a:ext>
              </a:extLst>
            </p:cNvPr>
            <p:cNvSpPr/>
            <p:nvPr/>
          </p:nvSpPr>
          <p:spPr>
            <a:xfrm>
              <a:off x="7348024" y="1793080"/>
              <a:ext cx="747217" cy="278834"/>
            </a:xfrm>
            <a:custGeom>
              <a:avLst/>
              <a:gdLst/>
              <a:ahLst/>
              <a:cxnLst/>
              <a:rect l="l" t="t" r="r" b="b"/>
              <a:pathLst>
                <a:path w="12110" h="4519" extrusionOk="0">
                  <a:moveTo>
                    <a:pt x="9752" y="0"/>
                  </a:moveTo>
                  <a:lnTo>
                    <a:pt x="0" y="2036"/>
                  </a:lnTo>
                  <a:lnTo>
                    <a:pt x="2277" y="4519"/>
                  </a:lnTo>
                  <a:lnTo>
                    <a:pt x="12109" y="2527"/>
                  </a:lnTo>
                  <a:lnTo>
                    <a:pt x="9752" y="0"/>
                  </a:lnTo>
                  <a:close/>
                </a:path>
              </a:pathLst>
            </a:custGeom>
            <a:solidFill>
              <a:srgbClr val="DDC8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88;p16">
              <a:extLst>
                <a:ext uri="{FF2B5EF4-FFF2-40B4-BE49-F238E27FC236}">
                  <a16:creationId xmlns:a16="http://schemas.microsoft.com/office/drawing/2014/main" xmlns="" id="{E327C9BA-8854-43BE-B482-26F75672667A}"/>
                </a:ext>
              </a:extLst>
            </p:cNvPr>
            <p:cNvSpPr/>
            <p:nvPr/>
          </p:nvSpPr>
          <p:spPr>
            <a:xfrm>
              <a:off x="7346358" y="1769386"/>
              <a:ext cx="747217" cy="273342"/>
            </a:xfrm>
            <a:custGeom>
              <a:avLst/>
              <a:gdLst/>
              <a:ahLst/>
              <a:cxnLst/>
              <a:rect l="l" t="t" r="r" b="b"/>
              <a:pathLst>
                <a:path w="12110" h="4430" extrusionOk="0">
                  <a:moveTo>
                    <a:pt x="9877" y="0"/>
                  </a:moveTo>
                  <a:lnTo>
                    <a:pt x="2054" y="1545"/>
                  </a:lnTo>
                  <a:lnTo>
                    <a:pt x="1250" y="1697"/>
                  </a:lnTo>
                  <a:lnTo>
                    <a:pt x="0" y="1947"/>
                  </a:lnTo>
                  <a:lnTo>
                    <a:pt x="2268" y="4430"/>
                  </a:lnTo>
                  <a:lnTo>
                    <a:pt x="3519" y="4171"/>
                  </a:lnTo>
                  <a:lnTo>
                    <a:pt x="4322" y="4010"/>
                  </a:lnTo>
                  <a:lnTo>
                    <a:pt x="12109" y="2438"/>
                  </a:lnTo>
                  <a:lnTo>
                    <a:pt x="9877" y="0"/>
                  </a:lnTo>
                  <a:close/>
                </a:path>
              </a:pathLst>
            </a:custGeom>
            <a:solidFill>
              <a:srgbClr val="EFE5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89;p16">
              <a:extLst>
                <a:ext uri="{FF2B5EF4-FFF2-40B4-BE49-F238E27FC236}">
                  <a16:creationId xmlns:a16="http://schemas.microsoft.com/office/drawing/2014/main" xmlns="" id="{BB803146-1B6B-4AE3-8617-A96DA72FF1E4}"/>
                </a:ext>
              </a:extLst>
            </p:cNvPr>
            <p:cNvSpPr/>
            <p:nvPr/>
          </p:nvSpPr>
          <p:spPr>
            <a:xfrm>
              <a:off x="7423486" y="1864717"/>
              <a:ext cx="189612" cy="162031"/>
            </a:xfrm>
            <a:custGeom>
              <a:avLst/>
              <a:gdLst/>
              <a:ahLst/>
              <a:cxnLst/>
              <a:rect l="l" t="t" r="r" b="b"/>
              <a:pathLst>
                <a:path w="3073" h="2626" extrusionOk="0">
                  <a:moveTo>
                    <a:pt x="804" y="0"/>
                  </a:moveTo>
                  <a:lnTo>
                    <a:pt x="0" y="152"/>
                  </a:lnTo>
                  <a:lnTo>
                    <a:pt x="2269" y="2626"/>
                  </a:lnTo>
                  <a:lnTo>
                    <a:pt x="3072" y="2465"/>
                  </a:lnTo>
                  <a:lnTo>
                    <a:pt x="804" y="0"/>
                  </a:lnTo>
                  <a:close/>
                </a:path>
              </a:pathLst>
            </a:custGeom>
            <a:solidFill>
              <a:srgbClr val="D32A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90;p16">
              <a:extLst>
                <a:ext uri="{FF2B5EF4-FFF2-40B4-BE49-F238E27FC236}">
                  <a16:creationId xmlns:a16="http://schemas.microsoft.com/office/drawing/2014/main" xmlns="" id="{FB4B702A-F3BB-4DCA-8BA3-D497A7E88B3C}"/>
                </a:ext>
              </a:extLst>
            </p:cNvPr>
            <p:cNvSpPr/>
            <p:nvPr/>
          </p:nvSpPr>
          <p:spPr>
            <a:xfrm>
              <a:off x="7346358" y="1889459"/>
              <a:ext cx="142224" cy="182454"/>
            </a:xfrm>
            <a:custGeom>
              <a:avLst/>
              <a:gdLst/>
              <a:ahLst/>
              <a:cxnLst/>
              <a:rect l="l" t="t" r="r" b="b"/>
              <a:pathLst>
                <a:path w="2305" h="2957" extrusionOk="0">
                  <a:moveTo>
                    <a:pt x="0" y="1"/>
                  </a:moveTo>
                  <a:lnTo>
                    <a:pt x="0" y="474"/>
                  </a:lnTo>
                  <a:lnTo>
                    <a:pt x="2304" y="2957"/>
                  </a:lnTo>
                  <a:lnTo>
                    <a:pt x="2304" y="2484"/>
                  </a:lnTo>
                  <a:lnTo>
                    <a:pt x="0" y="1"/>
                  </a:lnTo>
                  <a:close/>
                </a:path>
              </a:pathLst>
            </a:custGeom>
            <a:solidFill>
              <a:srgbClr val="D1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91;p16">
              <a:extLst>
                <a:ext uri="{FF2B5EF4-FFF2-40B4-BE49-F238E27FC236}">
                  <a16:creationId xmlns:a16="http://schemas.microsoft.com/office/drawing/2014/main" xmlns="" id="{641287CE-6539-40D0-9F86-DBF912A7F8BD}"/>
                </a:ext>
              </a:extLst>
            </p:cNvPr>
            <p:cNvSpPr/>
            <p:nvPr/>
          </p:nvSpPr>
          <p:spPr>
            <a:xfrm>
              <a:off x="7488520" y="1919817"/>
              <a:ext cx="605055" cy="152097"/>
            </a:xfrm>
            <a:custGeom>
              <a:avLst/>
              <a:gdLst/>
              <a:ahLst/>
              <a:cxnLst/>
              <a:rect l="l" t="t" r="r" b="b"/>
              <a:pathLst>
                <a:path w="9806" h="2465" extrusionOk="0">
                  <a:moveTo>
                    <a:pt x="9805" y="0"/>
                  </a:moveTo>
                  <a:lnTo>
                    <a:pt x="0" y="1992"/>
                  </a:lnTo>
                  <a:lnTo>
                    <a:pt x="0" y="2465"/>
                  </a:lnTo>
                  <a:lnTo>
                    <a:pt x="9805" y="473"/>
                  </a:lnTo>
                  <a:lnTo>
                    <a:pt x="9805" y="0"/>
                  </a:lnTo>
                  <a:close/>
                </a:path>
              </a:pathLst>
            </a:custGeom>
            <a:solidFill>
              <a:srgbClr val="E5D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92;p16">
              <a:extLst>
                <a:ext uri="{FF2B5EF4-FFF2-40B4-BE49-F238E27FC236}">
                  <a16:creationId xmlns:a16="http://schemas.microsoft.com/office/drawing/2014/main" xmlns="" id="{D57054F8-6C65-40D2-8587-B89D8D1D1011}"/>
                </a:ext>
              </a:extLst>
            </p:cNvPr>
            <p:cNvSpPr/>
            <p:nvPr/>
          </p:nvSpPr>
          <p:spPr>
            <a:xfrm>
              <a:off x="7563426" y="2016751"/>
              <a:ext cx="49671" cy="39736"/>
            </a:xfrm>
            <a:custGeom>
              <a:avLst/>
              <a:gdLst/>
              <a:ahLst/>
              <a:cxnLst/>
              <a:rect l="l" t="t" r="r" b="b"/>
              <a:pathLst>
                <a:path w="805" h="644" extrusionOk="0">
                  <a:moveTo>
                    <a:pt x="804" y="1"/>
                  </a:moveTo>
                  <a:lnTo>
                    <a:pt x="1" y="162"/>
                  </a:lnTo>
                  <a:lnTo>
                    <a:pt x="1" y="170"/>
                  </a:lnTo>
                  <a:lnTo>
                    <a:pt x="1" y="644"/>
                  </a:lnTo>
                  <a:lnTo>
                    <a:pt x="804" y="483"/>
                  </a:lnTo>
                  <a:lnTo>
                    <a:pt x="804" y="10"/>
                  </a:lnTo>
                  <a:lnTo>
                    <a:pt x="804" y="1"/>
                  </a:lnTo>
                  <a:close/>
                </a:path>
              </a:pathLst>
            </a:custGeom>
            <a:solidFill>
              <a:srgbClr val="A51F1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93;p16">
              <a:extLst>
                <a:ext uri="{FF2B5EF4-FFF2-40B4-BE49-F238E27FC236}">
                  <a16:creationId xmlns:a16="http://schemas.microsoft.com/office/drawing/2014/main" xmlns="" id="{C2E1FD38-1B01-4A86-B01B-33B82D0F7A19}"/>
                </a:ext>
              </a:extLst>
            </p:cNvPr>
            <p:cNvSpPr/>
            <p:nvPr/>
          </p:nvSpPr>
          <p:spPr>
            <a:xfrm>
              <a:off x="7345248" y="1757786"/>
              <a:ext cx="747217" cy="278340"/>
            </a:xfrm>
            <a:custGeom>
              <a:avLst/>
              <a:gdLst/>
              <a:ahLst/>
              <a:cxnLst/>
              <a:rect l="l" t="t" r="r" b="b"/>
              <a:pathLst>
                <a:path w="12110" h="4511" extrusionOk="0">
                  <a:moveTo>
                    <a:pt x="9743" y="1"/>
                  </a:moveTo>
                  <a:lnTo>
                    <a:pt x="0" y="2037"/>
                  </a:lnTo>
                  <a:lnTo>
                    <a:pt x="2269" y="4510"/>
                  </a:lnTo>
                  <a:lnTo>
                    <a:pt x="12109" y="2528"/>
                  </a:lnTo>
                  <a:lnTo>
                    <a:pt x="9743" y="1"/>
                  </a:lnTo>
                  <a:close/>
                </a:path>
              </a:pathLst>
            </a:custGeom>
            <a:solidFill>
              <a:srgbClr val="DDC8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94;p16">
              <a:extLst>
                <a:ext uri="{FF2B5EF4-FFF2-40B4-BE49-F238E27FC236}">
                  <a16:creationId xmlns:a16="http://schemas.microsoft.com/office/drawing/2014/main" xmlns="" id="{BEDF324D-5BDF-47D0-ACC5-26D37D412900}"/>
                </a:ext>
              </a:extLst>
            </p:cNvPr>
            <p:cNvSpPr/>
            <p:nvPr/>
          </p:nvSpPr>
          <p:spPr>
            <a:xfrm>
              <a:off x="7343582" y="1734093"/>
              <a:ext cx="746662" cy="272848"/>
            </a:xfrm>
            <a:custGeom>
              <a:avLst/>
              <a:gdLst/>
              <a:ahLst/>
              <a:cxnLst/>
              <a:rect l="l" t="t" r="r" b="b"/>
              <a:pathLst>
                <a:path w="12101" h="4422" extrusionOk="0">
                  <a:moveTo>
                    <a:pt x="9868" y="1"/>
                  </a:moveTo>
                  <a:lnTo>
                    <a:pt x="2054" y="1537"/>
                  </a:lnTo>
                  <a:lnTo>
                    <a:pt x="1251" y="1697"/>
                  </a:lnTo>
                  <a:lnTo>
                    <a:pt x="1" y="1947"/>
                  </a:lnTo>
                  <a:lnTo>
                    <a:pt x="2269" y="4421"/>
                  </a:lnTo>
                  <a:lnTo>
                    <a:pt x="3519" y="4171"/>
                  </a:lnTo>
                  <a:lnTo>
                    <a:pt x="4314" y="4010"/>
                  </a:lnTo>
                  <a:lnTo>
                    <a:pt x="12101" y="2439"/>
                  </a:lnTo>
                  <a:lnTo>
                    <a:pt x="9868" y="1"/>
                  </a:lnTo>
                  <a:close/>
                </a:path>
              </a:pathLst>
            </a:custGeom>
            <a:solidFill>
              <a:srgbClr val="EFE5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95;p16">
              <a:extLst>
                <a:ext uri="{FF2B5EF4-FFF2-40B4-BE49-F238E27FC236}">
                  <a16:creationId xmlns:a16="http://schemas.microsoft.com/office/drawing/2014/main" xmlns="" id="{3591A6B3-565D-466C-B12C-86937066925C}"/>
                </a:ext>
              </a:extLst>
            </p:cNvPr>
            <p:cNvSpPr/>
            <p:nvPr/>
          </p:nvSpPr>
          <p:spPr>
            <a:xfrm>
              <a:off x="7420709" y="1828868"/>
              <a:ext cx="189056" cy="162648"/>
            </a:xfrm>
            <a:custGeom>
              <a:avLst/>
              <a:gdLst/>
              <a:ahLst/>
              <a:cxnLst/>
              <a:rect l="l" t="t" r="r" b="b"/>
              <a:pathLst>
                <a:path w="3064" h="2636" extrusionOk="0">
                  <a:moveTo>
                    <a:pt x="804" y="1"/>
                  </a:moveTo>
                  <a:lnTo>
                    <a:pt x="1" y="161"/>
                  </a:lnTo>
                  <a:lnTo>
                    <a:pt x="2269" y="2635"/>
                  </a:lnTo>
                  <a:lnTo>
                    <a:pt x="3064" y="2474"/>
                  </a:lnTo>
                  <a:lnTo>
                    <a:pt x="804" y="1"/>
                  </a:lnTo>
                  <a:close/>
                </a:path>
              </a:pathLst>
            </a:custGeom>
            <a:solidFill>
              <a:srgbClr val="D32A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96;p16">
              <a:extLst>
                <a:ext uri="{FF2B5EF4-FFF2-40B4-BE49-F238E27FC236}">
                  <a16:creationId xmlns:a16="http://schemas.microsoft.com/office/drawing/2014/main" xmlns="" id="{06529301-E063-48FD-94E5-AA07B4E9DC2C}"/>
                </a:ext>
              </a:extLst>
            </p:cNvPr>
            <p:cNvSpPr/>
            <p:nvPr/>
          </p:nvSpPr>
          <p:spPr>
            <a:xfrm>
              <a:off x="7343582" y="1854227"/>
              <a:ext cx="141669" cy="181899"/>
            </a:xfrm>
            <a:custGeom>
              <a:avLst/>
              <a:gdLst/>
              <a:ahLst/>
              <a:cxnLst/>
              <a:rect l="l" t="t" r="r" b="b"/>
              <a:pathLst>
                <a:path w="2296" h="2948" extrusionOk="0">
                  <a:moveTo>
                    <a:pt x="1" y="0"/>
                  </a:moveTo>
                  <a:lnTo>
                    <a:pt x="1" y="474"/>
                  </a:lnTo>
                  <a:lnTo>
                    <a:pt x="2296" y="2947"/>
                  </a:lnTo>
                  <a:lnTo>
                    <a:pt x="2296" y="2474"/>
                  </a:lnTo>
                  <a:lnTo>
                    <a:pt x="1" y="0"/>
                  </a:lnTo>
                  <a:close/>
                </a:path>
              </a:pathLst>
            </a:custGeom>
            <a:solidFill>
              <a:srgbClr val="D1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97;p16">
              <a:extLst>
                <a:ext uri="{FF2B5EF4-FFF2-40B4-BE49-F238E27FC236}">
                  <a16:creationId xmlns:a16="http://schemas.microsoft.com/office/drawing/2014/main" xmlns="" id="{95D84086-48AC-4081-BEC0-0EB55A52A32A}"/>
                </a:ext>
              </a:extLst>
            </p:cNvPr>
            <p:cNvSpPr/>
            <p:nvPr/>
          </p:nvSpPr>
          <p:spPr>
            <a:xfrm>
              <a:off x="7485188" y="1884523"/>
              <a:ext cx="605055" cy="151603"/>
            </a:xfrm>
            <a:custGeom>
              <a:avLst/>
              <a:gdLst/>
              <a:ahLst/>
              <a:cxnLst/>
              <a:rect l="l" t="t" r="r" b="b"/>
              <a:pathLst>
                <a:path w="9806" h="2457" extrusionOk="0">
                  <a:moveTo>
                    <a:pt x="9806" y="1"/>
                  </a:moveTo>
                  <a:lnTo>
                    <a:pt x="1" y="1983"/>
                  </a:lnTo>
                  <a:lnTo>
                    <a:pt x="1" y="2456"/>
                  </a:lnTo>
                  <a:lnTo>
                    <a:pt x="9806" y="474"/>
                  </a:lnTo>
                  <a:lnTo>
                    <a:pt x="9806" y="1"/>
                  </a:lnTo>
                  <a:close/>
                </a:path>
              </a:pathLst>
            </a:custGeom>
            <a:solidFill>
              <a:srgbClr val="E5D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98;p16">
              <a:extLst>
                <a:ext uri="{FF2B5EF4-FFF2-40B4-BE49-F238E27FC236}">
                  <a16:creationId xmlns:a16="http://schemas.microsoft.com/office/drawing/2014/main" xmlns="" id="{59F7EDF9-F46E-4452-8B6D-D070FB144F6D}"/>
                </a:ext>
              </a:extLst>
            </p:cNvPr>
            <p:cNvSpPr/>
            <p:nvPr/>
          </p:nvSpPr>
          <p:spPr>
            <a:xfrm>
              <a:off x="7560711" y="1981519"/>
              <a:ext cx="49053" cy="39736"/>
            </a:xfrm>
            <a:custGeom>
              <a:avLst/>
              <a:gdLst/>
              <a:ahLst/>
              <a:cxnLst/>
              <a:rect l="l" t="t" r="r" b="b"/>
              <a:pathLst>
                <a:path w="795" h="644" extrusionOk="0">
                  <a:moveTo>
                    <a:pt x="795" y="0"/>
                  </a:moveTo>
                  <a:lnTo>
                    <a:pt x="0" y="161"/>
                  </a:lnTo>
                  <a:lnTo>
                    <a:pt x="0" y="170"/>
                  </a:lnTo>
                  <a:lnTo>
                    <a:pt x="0" y="643"/>
                  </a:lnTo>
                  <a:lnTo>
                    <a:pt x="795" y="474"/>
                  </a:lnTo>
                  <a:lnTo>
                    <a:pt x="795" y="9"/>
                  </a:lnTo>
                  <a:lnTo>
                    <a:pt x="795" y="0"/>
                  </a:lnTo>
                  <a:close/>
                </a:path>
              </a:pathLst>
            </a:custGeom>
            <a:solidFill>
              <a:srgbClr val="A51F1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99;p16">
              <a:extLst>
                <a:ext uri="{FF2B5EF4-FFF2-40B4-BE49-F238E27FC236}">
                  <a16:creationId xmlns:a16="http://schemas.microsoft.com/office/drawing/2014/main" xmlns="" id="{150EC408-5B61-4919-A956-FE80600AA458}"/>
                </a:ext>
              </a:extLst>
            </p:cNvPr>
            <p:cNvSpPr/>
            <p:nvPr/>
          </p:nvSpPr>
          <p:spPr>
            <a:xfrm>
              <a:off x="7345248" y="1723110"/>
              <a:ext cx="747217" cy="278278"/>
            </a:xfrm>
            <a:custGeom>
              <a:avLst/>
              <a:gdLst/>
              <a:ahLst/>
              <a:cxnLst/>
              <a:rect l="l" t="t" r="r" b="b"/>
              <a:pathLst>
                <a:path w="12110" h="4510" extrusionOk="0">
                  <a:moveTo>
                    <a:pt x="9743" y="0"/>
                  </a:moveTo>
                  <a:lnTo>
                    <a:pt x="0" y="2027"/>
                  </a:lnTo>
                  <a:lnTo>
                    <a:pt x="2269" y="4510"/>
                  </a:lnTo>
                  <a:lnTo>
                    <a:pt x="12109" y="2518"/>
                  </a:lnTo>
                  <a:lnTo>
                    <a:pt x="9743" y="0"/>
                  </a:lnTo>
                  <a:close/>
                </a:path>
              </a:pathLst>
            </a:custGeom>
            <a:solidFill>
              <a:srgbClr val="DDC8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00;p16">
              <a:extLst>
                <a:ext uri="{FF2B5EF4-FFF2-40B4-BE49-F238E27FC236}">
                  <a16:creationId xmlns:a16="http://schemas.microsoft.com/office/drawing/2014/main" xmlns="" id="{1BA878BC-3BE6-41C6-A107-7F6AB5089FC6}"/>
                </a:ext>
              </a:extLst>
            </p:cNvPr>
            <p:cNvSpPr/>
            <p:nvPr/>
          </p:nvSpPr>
          <p:spPr>
            <a:xfrm>
              <a:off x="7343582" y="1699416"/>
              <a:ext cx="746662" cy="272787"/>
            </a:xfrm>
            <a:custGeom>
              <a:avLst/>
              <a:gdLst/>
              <a:ahLst/>
              <a:cxnLst/>
              <a:rect l="l" t="t" r="r" b="b"/>
              <a:pathLst>
                <a:path w="12101" h="4421" extrusionOk="0">
                  <a:moveTo>
                    <a:pt x="9868" y="0"/>
                  </a:moveTo>
                  <a:lnTo>
                    <a:pt x="2054" y="1536"/>
                  </a:lnTo>
                  <a:lnTo>
                    <a:pt x="1251" y="1697"/>
                  </a:lnTo>
                  <a:lnTo>
                    <a:pt x="1" y="1938"/>
                  </a:lnTo>
                  <a:lnTo>
                    <a:pt x="2269" y="4420"/>
                  </a:lnTo>
                  <a:lnTo>
                    <a:pt x="3519" y="4170"/>
                  </a:lnTo>
                  <a:lnTo>
                    <a:pt x="4314" y="4010"/>
                  </a:lnTo>
                  <a:lnTo>
                    <a:pt x="12101" y="2438"/>
                  </a:lnTo>
                  <a:lnTo>
                    <a:pt x="9868" y="0"/>
                  </a:lnTo>
                  <a:close/>
                </a:path>
              </a:pathLst>
            </a:custGeom>
            <a:solidFill>
              <a:srgbClr val="EFE5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01;p16">
              <a:extLst>
                <a:ext uri="{FF2B5EF4-FFF2-40B4-BE49-F238E27FC236}">
                  <a16:creationId xmlns:a16="http://schemas.microsoft.com/office/drawing/2014/main" xmlns="" id="{27A009AD-1C8A-40F3-8E98-5511CAA13C13}"/>
                </a:ext>
              </a:extLst>
            </p:cNvPr>
            <p:cNvSpPr/>
            <p:nvPr/>
          </p:nvSpPr>
          <p:spPr>
            <a:xfrm>
              <a:off x="7420709" y="1794191"/>
              <a:ext cx="189056" cy="162586"/>
            </a:xfrm>
            <a:custGeom>
              <a:avLst/>
              <a:gdLst/>
              <a:ahLst/>
              <a:cxnLst/>
              <a:rect l="l" t="t" r="r" b="b"/>
              <a:pathLst>
                <a:path w="3064" h="2635" extrusionOk="0">
                  <a:moveTo>
                    <a:pt x="804" y="0"/>
                  </a:moveTo>
                  <a:lnTo>
                    <a:pt x="1" y="161"/>
                  </a:lnTo>
                  <a:lnTo>
                    <a:pt x="2269" y="2634"/>
                  </a:lnTo>
                  <a:lnTo>
                    <a:pt x="3064" y="2474"/>
                  </a:lnTo>
                  <a:lnTo>
                    <a:pt x="804" y="0"/>
                  </a:lnTo>
                  <a:close/>
                </a:path>
              </a:pathLst>
            </a:custGeom>
            <a:solidFill>
              <a:srgbClr val="D32A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02;p16">
              <a:extLst>
                <a:ext uri="{FF2B5EF4-FFF2-40B4-BE49-F238E27FC236}">
                  <a16:creationId xmlns:a16="http://schemas.microsoft.com/office/drawing/2014/main" xmlns="" id="{A8C57828-502D-4C27-AD42-78B992817E3C}"/>
                </a:ext>
              </a:extLst>
            </p:cNvPr>
            <p:cNvSpPr/>
            <p:nvPr/>
          </p:nvSpPr>
          <p:spPr>
            <a:xfrm>
              <a:off x="7343582" y="1818933"/>
              <a:ext cx="141669" cy="182454"/>
            </a:xfrm>
            <a:custGeom>
              <a:avLst/>
              <a:gdLst/>
              <a:ahLst/>
              <a:cxnLst/>
              <a:rect l="l" t="t" r="r" b="b"/>
              <a:pathLst>
                <a:path w="2296" h="2957" extrusionOk="0">
                  <a:moveTo>
                    <a:pt x="1" y="1"/>
                  </a:moveTo>
                  <a:lnTo>
                    <a:pt x="1" y="474"/>
                  </a:lnTo>
                  <a:lnTo>
                    <a:pt x="2296" y="2957"/>
                  </a:lnTo>
                  <a:lnTo>
                    <a:pt x="2296" y="2483"/>
                  </a:lnTo>
                  <a:lnTo>
                    <a:pt x="1" y="1"/>
                  </a:lnTo>
                  <a:close/>
                </a:path>
              </a:pathLst>
            </a:custGeom>
            <a:solidFill>
              <a:srgbClr val="D1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03;p16">
              <a:extLst>
                <a:ext uri="{FF2B5EF4-FFF2-40B4-BE49-F238E27FC236}">
                  <a16:creationId xmlns:a16="http://schemas.microsoft.com/office/drawing/2014/main" xmlns="" id="{489C1107-3445-4035-BC6D-FA4F168813D1}"/>
                </a:ext>
              </a:extLst>
            </p:cNvPr>
            <p:cNvSpPr/>
            <p:nvPr/>
          </p:nvSpPr>
          <p:spPr>
            <a:xfrm>
              <a:off x="7485188" y="1849846"/>
              <a:ext cx="605055" cy="151541"/>
            </a:xfrm>
            <a:custGeom>
              <a:avLst/>
              <a:gdLst/>
              <a:ahLst/>
              <a:cxnLst/>
              <a:rect l="l" t="t" r="r" b="b"/>
              <a:pathLst>
                <a:path w="9806" h="2456" extrusionOk="0">
                  <a:moveTo>
                    <a:pt x="9806" y="0"/>
                  </a:moveTo>
                  <a:lnTo>
                    <a:pt x="1" y="1982"/>
                  </a:lnTo>
                  <a:lnTo>
                    <a:pt x="1" y="2456"/>
                  </a:lnTo>
                  <a:lnTo>
                    <a:pt x="9806" y="464"/>
                  </a:lnTo>
                  <a:lnTo>
                    <a:pt x="9806" y="0"/>
                  </a:lnTo>
                  <a:close/>
                </a:path>
              </a:pathLst>
            </a:custGeom>
            <a:solidFill>
              <a:srgbClr val="E5D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04;p16">
              <a:extLst>
                <a:ext uri="{FF2B5EF4-FFF2-40B4-BE49-F238E27FC236}">
                  <a16:creationId xmlns:a16="http://schemas.microsoft.com/office/drawing/2014/main" xmlns="" id="{68873C9C-2005-40E0-837D-FD63AD6610CA}"/>
                </a:ext>
              </a:extLst>
            </p:cNvPr>
            <p:cNvSpPr/>
            <p:nvPr/>
          </p:nvSpPr>
          <p:spPr>
            <a:xfrm>
              <a:off x="7560711" y="1946781"/>
              <a:ext cx="49053" cy="39181"/>
            </a:xfrm>
            <a:custGeom>
              <a:avLst/>
              <a:gdLst/>
              <a:ahLst/>
              <a:cxnLst/>
              <a:rect l="l" t="t" r="r" b="b"/>
              <a:pathLst>
                <a:path w="795" h="635" extrusionOk="0">
                  <a:moveTo>
                    <a:pt x="795" y="1"/>
                  </a:moveTo>
                  <a:lnTo>
                    <a:pt x="0" y="161"/>
                  </a:lnTo>
                  <a:lnTo>
                    <a:pt x="0" y="635"/>
                  </a:lnTo>
                  <a:lnTo>
                    <a:pt x="795" y="474"/>
                  </a:lnTo>
                  <a:lnTo>
                    <a:pt x="795" y="1"/>
                  </a:lnTo>
                  <a:close/>
                </a:path>
              </a:pathLst>
            </a:custGeom>
            <a:solidFill>
              <a:srgbClr val="A51F1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05;p16">
              <a:extLst>
                <a:ext uri="{FF2B5EF4-FFF2-40B4-BE49-F238E27FC236}">
                  <a16:creationId xmlns:a16="http://schemas.microsoft.com/office/drawing/2014/main" xmlns="" id="{E5A9EF9F-2FF3-4CD6-A772-9409B561BBB5}"/>
                </a:ext>
              </a:extLst>
            </p:cNvPr>
            <p:cNvSpPr/>
            <p:nvPr/>
          </p:nvSpPr>
          <p:spPr>
            <a:xfrm>
              <a:off x="7663137" y="1634381"/>
              <a:ext cx="747279" cy="272787"/>
            </a:xfrm>
            <a:custGeom>
              <a:avLst/>
              <a:gdLst/>
              <a:ahLst/>
              <a:cxnLst/>
              <a:rect l="l" t="t" r="r" b="b"/>
              <a:pathLst>
                <a:path w="12111" h="4421" extrusionOk="0">
                  <a:moveTo>
                    <a:pt x="9878" y="0"/>
                  </a:moveTo>
                  <a:lnTo>
                    <a:pt x="1" y="1947"/>
                  </a:lnTo>
                  <a:lnTo>
                    <a:pt x="715" y="2054"/>
                  </a:lnTo>
                  <a:lnTo>
                    <a:pt x="519" y="2474"/>
                  </a:lnTo>
                  <a:lnTo>
                    <a:pt x="1090" y="2519"/>
                  </a:lnTo>
                  <a:lnTo>
                    <a:pt x="956" y="2983"/>
                  </a:lnTo>
                  <a:lnTo>
                    <a:pt x="965" y="2992"/>
                  </a:lnTo>
                  <a:lnTo>
                    <a:pt x="1564" y="2992"/>
                  </a:lnTo>
                  <a:lnTo>
                    <a:pt x="1394" y="3438"/>
                  </a:lnTo>
                  <a:lnTo>
                    <a:pt x="1394" y="3438"/>
                  </a:lnTo>
                  <a:lnTo>
                    <a:pt x="1992" y="3421"/>
                  </a:lnTo>
                  <a:lnTo>
                    <a:pt x="1814" y="3903"/>
                  </a:lnTo>
                  <a:lnTo>
                    <a:pt x="2376" y="3885"/>
                  </a:lnTo>
                  <a:lnTo>
                    <a:pt x="2278" y="4421"/>
                  </a:lnTo>
                  <a:lnTo>
                    <a:pt x="12110" y="2438"/>
                  </a:lnTo>
                  <a:lnTo>
                    <a:pt x="9878" y="0"/>
                  </a:lnTo>
                  <a:close/>
                </a:path>
              </a:pathLst>
            </a:custGeom>
            <a:solidFill>
              <a:srgbClr val="D32A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06;p16">
              <a:extLst>
                <a:ext uri="{FF2B5EF4-FFF2-40B4-BE49-F238E27FC236}">
                  <a16:creationId xmlns:a16="http://schemas.microsoft.com/office/drawing/2014/main" xmlns="" id="{72BB14DE-5F3E-4F71-B231-72BD9C81BC5B}"/>
                </a:ext>
              </a:extLst>
            </p:cNvPr>
            <p:cNvSpPr/>
            <p:nvPr/>
          </p:nvSpPr>
          <p:spPr>
            <a:xfrm>
              <a:off x="7802584" y="1784812"/>
              <a:ext cx="609991" cy="260693"/>
            </a:xfrm>
            <a:custGeom>
              <a:avLst/>
              <a:gdLst/>
              <a:ahLst/>
              <a:cxnLst/>
              <a:rect l="l" t="t" r="r" b="b"/>
              <a:pathLst>
                <a:path w="9886" h="4225" extrusionOk="0">
                  <a:moveTo>
                    <a:pt x="9850" y="0"/>
                  </a:moveTo>
                  <a:lnTo>
                    <a:pt x="18" y="1983"/>
                  </a:lnTo>
                  <a:lnTo>
                    <a:pt x="429" y="2286"/>
                  </a:lnTo>
                  <a:lnTo>
                    <a:pt x="18" y="2554"/>
                  </a:lnTo>
                  <a:lnTo>
                    <a:pt x="438" y="2769"/>
                  </a:lnTo>
                  <a:lnTo>
                    <a:pt x="9" y="3126"/>
                  </a:lnTo>
                  <a:lnTo>
                    <a:pt x="9" y="3144"/>
                  </a:lnTo>
                  <a:lnTo>
                    <a:pt x="474" y="3295"/>
                  </a:lnTo>
                  <a:lnTo>
                    <a:pt x="18" y="3635"/>
                  </a:lnTo>
                  <a:lnTo>
                    <a:pt x="438" y="3804"/>
                  </a:lnTo>
                  <a:lnTo>
                    <a:pt x="0" y="4224"/>
                  </a:lnTo>
                  <a:lnTo>
                    <a:pt x="0" y="4224"/>
                  </a:lnTo>
                  <a:lnTo>
                    <a:pt x="9886" y="2197"/>
                  </a:lnTo>
                  <a:lnTo>
                    <a:pt x="9850" y="0"/>
                  </a:lnTo>
                  <a:close/>
                </a:path>
              </a:pathLst>
            </a:custGeom>
            <a:solidFill>
              <a:srgbClr val="A5221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07;p16">
              <a:extLst>
                <a:ext uri="{FF2B5EF4-FFF2-40B4-BE49-F238E27FC236}">
                  <a16:creationId xmlns:a16="http://schemas.microsoft.com/office/drawing/2014/main" xmlns="" id="{D2A04A61-8C29-4FAA-B2B3-835481940744}"/>
                </a:ext>
              </a:extLst>
            </p:cNvPr>
            <p:cNvSpPr/>
            <p:nvPr/>
          </p:nvSpPr>
          <p:spPr>
            <a:xfrm>
              <a:off x="7877490" y="1893902"/>
              <a:ext cx="214416" cy="62320"/>
            </a:xfrm>
            <a:custGeom>
              <a:avLst/>
              <a:gdLst/>
              <a:ahLst/>
              <a:cxnLst/>
              <a:rect l="l" t="t" r="r" b="b"/>
              <a:pathLst>
                <a:path w="3475" h="1010" extrusionOk="0">
                  <a:moveTo>
                    <a:pt x="3457" y="0"/>
                  </a:moveTo>
                  <a:lnTo>
                    <a:pt x="1" y="697"/>
                  </a:lnTo>
                  <a:lnTo>
                    <a:pt x="1" y="1010"/>
                  </a:lnTo>
                  <a:lnTo>
                    <a:pt x="3474" y="304"/>
                  </a:lnTo>
                  <a:lnTo>
                    <a:pt x="3457" y="0"/>
                  </a:lnTo>
                  <a:close/>
                </a:path>
              </a:pathLst>
            </a:custGeom>
            <a:solidFill>
              <a:srgbClr val="EA3E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08;p16">
              <a:extLst>
                <a:ext uri="{FF2B5EF4-FFF2-40B4-BE49-F238E27FC236}">
                  <a16:creationId xmlns:a16="http://schemas.microsoft.com/office/drawing/2014/main" xmlns="" id="{2BE3A61F-FF8C-4931-B14E-C3F16CB1ECAA}"/>
                </a:ext>
              </a:extLst>
            </p:cNvPr>
            <p:cNvSpPr/>
            <p:nvPr/>
          </p:nvSpPr>
          <p:spPr>
            <a:xfrm>
              <a:off x="7877490" y="1954494"/>
              <a:ext cx="110262" cy="41402"/>
            </a:xfrm>
            <a:custGeom>
              <a:avLst/>
              <a:gdLst/>
              <a:ahLst/>
              <a:cxnLst/>
              <a:rect l="l" t="t" r="r" b="b"/>
              <a:pathLst>
                <a:path w="1787" h="671" extrusionOk="0">
                  <a:moveTo>
                    <a:pt x="1760" y="1"/>
                  </a:moveTo>
                  <a:lnTo>
                    <a:pt x="1" y="358"/>
                  </a:lnTo>
                  <a:lnTo>
                    <a:pt x="1" y="670"/>
                  </a:lnTo>
                  <a:lnTo>
                    <a:pt x="1787" y="304"/>
                  </a:lnTo>
                  <a:lnTo>
                    <a:pt x="1760" y="1"/>
                  </a:lnTo>
                  <a:close/>
                </a:path>
              </a:pathLst>
            </a:custGeom>
            <a:solidFill>
              <a:srgbClr val="EA3E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09;p16">
              <a:extLst>
                <a:ext uri="{FF2B5EF4-FFF2-40B4-BE49-F238E27FC236}">
                  <a16:creationId xmlns:a16="http://schemas.microsoft.com/office/drawing/2014/main" xmlns="" id="{90F260D3-9126-44A7-952E-A7073E6E25A9}"/>
                </a:ext>
              </a:extLst>
            </p:cNvPr>
            <p:cNvSpPr/>
            <p:nvPr/>
          </p:nvSpPr>
          <p:spPr>
            <a:xfrm>
              <a:off x="7802584" y="1977632"/>
              <a:ext cx="617" cy="1172"/>
            </a:xfrm>
            <a:custGeom>
              <a:avLst/>
              <a:gdLst/>
              <a:ahLst/>
              <a:cxnLst/>
              <a:rect l="l" t="t" r="r" b="b"/>
              <a:pathLst>
                <a:path w="10" h="19" extrusionOk="0">
                  <a:moveTo>
                    <a:pt x="9" y="1"/>
                  </a:moveTo>
                  <a:lnTo>
                    <a:pt x="0" y="10"/>
                  </a:lnTo>
                  <a:lnTo>
                    <a:pt x="9" y="19"/>
                  </a:lnTo>
                  <a:lnTo>
                    <a:pt x="9" y="1"/>
                  </a:lnTo>
                  <a:close/>
                </a:path>
              </a:pathLst>
            </a:custGeom>
            <a:solidFill>
              <a:srgbClr val="D32A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10;p16">
              <a:extLst>
                <a:ext uri="{FF2B5EF4-FFF2-40B4-BE49-F238E27FC236}">
                  <a16:creationId xmlns:a16="http://schemas.microsoft.com/office/drawing/2014/main" xmlns="" id="{DB7B76E4-CD7E-42E7-A8E4-4308EB9B5345}"/>
                </a:ext>
              </a:extLst>
            </p:cNvPr>
            <p:cNvSpPr/>
            <p:nvPr/>
          </p:nvSpPr>
          <p:spPr>
            <a:xfrm>
              <a:off x="7860954" y="1697195"/>
              <a:ext cx="361515" cy="145494"/>
            </a:xfrm>
            <a:custGeom>
              <a:avLst/>
              <a:gdLst/>
              <a:ahLst/>
              <a:cxnLst/>
              <a:rect l="l" t="t" r="r" b="b"/>
              <a:pathLst>
                <a:path w="5859" h="2358" extrusionOk="0">
                  <a:moveTo>
                    <a:pt x="3796" y="0"/>
                  </a:moveTo>
                  <a:lnTo>
                    <a:pt x="3225" y="27"/>
                  </a:lnTo>
                  <a:lnTo>
                    <a:pt x="2930" y="54"/>
                  </a:lnTo>
                  <a:lnTo>
                    <a:pt x="2626" y="99"/>
                  </a:lnTo>
                  <a:lnTo>
                    <a:pt x="2055" y="206"/>
                  </a:lnTo>
                  <a:lnTo>
                    <a:pt x="1528" y="349"/>
                  </a:lnTo>
                  <a:lnTo>
                    <a:pt x="1063" y="527"/>
                  </a:lnTo>
                  <a:lnTo>
                    <a:pt x="662" y="724"/>
                  </a:lnTo>
                  <a:lnTo>
                    <a:pt x="349" y="947"/>
                  </a:lnTo>
                  <a:lnTo>
                    <a:pt x="126" y="1170"/>
                  </a:lnTo>
                  <a:lnTo>
                    <a:pt x="10" y="1402"/>
                  </a:lnTo>
                  <a:lnTo>
                    <a:pt x="1" y="1519"/>
                  </a:lnTo>
                  <a:lnTo>
                    <a:pt x="10" y="1635"/>
                  </a:lnTo>
                  <a:lnTo>
                    <a:pt x="126" y="1840"/>
                  </a:lnTo>
                  <a:lnTo>
                    <a:pt x="349" y="2019"/>
                  </a:lnTo>
                  <a:lnTo>
                    <a:pt x="662" y="2161"/>
                  </a:lnTo>
                  <a:lnTo>
                    <a:pt x="1063" y="2260"/>
                  </a:lnTo>
                  <a:lnTo>
                    <a:pt x="1528" y="2331"/>
                  </a:lnTo>
                  <a:lnTo>
                    <a:pt x="2055" y="2358"/>
                  </a:lnTo>
                  <a:lnTo>
                    <a:pt x="2626" y="2331"/>
                  </a:lnTo>
                  <a:lnTo>
                    <a:pt x="2930" y="2304"/>
                  </a:lnTo>
                  <a:lnTo>
                    <a:pt x="3225" y="2260"/>
                  </a:lnTo>
                  <a:lnTo>
                    <a:pt x="3796" y="2153"/>
                  </a:lnTo>
                  <a:lnTo>
                    <a:pt x="4323" y="2001"/>
                  </a:lnTo>
                  <a:lnTo>
                    <a:pt x="4796" y="1831"/>
                  </a:lnTo>
                  <a:lnTo>
                    <a:pt x="5189" y="1626"/>
                  </a:lnTo>
                  <a:lnTo>
                    <a:pt x="5511" y="1411"/>
                  </a:lnTo>
                  <a:lnTo>
                    <a:pt x="5734" y="1188"/>
                  </a:lnTo>
                  <a:lnTo>
                    <a:pt x="5850" y="956"/>
                  </a:lnTo>
                  <a:lnTo>
                    <a:pt x="5859" y="840"/>
                  </a:lnTo>
                  <a:lnTo>
                    <a:pt x="5850" y="724"/>
                  </a:lnTo>
                  <a:lnTo>
                    <a:pt x="5734" y="518"/>
                  </a:lnTo>
                  <a:lnTo>
                    <a:pt x="5511" y="340"/>
                  </a:lnTo>
                  <a:lnTo>
                    <a:pt x="5189" y="197"/>
                  </a:lnTo>
                  <a:lnTo>
                    <a:pt x="4796" y="90"/>
                  </a:lnTo>
                  <a:lnTo>
                    <a:pt x="4323" y="27"/>
                  </a:lnTo>
                  <a:lnTo>
                    <a:pt x="3796" y="0"/>
                  </a:lnTo>
                  <a:close/>
                </a:path>
              </a:pathLst>
            </a:custGeom>
            <a:solidFill>
              <a:srgbClr val="F2C71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11;p16">
              <a:extLst>
                <a:ext uri="{FF2B5EF4-FFF2-40B4-BE49-F238E27FC236}">
                  <a16:creationId xmlns:a16="http://schemas.microsoft.com/office/drawing/2014/main" xmlns="" id="{2900E7FD-CDAE-4E43-8D7E-6ABC33A5D0D7}"/>
                </a:ext>
              </a:extLst>
            </p:cNvPr>
            <p:cNvSpPr/>
            <p:nvPr/>
          </p:nvSpPr>
          <p:spPr>
            <a:xfrm>
              <a:off x="7371718" y="1316984"/>
              <a:ext cx="330602" cy="330108"/>
            </a:xfrm>
            <a:custGeom>
              <a:avLst/>
              <a:gdLst/>
              <a:ahLst/>
              <a:cxnLst/>
              <a:rect l="l" t="t" r="r" b="b"/>
              <a:pathLst>
                <a:path w="5358" h="5350" extrusionOk="0">
                  <a:moveTo>
                    <a:pt x="2679" y="1"/>
                  </a:moveTo>
                  <a:lnTo>
                    <a:pt x="2402" y="10"/>
                  </a:lnTo>
                  <a:lnTo>
                    <a:pt x="1884" y="117"/>
                  </a:lnTo>
                  <a:lnTo>
                    <a:pt x="1402" y="322"/>
                  </a:lnTo>
                  <a:lnTo>
                    <a:pt x="973" y="608"/>
                  </a:lnTo>
                  <a:lnTo>
                    <a:pt x="616" y="974"/>
                  </a:lnTo>
                  <a:lnTo>
                    <a:pt x="322" y="1403"/>
                  </a:lnTo>
                  <a:lnTo>
                    <a:pt x="116" y="1876"/>
                  </a:lnTo>
                  <a:lnTo>
                    <a:pt x="9" y="2403"/>
                  </a:lnTo>
                  <a:lnTo>
                    <a:pt x="0" y="2680"/>
                  </a:lnTo>
                  <a:lnTo>
                    <a:pt x="9" y="2948"/>
                  </a:lnTo>
                  <a:lnTo>
                    <a:pt x="116" y="3475"/>
                  </a:lnTo>
                  <a:lnTo>
                    <a:pt x="322" y="3957"/>
                  </a:lnTo>
                  <a:lnTo>
                    <a:pt x="616" y="4385"/>
                  </a:lnTo>
                  <a:lnTo>
                    <a:pt x="973" y="4743"/>
                  </a:lnTo>
                  <a:lnTo>
                    <a:pt x="1402" y="5037"/>
                  </a:lnTo>
                  <a:lnTo>
                    <a:pt x="1884" y="5234"/>
                  </a:lnTo>
                  <a:lnTo>
                    <a:pt x="2402" y="5341"/>
                  </a:lnTo>
                  <a:lnTo>
                    <a:pt x="2679" y="5350"/>
                  </a:lnTo>
                  <a:lnTo>
                    <a:pt x="2956" y="5341"/>
                  </a:lnTo>
                  <a:lnTo>
                    <a:pt x="3474" y="5234"/>
                  </a:lnTo>
                  <a:lnTo>
                    <a:pt x="3956" y="5037"/>
                  </a:lnTo>
                  <a:lnTo>
                    <a:pt x="4385" y="4743"/>
                  </a:lnTo>
                  <a:lnTo>
                    <a:pt x="4751" y="4385"/>
                  </a:lnTo>
                  <a:lnTo>
                    <a:pt x="5037" y="3957"/>
                  </a:lnTo>
                  <a:lnTo>
                    <a:pt x="5242" y="3475"/>
                  </a:lnTo>
                  <a:lnTo>
                    <a:pt x="5349" y="2948"/>
                  </a:lnTo>
                  <a:lnTo>
                    <a:pt x="5358" y="2680"/>
                  </a:lnTo>
                  <a:lnTo>
                    <a:pt x="5349" y="2403"/>
                  </a:lnTo>
                  <a:lnTo>
                    <a:pt x="5242" y="1876"/>
                  </a:lnTo>
                  <a:lnTo>
                    <a:pt x="5037" y="1403"/>
                  </a:lnTo>
                  <a:lnTo>
                    <a:pt x="4751" y="974"/>
                  </a:lnTo>
                  <a:lnTo>
                    <a:pt x="4385" y="608"/>
                  </a:lnTo>
                  <a:lnTo>
                    <a:pt x="3956" y="322"/>
                  </a:lnTo>
                  <a:lnTo>
                    <a:pt x="3474" y="117"/>
                  </a:lnTo>
                  <a:lnTo>
                    <a:pt x="2956" y="10"/>
                  </a:lnTo>
                  <a:lnTo>
                    <a:pt x="2679" y="1"/>
                  </a:lnTo>
                  <a:close/>
                </a:path>
              </a:pathLst>
            </a:custGeom>
            <a:solidFill>
              <a:srgbClr val="F998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12;p16">
              <a:extLst>
                <a:ext uri="{FF2B5EF4-FFF2-40B4-BE49-F238E27FC236}">
                  <a16:creationId xmlns:a16="http://schemas.microsoft.com/office/drawing/2014/main" xmlns="" id="{3DCB224A-94D9-49BD-B47B-D127E5D5B4B0}"/>
                </a:ext>
              </a:extLst>
            </p:cNvPr>
            <p:cNvSpPr/>
            <p:nvPr/>
          </p:nvSpPr>
          <p:spPr>
            <a:xfrm>
              <a:off x="7428422" y="1323093"/>
              <a:ext cx="273897" cy="324000"/>
            </a:xfrm>
            <a:custGeom>
              <a:avLst/>
              <a:gdLst/>
              <a:ahLst/>
              <a:cxnLst/>
              <a:rect l="l" t="t" r="r" b="b"/>
              <a:pathLst>
                <a:path w="4439" h="5251" extrusionOk="0">
                  <a:moveTo>
                    <a:pt x="2474" y="0"/>
                  </a:moveTo>
                  <a:lnTo>
                    <a:pt x="2680" y="188"/>
                  </a:lnTo>
                  <a:lnTo>
                    <a:pt x="3010" y="634"/>
                  </a:lnTo>
                  <a:lnTo>
                    <a:pt x="3251" y="1152"/>
                  </a:lnTo>
                  <a:lnTo>
                    <a:pt x="3376" y="1715"/>
                  </a:lnTo>
                  <a:lnTo>
                    <a:pt x="3394" y="2018"/>
                  </a:lnTo>
                  <a:lnTo>
                    <a:pt x="3385" y="2286"/>
                  </a:lnTo>
                  <a:lnTo>
                    <a:pt x="3278" y="2813"/>
                  </a:lnTo>
                  <a:lnTo>
                    <a:pt x="3073" y="3295"/>
                  </a:lnTo>
                  <a:lnTo>
                    <a:pt x="2787" y="3715"/>
                  </a:lnTo>
                  <a:lnTo>
                    <a:pt x="2421" y="4081"/>
                  </a:lnTo>
                  <a:lnTo>
                    <a:pt x="1992" y="4367"/>
                  </a:lnTo>
                  <a:lnTo>
                    <a:pt x="1510" y="4572"/>
                  </a:lnTo>
                  <a:lnTo>
                    <a:pt x="992" y="4679"/>
                  </a:lnTo>
                  <a:lnTo>
                    <a:pt x="715" y="4688"/>
                  </a:lnTo>
                  <a:lnTo>
                    <a:pt x="528" y="4688"/>
                  </a:lnTo>
                  <a:lnTo>
                    <a:pt x="170" y="4635"/>
                  </a:lnTo>
                  <a:lnTo>
                    <a:pt x="1" y="4590"/>
                  </a:lnTo>
                  <a:lnTo>
                    <a:pt x="1" y="4590"/>
                  </a:lnTo>
                  <a:lnTo>
                    <a:pt x="179" y="4742"/>
                  </a:lnTo>
                  <a:lnTo>
                    <a:pt x="590" y="4983"/>
                  </a:lnTo>
                  <a:lnTo>
                    <a:pt x="1028" y="5153"/>
                  </a:lnTo>
                  <a:lnTo>
                    <a:pt x="1510" y="5242"/>
                  </a:lnTo>
                  <a:lnTo>
                    <a:pt x="1760" y="5251"/>
                  </a:lnTo>
                  <a:lnTo>
                    <a:pt x="2037" y="5242"/>
                  </a:lnTo>
                  <a:lnTo>
                    <a:pt x="2555" y="5135"/>
                  </a:lnTo>
                  <a:lnTo>
                    <a:pt x="3037" y="4938"/>
                  </a:lnTo>
                  <a:lnTo>
                    <a:pt x="3466" y="4644"/>
                  </a:lnTo>
                  <a:lnTo>
                    <a:pt x="3832" y="4286"/>
                  </a:lnTo>
                  <a:lnTo>
                    <a:pt x="4118" y="3858"/>
                  </a:lnTo>
                  <a:lnTo>
                    <a:pt x="4323" y="3376"/>
                  </a:lnTo>
                  <a:lnTo>
                    <a:pt x="4430" y="2849"/>
                  </a:lnTo>
                  <a:lnTo>
                    <a:pt x="4439" y="2581"/>
                  </a:lnTo>
                  <a:lnTo>
                    <a:pt x="4430" y="2349"/>
                  </a:lnTo>
                  <a:lnTo>
                    <a:pt x="4359" y="1911"/>
                  </a:lnTo>
                  <a:lnTo>
                    <a:pt x="4216" y="1491"/>
                  </a:lnTo>
                  <a:lnTo>
                    <a:pt x="4010" y="1116"/>
                  </a:lnTo>
                  <a:lnTo>
                    <a:pt x="3742" y="777"/>
                  </a:lnTo>
                  <a:lnTo>
                    <a:pt x="3430" y="482"/>
                  </a:lnTo>
                  <a:lnTo>
                    <a:pt x="3073" y="250"/>
                  </a:lnTo>
                  <a:lnTo>
                    <a:pt x="2680" y="63"/>
                  </a:lnTo>
                  <a:lnTo>
                    <a:pt x="2474" y="0"/>
                  </a:lnTo>
                  <a:close/>
                </a:path>
              </a:pathLst>
            </a:custGeom>
            <a:solidFill>
              <a:srgbClr val="F26D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213;p16">
              <a:extLst>
                <a:ext uri="{FF2B5EF4-FFF2-40B4-BE49-F238E27FC236}">
                  <a16:creationId xmlns:a16="http://schemas.microsoft.com/office/drawing/2014/main" xmlns="" id="{E978F553-71C0-4542-8570-DF9A5DC2BBC1}"/>
                </a:ext>
              </a:extLst>
            </p:cNvPr>
            <p:cNvSpPr/>
            <p:nvPr/>
          </p:nvSpPr>
          <p:spPr>
            <a:xfrm>
              <a:off x="7388192" y="1433787"/>
              <a:ext cx="93232" cy="93232"/>
            </a:xfrm>
            <a:custGeom>
              <a:avLst/>
              <a:gdLst/>
              <a:ahLst/>
              <a:cxnLst/>
              <a:rect l="l" t="t" r="r" b="b"/>
              <a:pathLst>
                <a:path w="1511" h="1511" extrusionOk="0">
                  <a:moveTo>
                    <a:pt x="751" y="1"/>
                  </a:moveTo>
                  <a:lnTo>
                    <a:pt x="599" y="10"/>
                  </a:lnTo>
                  <a:lnTo>
                    <a:pt x="331" y="126"/>
                  </a:lnTo>
                  <a:lnTo>
                    <a:pt x="126" y="331"/>
                  </a:lnTo>
                  <a:lnTo>
                    <a:pt x="10" y="599"/>
                  </a:lnTo>
                  <a:lnTo>
                    <a:pt x="1" y="751"/>
                  </a:lnTo>
                  <a:lnTo>
                    <a:pt x="10" y="903"/>
                  </a:lnTo>
                  <a:lnTo>
                    <a:pt x="126" y="1180"/>
                  </a:lnTo>
                  <a:lnTo>
                    <a:pt x="331" y="1385"/>
                  </a:lnTo>
                  <a:lnTo>
                    <a:pt x="599" y="1501"/>
                  </a:lnTo>
                  <a:lnTo>
                    <a:pt x="751" y="1510"/>
                  </a:lnTo>
                  <a:lnTo>
                    <a:pt x="903" y="1501"/>
                  </a:lnTo>
                  <a:lnTo>
                    <a:pt x="1180" y="1385"/>
                  </a:lnTo>
                  <a:lnTo>
                    <a:pt x="1385" y="1180"/>
                  </a:lnTo>
                  <a:lnTo>
                    <a:pt x="1501" y="903"/>
                  </a:lnTo>
                  <a:lnTo>
                    <a:pt x="1510" y="751"/>
                  </a:lnTo>
                  <a:lnTo>
                    <a:pt x="1501" y="599"/>
                  </a:lnTo>
                  <a:lnTo>
                    <a:pt x="1385" y="331"/>
                  </a:lnTo>
                  <a:lnTo>
                    <a:pt x="1180" y="126"/>
                  </a:lnTo>
                  <a:lnTo>
                    <a:pt x="903" y="10"/>
                  </a:lnTo>
                  <a:lnTo>
                    <a:pt x="751" y="1"/>
                  </a:lnTo>
                  <a:close/>
                </a:path>
              </a:pathLst>
            </a:custGeom>
            <a:solidFill>
              <a:srgbClr val="EFE5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14;p16">
              <a:extLst>
                <a:ext uri="{FF2B5EF4-FFF2-40B4-BE49-F238E27FC236}">
                  <a16:creationId xmlns:a16="http://schemas.microsoft.com/office/drawing/2014/main" xmlns="" id="{DA7AC6DF-CD0C-458B-A9D2-DB5F608ACCB2}"/>
                </a:ext>
              </a:extLst>
            </p:cNvPr>
            <p:cNvSpPr/>
            <p:nvPr/>
          </p:nvSpPr>
          <p:spPr>
            <a:xfrm>
              <a:off x="7455448" y="1360546"/>
              <a:ext cx="49115" cy="49115"/>
            </a:xfrm>
            <a:custGeom>
              <a:avLst/>
              <a:gdLst/>
              <a:ahLst/>
              <a:cxnLst/>
              <a:rect l="l" t="t" r="r" b="b"/>
              <a:pathLst>
                <a:path w="796" h="796" extrusionOk="0">
                  <a:moveTo>
                    <a:pt x="393" y="0"/>
                  </a:moveTo>
                  <a:lnTo>
                    <a:pt x="313" y="9"/>
                  </a:lnTo>
                  <a:lnTo>
                    <a:pt x="170" y="72"/>
                  </a:lnTo>
                  <a:lnTo>
                    <a:pt x="63" y="179"/>
                  </a:lnTo>
                  <a:lnTo>
                    <a:pt x="9" y="322"/>
                  </a:lnTo>
                  <a:lnTo>
                    <a:pt x="0" y="402"/>
                  </a:lnTo>
                  <a:lnTo>
                    <a:pt x="9" y="482"/>
                  </a:lnTo>
                  <a:lnTo>
                    <a:pt x="63" y="625"/>
                  </a:lnTo>
                  <a:lnTo>
                    <a:pt x="170" y="732"/>
                  </a:lnTo>
                  <a:lnTo>
                    <a:pt x="313" y="795"/>
                  </a:lnTo>
                  <a:lnTo>
                    <a:pt x="483" y="795"/>
                  </a:lnTo>
                  <a:lnTo>
                    <a:pt x="617" y="732"/>
                  </a:lnTo>
                  <a:lnTo>
                    <a:pt x="733" y="625"/>
                  </a:lnTo>
                  <a:lnTo>
                    <a:pt x="786" y="482"/>
                  </a:lnTo>
                  <a:lnTo>
                    <a:pt x="795" y="402"/>
                  </a:lnTo>
                  <a:lnTo>
                    <a:pt x="786" y="322"/>
                  </a:lnTo>
                  <a:lnTo>
                    <a:pt x="733" y="179"/>
                  </a:lnTo>
                  <a:lnTo>
                    <a:pt x="617" y="72"/>
                  </a:lnTo>
                  <a:lnTo>
                    <a:pt x="483" y="9"/>
                  </a:lnTo>
                  <a:lnTo>
                    <a:pt x="393" y="0"/>
                  </a:lnTo>
                  <a:close/>
                </a:path>
              </a:pathLst>
            </a:custGeom>
            <a:solidFill>
              <a:srgbClr val="EFE5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15;p16">
              <a:extLst>
                <a:ext uri="{FF2B5EF4-FFF2-40B4-BE49-F238E27FC236}">
                  <a16:creationId xmlns:a16="http://schemas.microsoft.com/office/drawing/2014/main" xmlns="" id="{4139A2E1-3BBC-4379-AAA3-F065644BBD04}"/>
                </a:ext>
              </a:extLst>
            </p:cNvPr>
            <p:cNvSpPr/>
            <p:nvPr/>
          </p:nvSpPr>
          <p:spPr>
            <a:xfrm>
              <a:off x="7704477" y="1593596"/>
              <a:ext cx="208925" cy="208925"/>
            </a:xfrm>
            <a:custGeom>
              <a:avLst/>
              <a:gdLst/>
              <a:ahLst/>
              <a:cxnLst/>
              <a:rect l="l" t="t" r="r" b="b"/>
              <a:pathLst>
                <a:path w="3386" h="3386" extrusionOk="0">
                  <a:moveTo>
                    <a:pt x="1697" y="1"/>
                  </a:moveTo>
                  <a:lnTo>
                    <a:pt x="1519" y="10"/>
                  </a:lnTo>
                  <a:lnTo>
                    <a:pt x="1188" y="81"/>
                  </a:lnTo>
                  <a:lnTo>
                    <a:pt x="885" y="206"/>
                  </a:lnTo>
                  <a:lnTo>
                    <a:pt x="617" y="385"/>
                  </a:lnTo>
                  <a:lnTo>
                    <a:pt x="385" y="617"/>
                  </a:lnTo>
                  <a:lnTo>
                    <a:pt x="206" y="885"/>
                  </a:lnTo>
                  <a:lnTo>
                    <a:pt x="81" y="1188"/>
                  </a:lnTo>
                  <a:lnTo>
                    <a:pt x="10" y="1519"/>
                  </a:lnTo>
                  <a:lnTo>
                    <a:pt x="1" y="1697"/>
                  </a:lnTo>
                  <a:lnTo>
                    <a:pt x="10" y="1867"/>
                  </a:lnTo>
                  <a:lnTo>
                    <a:pt x="81" y="2197"/>
                  </a:lnTo>
                  <a:lnTo>
                    <a:pt x="206" y="2501"/>
                  </a:lnTo>
                  <a:lnTo>
                    <a:pt x="385" y="2769"/>
                  </a:lnTo>
                  <a:lnTo>
                    <a:pt x="617" y="3001"/>
                  </a:lnTo>
                  <a:lnTo>
                    <a:pt x="885" y="3180"/>
                  </a:lnTo>
                  <a:lnTo>
                    <a:pt x="1188" y="3314"/>
                  </a:lnTo>
                  <a:lnTo>
                    <a:pt x="1519" y="3376"/>
                  </a:lnTo>
                  <a:lnTo>
                    <a:pt x="1697" y="3385"/>
                  </a:lnTo>
                  <a:lnTo>
                    <a:pt x="1867" y="3376"/>
                  </a:lnTo>
                  <a:lnTo>
                    <a:pt x="2197" y="3314"/>
                  </a:lnTo>
                  <a:lnTo>
                    <a:pt x="2501" y="3180"/>
                  </a:lnTo>
                  <a:lnTo>
                    <a:pt x="2769" y="3001"/>
                  </a:lnTo>
                  <a:lnTo>
                    <a:pt x="3001" y="2769"/>
                  </a:lnTo>
                  <a:lnTo>
                    <a:pt x="3180" y="2501"/>
                  </a:lnTo>
                  <a:lnTo>
                    <a:pt x="3314" y="2197"/>
                  </a:lnTo>
                  <a:lnTo>
                    <a:pt x="3376" y="1867"/>
                  </a:lnTo>
                  <a:lnTo>
                    <a:pt x="3385" y="1697"/>
                  </a:lnTo>
                  <a:lnTo>
                    <a:pt x="3376" y="1519"/>
                  </a:lnTo>
                  <a:lnTo>
                    <a:pt x="3314" y="1188"/>
                  </a:lnTo>
                  <a:lnTo>
                    <a:pt x="3180" y="885"/>
                  </a:lnTo>
                  <a:lnTo>
                    <a:pt x="3001" y="617"/>
                  </a:lnTo>
                  <a:lnTo>
                    <a:pt x="2769" y="385"/>
                  </a:lnTo>
                  <a:lnTo>
                    <a:pt x="2501" y="206"/>
                  </a:lnTo>
                  <a:lnTo>
                    <a:pt x="2197" y="81"/>
                  </a:lnTo>
                  <a:lnTo>
                    <a:pt x="1867" y="10"/>
                  </a:lnTo>
                  <a:lnTo>
                    <a:pt x="1697" y="1"/>
                  </a:lnTo>
                  <a:close/>
                </a:path>
              </a:pathLst>
            </a:custGeom>
            <a:solidFill>
              <a:srgbClr val="F998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16;p16">
              <a:extLst>
                <a:ext uri="{FF2B5EF4-FFF2-40B4-BE49-F238E27FC236}">
                  <a16:creationId xmlns:a16="http://schemas.microsoft.com/office/drawing/2014/main" xmlns="" id="{E47F2557-FCC3-4D84-A2E7-E8B5C786B947}"/>
                </a:ext>
              </a:extLst>
            </p:cNvPr>
            <p:cNvSpPr/>
            <p:nvPr/>
          </p:nvSpPr>
          <p:spPr>
            <a:xfrm>
              <a:off x="7740326" y="1597483"/>
              <a:ext cx="173076" cy="205037"/>
            </a:xfrm>
            <a:custGeom>
              <a:avLst/>
              <a:gdLst/>
              <a:ahLst/>
              <a:cxnLst/>
              <a:rect l="l" t="t" r="r" b="b"/>
              <a:pathLst>
                <a:path w="2805" h="3323" extrusionOk="0">
                  <a:moveTo>
                    <a:pt x="1563" y="0"/>
                  </a:moveTo>
                  <a:lnTo>
                    <a:pt x="1688" y="125"/>
                  </a:lnTo>
                  <a:lnTo>
                    <a:pt x="1902" y="411"/>
                  </a:lnTo>
                  <a:lnTo>
                    <a:pt x="2054" y="732"/>
                  </a:lnTo>
                  <a:lnTo>
                    <a:pt x="2134" y="1090"/>
                  </a:lnTo>
                  <a:lnTo>
                    <a:pt x="2143" y="1277"/>
                  </a:lnTo>
                  <a:lnTo>
                    <a:pt x="2134" y="1447"/>
                  </a:lnTo>
                  <a:lnTo>
                    <a:pt x="2072" y="1777"/>
                  </a:lnTo>
                  <a:lnTo>
                    <a:pt x="1938" y="2081"/>
                  </a:lnTo>
                  <a:lnTo>
                    <a:pt x="1759" y="2349"/>
                  </a:lnTo>
                  <a:lnTo>
                    <a:pt x="1527" y="2581"/>
                  </a:lnTo>
                  <a:lnTo>
                    <a:pt x="1259" y="2768"/>
                  </a:lnTo>
                  <a:lnTo>
                    <a:pt x="956" y="2893"/>
                  </a:lnTo>
                  <a:lnTo>
                    <a:pt x="625" y="2965"/>
                  </a:lnTo>
                  <a:lnTo>
                    <a:pt x="456" y="2965"/>
                  </a:lnTo>
                  <a:lnTo>
                    <a:pt x="223" y="2956"/>
                  </a:lnTo>
                  <a:lnTo>
                    <a:pt x="0" y="2902"/>
                  </a:lnTo>
                  <a:lnTo>
                    <a:pt x="116" y="3001"/>
                  </a:lnTo>
                  <a:lnTo>
                    <a:pt x="375" y="3152"/>
                  </a:lnTo>
                  <a:lnTo>
                    <a:pt x="652" y="3260"/>
                  </a:lnTo>
                  <a:lnTo>
                    <a:pt x="956" y="3313"/>
                  </a:lnTo>
                  <a:lnTo>
                    <a:pt x="1116" y="3322"/>
                  </a:lnTo>
                  <a:lnTo>
                    <a:pt x="1286" y="3313"/>
                  </a:lnTo>
                  <a:lnTo>
                    <a:pt x="1616" y="3251"/>
                  </a:lnTo>
                  <a:lnTo>
                    <a:pt x="1920" y="3117"/>
                  </a:lnTo>
                  <a:lnTo>
                    <a:pt x="2188" y="2938"/>
                  </a:lnTo>
                  <a:lnTo>
                    <a:pt x="2420" y="2706"/>
                  </a:lnTo>
                  <a:lnTo>
                    <a:pt x="2599" y="2438"/>
                  </a:lnTo>
                  <a:lnTo>
                    <a:pt x="2733" y="2134"/>
                  </a:lnTo>
                  <a:lnTo>
                    <a:pt x="2795" y="1804"/>
                  </a:lnTo>
                  <a:lnTo>
                    <a:pt x="2804" y="1634"/>
                  </a:lnTo>
                  <a:lnTo>
                    <a:pt x="2795" y="1482"/>
                  </a:lnTo>
                  <a:lnTo>
                    <a:pt x="2751" y="1206"/>
                  </a:lnTo>
                  <a:lnTo>
                    <a:pt x="2661" y="947"/>
                  </a:lnTo>
                  <a:lnTo>
                    <a:pt x="2527" y="706"/>
                  </a:lnTo>
                  <a:lnTo>
                    <a:pt x="2367" y="491"/>
                  </a:lnTo>
                  <a:lnTo>
                    <a:pt x="2170" y="313"/>
                  </a:lnTo>
                  <a:lnTo>
                    <a:pt x="1947" y="161"/>
                  </a:lnTo>
                  <a:lnTo>
                    <a:pt x="1697" y="45"/>
                  </a:lnTo>
                  <a:lnTo>
                    <a:pt x="1563" y="0"/>
                  </a:lnTo>
                  <a:close/>
                </a:path>
              </a:pathLst>
            </a:custGeom>
            <a:solidFill>
              <a:srgbClr val="F26D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17;p16">
              <a:extLst>
                <a:ext uri="{FF2B5EF4-FFF2-40B4-BE49-F238E27FC236}">
                  <a16:creationId xmlns:a16="http://schemas.microsoft.com/office/drawing/2014/main" xmlns="" id="{F5470999-84AF-408D-ADC7-59EF7164F191}"/>
                </a:ext>
              </a:extLst>
            </p:cNvPr>
            <p:cNvSpPr/>
            <p:nvPr/>
          </p:nvSpPr>
          <p:spPr>
            <a:xfrm>
              <a:off x="7714967" y="1667454"/>
              <a:ext cx="58988" cy="58988"/>
            </a:xfrm>
            <a:custGeom>
              <a:avLst/>
              <a:gdLst/>
              <a:ahLst/>
              <a:cxnLst/>
              <a:rect l="l" t="t" r="r" b="b"/>
              <a:pathLst>
                <a:path w="956" h="956" extrusionOk="0">
                  <a:moveTo>
                    <a:pt x="474" y="0"/>
                  </a:moveTo>
                  <a:lnTo>
                    <a:pt x="375" y="9"/>
                  </a:lnTo>
                  <a:lnTo>
                    <a:pt x="206" y="81"/>
                  </a:lnTo>
                  <a:lnTo>
                    <a:pt x="81" y="215"/>
                  </a:lnTo>
                  <a:lnTo>
                    <a:pt x="9" y="384"/>
                  </a:lnTo>
                  <a:lnTo>
                    <a:pt x="0" y="482"/>
                  </a:lnTo>
                  <a:lnTo>
                    <a:pt x="9" y="572"/>
                  </a:lnTo>
                  <a:lnTo>
                    <a:pt x="81" y="750"/>
                  </a:lnTo>
                  <a:lnTo>
                    <a:pt x="206" y="875"/>
                  </a:lnTo>
                  <a:lnTo>
                    <a:pt x="375" y="947"/>
                  </a:lnTo>
                  <a:lnTo>
                    <a:pt x="474" y="956"/>
                  </a:lnTo>
                  <a:lnTo>
                    <a:pt x="572" y="947"/>
                  </a:lnTo>
                  <a:lnTo>
                    <a:pt x="742" y="875"/>
                  </a:lnTo>
                  <a:lnTo>
                    <a:pt x="876" y="750"/>
                  </a:lnTo>
                  <a:lnTo>
                    <a:pt x="947" y="572"/>
                  </a:lnTo>
                  <a:lnTo>
                    <a:pt x="956" y="482"/>
                  </a:lnTo>
                  <a:lnTo>
                    <a:pt x="947" y="384"/>
                  </a:lnTo>
                  <a:lnTo>
                    <a:pt x="876" y="215"/>
                  </a:lnTo>
                  <a:lnTo>
                    <a:pt x="742" y="81"/>
                  </a:lnTo>
                  <a:lnTo>
                    <a:pt x="572" y="9"/>
                  </a:lnTo>
                  <a:lnTo>
                    <a:pt x="474" y="0"/>
                  </a:lnTo>
                  <a:close/>
                </a:path>
              </a:pathLst>
            </a:custGeom>
            <a:solidFill>
              <a:srgbClr val="EFE5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18;p16">
              <a:extLst>
                <a:ext uri="{FF2B5EF4-FFF2-40B4-BE49-F238E27FC236}">
                  <a16:creationId xmlns:a16="http://schemas.microsoft.com/office/drawing/2014/main" xmlns="" id="{B94C3DC5-4C3C-4E72-AF64-7872AAE0F1D2}"/>
                </a:ext>
              </a:extLst>
            </p:cNvPr>
            <p:cNvSpPr/>
            <p:nvPr/>
          </p:nvSpPr>
          <p:spPr>
            <a:xfrm>
              <a:off x="7757356" y="1621732"/>
              <a:ext cx="30975" cy="30913"/>
            </a:xfrm>
            <a:custGeom>
              <a:avLst/>
              <a:gdLst/>
              <a:ahLst/>
              <a:cxnLst/>
              <a:rect l="l" t="t" r="r" b="b"/>
              <a:pathLst>
                <a:path w="502" h="501" extrusionOk="0">
                  <a:moveTo>
                    <a:pt x="251" y="0"/>
                  </a:moveTo>
                  <a:lnTo>
                    <a:pt x="153" y="9"/>
                  </a:lnTo>
                  <a:lnTo>
                    <a:pt x="19" y="143"/>
                  </a:lnTo>
                  <a:lnTo>
                    <a:pt x="1" y="250"/>
                  </a:lnTo>
                  <a:lnTo>
                    <a:pt x="19" y="348"/>
                  </a:lnTo>
                  <a:lnTo>
                    <a:pt x="153" y="482"/>
                  </a:lnTo>
                  <a:lnTo>
                    <a:pt x="251" y="500"/>
                  </a:lnTo>
                  <a:lnTo>
                    <a:pt x="349" y="482"/>
                  </a:lnTo>
                  <a:lnTo>
                    <a:pt x="492" y="348"/>
                  </a:lnTo>
                  <a:lnTo>
                    <a:pt x="501" y="250"/>
                  </a:lnTo>
                  <a:lnTo>
                    <a:pt x="492" y="143"/>
                  </a:lnTo>
                  <a:lnTo>
                    <a:pt x="349" y="9"/>
                  </a:lnTo>
                  <a:lnTo>
                    <a:pt x="251" y="0"/>
                  </a:lnTo>
                  <a:close/>
                </a:path>
              </a:pathLst>
            </a:custGeom>
            <a:solidFill>
              <a:srgbClr val="EFE5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219;p16">
              <a:extLst>
                <a:ext uri="{FF2B5EF4-FFF2-40B4-BE49-F238E27FC236}">
                  <a16:creationId xmlns:a16="http://schemas.microsoft.com/office/drawing/2014/main" xmlns="" id="{A1B2AE03-D6CC-45B7-98F9-3AE40587DD47}"/>
                </a:ext>
              </a:extLst>
            </p:cNvPr>
            <p:cNvSpPr/>
            <p:nvPr/>
          </p:nvSpPr>
          <p:spPr>
            <a:xfrm>
              <a:off x="7831213" y="1266327"/>
              <a:ext cx="268406" cy="267851"/>
            </a:xfrm>
            <a:custGeom>
              <a:avLst/>
              <a:gdLst/>
              <a:ahLst/>
              <a:cxnLst/>
              <a:rect l="l" t="t" r="r" b="b"/>
              <a:pathLst>
                <a:path w="4350" h="4341" extrusionOk="0">
                  <a:moveTo>
                    <a:pt x="1956" y="0"/>
                  </a:moveTo>
                  <a:lnTo>
                    <a:pt x="1528" y="90"/>
                  </a:lnTo>
                  <a:lnTo>
                    <a:pt x="1135" y="259"/>
                  </a:lnTo>
                  <a:lnTo>
                    <a:pt x="795" y="491"/>
                  </a:lnTo>
                  <a:lnTo>
                    <a:pt x="492" y="786"/>
                  </a:lnTo>
                  <a:lnTo>
                    <a:pt x="260" y="1134"/>
                  </a:lnTo>
                  <a:lnTo>
                    <a:pt x="99" y="1518"/>
                  </a:lnTo>
                  <a:lnTo>
                    <a:pt x="10" y="1947"/>
                  </a:lnTo>
                  <a:lnTo>
                    <a:pt x="1" y="2170"/>
                  </a:lnTo>
                  <a:lnTo>
                    <a:pt x="10" y="2393"/>
                  </a:lnTo>
                  <a:lnTo>
                    <a:pt x="99" y="2813"/>
                  </a:lnTo>
                  <a:lnTo>
                    <a:pt x="260" y="3206"/>
                  </a:lnTo>
                  <a:lnTo>
                    <a:pt x="492" y="3554"/>
                  </a:lnTo>
                  <a:lnTo>
                    <a:pt x="795" y="3849"/>
                  </a:lnTo>
                  <a:lnTo>
                    <a:pt x="1135" y="4081"/>
                  </a:lnTo>
                  <a:lnTo>
                    <a:pt x="1528" y="4251"/>
                  </a:lnTo>
                  <a:lnTo>
                    <a:pt x="1956" y="4331"/>
                  </a:lnTo>
                  <a:lnTo>
                    <a:pt x="2180" y="4340"/>
                  </a:lnTo>
                  <a:lnTo>
                    <a:pt x="2403" y="4331"/>
                  </a:lnTo>
                  <a:lnTo>
                    <a:pt x="2822" y="4251"/>
                  </a:lnTo>
                  <a:lnTo>
                    <a:pt x="3215" y="4081"/>
                  </a:lnTo>
                  <a:lnTo>
                    <a:pt x="3564" y="3849"/>
                  </a:lnTo>
                  <a:lnTo>
                    <a:pt x="3858" y="3554"/>
                  </a:lnTo>
                  <a:lnTo>
                    <a:pt x="4091" y="3206"/>
                  </a:lnTo>
                  <a:lnTo>
                    <a:pt x="4251" y="2813"/>
                  </a:lnTo>
                  <a:lnTo>
                    <a:pt x="4341" y="2393"/>
                  </a:lnTo>
                  <a:lnTo>
                    <a:pt x="4350" y="2170"/>
                  </a:lnTo>
                  <a:lnTo>
                    <a:pt x="4341" y="1947"/>
                  </a:lnTo>
                  <a:lnTo>
                    <a:pt x="4251" y="1518"/>
                  </a:lnTo>
                  <a:lnTo>
                    <a:pt x="4091" y="1134"/>
                  </a:lnTo>
                  <a:lnTo>
                    <a:pt x="3858" y="786"/>
                  </a:lnTo>
                  <a:lnTo>
                    <a:pt x="3564" y="491"/>
                  </a:lnTo>
                  <a:lnTo>
                    <a:pt x="3215" y="259"/>
                  </a:lnTo>
                  <a:lnTo>
                    <a:pt x="2822" y="90"/>
                  </a:lnTo>
                  <a:lnTo>
                    <a:pt x="2403" y="0"/>
                  </a:lnTo>
                  <a:close/>
                </a:path>
              </a:pathLst>
            </a:custGeom>
            <a:solidFill>
              <a:srgbClr val="F998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220;p16">
              <a:extLst>
                <a:ext uri="{FF2B5EF4-FFF2-40B4-BE49-F238E27FC236}">
                  <a16:creationId xmlns:a16="http://schemas.microsoft.com/office/drawing/2014/main" xmlns="" id="{06E5BAF9-55C1-400F-9B9F-D16698004CA4}"/>
                </a:ext>
              </a:extLst>
            </p:cNvPr>
            <p:cNvSpPr/>
            <p:nvPr/>
          </p:nvSpPr>
          <p:spPr>
            <a:xfrm>
              <a:off x="7877490" y="1270707"/>
              <a:ext cx="222129" cy="263470"/>
            </a:xfrm>
            <a:custGeom>
              <a:avLst/>
              <a:gdLst/>
              <a:ahLst/>
              <a:cxnLst/>
              <a:rect l="l" t="t" r="r" b="b"/>
              <a:pathLst>
                <a:path w="3600" h="4270" extrusionOk="0">
                  <a:moveTo>
                    <a:pt x="2001" y="1"/>
                  </a:moveTo>
                  <a:lnTo>
                    <a:pt x="2171" y="161"/>
                  </a:lnTo>
                  <a:lnTo>
                    <a:pt x="2448" y="528"/>
                  </a:lnTo>
                  <a:lnTo>
                    <a:pt x="2635" y="938"/>
                  </a:lnTo>
                  <a:lnTo>
                    <a:pt x="2742" y="1394"/>
                  </a:lnTo>
                  <a:lnTo>
                    <a:pt x="2751" y="1644"/>
                  </a:lnTo>
                  <a:lnTo>
                    <a:pt x="2742" y="1867"/>
                  </a:lnTo>
                  <a:lnTo>
                    <a:pt x="2653" y="2287"/>
                  </a:lnTo>
                  <a:lnTo>
                    <a:pt x="2492" y="2680"/>
                  </a:lnTo>
                  <a:lnTo>
                    <a:pt x="2260" y="3028"/>
                  </a:lnTo>
                  <a:lnTo>
                    <a:pt x="1956" y="3323"/>
                  </a:lnTo>
                  <a:lnTo>
                    <a:pt x="1617" y="3555"/>
                  </a:lnTo>
                  <a:lnTo>
                    <a:pt x="1224" y="3716"/>
                  </a:lnTo>
                  <a:lnTo>
                    <a:pt x="795" y="3805"/>
                  </a:lnTo>
                  <a:lnTo>
                    <a:pt x="572" y="3814"/>
                  </a:lnTo>
                  <a:lnTo>
                    <a:pt x="278" y="3796"/>
                  </a:lnTo>
                  <a:lnTo>
                    <a:pt x="1" y="3733"/>
                  </a:lnTo>
                  <a:lnTo>
                    <a:pt x="144" y="3858"/>
                  </a:lnTo>
                  <a:lnTo>
                    <a:pt x="474" y="4055"/>
                  </a:lnTo>
                  <a:lnTo>
                    <a:pt x="831" y="4189"/>
                  </a:lnTo>
                  <a:lnTo>
                    <a:pt x="1224" y="4269"/>
                  </a:lnTo>
                  <a:lnTo>
                    <a:pt x="1430" y="4269"/>
                  </a:lnTo>
                  <a:lnTo>
                    <a:pt x="1653" y="4260"/>
                  </a:lnTo>
                  <a:lnTo>
                    <a:pt x="2072" y="4180"/>
                  </a:lnTo>
                  <a:lnTo>
                    <a:pt x="2465" y="4010"/>
                  </a:lnTo>
                  <a:lnTo>
                    <a:pt x="2814" y="3778"/>
                  </a:lnTo>
                  <a:lnTo>
                    <a:pt x="3108" y="3483"/>
                  </a:lnTo>
                  <a:lnTo>
                    <a:pt x="3341" y="3135"/>
                  </a:lnTo>
                  <a:lnTo>
                    <a:pt x="3501" y="2742"/>
                  </a:lnTo>
                  <a:lnTo>
                    <a:pt x="3591" y="2322"/>
                  </a:lnTo>
                  <a:lnTo>
                    <a:pt x="3600" y="2099"/>
                  </a:lnTo>
                  <a:lnTo>
                    <a:pt x="3591" y="1912"/>
                  </a:lnTo>
                  <a:lnTo>
                    <a:pt x="3537" y="1554"/>
                  </a:lnTo>
                  <a:lnTo>
                    <a:pt x="3412" y="1224"/>
                  </a:lnTo>
                  <a:lnTo>
                    <a:pt x="3251" y="912"/>
                  </a:lnTo>
                  <a:lnTo>
                    <a:pt x="3037" y="635"/>
                  </a:lnTo>
                  <a:lnTo>
                    <a:pt x="2787" y="403"/>
                  </a:lnTo>
                  <a:lnTo>
                    <a:pt x="2492" y="206"/>
                  </a:lnTo>
                  <a:lnTo>
                    <a:pt x="2171" y="54"/>
                  </a:lnTo>
                  <a:lnTo>
                    <a:pt x="2001" y="1"/>
                  </a:lnTo>
                  <a:close/>
                </a:path>
              </a:pathLst>
            </a:custGeom>
            <a:solidFill>
              <a:srgbClr val="F26D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221;p16">
              <a:extLst>
                <a:ext uri="{FF2B5EF4-FFF2-40B4-BE49-F238E27FC236}">
                  <a16:creationId xmlns:a16="http://schemas.microsoft.com/office/drawing/2014/main" xmlns="" id="{5FA4ADB2-C5E1-45B9-8E0F-9D8DB14BDA15}"/>
                </a:ext>
              </a:extLst>
            </p:cNvPr>
            <p:cNvSpPr/>
            <p:nvPr/>
          </p:nvSpPr>
          <p:spPr>
            <a:xfrm>
              <a:off x="7844418" y="1361101"/>
              <a:ext cx="75586" cy="75524"/>
            </a:xfrm>
            <a:custGeom>
              <a:avLst/>
              <a:gdLst/>
              <a:ahLst/>
              <a:cxnLst/>
              <a:rect l="l" t="t" r="r" b="b"/>
              <a:pathLst>
                <a:path w="1225" h="1224" extrusionOk="0">
                  <a:moveTo>
                    <a:pt x="492" y="0"/>
                  </a:moveTo>
                  <a:lnTo>
                    <a:pt x="269" y="98"/>
                  </a:lnTo>
                  <a:lnTo>
                    <a:pt x="99" y="268"/>
                  </a:lnTo>
                  <a:lnTo>
                    <a:pt x="10" y="482"/>
                  </a:lnTo>
                  <a:lnTo>
                    <a:pt x="1" y="607"/>
                  </a:lnTo>
                  <a:lnTo>
                    <a:pt x="10" y="732"/>
                  </a:lnTo>
                  <a:lnTo>
                    <a:pt x="99" y="956"/>
                  </a:lnTo>
                  <a:lnTo>
                    <a:pt x="269" y="1116"/>
                  </a:lnTo>
                  <a:lnTo>
                    <a:pt x="492" y="1215"/>
                  </a:lnTo>
                  <a:lnTo>
                    <a:pt x="617" y="1224"/>
                  </a:lnTo>
                  <a:lnTo>
                    <a:pt x="742" y="1215"/>
                  </a:lnTo>
                  <a:lnTo>
                    <a:pt x="956" y="1116"/>
                  </a:lnTo>
                  <a:lnTo>
                    <a:pt x="1126" y="956"/>
                  </a:lnTo>
                  <a:lnTo>
                    <a:pt x="1215" y="732"/>
                  </a:lnTo>
                  <a:lnTo>
                    <a:pt x="1224" y="607"/>
                  </a:lnTo>
                  <a:lnTo>
                    <a:pt x="1215" y="482"/>
                  </a:lnTo>
                  <a:lnTo>
                    <a:pt x="1126" y="268"/>
                  </a:lnTo>
                  <a:lnTo>
                    <a:pt x="956" y="98"/>
                  </a:lnTo>
                  <a:lnTo>
                    <a:pt x="742" y="0"/>
                  </a:lnTo>
                  <a:close/>
                </a:path>
              </a:pathLst>
            </a:custGeom>
            <a:solidFill>
              <a:srgbClr val="EFE5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222;p16">
              <a:extLst>
                <a:ext uri="{FF2B5EF4-FFF2-40B4-BE49-F238E27FC236}">
                  <a16:creationId xmlns:a16="http://schemas.microsoft.com/office/drawing/2014/main" xmlns="" id="{8E60F90E-2D4E-41CA-B498-6B1EAC25E4C6}"/>
                </a:ext>
              </a:extLst>
            </p:cNvPr>
            <p:cNvSpPr/>
            <p:nvPr/>
          </p:nvSpPr>
          <p:spPr>
            <a:xfrm>
              <a:off x="7899024" y="1301559"/>
              <a:ext cx="39675" cy="39736"/>
            </a:xfrm>
            <a:custGeom>
              <a:avLst/>
              <a:gdLst/>
              <a:ahLst/>
              <a:cxnLst/>
              <a:rect l="l" t="t" r="r" b="b"/>
              <a:pathLst>
                <a:path w="643" h="644" extrusionOk="0">
                  <a:moveTo>
                    <a:pt x="321" y="1"/>
                  </a:moveTo>
                  <a:lnTo>
                    <a:pt x="259" y="10"/>
                  </a:lnTo>
                  <a:lnTo>
                    <a:pt x="143" y="54"/>
                  </a:lnTo>
                  <a:lnTo>
                    <a:pt x="54" y="144"/>
                  </a:lnTo>
                  <a:lnTo>
                    <a:pt x="9" y="260"/>
                  </a:lnTo>
                  <a:lnTo>
                    <a:pt x="0" y="322"/>
                  </a:lnTo>
                  <a:lnTo>
                    <a:pt x="9" y="394"/>
                  </a:lnTo>
                  <a:lnTo>
                    <a:pt x="54" y="501"/>
                  </a:lnTo>
                  <a:lnTo>
                    <a:pt x="143" y="590"/>
                  </a:lnTo>
                  <a:lnTo>
                    <a:pt x="259" y="644"/>
                  </a:lnTo>
                  <a:lnTo>
                    <a:pt x="393" y="644"/>
                  </a:lnTo>
                  <a:lnTo>
                    <a:pt x="509" y="590"/>
                  </a:lnTo>
                  <a:lnTo>
                    <a:pt x="589" y="501"/>
                  </a:lnTo>
                  <a:lnTo>
                    <a:pt x="643" y="394"/>
                  </a:lnTo>
                  <a:lnTo>
                    <a:pt x="643" y="322"/>
                  </a:lnTo>
                  <a:lnTo>
                    <a:pt x="643" y="260"/>
                  </a:lnTo>
                  <a:lnTo>
                    <a:pt x="589" y="144"/>
                  </a:lnTo>
                  <a:lnTo>
                    <a:pt x="509" y="54"/>
                  </a:lnTo>
                  <a:lnTo>
                    <a:pt x="393" y="10"/>
                  </a:lnTo>
                  <a:lnTo>
                    <a:pt x="321" y="1"/>
                  </a:lnTo>
                  <a:close/>
                </a:path>
              </a:pathLst>
            </a:custGeom>
            <a:solidFill>
              <a:srgbClr val="EFE5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 name="Google Shape;1965;p36">
            <a:extLst>
              <a:ext uri="{FF2B5EF4-FFF2-40B4-BE49-F238E27FC236}">
                <a16:creationId xmlns:a16="http://schemas.microsoft.com/office/drawing/2014/main" xmlns="" id="{E528000E-56DA-409F-9F6C-6F93F7D4DB0A}"/>
              </a:ext>
            </a:extLst>
          </p:cNvPr>
          <p:cNvGrpSpPr/>
          <p:nvPr/>
        </p:nvGrpSpPr>
        <p:grpSpPr>
          <a:xfrm rot="20972576">
            <a:off x="7125596" y="1454616"/>
            <a:ext cx="520350" cy="623625"/>
            <a:chOff x="-6928825" y="2973950"/>
            <a:chExt cx="520350" cy="623625"/>
          </a:xfrm>
        </p:grpSpPr>
        <p:sp>
          <p:nvSpPr>
            <p:cNvPr id="91" name="Google Shape;1966;p36">
              <a:extLst>
                <a:ext uri="{FF2B5EF4-FFF2-40B4-BE49-F238E27FC236}">
                  <a16:creationId xmlns:a16="http://schemas.microsoft.com/office/drawing/2014/main" xmlns="" id="{57E86E59-3C94-4179-A594-3DD7B9038E5E}"/>
                </a:ext>
              </a:extLst>
            </p:cNvPr>
            <p:cNvSpPr/>
            <p:nvPr/>
          </p:nvSpPr>
          <p:spPr>
            <a:xfrm>
              <a:off x="-6700825" y="2982875"/>
              <a:ext cx="292350" cy="343525"/>
            </a:xfrm>
            <a:custGeom>
              <a:avLst/>
              <a:gdLst/>
              <a:ahLst/>
              <a:cxnLst/>
              <a:rect l="l" t="t" r="r" b="b"/>
              <a:pathLst>
                <a:path w="11694" h="13741" extrusionOk="0">
                  <a:moveTo>
                    <a:pt x="5835" y="0"/>
                  </a:moveTo>
                  <a:lnTo>
                    <a:pt x="5466" y="24"/>
                  </a:lnTo>
                  <a:lnTo>
                    <a:pt x="4787" y="226"/>
                  </a:lnTo>
                  <a:lnTo>
                    <a:pt x="4204" y="607"/>
                  </a:lnTo>
                  <a:lnTo>
                    <a:pt x="3739" y="1155"/>
                  </a:lnTo>
                  <a:lnTo>
                    <a:pt x="3585" y="1477"/>
                  </a:lnTo>
                  <a:lnTo>
                    <a:pt x="3585" y="1489"/>
                  </a:lnTo>
                  <a:lnTo>
                    <a:pt x="3465" y="1834"/>
                  </a:lnTo>
                  <a:lnTo>
                    <a:pt x="3406" y="2191"/>
                  </a:lnTo>
                  <a:lnTo>
                    <a:pt x="3358" y="2810"/>
                  </a:lnTo>
                  <a:lnTo>
                    <a:pt x="3299" y="3632"/>
                  </a:lnTo>
                  <a:lnTo>
                    <a:pt x="3251" y="4120"/>
                  </a:lnTo>
                  <a:lnTo>
                    <a:pt x="3013" y="5073"/>
                  </a:lnTo>
                  <a:lnTo>
                    <a:pt x="2596" y="5954"/>
                  </a:lnTo>
                  <a:lnTo>
                    <a:pt x="2025" y="6739"/>
                  </a:lnTo>
                  <a:lnTo>
                    <a:pt x="1679" y="7085"/>
                  </a:lnTo>
                  <a:lnTo>
                    <a:pt x="1298" y="7466"/>
                  </a:lnTo>
                  <a:lnTo>
                    <a:pt x="679" y="8335"/>
                  </a:lnTo>
                  <a:lnTo>
                    <a:pt x="334" y="9073"/>
                  </a:lnTo>
                  <a:lnTo>
                    <a:pt x="167" y="9585"/>
                  </a:lnTo>
                  <a:lnTo>
                    <a:pt x="60" y="10133"/>
                  </a:lnTo>
                  <a:lnTo>
                    <a:pt x="1" y="10693"/>
                  </a:lnTo>
                  <a:lnTo>
                    <a:pt x="1" y="10990"/>
                  </a:lnTo>
                  <a:lnTo>
                    <a:pt x="1" y="11157"/>
                  </a:lnTo>
                  <a:lnTo>
                    <a:pt x="72" y="11478"/>
                  </a:lnTo>
                  <a:lnTo>
                    <a:pt x="203" y="11776"/>
                  </a:lnTo>
                  <a:lnTo>
                    <a:pt x="382" y="12038"/>
                  </a:lnTo>
                  <a:lnTo>
                    <a:pt x="608" y="12264"/>
                  </a:lnTo>
                  <a:lnTo>
                    <a:pt x="870" y="12443"/>
                  </a:lnTo>
                  <a:lnTo>
                    <a:pt x="1167" y="12562"/>
                  </a:lnTo>
                  <a:lnTo>
                    <a:pt x="1501" y="12633"/>
                  </a:lnTo>
                  <a:lnTo>
                    <a:pt x="3299" y="12633"/>
                  </a:lnTo>
                  <a:lnTo>
                    <a:pt x="3406" y="12645"/>
                  </a:lnTo>
                  <a:lnTo>
                    <a:pt x="3573" y="12717"/>
                  </a:lnTo>
                  <a:lnTo>
                    <a:pt x="3644" y="12788"/>
                  </a:lnTo>
                  <a:lnTo>
                    <a:pt x="3858" y="13002"/>
                  </a:lnTo>
                  <a:lnTo>
                    <a:pt x="4347" y="13348"/>
                  </a:lnTo>
                  <a:lnTo>
                    <a:pt x="4906" y="13598"/>
                  </a:lnTo>
                  <a:lnTo>
                    <a:pt x="5525" y="13729"/>
                  </a:lnTo>
                  <a:lnTo>
                    <a:pt x="5847" y="13741"/>
                  </a:lnTo>
                  <a:lnTo>
                    <a:pt x="6168" y="13729"/>
                  </a:lnTo>
                  <a:lnTo>
                    <a:pt x="6776" y="13598"/>
                  </a:lnTo>
                  <a:lnTo>
                    <a:pt x="7335" y="13348"/>
                  </a:lnTo>
                  <a:lnTo>
                    <a:pt x="7835" y="13002"/>
                  </a:lnTo>
                  <a:lnTo>
                    <a:pt x="8050" y="12788"/>
                  </a:lnTo>
                  <a:lnTo>
                    <a:pt x="8121" y="12729"/>
                  </a:lnTo>
                  <a:lnTo>
                    <a:pt x="8288" y="12645"/>
                  </a:lnTo>
                  <a:lnTo>
                    <a:pt x="8395" y="12633"/>
                  </a:lnTo>
                  <a:lnTo>
                    <a:pt x="10205" y="12633"/>
                  </a:lnTo>
                  <a:lnTo>
                    <a:pt x="10526" y="12562"/>
                  </a:lnTo>
                  <a:lnTo>
                    <a:pt x="10824" y="12443"/>
                  </a:lnTo>
                  <a:lnTo>
                    <a:pt x="11098" y="12264"/>
                  </a:lnTo>
                  <a:lnTo>
                    <a:pt x="11324" y="12038"/>
                  </a:lnTo>
                  <a:lnTo>
                    <a:pt x="11502" y="11764"/>
                  </a:lnTo>
                  <a:lnTo>
                    <a:pt x="11622" y="11466"/>
                  </a:lnTo>
                  <a:lnTo>
                    <a:pt x="11693" y="11145"/>
                  </a:lnTo>
                  <a:lnTo>
                    <a:pt x="11693" y="10978"/>
                  </a:lnTo>
                  <a:lnTo>
                    <a:pt x="11693" y="10681"/>
                  </a:lnTo>
                  <a:lnTo>
                    <a:pt x="11633" y="10121"/>
                  </a:lnTo>
                  <a:lnTo>
                    <a:pt x="11514" y="9585"/>
                  </a:lnTo>
                  <a:lnTo>
                    <a:pt x="11348" y="9061"/>
                  </a:lnTo>
                  <a:lnTo>
                    <a:pt x="11014" y="8335"/>
                  </a:lnTo>
                  <a:lnTo>
                    <a:pt x="10395" y="7466"/>
                  </a:lnTo>
                  <a:lnTo>
                    <a:pt x="10014" y="7085"/>
                  </a:lnTo>
                  <a:lnTo>
                    <a:pt x="9657" y="6739"/>
                  </a:lnTo>
                  <a:lnTo>
                    <a:pt x="9085" y="5954"/>
                  </a:lnTo>
                  <a:lnTo>
                    <a:pt x="8669" y="5073"/>
                  </a:lnTo>
                  <a:lnTo>
                    <a:pt x="8419" y="4120"/>
                  </a:lnTo>
                  <a:lnTo>
                    <a:pt x="8359" y="3620"/>
                  </a:lnTo>
                  <a:lnTo>
                    <a:pt x="8300" y="2798"/>
                  </a:lnTo>
                  <a:lnTo>
                    <a:pt x="8264" y="2191"/>
                  </a:lnTo>
                  <a:lnTo>
                    <a:pt x="8240" y="2012"/>
                  </a:lnTo>
                  <a:lnTo>
                    <a:pt x="8157" y="1655"/>
                  </a:lnTo>
                  <a:lnTo>
                    <a:pt x="8085" y="1489"/>
                  </a:lnTo>
                  <a:lnTo>
                    <a:pt x="8085" y="1477"/>
                  </a:lnTo>
                  <a:lnTo>
                    <a:pt x="7919" y="1155"/>
                  </a:lnTo>
                  <a:lnTo>
                    <a:pt x="7466" y="607"/>
                  </a:lnTo>
                  <a:lnTo>
                    <a:pt x="6871" y="226"/>
                  </a:lnTo>
                  <a:lnTo>
                    <a:pt x="6192" y="24"/>
                  </a:lnTo>
                  <a:lnTo>
                    <a:pt x="583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967;p36">
              <a:extLst>
                <a:ext uri="{FF2B5EF4-FFF2-40B4-BE49-F238E27FC236}">
                  <a16:creationId xmlns:a16="http://schemas.microsoft.com/office/drawing/2014/main" xmlns="" id="{C621A0A7-3A5C-4277-8946-F8631595B5CB}"/>
                </a:ext>
              </a:extLst>
            </p:cNvPr>
            <p:cNvSpPr/>
            <p:nvPr/>
          </p:nvSpPr>
          <p:spPr>
            <a:xfrm>
              <a:off x="-6869000" y="3043000"/>
              <a:ext cx="68475" cy="86650"/>
            </a:xfrm>
            <a:custGeom>
              <a:avLst/>
              <a:gdLst/>
              <a:ahLst/>
              <a:cxnLst/>
              <a:rect l="l" t="t" r="r" b="b"/>
              <a:pathLst>
                <a:path w="2739" h="3466" extrusionOk="0">
                  <a:moveTo>
                    <a:pt x="1191" y="0"/>
                  </a:moveTo>
                  <a:lnTo>
                    <a:pt x="881" y="119"/>
                  </a:lnTo>
                  <a:lnTo>
                    <a:pt x="631" y="334"/>
                  </a:lnTo>
                  <a:lnTo>
                    <a:pt x="465" y="631"/>
                  </a:lnTo>
                  <a:lnTo>
                    <a:pt x="429" y="798"/>
                  </a:lnTo>
                  <a:lnTo>
                    <a:pt x="0" y="3465"/>
                  </a:lnTo>
                  <a:lnTo>
                    <a:pt x="2739" y="3465"/>
                  </a:lnTo>
                  <a:lnTo>
                    <a:pt x="2298" y="798"/>
                  </a:lnTo>
                  <a:lnTo>
                    <a:pt x="2263" y="631"/>
                  </a:lnTo>
                  <a:lnTo>
                    <a:pt x="2096" y="334"/>
                  </a:lnTo>
                  <a:lnTo>
                    <a:pt x="1846" y="119"/>
                  </a:lnTo>
                  <a:lnTo>
                    <a:pt x="1536" y="0"/>
                  </a:lnTo>
                  <a:close/>
                </a:path>
              </a:pathLst>
            </a:custGeom>
            <a:solidFill>
              <a:srgbClr val="FFA7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968;p36">
              <a:extLst>
                <a:ext uri="{FF2B5EF4-FFF2-40B4-BE49-F238E27FC236}">
                  <a16:creationId xmlns:a16="http://schemas.microsoft.com/office/drawing/2014/main" xmlns="" id="{C8A03BF7-6D79-4DA3-9B28-8B1E82328347}"/>
                </a:ext>
              </a:extLst>
            </p:cNvPr>
            <p:cNvSpPr/>
            <p:nvPr/>
          </p:nvSpPr>
          <p:spPr>
            <a:xfrm>
              <a:off x="-6844600" y="2973950"/>
              <a:ext cx="18775" cy="56275"/>
            </a:xfrm>
            <a:custGeom>
              <a:avLst/>
              <a:gdLst/>
              <a:ahLst/>
              <a:cxnLst/>
              <a:rect l="l" t="t" r="r" b="b"/>
              <a:pathLst>
                <a:path w="751" h="2251" extrusionOk="0">
                  <a:moveTo>
                    <a:pt x="382" y="0"/>
                  </a:moveTo>
                  <a:lnTo>
                    <a:pt x="298" y="12"/>
                  </a:lnTo>
                  <a:lnTo>
                    <a:pt x="167" y="60"/>
                  </a:lnTo>
                  <a:lnTo>
                    <a:pt x="60" y="167"/>
                  </a:lnTo>
                  <a:lnTo>
                    <a:pt x="13" y="298"/>
                  </a:lnTo>
                  <a:lnTo>
                    <a:pt x="1" y="381"/>
                  </a:lnTo>
                  <a:lnTo>
                    <a:pt x="1" y="1881"/>
                  </a:lnTo>
                  <a:lnTo>
                    <a:pt x="13" y="1953"/>
                  </a:lnTo>
                  <a:lnTo>
                    <a:pt x="60" y="2084"/>
                  </a:lnTo>
                  <a:lnTo>
                    <a:pt x="167" y="2191"/>
                  </a:lnTo>
                  <a:lnTo>
                    <a:pt x="298" y="2250"/>
                  </a:lnTo>
                  <a:lnTo>
                    <a:pt x="453" y="2250"/>
                  </a:lnTo>
                  <a:lnTo>
                    <a:pt x="584" y="2191"/>
                  </a:lnTo>
                  <a:lnTo>
                    <a:pt x="691" y="2084"/>
                  </a:lnTo>
                  <a:lnTo>
                    <a:pt x="739" y="1953"/>
                  </a:lnTo>
                  <a:lnTo>
                    <a:pt x="751" y="1881"/>
                  </a:lnTo>
                  <a:lnTo>
                    <a:pt x="751" y="381"/>
                  </a:lnTo>
                  <a:lnTo>
                    <a:pt x="739" y="298"/>
                  </a:lnTo>
                  <a:lnTo>
                    <a:pt x="691" y="167"/>
                  </a:lnTo>
                  <a:lnTo>
                    <a:pt x="584" y="60"/>
                  </a:lnTo>
                  <a:lnTo>
                    <a:pt x="453" y="12"/>
                  </a:lnTo>
                  <a:lnTo>
                    <a:pt x="382" y="0"/>
                  </a:lnTo>
                  <a:close/>
                </a:path>
              </a:pathLst>
            </a:custGeom>
            <a:solidFill>
              <a:srgbClr val="B0BE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1969;p36">
              <a:extLst>
                <a:ext uri="{FF2B5EF4-FFF2-40B4-BE49-F238E27FC236}">
                  <a16:creationId xmlns:a16="http://schemas.microsoft.com/office/drawing/2014/main" xmlns="" id="{EE260B94-5EA1-452C-B4E3-71524103415C}"/>
                </a:ext>
              </a:extLst>
            </p:cNvPr>
            <p:cNvSpPr/>
            <p:nvPr/>
          </p:nvSpPr>
          <p:spPr>
            <a:xfrm>
              <a:off x="-6908900" y="3001025"/>
              <a:ext cx="44675" cy="44975"/>
            </a:xfrm>
            <a:custGeom>
              <a:avLst/>
              <a:gdLst/>
              <a:ahLst/>
              <a:cxnLst/>
              <a:rect l="l" t="t" r="r" b="b"/>
              <a:pathLst>
                <a:path w="1787" h="1799" extrusionOk="0">
                  <a:moveTo>
                    <a:pt x="298" y="1"/>
                  </a:moveTo>
                  <a:lnTo>
                    <a:pt x="167" y="60"/>
                  </a:lnTo>
                  <a:lnTo>
                    <a:pt x="108" y="108"/>
                  </a:lnTo>
                  <a:lnTo>
                    <a:pt x="48" y="167"/>
                  </a:lnTo>
                  <a:lnTo>
                    <a:pt x="1" y="298"/>
                  </a:lnTo>
                  <a:lnTo>
                    <a:pt x="1" y="441"/>
                  </a:lnTo>
                  <a:lnTo>
                    <a:pt x="48" y="572"/>
                  </a:lnTo>
                  <a:lnTo>
                    <a:pt x="108" y="632"/>
                  </a:lnTo>
                  <a:lnTo>
                    <a:pt x="1168" y="1691"/>
                  </a:lnTo>
                  <a:lnTo>
                    <a:pt x="1215" y="1739"/>
                  </a:lnTo>
                  <a:lnTo>
                    <a:pt x="1346" y="1787"/>
                  </a:lnTo>
                  <a:lnTo>
                    <a:pt x="1418" y="1798"/>
                  </a:lnTo>
                  <a:lnTo>
                    <a:pt x="1489" y="1787"/>
                  </a:lnTo>
                  <a:lnTo>
                    <a:pt x="1620" y="1739"/>
                  </a:lnTo>
                  <a:lnTo>
                    <a:pt x="1680" y="1691"/>
                  </a:lnTo>
                  <a:lnTo>
                    <a:pt x="1739" y="1632"/>
                  </a:lnTo>
                  <a:lnTo>
                    <a:pt x="1787" y="1501"/>
                  </a:lnTo>
                  <a:lnTo>
                    <a:pt x="1787" y="1358"/>
                  </a:lnTo>
                  <a:lnTo>
                    <a:pt x="1739" y="1227"/>
                  </a:lnTo>
                  <a:lnTo>
                    <a:pt x="1680" y="1167"/>
                  </a:lnTo>
                  <a:lnTo>
                    <a:pt x="632" y="108"/>
                  </a:lnTo>
                  <a:lnTo>
                    <a:pt x="572" y="60"/>
                  </a:lnTo>
                  <a:lnTo>
                    <a:pt x="429" y="1"/>
                  </a:lnTo>
                  <a:close/>
                </a:path>
              </a:pathLst>
            </a:custGeom>
            <a:solidFill>
              <a:srgbClr val="B0BE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1970;p36">
              <a:extLst>
                <a:ext uri="{FF2B5EF4-FFF2-40B4-BE49-F238E27FC236}">
                  <a16:creationId xmlns:a16="http://schemas.microsoft.com/office/drawing/2014/main" xmlns="" id="{36A07F0F-BA3A-44DF-88A6-A6F6660DFCC9}"/>
                </a:ext>
              </a:extLst>
            </p:cNvPr>
            <p:cNvSpPr/>
            <p:nvPr/>
          </p:nvSpPr>
          <p:spPr>
            <a:xfrm>
              <a:off x="-6805600" y="3001025"/>
              <a:ext cx="44975" cy="44975"/>
            </a:xfrm>
            <a:custGeom>
              <a:avLst/>
              <a:gdLst/>
              <a:ahLst/>
              <a:cxnLst/>
              <a:rect l="l" t="t" r="r" b="b"/>
              <a:pathLst>
                <a:path w="1799" h="1799" extrusionOk="0">
                  <a:moveTo>
                    <a:pt x="1358" y="1"/>
                  </a:moveTo>
                  <a:lnTo>
                    <a:pt x="1227" y="60"/>
                  </a:lnTo>
                  <a:lnTo>
                    <a:pt x="1167" y="108"/>
                  </a:lnTo>
                  <a:lnTo>
                    <a:pt x="108" y="1167"/>
                  </a:lnTo>
                  <a:lnTo>
                    <a:pt x="60" y="1227"/>
                  </a:lnTo>
                  <a:lnTo>
                    <a:pt x="0" y="1358"/>
                  </a:lnTo>
                  <a:lnTo>
                    <a:pt x="0" y="1501"/>
                  </a:lnTo>
                  <a:lnTo>
                    <a:pt x="60" y="1632"/>
                  </a:lnTo>
                  <a:lnTo>
                    <a:pt x="108" y="1691"/>
                  </a:lnTo>
                  <a:lnTo>
                    <a:pt x="155" y="1739"/>
                  </a:lnTo>
                  <a:lnTo>
                    <a:pt x="298" y="1787"/>
                  </a:lnTo>
                  <a:lnTo>
                    <a:pt x="358" y="1798"/>
                  </a:lnTo>
                  <a:lnTo>
                    <a:pt x="500" y="1775"/>
                  </a:lnTo>
                  <a:lnTo>
                    <a:pt x="631" y="1691"/>
                  </a:lnTo>
                  <a:lnTo>
                    <a:pt x="1691" y="632"/>
                  </a:lnTo>
                  <a:lnTo>
                    <a:pt x="1739" y="572"/>
                  </a:lnTo>
                  <a:lnTo>
                    <a:pt x="1798" y="441"/>
                  </a:lnTo>
                  <a:lnTo>
                    <a:pt x="1798" y="298"/>
                  </a:lnTo>
                  <a:lnTo>
                    <a:pt x="1739" y="167"/>
                  </a:lnTo>
                  <a:lnTo>
                    <a:pt x="1691" y="108"/>
                  </a:lnTo>
                  <a:lnTo>
                    <a:pt x="1632" y="60"/>
                  </a:lnTo>
                  <a:lnTo>
                    <a:pt x="1501" y="1"/>
                  </a:lnTo>
                  <a:close/>
                </a:path>
              </a:pathLst>
            </a:custGeom>
            <a:solidFill>
              <a:srgbClr val="B0BE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1971;p36">
              <a:extLst>
                <a:ext uri="{FF2B5EF4-FFF2-40B4-BE49-F238E27FC236}">
                  <a16:creationId xmlns:a16="http://schemas.microsoft.com/office/drawing/2014/main" xmlns="" id="{766D6F03-135D-4D0F-9B0D-AF2EEEEE6BE6}"/>
                </a:ext>
              </a:extLst>
            </p:cNvPr>
            <p:cNvSpPr/>
            <p:nvPr/>
          </p:nvSpPr>
          <p:spPr>
            <a:xfrm>
              <a:off x="-6928825" y="3260300"/>
              <a:ext cx="187850" cy="337275"/>
            </a:xfrm>
            <a:custGeom>
              <a:avLst/>
              <a:gdLst/>
              <a:ahLst/>
              <a:cxnLst/>
              <a:rect l="l" t="t" r="r" b="b"/>
              <a:pathLst>
                <a:path w="7514" h="13491" extrusionOk="0">
                  <a:moveTo>
                    <a:pt x="2143" y="0"/>
                  </a:moveTo>
                  <a:lnTo>
                    <a:pt x="1798" y="798"/>
                  </a:lnTo>
                  <a:lnTo>
                    <a:pt x="1691" y="1000"/>
                  </a:lnTo>
                  <a:lnTo>
                    <a:pt x="1345" y="1286"/>
                  </a:lnTo>
                  <a:lnTo>
                    <a:pt x="1131" y="1346"/>
                  </a:lnTo>
                  <a:lnTo>
                    <a:pt x="881" y="1417"/>
                  </a:lnTo>
                  <a:lnTo>
                    <a:pt x="464" y="1679"/>
                  </a:lnTo>
                  <a:lnTo>
                    <a:pt x="167" y="2060"/>
                  </a:lnTo>
                  <a:lnTo>
                    <a:pt x="12" y="2525"/>
                  </a:lnTo>
                  <a:lnTo>
                    <a:pt x="0" y="2775"/>
                  </a:lnTo>
                  <a:lnTo>
                    <a:pt x="0" y="12336"/>
                  </a:lnTo>
                  <a:lnTo>
                    <a:pt x="12" y="12574"/>
                  </a:lnTo>
                  <a:lnTo>
                    <a:pt x="191" y="12991"/>
                  </a:lnTo>
                  <a:lnTo>
                    <a:pt x="500" y="13300"/>
                  </a:lnTo>
                  <a:lnTo>
                    <a:pt x="917" y="13479"/>
                  </a:lnTo>
                  <a:lnTo>
                    <a:pt x="1155" y="13491"/>
                  </a:lnTo>
                  <a:lnTo>
                    <a:pt x="6346" y="13491"/>
                  </a:lnTo>
                  <a:lnTo>
                    <a:pt x="6584" y="13479"/>
                  </a:lnTo>
                  <a:lnTo>
                    <a:pt x="7001" y="13300"/>
                  </a:lnTo>
                  <a:lnTo>
                    <a:pt x="7323" y="12991"/>
                  </a:lnTo>
                  <a:lnTo>
                    <a:pt x="7489" y="12574"/>
                  </a:lnTo>
                  <a:lnTo>
                    <a:pt x="7513" y="12336"/>
                  </a:lnTo>
                  <a:lnTo>
                    <a:pt x="7513" y="2775"/>
                  </a:lnTo>
                  <a:lnTo>
                    <a:pt x="7501" y="2525"/>
                  </a:lnTo>
                  <a:lnTo>
                    <a:pt x="7335" y="2060"/>
                  </a:lnTo>
                  <a:lnTo>
                    <a:pt x="7025" y="1679"/>
                  </a:lnTo>
                  <a:lnTo>
                    <a:pt x="6620" y="1417"/>
                  </a:lnTo>
                  <a:lnTo>
                    <a:pt x="6382" y="1346"/>
                  </a:lnTo>
                  <a:lnTo>
                    <a:pt x="6168" y="1274"/>
                  </a:lnTo>
                  <a:lnTo>
                    <a:pt x="5822" y="989"/>
                  </a:lnTo>
                  <a:lnTo>
                    <a:pt x="5715" y="798"/>
                  </a:lnTo>
                  <a:lnTo>
                    <a:pt x="5370" y="0"/>
                  </a:lnTo>
                  <a:close/>
                </a:path>
              </a:pathLst>
            </a:custGeom>
            <a:solidFill>
              <a:srgbClr val="B0BE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972;p36">
              <a:extLst>
                <a:ext uri="{FF2B5EF4-FFF2-40B4-BE49-F238E27FC236}">
                  <a16:creationId xmlns:a16="http://schemas.microsoft.com/office/drawing/2014/main" xmlns="" id="{BE1B275E-FCDE-4B9B-879B-A67F62716474}"/>
                </a:ext>
              </a:extLst>
            </p:cNvPr>
            <p:cNvSpPr/>
            <p:nvPr/>
          </p:nvSpPr>
          <p:spPr>
            <a:xfrm>
              <a:off x="-6891625" y="3212075"/>
              <a:ext cx="113725" cy="48250"/>
            </a:xfrm>
            <a:custGeom>
              <a:avLst/>
              <a:gdLst/>
              <a:ahLst/>
              <a:cxnLst/>
              <a:rect l="l" t="t" r="r" b="b"/>
              <a:pathLst>
                <a:path w="4549" h="1930" extrusionOk="0">
                  <a:moveTo>
                    <a:pt x="119" y="0"/>
                  </a:moveTo>
                  <a:lnTo>
                    <a:pt x="72" y="12"/>
                  </a:lnTo>
                  <a:lnTo>
                    <a:pt x="0" y="72"/>
                  </a:lnTo>
                  <a:lnTo>
                    <a:pt x="0" y="120"/>
                  </a:lnTo>
                  <a:lnTo>
                    <a:pt x="0" y="1810"/>
                  </a:lnTo>
                  <a:lnTo>
                    <a:pt x="0" y="1846"/>
                  </a:lnTo>
                  <a:lnTo>
                    <a:pt x="60" y="1917"/>
                  </a:lnTo>
                  <a:lnTo>
                    <a:pt x="119" y="1929"/>
                  </a:lnTo>
                  <a:lnTo>
                    <a:pt x="4430" y="1929"/>
                  </a:lnTo>
                  <a:lnTo>
                    <a:pt x="4477" y="1917"/>
                  </a:lnTo>
                  <a:lnTo>
                    <a:pt x="4537" y="1846"/>
                  </a:lnTo>
                  <a:lnTo>
                    <a:pt x="4549" y="1810"/>
                  </a:lnTo>
                  <a:lnTo>
                    <a:pt x="4549" y="120"/>
                  </a:lnTo>
                  <a:lnTo>
                    <a:pt x="4549" y="72"/>
                  </a:lnTo>
                  <a:lnTo>
                    <a:pt x="4477" y="12"/>
                  </a:lnTo>
                  <a:lnTo>
                    <a:pt x="4430" y="0"/>
                  </a:lnTo>
                  <a:close/>
                </a:path>
              </a:pathLst>
            </a:custGeom>
            <a:solidFill>
              <a:srgbClr val="CF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973;p36">
              <a:extLst>
                <a:ext uri="{FF2B5EF4-FFF2-40B4-BE49-F238E27FC236}">
                  <a16:creationId xmlns:a16="http://schemas.microsoft.com/office/drawing/2014/main" xmlns="" id="{57082AF2-3CB5-487B-A43A-07CD5FD25075}"/>
                </a:ext>
              </a:extLst>
            </p:cNvPr>
            <p:cNvSpPr/>
            <p:nvPr/>
          </p:nvSpPr>
          <p:spPr>
            <a:xfrm>
              <a:off x="-6888050" y="3134375"/>
              <a:ext cx="106000" cy="41400"/>
            </a:xfrm>
            <a:custGeom>
              <a:avLst/>
              <a:gdLst/>
              <a:ahLst/>
              <a:cxnLst/>
              <a:rect l="l" t="t" r="r" b="b"/>
              <a:pathLst>
                <a:path w="4240" h="1656" extrusionOk="0">
                  <a:moveTo>
                    <a:pt x="0" y="1"/>
                  </a:moveTo>
                  <a:lnTo>
                    <a:pt x="0" y="1489"/>
                  </a:lnTo>
                  <a:lnTo>
                    <a:pt x="12" y="1549"/>
                  </a:lnTo>
                  <a:lnTo>
                    <a:pt x="95" y="1644"/>
                  </a:lnTo>
                  <a:lnTo>
                    <a:pt x="167" y="1656"/>
                  </a:lnTo>
                  <a:lnTo>
                    <a:pt x="4084" y="1656"/>
                  </a:lnTo>
                  <a:lnTo>
                    <a:pt x="4144" y="1644"/>
                  </a:lnTo>
                  <a:lnTo>
                    <a:pt x="4227" y="1549"/>
                  </a:lnTo>
                  <a:lnTo>
                    <a:pt x="4239" y="1489"/>
                  </a:lnTo>
                  <a:lnTo>
                    <a:pt x="4239" y="1"/>
                  </a:lnTo>
                  <a:close/>
                </a:path>
              </a:pathLst>
            </a:custGeom>
            <a:solidFill>
              <a:srgbClr val="CF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974;p36">
              <a:extLst>
                <a:ext uri="{FF2B5EF4-FFF2-40B4-BE49-F238E27FC236}">
                  <a16:creationId xmlns:a16="http://schemas.microsoft.com/office/drawing/2014/main" xmlns="" id="{1B760F85-304D-4696-BDF7-01DF2B2F1F84}"/>
                </a:ext>
              </a:extLst>
            </p:cNvPr>
            <p:cNvSpPr/>
            <p:nvPr/>
          </p:nvSpPr>
          <p:spPr>
            <a:xfrm>
              <a:off x="-6872875" y="3175750"/>
              <a:ext cx="75625" cy="36050"/>
            </a:xfrm>
            <a:custGeom>
              <a:avLst/>
              <a:gdLst/>
              <a:ahLst/>
              <a:cxnLst/>
              <a:rect l="l" t="t" r="r" b="b"/>
              <a:pathLst>
                <a:path w="3025" h="1442" extrusionOk="0">
                  <a:moveTo>
                    <a:pt x="0" y="1"/>
                  </a:moveTo>
                  <a:lnTo>
                    <a:pt x="0" y="1442"/>
                  </a:lnTo>
                  <a:lnTo>
                    <a:pt x="3025" y="1442"/>
                  </a:lnTo>
                  <a:lnTo>
                    <a:pt x="3025" y="1"/>
                  </a:lnTo>
                  <a:close/>
                </a:path>
              </a:pathLst>
            </a:custGeom>
            <a:solidFill>
              <a:srgbClr val="B0BE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975;p36">
              <a:extLst>
                <a:ext uri="{FF2B5EF4-FFF2-40B4-BE49-F238E27FC236}">
                  <a16:creationId xmlns:a16="http://schemas.microsoft.com/office/drawing/2014/main" xmlns="" id="{4003D26F-7E1B-4B0A-B762-ED342FEAC7F8}"/>
                </a:ext>
              </a:extLst>
            </p:cNvPr>
            <p:cNvSpPr/>
            <p:nvPr/>
          </p:nvSpPr>
          <p:spPr>
            <a:xfrm>
              <a:off x="-6928825" y="3329650"/>
              <a:ext cx="188150" cy="228350"/>
            </a:xfrm>
            <a:custGeom>
              <a:avLst/>
              <a:gdLst/>
              <a:ahLst/>
              <a:cxnLst/>
              <a:rect l="l" t="t" r="r" b="b"/>
              <a:pathLst>
                <a:path w="7526" h="9134" extrusionOk="0">
                  <a:moveTo>
                    <a:pt x="0" y="1"/>
                  </a:moveTo>
                  <a:lnTo>
                    <a:pt x="0" y="9133"/>
                  </a:lnTo>
                  <a:lnTo>
                    <a:pt x="7525" y="9133"/>
                  </a:lnTo>
                  <a:lnTo>
                    <a:pt x="7525" y="1"/>
                  </a:lnTo>
                  <a:close/>
                </a:path>
              </a:pathLst>
            </a:custGeom>
            <a:solidFill>
              <a:srgbClr val="FFA7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976;p36">
              <a:extLst>
                <a:ext uri="{FF2B5EF4-FFF2-40B4-BE49-F238E27FC236}">
                  <a16:creationId xmlns:a16="http://schemas.microsoft.com/office/drawing/2014/main" xmlns="" id="{838705FA-3BF7-40AF-A32E-14AF32987925}"/>
                </a:ext>
              </a:extLst>
            </p:cNvPr>
            <p:cNvSpPr/>
            <p:nvPr/>
          </p:nvSpPr>
          <p:spPr>
            <a:xfrm>
              <a:off x="-6928825" y="3329650"/>
              <a:ext cx="187850" cy="140825"/>
            </a:xfrm>
            <a:custGeom>
              <a:avLst/>
              <a:gdLst/>
              <a:ahLst/>
              <a:cxnLst/>
              <a:rect l="l" t="t" r="r" b="b"/>
              <a:pathLst>
                <a:path w="7514" h="5633" extrusionOk="0">
                  <a:moveTo>
                    <a:pt x="0" y="1"/>
                  </a:moveTo>
                  <a:lnTo>
                    <a:pt x="0" y="3477"/>
                  </a:lnTo>
                  <a:lnTo>
                    <a:pt x="3763" y="5632"/>
                  </a:lnTo>
                  <a:lnTo>
                    <a:pt x="7513" y="3477"/>
                  </a:lnTo>
                  <a:lnTo>
                    <a:pt x="7513" y="1"/>
                  </a:lnTo>
                  <a:close/>
                </a:path>
              </a:pathLst>
            </a:custGeom>
            <a:solidFill>
              <a:srgbClr val="42A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977;p36">
              <a:extLst>
                <a:ext uri="{FF2B5EF4-FFF2-40B4-BE49-F238E27FC236}">
                  <a16:creationId xmlns:a16="http://schemas.microsoft.com/office/drawing/2014/main" xmlns="" id="{218E4B47-D35D-4B29-B850-126C36DCEF60}"/>
                </a:ext>
              </a:extLst>
            </p:cNvPr>
            <p:cNvSpPr/>
            <p:nvPr/>
          </p:nvSpPr>
          <p:spPr>
            <a:xfrm>
              <a:off x="-6864250" y="3367450"/>
              <a:ext cx="58075" cy="58075"/>
            </a:xfrm>
            <a:custGeom>
              <a:avLst/>
              <a:gdLst/>
              <a:ahLst/>
              <a:cxnLst/>
              <a:rect l="l" t="t" r="r" b="b"/>
              <a:pathLst>
                <a:path w="2323" h="2323" extrusionOk="0">
                  <a:moveTo>
                    <a:pt x="1168" y="1"/>
                  </a:moveTo>
                  <a:lnTo>
                    <a:pt x="930" y="13"/>
                  </a:lnTo>
                  <a:lnTo>
                    <a:pt x="513" y="191"/>
                  </a:lnTo>
                  <a:lnTo>
                    <a:pt x="191" y="501"/>
                  </a:lnTo>
                  <a:lnTo>
                    <a:pt x="13" y="918"/>
                  </a:lnTo>
                  <a:lnTo>
                    <a:pt x="1" y="1156"/>
                  </a:lnTo>
                  <a:lnTo>
                    <a:pt x="13" y="1394"/>
                  </a:lnTo>
                  <a:lnTo>
                    <a:pt x="191" y="1811"/>
                  </a:lnTo>
                  <a:lnTo>
                    <a:pt x="513" y="2120"/>
                  </a:lnTo>
                  <a:lnTo>
                    <a:pt x="930" y="2299"/>
                  </a:lnTo>
                  <a:lnTo>
                    <a:pt x="1168" y="2323"/>
                  </a:lnTo>
                  <a:lnTo>
                    <a:pt x="1394" y="2299"/>
                  </a:lnTo>
                  <a:lnTo>
                    <a:pt x="1811" y="2120"/>
                  </a:lnTo>
                  <a:lnTo>
                    <a:pt x="2132" y="1811"/>
                  </a:lnTo>
                  <a:lnTo>
                    <a:pt x="2311" y="1394"/>
                  </a:lnTo>
                  <a:lnTo>
                    <a:pt x="2323" y="1156"/>
                  </a:lnTo>
                  <a:lnTo>
                    <a:pt x="2311" y="918"/>
                  </a:lnTo>
                  <a:lnTo>
                    <a:pt x="2132" y="501"/>
                  </a:lnTo>
                  <a:lnTo>
                    <a:pt x="1811" y="191"/>
                  </a:lnTo>
                  <a:lnTo>
                    <a:pt x="1394" y="13"/>
                  </a:lnTo>
                  <a:lnTo>
                    <a:pt x="1168" y="1"/>
                  </a:lnTo>
                  <a:close/>
                </a:path>
              </a:pathLst>
            </a:custGeom>
            <a:solidFill>
              <a:srgbClr val="ECEF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978;p36">
              <a:extLst>
                <a:ext uri="{FF2B5EF4-FFF2-40B4-BE49-F238E27FC236}">
                  <a16:creationId xmlns:a16="http://schemas.microsoft.com/office/drawing/2014/main" xmlns="" id="{E14F4C6C-9AF0-43DE-8A53-40D5DCA07E4D}"/>
                </a:ext>
              </a:extLst>
            </p:cNvPr>
            <p:cNvSpPr/>
            <p:nvPr/>
          </p:nvSpPr>
          <p:spPr>
            <a:xfrm>
              <a:off x="-6901150" y="3125150"/>
              <a:ext cx="131900" cy="18475"/>
            </a:xfrm>
            <a:custGeom>
              <a:avLst/>
              <a:gdLst/>
              <a:ahLst/>
              <a:cxnLst/>
              <a:rect l="l" t="t" r="r" b="b"/>
              <a:pathLst>
                <a:path w="5276" h="739" extrusionOk="0">
                  <a:moveTo>
                    <a:pt x="298" y="1"/>
                  </a:moveTo>
                  <a:lnTo>
                    <a:pt x="167" y="60"/>
                  </a:lnTo>
                  <a:lnTo>
                    <a:pt x="60" y="155"/>
                  </a:lnTo>
                  <a:lnTo>
                    <a:pt x="12" y="298"/>
                  </a:lnTo>
                  <a:lnTo>
                    <a:pt x="0" y="370"/>
                  </a:lnTo>
                  <a:lnTo>
                    <a:pt x="12" y="441"/>
                  </a:lnTo>
                  <a:lnTo>
                    <a:pt x="60" y="584"/>
                  </a:lnTo>
                  <a:lnTo>
                    <a:pt x="167" y="679"/>
                  </a:lnTo>
                  <a:lnTo>
                    <a:pt x="298" y="739"/>
                  </a:lnTo>
                  <a:lnTo>
                    <a:pt x="4977" y="739"/>
                  </a:lnTo>
                  <a:lnTo>
                    <a:pt x="5108" y="679"/>
                  </a:lnTo>
                  <a:lnTo>
                    <a:pt x="5215" y="584"/>
                  </a:lnTo>
                  <a:lnTo>
                    <a:pt x="5263" y="441"/>
                  </a:lnTo>
                  <a:lnTo>
                    <a:pt x="5275" y="370"/>
                  </a:lnTo>
                  <a:lnTo>
                    <a:pt x="5263" y="298"/>
                  </a:lnTo>
                  <a:lnTo>
                    <a:pt x="5215" y="155"/>
                  </a:lnTo>
                  <a:lnTo>
                    <a:pt x="5108" y="60"/>
                  </a:lnTo>
                  <a:lnTo>
                    <a:pt x="4977" y="1"/>
                  </a:lnTo>
                  <a:close/>
                </a:path>
              </a:pathLst>
            </a:custGeom>
            <a:solidFill>
              <a:srgbClr val="B0BE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4" name="مربع نص 103"/>
          <p:cNvSpPr txBox="1"/>
          <p:nvPr/>
        </p:nvSpPr>
        <p:spPr>
          <a:xfrm>
            <a:off x="8585200" y="4715933"/>
            <a:ext cx="558800" cy="307777"/>
          </a:xfrm>
          <a:prstGeom prst="rect">
            <a:avLst/>
          </a:prstGeom>
          <a:noFill/>
        </p:spPr>
        <p:txBody>
          <a:bodyPr wrap="square" rtlCol="1">
            <a:spAutoFit/>
          </a:bodyPr>
          <a:lstStyle/>
          <a:p>
            <a:pPr algn="ctr"/>
            <a:r>
              <a:rPr lang="en-US" b="1" dirty="0" smtClean="0"/>
              <a:t>16</a:t>
            </a:r>
            <a:endParaRPr lang="ar-SA" b="1" dirty="0"/>
          </a:p>
        </p:txBody>
      </p:sp>
    </p:spTree>
    <p:extLst>
      <p:ext uri="{BB962C8B-B14F-4D97-AF65-F5344CB8AC3E}">
        <p14:creationId xmlns:p14="http://schemas.microsoft.com/office/powerpoint/2010/main" val="137959230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nodeType="clickEffect">
                                  <p:stCondLst>
                                    <p:cond delay="0"/>
                                  </p:stCondLst>
                                  <p:childTnLst>
                                    <p:animEffect transition="out" filter="fade">
                                      <p:cBhvr>
                                        <p:cTn id="16" dur="500" tmFilter="0, 0; .2, .5; .8, .5; 1, 0"/>
                                        <p:tgtEl>
                                          <p:spTgt spid="90"/>
                                        </p:tgtEl>
                                      </p:cBhvr>
                                    </p:animEffect>
                                    <p:animScale>
                                      <p:cBhvr>
                                        <p:cTn id="17" dur="250" autoRev="1" fill="hold"/>
                                        <p:tgtEl>
                                          <p:spTgt spid="90"/>
                                        </p:tgtEl>
                                      </p:cBhvr>
                                      <p:by x="105000" y="105000"/>
                                    </p:animScale>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nodeType="clickEffect">
                                  <p:stCondLst>
                                    <p:cond delay="0"/>
                                  </p:stCondLst>
                                  <p:childTnLst>
                                    <p:animEffect transition="out" filter="fade">
                                      <p:cBhvr>
                                        <p:cTn id="21" dur="500" tmFilter="0, 0; .2, .5; .8, .5; 1, 0"/>
                                        <p:tgtEl>
                                          <p:spTgt spid="46"/>
                                        </p:tgtEl>
                                      </p:cBhvr>
                                    </p:animEffect>
                                    <p:animScale>
                                      <p:cBhvr>
                                        <p:cTn id="22" dur="250" autoRev="1" fill="hold"/>
                                        <p:tgtEl>
                                          <p:spTgt spid="4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9CD77AD-366D-4FDA-83E3-3D2ED9AA72D5}"/>
              </a:ext>
            </a:extLst>
          </p:cNvPr>
          <p:cNvSpPr>
            <a:spLocks noGrp="1"/>
          </p:cNvSpPr>
          <p:nvPr>
            <p:ph type="title"/>
          </p:nvPr>
        </p:nvSpPr>
        <p:spPr/>
        <p:txBody>
          <a:bodyPr/>
          <a:lstStyle/>
          <a:p>
            <a:r>
              <a:rPr lang="en-US" dirty="0"/>
              <a:t>Conclusion</a:t>
            </a:r>
            <a:endParaRPr lang="en-GB" dirty="0"/>
          </a:p>
        </p:txBody>
      </p:sp>
      <p:sp>
        <p:nvSpPr>
          <p:cNvPr id="4" name="TextBox 3">
            <a:extLst>
              <a:ext uri="{FF2B5EF4-FFF2-40B4-BE49-F238E27FC236}">
                <a16:creationId xmlns:a16="http://schemas.microsoft.com/office/drawing/2014/main" xmlns="" id="{0B95CCEC-5EF5-415E-8169-00FE885457F0}"/>
              </a:ext>
            </a:extLst>
          </p:cNvPr>
          <p:cNvSpPr txBox="1"/>
          <p:nvPr/>
        </p:nvSpPr>
        <p:spPr>
          <a:xfrm>
            <a:off x="2492829" y="1864510"/>
            <a:ext cx="4572000" cy="1754326"/>
          </a:xfrm>
          <a:prstGeom prst="rect">
            <a:avLst/>
          </a:prstGeom>
          <a:noFill/>
        </p:spPr>
        <p:txBody>
          <a:bodyPr wrap="square">
            <a:spAutoFit/>
          </a:bodyPr>
          <a:lstStyle/>
          <a:p>
            <a:r>
              <a:rPr lang="en-GB" sz="1800" b="1" dirty="0">
                <a:solidFill>
                  <a:schemeClr val="tx1"/>
                </a:solidFill>
                <a:latin typeface="Fira Sans Extra Condensed"/>
              </a:rPr>
              <a:t>Tobacco smoking is associated with a lot of different types of cancers through out the body, and also it has a massive effect in the central and peripheral nerves system and make us addicted to the dopamine, thus we must put a strict strategies to quit it quickly.</a:t>
            </a:r>
          </a:p>
        </p:txBody>
      </p:sp>
      <p:sp>
        <p:nvSpPr>
          <p:cNvPr id="5" name="Rectangle: Rounded Corners 4">
            <a:extLst>
              <a:ext uri="{FF2B5EF4-FFF2-40B4-BE49-F238E27FC236}">
                <a16:creationId xmlns:a16="http://schemas.microsoft.com/office/drawing/2014/main" xmlns="" id="{7D5A5E37-54A6-42D8-B0C7-F8F779BB9884}"/>
              </a:ext>
            </a:extLst>
          </p:cNvPr>
          <p:cNvSpPr/>
          <p:nvPr/>
        </p:nvSpPr>
        <p:spPr>
          <a:xfrm>
            <a:off x="2362200" y="1534886"/>
            <a:ext cx="4833257" cy="23077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مربع نص 5"/>
          <p:cNvSpPr txBox="1"/>
          <p:nvPr/>
        </p:nvSpPr>
        <p:spPr>
          <a:xfrm>
            <a:off x="8585200" y="4715933"/>
            <a:ext cx="558800" cy="307777"/>
          </a:xfrm>
          <a:prstGeom prst="rect">
            <a:avLst/>
          </a:prstGeom>
          <a:noFill/>
        </p:spPr>
        <p:txBody>
          <a:bodyPr wrap="square" rtlCol="1">
            <a:spAutoFit/>
          </a:bodyPr>
          <a:lstStyle/>
          <a:p>
            <a:pPr algn="ctr"/>
            <a:r>
              <a:rPr lang="en-US" b="1" dirty="0" smtClean="0"/>
              <a:t>17</a:t>
            </a:r>
            <a:endParaRPr lang="ar-SA" b="1" dirty="0"/>
          </a:p>
        </p:txBody>
      </p:sp>
    </p:spTree>
    <p:extLst>
      <p:ext uri="{BB962C8B-B14F-4D97-AF65-F5344CB8AC3E}">
        <p14:creationId xmlns:p14="http://schemas.microsoft.com/office/powerpoint/2010/main" val="19594292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FFB99A2-C9CC-4317-9B3E-34C84F5964B3}"/>
              </a:ext>
            </a:extLst>
          </p:cNvPr>
          <p:cNvSpPr>
            <a:spLocks noGrp="1"/>
          </p:cNvSpPr>
          <p:nvPr>
            <p:ph type="title"/>
          </p:nvPr>
        </p:nvSpPr>
        <p:spPr/>
        <p:txBody>
          <a:bodyPr/>
          <a:lstStyle/>
          <a:p>
            <a:endParaRPr lang="en-GB"/>
          </a:p>
        </p:txBody>
      </p:sp>
      <p:grpSp>
        <p:nvGrpSpPr>
          <p:cNvPr id="6" name="Google Shape;683;p22">
            <a:extLst>
              <a:ext uri="{FF2B5EF4-FFF2-40B4-BE49-F238E27FC236}">
                <a16:creationId xmlns:a16="http://schemas.microsoft.com/office/drawing/2014/main" xmlns="" id="{7919D696-A7F0-4614-95B1-A22A59733835}"/>
              </a:ext>
            </a:extLst>
          </p:cNvPr>
          <p:cNvGrpSpPr/>
          <p:nvPr/>
        </p:nvGrpSpPr>
        <p:grpSpPr>
          <a:xfrm>
            <a:off x="457199" y="163688"/>
            <a:ext cx="8439599" cy="4816122"/>
            <a:chOff x="489054" y="3226974"/>
            <a:chExt cx="1979400" cy="1176843"/>
          </a:xfrm>
        </p:grpSpPr>
        <p:sp>
          <p:nvSpPr>
            <p:cNvPr id="9" name="Google Shape;684;p22">
              <a:extLst>
                <a:ext uri="{FF2B5EF4-FFF2-40B4-BE49-F238E27FC236}">
                  <a16:creationId xmlns:a16="http://schemas.microsoft.com/office/drawing/2014/main" xmlns="" id="{88E378FE-AB11-4FB9-9C2C-3DC10D802FE5}"/>
                </a:ext>
              </a:extLst>
            </p:cNvPr>
            <p:cNvSpPr/>
            <p:nvPr/>
          </p:nvSpPr>
          <p:spPr>
            <a:xfrm>
              <a:off x="489054" y="3462988"/>
              <a:ext cx="1979400" cy="940829"/>
            </a:xfrm>
            <a:prstGeom prst="rect">
              <a:avLst/>
            </a:prstGeom>
            <a:solidFill>
              <a:srgbClr val="E4E4E4"/>
            </a:solidFill>
            <a:ln>
              <a:noFill/>
            </a:ln>
          </p:spPr>
          <p:txBody>
            <a:bodyPr spcFirstLastPara="1" wrap="square" lIns="274300" tIns="91425" rIns="274300" bIns="91425" anchor="ctr" anchorCtr="0">
              <a:noAutofit/>
            </a:bodyPr>
            <a:lstStyle/>
            <a:p>
              <a:pPr marL="228600" indent="-228600" algn="l" rtl="0">
                <a:lnSpc>
                  <a:spcPct val="107000"/>
                </a:lnSpc>
                <a:spcAft>
                  <a:spcPts val="800"/>
                </a:spcAft>
                <a:buAutoNum type="arabicPeriod"/>
              </a:pPr>
              <a:endParaRPr lang="en-GB" sz="1200" dirty="0">
                <a:solidFill>
                  <a:srgbClr val="212121"/>
                </a:solidFill>
                <a:effectLst/>
                <a:latin typeface="Segoe UI" panose="020B0502040204020203" pitchFamily="34" charset="0"/>
                <a:ea typeface="Calibri" panose="020F0502020204030204" pitchFamily="34" charset="0"/>
                <a:cs typeface="Arial" panose="020B0604020202020204" pitchFamily="34" charset="0"/>
              </a:endParaRPr>
            </a:p>
          </p:txBody>
        </p:sp>
        <p:sp>
          <p:nvSpPr>
            <p:cNvPr id="10" name="Google Shape;685;p22">
              <a:extLst>
                <a:ext uri="{FF2B5EF4-FFF2-40B4-BE49-F238E27FC236}">
                  <a16:creationId xmlns:a16="http://schemas.microsoft.com/office/drawing/2014/main" xmlns="" id="{4EFE8C48-FF05-4372-B89C-62A0C7A4EFFF}"/>
                </a:ext>
              </a:extLst>
            </p:cNvPr>
            <p:cNvSpPr txBox="1"/>
            <p:nvPr/>
          </p:nvSpPr>
          <p:spPr>
            <a:xfrm>
              <a:off x="489054" y="3226974"/>
              <a:ext cx="1979400" cy="214318"/>
            </a:xfrm>
            <a:prstGeom prst="rect">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4800" dirty="0"/>
                <a:t>references</a:t>
              </a:r>
              <a:endParaRPr sz="4800" b="1" dirty="0">
                <a:solidFill>
                  <a:schemeClr val="dk1"/>
                </a:solidFill>
                <a:latin typeface="Fira Sans Extra Condensed"/>
                <a:ea typeface="Fira Sans Extra Condensed"/>
                <a:cs typeface="Fira Sans Extra Condensed"/>
                <a:sym typeface="Fira Sans Extra Condensed"/>
              </a:endParaRPr>
            </a:p>
          </p:txBody>
        </p:sp>
      </p:grpSp>
      <p:sp>
        <p:nvSpPr>
          <p:cNvPr id="12" name="TextBox 11">
            <a:extLst>
              <a:ext uri="{FF2B5EF4-FFF2-40B4-BE49-F238E27FC236}">
                <a16:creationId xmlns:a16="http://schemas.microsoft.com/office/drawing/2014/main" xmlns="" id="{6617E840-C373-40CA-A5DA-F2D81E1340F9}"/>
              </a:ext>
            </a:extLst>
          </p:cNvPr>
          <p:cNvSpPr txBox="1"/>
          <p:nvPr/>
        </p:nvSpPr>
        <p:spPr>
          <a:xfrm>
            <a:off x="765110" y="1469822"/>
            <a:ext cx="7660433" cy="543354"/>
          </a:xfrm>
          <a:prstGeom prst="rect">
            <a:avLst/>
          </a:prstGeom>
          <a:noFill/>
        </p:spPr>
        <p:txBody>
          <a:bodyPr wrap="square" rtlCol="0">
            <a:spAutoFit/>
          </a:bodyPr>
          <a:lstStyle/>
          <a:p>
            <a:pPr marL="228600" indent="-228600" algn="l" rtl="0">
              <a:lnSpc>
                <a:spcPct val="107000"/>
              </a:lnSpc>
              <a:spcAft>
                <a:spcPts val="800"/>
              </a:spcAft>
              <a:buAutoNum type="arabicPeriod"/>
            </a:pPr>
            <a:r>
              <a:rPr lang="en-GB" sz="1400" b="1" dirty="0">
                <a:solidFill>
                  <a:schemeClr val="tx1"/>
                </a:solidFill>
                <a:latin typeface="Fira Sans Extra Condensed"/>
              </a:rPr>
              <a:t>Newcomb PA, Carbone PP. The health consequences of smoking. Cancer. Med Clin North Am. 1992;76(2):305-331. doi:10.1016/s0025-7125(16)30355-8</a:t>
            </a:r>
          </a:p>
        </p:txBody>
      </p:sp>
      <p:sp>
        <p:nvSpPr>
          <p:cNvPr id="13" name="TextBox 12">
            <a:extLst>
              <a:ext uri="{FF2B5EF4-FFF2-40B4-BE49-F238E27FC236}">
                <a16:creationId xmlns:a16="http://schemas.microsoft.com/office/drawing/2014/main" xmlns="" id="{D305ACEE-8782-4C3E-BF99-168A2119558B}"/>
              </a:ext>
            </a:extLst>
          </p:cNvPr>
          <p:cNvSpPr txBox="1"/>
          <p:nvPr/>
        </p:nvSpPr>
        <p:spPr>
          <a:xfrm>
            <a:off x="765110" y="2126817"/>
            <a:ext cx="7604449" cy="773866"/>
          </a:xfrm>
          <a:prstGeom prst="rect">
            <a:avLst/>
          </a:prstGeom>
          <a:noFill/>
        </p:spPr>
        <p:txBody>
          <a:bodyPr wrap="square" rtlCol="0">
            <a:spAutoFit/>
          </a:bodyPr>
          <a:lstStyle/>
          <a:p>
            <a:pPr algn="l" rtl="0">
              <a:lnSpc>
                <a:spcPct val="107000"/>
              </a:lnSpc>
              <a:spcAft>
                <a:spcPts val="800"/>
              </a:spcAft>
            </a:pPr>
            <a:r>
              <a:rPr lang="en-US" sz="1400" b="1" dirty="0">
                <a:solidFill>
                  <a:schemeClr val="tx1"/>
                </a:solidFill>
                <a:latin typeface="Fira Sans Extra Condensed"/>
              </a:rPr>
              <a:t>2. </a:t>
            </a:r>
            <a:r>
              <a:rPr lang="en-US" sz="1400" b="1" dirty="0" err="1">
                <a:solidFill>
                  <a:schemeClr val="tx1"/>
                </a:solidFill>
                <a:latin typeface="Fira Sans Extra Condensed"/>
              </a:rPr>
              <a:t>Hajdusianek</a:t>
            </a:r>
            <a:r>
              <a:rPr lang="en-US" sz="1400" b="1" dirty="0">
                <a:solidFill>
                  <a:schemeClr val="tx1"/>
                </a:solidFill>
                <a:latin typeface="Fira Sans Extra Condensed"/>
              </a:rPr>
              <a:t> W, </a:t>
            </a:r>
            <a:r>
              <a:rPr lang="en-US" sz="1400" b="1" dirty="0" err="1">
                <a:solidFill>
                  <a:schemeClr val="tx1"/>
                </a:solidFill>
                <a:latin typeface="Fira Sans Extra Condensed"/>
              </a:rPr>
              <a:t>Żórawik</a:t>
            </a:r>
            <a:r>
              <a:rPr lang="en-US" sz="1400" b="1" dirty="0">
                <a:solidFill>
                  <a:schemeClr val="tx1"/>
                </a:solidFill>
                <a:latin typeface="Fira Sans Extra Condensed"/>
              </a:rPr>
              <a:t> A, </a:t>
            </a:r>
            <a:r>
              <a:rPr lang="en-US" sz="1400" b="1" dirty="0" err="1">
                <a:solidFill>
                  <a:schemeClr val="tx1"/>
                </a:solidFill>
                <a:latin typeface="Fira Sans Extra Condensed"/>
              </a:rPr>
              <a:t>Waliszewska-Prosół</a:t>
            </a:r>
            <a:r>
              <a:rPr lang="en-US" sz="1400" b="1" dirty="0">
                <a:solidFill>
                  <a:schemeClr val="tx1"/>
                </a:solidFill>
                <a:latin typeface="Fira Sans Extra Condensed"/>
              </a:rPr>
              <a:t> M, </a:t>
            </a:r>
            <a:r>
              <a:rPr lang="en-US" sz="1400" b="1" dirty="0" err="1">
                <a:solidFill>
                  <a:schemeClr val="tx1"/>
                </a:solidFill>
                <a:latin typeface="Fira Sans Extra Condensed"/>
              </a:rPr>
              <a:t>Poręba</a:t>
            </a:r>
            <a:r>
              <a:rPr lang="en-US" sz="1400" b="1" dirty="0">
                <a:solidFill>
                  <a:schemeClr val="tx1"/>
                </a:solidFill>
                <a:latin typeface="Fira Sans Extra Condensed"/>
              </a:rPr>
              <a:t> R, </a:t>
            </a:r>
            <a:r>
              <a:rPr lang="en-US" sz="1400" b="1" dirty="0" err="1">
                <a:solidFill>
                  <a:schemeClr val="tx1"/>
                </a:solidFill>
                <a:latin typeface="Fira Sans Extra Condensed"/>
              </a:rPr>
              <a:t>Gać</a:t>
            </a:r>
            <a:r>
              <a:rPr lang="en-US" sz="1400" b="1" dirty="0">
                <a:solidFill>
                  <a:schemeClr val="tx1"/>
                </a:solidFill>
                <a:latin typeface="Fira Sans Extra Condensed"/>
              </a:rPr>
              <a:t> P. Tobacco and Nervous System Development and Function-New Findings 2015-2020. Brain Sci. 2021;11(6):797. Published 2021 Jun 16. doi:10.3390/brainsci11060797</a:t>
            </a:r>
          </a:p>
        </p:txBody>
      </p:sp>
      <p:sp>
        <p:nvSpPr>
          <p:cNvPr id="14" name="TextBox 13">
            <a:extLst>
              <a:ext uri="{FF2B5EF4-FFF2-40B4-BE49-F238E27FC236}">
                <a16:creationId xmlns:a16="http://schemas.microsoft.com/office/drawing/2014/main" xmlns="" id="{822EA647-D406-4B20-BBE7-FC54DF1111CA}"/>
              </a:ext>
            </a:extLst>
          </p:cNvPr>
          <p:cNvSpPr txBox="1"/>
          <p:nvPr/>
        </p:nvSpPr>
        <p:spPr>
          <a:xfrm>
            <a:off x="765110" y="3042035"/>
            <a:ext cx="6848670" cy="773866"/>
          </a:xfrm>
          <a:prstGeom prst="rect">
            <a:avLst/>
          </a:prstGeom>
          <a:noFill/>
        </p:spPr>
        <p:txBody>
          <a:bodyPr wrap="square" rtlCol="0">
            <a:spAutoFit/>
          </a:bodyPr>
          <a:lstStyle/>
          <a:p>
            <a:pPr>
              <a:lnSpc>
                <a:spcPct val="107000"/>
              </a:lnSpc>
              <a:spcAft>
                <a:spcPts val="800"/>
              </a:spcAft>
            </a:pPr>
            <a:r>
              <a:rPr lang="en-US" sz="1400" b="1" dirty="0">
                <a:solidFill>
                  <a:schemeClr val="tx1"/>
                </a:solidFill>
                <a:latin typeface="Fira Sans Extra Condensed"/>
              </a:rPr>
              <a:t>3. </a:t>
            </a:r>
            <a:r>
              <a:rPr lang="en-US" sz="1400" b="1" dirty="0" err="1">
                <a:solidFill>
                  <a:schemeClr val="tx1"/>
                </a:solidFill>
                <a:latin typeface="Fira Sans Extra Condensed"/>
              </a:rPr>
              <a:t>Lindson</a:t>
            </a:r>
            <a:r>
              <a:rPr lang="en-US" sz="1400" b="1" dirty="0">
                <a:solidFill>
                  <a:schemeClr val="tx1"/>
                </a:solidFill>
                <a:latin typeface="Fira Sans Extra Condensed"/>
              </a:rPr>
              <a:t> N, Pritchard G, Hong B, Fanshawe TR, Pipe A, Papadakis S. Strategies to improve smoking cessation rates in primary care. Cochrane Database Syst Rev. 2021;9(9):CD011556. Published 2021 Sep 6. doi:10.1002/14651858.CD011556.pub2</a:t>
            </a:r>
          </a:p>
        </p:txBody>
      </p:sp>
      <p:sp>
        <p:nvSpPr>
          <p:cNvPr id="15" name="TextBox 14">
            <a:extLst>
              <a:ext uri="{FF2B5EF4-FFF2-40B4-BE49-F238E27FC236}">
                <a16:creationId xmlns:a16="http://schemas.microsoft.com/office/drawing/2014/main" xmlns="" id="{F29AE3DE-2A05-4260-8C52-6C1C7D047113}"/>
              </a:ext>
            </a:extLst>
          </p:cNvPr>
          <p:cNvSpPr txBox="1"/>
          <p:nvPr/>
        </p:nvSpPr>
        <p:spPr>
          <a:xfrm>
            <a:off x="765110" y="3920802"/>
            <a:ext cx="7016622" cy="954107"/>
          </a:xfrm>
          <a:prstGeom prst="rect">
            <a:avLst/>
          </a:prstGeom>
          <a:noFill/>
        </p:spPr>
        <p:txBody>
          <a:bodyPr wrap="square" rtlCol="0">
            <a:spAutoFit/>
          </a:bodyPr>
          <a:lstStyle/>
          <a:p>
            <a:r>
              <a:rPr lang="en-US" sz="1400" b="1" dirty="0">
                <a:solidFill>
                  <a:schemeClr val="tx1"/>
                </a:solidFill>
                <a:latin typeface="Fira Sans Extra Condensed"/>
              </a:rPr>
              <a:t>4. WHO report on the global tobacco epidemic 2019: offer help to quit tobacco use. Who.int. https://www.who.int/publications-detail-redirect/9789241516204. Published 2022. Accessed June 2, 2022</a:t>
            </a:r>
            <a:endParaRPr lang="en-GB" sz="1400" b="1" dirty="0">
              <a:solidFill>
                <a:schemeClr val="tx1"/>
              </a:solidFill>
              <a:latin typeface="Fira Sans Extra Condensed"/>
            </a:endParaRPr>
          </a:p>
          <a:p>
            <a:endParaRPr lang="en-GB" dirty="0"/>
          </a:p>
        </p:txBody>
      </p:sp>
      <p:sp>
        <p:nvSpPr>
          <p:cNvPr id="11" name="مربع نص 10"/>
          <p:cNvSpPr txBox="1"/>
          <p:nvPr/>
        </p:nvSpPr>
        <p:spPr>
          <a:xfrm>
            <a:off x="8585200" y="4715933"/>
            <a:ext cx="558800" cy="307777"/>
          </a:xfrm>
          <a:prstGeom prst="rect">
            <a:avLst/>
          </a:prstGeom>
          <a:noFill/>
        </p:spPr>
        <p:txBody>
          <a:bodyPr wrap="square" rtlCol="1">
            <a:spAutoFit/>
          </a:bodyPr>
          <a:lstStyle/>
          <a:p>
            <a:pPr algn="ctr"/>
            <a:r>
              <a:rPr lang="en-US" b="1" dirty="0" smtClean="0"/>
              <a:t>18</a:t>
            </a:r>
            <a:endParaRPr lang="ar-SA" b="1" dirty="0"/>
          </a:p>
        </p:txBody>
      </p:sp>
    </p:spTree>
    <p:extLst>
      <p:ext uri="{BB962C8B-B14F-4D97-AF65-F5344CB8AC3E}">
        <p14:creationId xmlns:p14="http://schemas.microsoft.com/office/powerpoint/2010/main" val="43526519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 calcmode="lin" valueType="num">
                                      <p:cBhvr>
                                        <p:cTn id="12"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12">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12">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anim calcmode="lin" valueType="num">
                                      <p:cBhvr>
                                        <p:cTn id="19" dur="5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1" dur="500"/>
                                        <p:tgtEl>
                                          <p:spTgt spid="1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14">
                                            <p:txEl>
                                              <p:pRg st="0" end="0"/>
                                            </p:txEl>
                                          </p:spTgt>
                                        </p:tgtEl>
                                        <p:attrNameLst>
                                          <p:attrName>style.visibility</p:attrName>
                                        </p:attrNameLst>
                                      </p:cBhvr>
                                      <p:to>
                                        <p:strVal val="visible"/>
                                      </p:to>
                                    </p:set>
                                    <p:anim calcmode="lin" valueType="num">
                                      <p:cBhvr>
                                        <p:cTn id="26" dur="5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27" dur="500" fill="hold"/>
                                        <p:tgtEl>
                                          <p:spTgt spid="14">
                                            <p:txEl>
                                              <p:pRg st="0" end="0"/>
                                            </p:txEl>
                                          </p:spTgt>
                                        </p:tgtEl>
                                        <p:attrNameLst>
                                          <p:attrName>ppt_h</p:attrName>
                                        </p:attrNameLst>
                                      </p:cBhvr>
                                      <p:tavLst>
                                        <p:tav tm="0">
                                          <p:val>
                                            <p:fltVal val="0"/>
                                          </p:val>
                                        </p:tav>
                                        <p:tav tm="100000">
                                          <p:val>
                                            <p:strVal val="#ppt_h"/>
                                          </p:val>
                                        </p:tav>
                                      </p:tavLst>
                                    </p:anim>
                                    <p:animEffect transition="in" filter="fade">
                                      <p:cBhvr>
                                        <p:cTn id="28" dur="500"/>
                                        <p:tgtEl>
                                          <p:spTgt spid="14">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15">
                                            <p:txEl>
                                              <p:pRg st="0" end="0"/>
                                            </p:txEl>
                                          </p:spTgt>
                                        </p:tgtEl>
                                        <p:attrNameLst>
                                          <p:attrName>style.visibility</p:attrName>
                                        </p:attrNameLst>
                                      </p:cBhvr>
                                      <p:to>
                                        <p:strVal val="visible"/>
                                      </p:to>
                                    </p:set>
                                    <p:anim calcmode="lin" valueType="num">
                                      <p:cBhvr>
                                        <p:cTn id="33" dur="500" fill="hold"/>
                                        <p:tgtEl>
                                          <p:spTgt spid="15">
                                            <p:txEl>
                                              <p:pRg st="0" end="0"/>
                                            </p:txEl>
                                          </p:spTgt>
                                        </p:tgtEl>
                                        <p:attrNameLst>
                                          <p:attrName>ppt_w</p:attrName>
                                        </p:attrNameLst>
                                      </p:cBhvr>
                                      <p:tavLst>
                                        <p:tav tm="0">
                                          <p:val>
                                            <p:fltVal val="0"/>
                                          </p:val>
                                        </p:tav>
                                        <p:tav tm="100000">
                                          <p:val>
                                            <p:strVal val="#ppt_w"/>
                                          </p:val>
                                        </p:tav>
                                      </p:tavLst>
                                    </p:anim>
                                    <p:anim calcmode="lin" valueType="num">
                                      <p:cBhvr>
                                        <p:cTn id="34" dur="500" fill="hold"/>
                                        <p:tgtEl>
                                          <p:spTgt spid="15">
                                            <p:txEl>
                                              <p:pRg st="0" end="0"/>
                                            </p:txEl>
                                          </p:spTgt>
                                        </p:tgtEl>
                                        <p:attrNameLst>
                                          <p:attrName>ppt_h</p:attrName>
                                        </p:attrNameLst>
                                      </p:cBhvr>
                                      <p:tavLst>
                                        <p:tav tm="0">
                                          <p:val>
                                            <p:fltVal val="0"/>
                                          </p:val>
                                        </p:tav>
                                        <p:tav tm="100000">
                                          <p:val>
                                            <p:strVal val="#ppt_h"/>
                                          </p:val>
                                        </p:tav>
                                      </p:tavLst>
                                    </p:anim>
                                    <p:animEffect transition="in" filter="fade">
                                      <p:cBhvr>
                                        <p:cTn id="35"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CA50DCF9-2EED-4CA0-8AE4-CC51AC139AD5}"/>
              </a:ext>
            </a:extLst>
          </p:cNvPr>
          <p:cNvPicPr>
            <a:picLocks noChangeAspect="1"/>
          </p:cNvPicPr>
          <p:nvPr/>
        </p:nvPicPr>
        <p:blipFill rotWithShape="1">
          <a:blip r:embed="rId2"/>
          <a:srcRect b="5737"/>
          <a:stretch/>
        </p:blipFill>
        <p:spPr>
          <a:xfrm>
            <a:off x="0" y="0"/>
            <a:ext cx="9143999" cy="5143500"/>
          </a:xfrm>
          <a:prstGeom prst="rect">
            <a:avLst/>
          </a:prstGeom>
        </p:spPr>
      </p:pic>
      <p:sp>
        <p:nvSpPr>
          <p:cNvPr id="3" name="مربع نص 2"/>
          <p:cNvSpPr txBox="1"/>
          <p:nvPr/>
        </p:nvSpPr>
        <p:spPr>
          <a:xfrm>
            <a:off x="8585200" y="4715933"/>
            <a:ext cx="558800" cy="307777"/>
          </a:xfrm>
          <a:prstGeom prst="rect">
            <a:avLst/>
          </a:prstGeom>
          <a:noFill/>
        </p:spPr>
        <p:txBody>
          <a:bodyPr wrap="square" rtlCol="1">
            <a:spAutoFit/>
          </a:bodyPr>
          <a:lstStyle/>
          <a:p>
            <a:pPr algn="ctr"/>
            <a:r>
              <a:rPr lang="en-US" b="1" dirty="0" smtClean="0"/>
              <a:t>19</a:t>
            </a:r>
            <a:endParaRPr lang="ar-SA" b="1" dirty="0"/>
          </a:p>
        </p:txBody>
      </p:sp>
    </p:spTree>
    <p:extLst>
      <p:ext uri="{BB962C8B-B14F-4D97-AF65-F5344CB8AC3E}">
        <p14:creationId xmlns:p14="http://schemas.microsoft.com/office/powerpoint/2010/main" val="864638453"/>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Shape 482"/>
        <p:cNvGrpSpPr/>
        <p:nvPr/>
      </p:nvGrpSpPr>
      <p:grpSpPr>
        <a:xfrm>
          <a:off x="0" y="0"/>
          <a:ext cx="0" cy="0"/>
          <a:chOff x="0" y="0"/>
          <a:chExt cx="0" cy="0"/>
        </a:xfrm>
      </p:grpSpPr>
      <p:sp>
        <p:nvSpPr>
          <p:cNvPr id="483" name="Google Shape;483;p19"/>
          <p:cNvSpPr txBox="1">
            <a:spLocks noGrp="1"/>
          </p:cNvSpPr>
          <p:nvPr>
            <p:ph type="title"/>
          </p:nvPr>
        </p:nvSpPr>
        <p:spPr>
          <a:xfrm>
            <a:off x="457200" y="410400"/>
            <a:ext cx="8229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200" dirty="0"/>
              <a:t>Objectives</a:t>
            </a:r>
            <a:endParaRPr sz="4200" dirty="0"/>
          </a:p>
        </p:txBody>
      </p:sp>
      <p:grpSp>
        <p:nvGrpSpPr>
          <p:cNvPr id="484" name="Google Shape;484;p19"/>
          <p:cNvGrpSpPr/>
          <p:nvPr/>
        </p:nvGrpSpPr>
        <p:grpSpPr>
          <a:xfrm>
            <a:off x="5012628" y="1161278"/>
            <a:ext cx="3750364" cy="3569120"/>
            <a:chOff x="4936428" y="1161278"/>
            <a:chExt cx="3750364" cy="3569120"/>
          </a:xfrm>
        </p:grpSpPr>
        <p:sp>
          <p:nvSpPr>
            <p:cNvPr id="485" name="Google Shape;485;p19"/>
            <p:cNvSpPr/>
            <p:nvPr/>
          </p:nvSpPr>
          <p:spPr>
            <a:xfrm>
              <a:off x="5134438" y="1458668"/>
              <a:ext cx="1265660" cy="1919206"/>
            </a:xfrm>
            <a:custGeom>
              <a:avLst/>
              <a:gdLst/>
              <a:ahLst/>
              <a:cxnLst/>
              <a:rect l="l" t="t" r="r" b="b"/>
              <a:pathLst>
                <a:path w="23522" h="35668" extrusionOk="0">
                  <a:moveTo>
                    <a:pt x="18101" y="1"/>
                  </a:moveTo>
                  <a:lnTo>
                    <a:pt x="17565" y="37"/>
                  </a:lnTo>
                  <a:lnTo>
                    <a:pt x="17012" y="117"/>
                  </a:lnTo>
                  <a:lnTo>
                    <a:pt x="16440" y="260"/>
                  </a:lnTo>
                  <a:lnTo>
                    <a:pt x="15574" y="546"/>
                  </a:lnTo>
                  <a:lnTo>
                    <a:pt x="14386" y="1099"/>
                  </a:lnTo>
                  <a:lnTo>
                    <a:pt x="13172" y="1823"/>
                  </a:lnTo>
                  <a:lnTo>
                    <a:pt x="11948" y="2698"/>
                  </a:lnTo>
                  <a:lnTo>
                    <a:pt x="10734" y="3707"/>
                  </a:lnTo>
                  <a:lnTo>
                    <a:pt x="9537" y="4850"/>
                  </a:lnTo>
                  <a:lnTo>
                    <a:pt x="8367" y="6091"/>
                  </a:lnTo>
                  <a:lnTo>
                    <a:pt x="7251" y="7422"/>
                  </a:lnTo>
                  <a:lnTo>
                    <a:pt x="6188" y="8833"/>
                  </a:lnTo>
                  <a:lnTo>
                    <a:pt x="5206" y="10306"/>
                  </a:lnTo>
                  <a:lnTo>
                    <a:pt x="4304" y="11824"/>
                  </a:lnTo>
                  <a:lnTo>
                    <a:pt x="3509" y="13378"/>
                  </a:lnTo>
                  <a:lnTo>
                    <a:pt x="2831" y="14941"/>
                  </a:lnTo>
                  <a:lnTo>
                    <a:pt x="2268" y="16504"/>
                  </a:lnTo>
                  <a:lnTo>
                    <a:pt x="2054" y="17280"/>
                  </a:lnTo>
                  <a:lnTo>
                    <a:pt x="1849" y="18075"/>
                  </a:lnTo>
                  <a:lnTo>
                    <a:pt x="1447" y="19915"/>
                  </a:lnTo>
                  <a:lnTo>
                    <a:pt x="1063" y="22004"/>
                  </a:lnTo>
                  <a:lnTo>
                    <a:pt x="714" y="24299"/>
                  </a:lnTo>
                  <a:lnTo>
                    <a:pt x="420" y="26737"/>
                  </a:lnTo>
                  <a:lnTo>
                    <a:pt x="188" y="29273"/>
                  </a:lnTo>
                  <a:lnTo>
                    <a:pt x="45" y="31845"/>
                  </a:lnTo>
                  <a:lnTo>
                    <a:pt x="0" y="34417"/>
                  </a:lnTo>
                  <a:lnTo>
                    <a:pt x="18" y="35667"/>
                  </a:lnTo>
                  <a:lnTo>
                    <a:pt x="179" y="35292"/>
                  </a:lnTo>
                  <a:lnTo>
                    <a:pt x="518" y="34649"/>
                  </a:lnTo>
                  <a:lnTo>
                    <a:pt x="875" y="34167"/>
                  </a:lnTo>
                  <a:lnTo>
                    <a:pt x="1259" y="33854"/>
                  </a:lnTo>
                  <a:lnTo>
                    <a:pt x="1563" y="33729"/>
                  </a:lnTo>
                  <a:lnTo>
                    <a:pt x="1768" y="33703"/>
                  </a:lnTo>
                  <a:lnTo>
                    <a:pt x="1974" y="33720"/>
                  </a:lnTo>
                  <a:lnTo>
                    <a:pt x="2188" y="33792"/>
                  </a:lnTo>
                  <a:lnTo>
                    <a:pt x="2518" y="33970"/>
                  </a:lnTo>
                  <a:lnTo>
                    <a:pt x="2974" y="34390"/>
                  </a:lnTo>
                  <a:lnTo>
                    <a:pt x="3206" y="34685"/>
                  </a:lnTo>
                  <a:lnTo>
                    <a:pt x="3304" y="34819"/>
                  </a:lnTo>
                  <a:lnTo>
                    <a:pt x="3501" y="35024"/>
                  </a:lnTo>
                  <a:lnTo>
                    <a:pt x="3697" y="35158"/>
                  </a:lnTo>
                  <a:lnTo>
                    <a:pt x="3893" y="35221"/>
                  </a:lnTo>
                  <a:lnTo>
                    <a:pt x="4081" y="35239"/>
                  </a:lnTo>
                  <a:lnTo>
                    <a:pt x="4269" y="35194"/>
                  </a:lnTo>
                  <a:lnTo>
                    <a:pt x="4545" y="35042"/>
                  </a:lnTo>
                  <a:lnTo>
                    <a:pt x="4920" y="34685"/>
                  </a:lnTo>
                  <a:lnTo>
                    <a:pt x="5304" y="34203"/>
                  </a:lnTo>
                  <a:lnTo>
                    <a:pt x="5903" y="33328"/>
                  </a:lnTo>
                  <a:lnTo>
                    <a:pt x="6572" y="32363"/>
                  </a:lnTo>
                  <a:lnTo>
                    <a:pt x="7064" y="31747"/>
                  </a:lnTo>
                  <a:lnTo>
                    <a:pt x="7599" y="31202"/>
                  </a:lnTo>
                  <a:lnTo>
                    <a:pt x="8189" y="30747"/>
                  </a:lnTo>
                  <a:lnTo>
                    <a:pt x="8662" y="30506"/>
                  </a:lnTo>
                  <a:lnTo>
                    <a:pt x="9001" y="30399"/>
                  </a:lnTo>
                  <a:lnTo>
                    <a:pt x="9359" y="30327"/>
                  </a:lnTo>
                  <a:lnTo>
                    <a:pt x="9734" y="30318"/>
                  </a:lnTo>
                  <a:lnTo>
                    <a:pt x="10127" y="30363"/>
                  </a:lnTo>
                  <a:lnTo>
                    <a:pt x="10537" y="30470"/>
                  </a:lnTo>
                  <a:lnTo>
                    <a:pt x="10966" y="30640"/>
                  </a:lnTo>
                  <a:lnTo>
                    <a:pt x="11421" y="30881"/>
                  </a:lnTo>
                  <a:lnTo>
                    <a:pt x="11654" y="31033"/>
                  </a:lnTo>
                  <a:lnTo>
                    <a:pt x="11886" y="31184"/>
                  </a:lnTo>
                  <a:lnTo>
                    <a:pt x="12332" y="31425"/>
                  </a:lnTo>
                  <a:lnTo>
                    <a:pt x="12752" y="31577"/>
                  </a:lnTo>
                  <a:lnTo>
                    <a:pt x="13154" y="31667"/>
                  </a:lnTo>
                  <a:lnTo>
                    <a:pt x="13538" y="31684"/>
                  </a:lnTo>
                  <a:lnTo>
                    <a:pt x="13895" y="31640"/>
                  </a:lnTo>
                  <a:lnTo>
                    <a:pt x="14243" y="31542"/>
                  </a:lnTo>
                  <a:lnTo>
                    <a:pt x="14574" y="31390"/>
                  </a:lnTo>
                  <a:lnTo>
                    <a:pt x="15047" y="31077"/>
                  </a:lnTo>
                  <a:lnTo>
                    <a:pt x="15636" y="30506"/>
                  </a:lnTo>
                  <a:lnTo>
                    <a:pt x="16494" y="29452"/>
                  </a:lnTo>
                  <a:lnTo>
                    <a:pt x="17628" y="27827"/>
                  </a:lnTo>
                  <a:lnTo>
                    <a:pt x="18565" y="26630"/>
                  </a:lnTo>
                  <a:lnTo>
                    <a:pt x="19244" y="25925"/>
                  </a:lnTo>
                  <a:lnTo>
                    <a:pt x="19798" y="25460"/>
                  </a:lnTo>
                  <a:lnTo>
                    <a:pt x="20191" y="25201"/>
                  </a:lnTo>
                  <a:lnTo>
                    <a:pt x="20601" y="24969"/>
                  </a:lnTo>
                  <a:lnTo>
                    <a:pt x="21048" y="24790"/>
                  </a:lnTo>
                  <a:lnTo>
                    <a:pt x="21503" y="24665"/>
                  </a:lnTo>
                  <a:lnTo>
                    <a:pt x="21995" y="24585"/>
                  </a:lnTo>
                  <a:lnTo>
                    <a:pt x="22521" y="24576"/>
                  </a:lnTo>
                  <a:lnTo>
                    <a:pt x="23066" y="24621"/>
                  </a:lnTo>
                  <a:lnTo>
                    <a:pt x="23361" y="24674"/>
                  </a:lnTo>
                  <a:lnTo>
                    <a:pt x="23423" y="23585"/>
                  </a:lnTo>
                  <a:lnTo>
                    <a:pt x="23495" y="21120"/>
                  </a:lnTo>
                  <a:lnTo>
                    <a:pt x="23522" y="18307"/>
                  </a:lnTo>
                  <a:lnTo>
                    <a:pt x="23486" y="15110"/>
                  </a:lnTo>
                  <a:lnTo>
                    <a:pt x="23441" y="13342"/>
                  </a:lnTo>
                  <a:lnTo>
                    <a:pt x="23370" y="12181"/>
                  </a:lnTo>
                  <a:lnTo>
                    <a:pt x="23200" y="10083"/>
                  </a:lnTo>
                  <a:lnTo>
                    <a:pt x="22995" y="8243"/>
                  </a:lnTo>
                  <a:lnTo>
                    <a:pt x="22763" y="6636"/>
                  </a:lnTo>
                  <a:lnTo>
                    <a:pt x="22504" y="5261"/>
                  </a:lnTo>
                  <a:lnTo>
                    <a:pt x="22227" y="4091"/>
                  </a:lnTo>
                  <a:lnTo>
                    <a:pt x="21932" y="3109"/>
                  </a:lnTo>
                  <a:lnTo>
                    <a:pt x="21611" y="2305"/>
                  </a:lnTo>
                  <a:lnTo>
                    <a:pt x="21271" y="1653"/>
                  </a:lnTo>
                  <a:lnTo>
                    <a:pt x="20923" y="1135"/>
                  </a:lnTo>
                  <a:lnTo>
                    <a:pt x="20548" y="751"/>
                  </a:lnTo>
                  <a:lnTo>
                    <a:pt x="20173" y="456"/>
                  </a:lnTo>
                  <a:lnTo>
                    <a:pt x="19780" y="260"/>
                  </a:lnTo>
                  <a:lnTo>
                    <a:pt x="19387" y="135"/>
                  </a:lnTo>
                  <a:lnTo>
                    <a:pt x="18771" y="37"/>
                  </a:lnTo>
                  <a:lnTo>
                    <a:pt x="18360" y="10"/>
                  </a:lnTo>
                  <a:lnTo>
                    <a:pt x="181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19"/>
            <p:cNvSpPr/>
            <p:nvPr/>
          </p:nvSpPr>
          <p:spPr>
            <a:xfrm>
              <a:off x="6852662" y="1458668"/>
              <a:ext cx="1264745" cy="1971561"/>
            </a:xfrm>
            <a:custGeom>
              <a:avLst/>
              <a:gdLst/>
              <a:ahLst/>
              <a:cxnLst/>
              <a:rect l="l" t="t" r="r" b="b"/>
              <a:pathLst>
                <a:path w="23505" h="36641" extrusionOk="0">
                  <a:moveTo>
                    <a:pt x="5421" y="1"/>
                  </a:moveTo>
                  <a:lnTo>
                    <a:pt x="5153" y="10"/>
                  </a:lnTo>
                  <a:lnTo>
                    <a:pt x="4742" y="37"/>
                  </a:lnTo>
                  <a:lnTo>
                    <a:pt x="4135" y="135"/>
                  </a:lnTo>
                  <a:lnTo>
                    <a:pt x="3733" y="260"/>
                  </a:lnTo>
                  <a:lnTo>
                    <a:pt x="3349" y="456"/>
                  </a:lnTo>
                  <a:lnTo>
                    <a:pt x="2965" y="751"/>
                  </a:lnTo>
                  <a:lnTo>
                    <a:pt x="2599" y="1135"/>
                  </a:lnTo>
                  <a:lnTo>
                    <a:pt x="2242" y="1653"/>
                  </a:lnTo>
                  <a:lnTo>
                    <a:pt x="1912" y="2305"/>
                  </a:lnTo>
                  <a:lnTo>
                    <a:pt x="1590" y="3109"/>
                  </a:lnTo>
                  <a:lnTo>
                    <a:pt x="1287" y="4091"/>
                  </a:lnTo>
                  <a:lnTo>
                    <a:pt x="1010" y="5261"/>
                  </a:lnTo>
                  <a:lnTo>
                    <a:pt x="751" y="6636"/>
                  </a:lnTo>
                  <a:lnTo>
                    <a:pt x="527" y="8243"/>
                  </a:lnTo>
                  <a:lnTo>
                    <a:pt x="322" y="10083"/>
                  </a:lnTo>
                  <a:lnTo>
                    <a:pt x="143" y="12181"/>
                  </a:lnTo>
                  <a:lnTo>
                    <a:pt x="72" y="13342"/>
                  </a:lnTo>
                  <a:lnTo>
                    <a:pt x="10" y="16227"/>
                  </a:lnTo>
                  <a:lnTo>
                    <a:pt x="1" y="19942"/>
                  </a:lnTo>
                  <a:lnTo>
                    <a:pt x="45" y="22129"/>
                  </a:lnTo>
                  <a:lnTo>
                    <a:pt x="81" y="23130"/>
                  </a:lnTo>
                  <a:lnTo>
                    <a:pt x="697" y="22763"/>
                  </a:lnTo>
                  <a:lnTo>
                    <a:pt x="1733" y="22228"/>
                  </a:lnTo>
                  <a:lnTo>
                    <a:pt x="2519" y="21897"/>
                  </a:lnTo>
                  <a:lnTo>
                    <a:pt x="2947" y="21745"/>
                  </a:lnTo>
                  <a:lnTo>
                    <a:pt x="3367" y="21620"/>
                  </a:lnTo>
                  <a:lnTo>
                    <a:pt x="4162" y="21486"/>
                  </a:lnTo>
                  <a:lnTo>
                    <a:pt x="4912" y="21504"/>
                  </a:lnTo>
                  <a:lnTo>
                    <a:pt x="5609" y="21656"/>
                  </a:lnTo>
                  <a:lnTo>
                    <a:pt x="6252" y="21924"/>
                  </a:lnTo>
                  <a:lnTo>
                    <a:pt x="6832" y="22299"/>
                  </a:lnTo>
                  <a:lnTo>
                    <a:pt x="7350" y="22772"/>
                  </a:lnTo>
                  <a:lnTo>
                    <a:pt x="7805" y="23326"/>
                  </a:lnTo>
                  <a:lnTo>
                    <a:pt x="8180" y="23951"/>
                  </a:lnTo>
                  <a:lnTo>
                    <a:pt x="8484" y="24630"/>
                  </a:lnTo>
                  <a:lnTo>
                    <a:pt x="8707" y="25353"/>
                  </a:lnTo>
                  <a:lnTo>
                    <a:pt x="8841" y="26112"/>
                  </a:lnTo>
                  <a:lnTo>
                    <a:pt x="8895" y="26898"/>
                  </a:lnTo>
                  <a:lnTo>
                    <a:pt x="8859" y="27684"/>
                  </a:lnTo>
                  <a:lnTo>
                    <a:pt x="8725" y="28461"/>
                  </a:lnTo>
                  <a:lnTo>
                    <a:pt x="8493" y="29229"/>
                  </a:lnTo>
                  <a:lnTo>
                    <a:pt x="8332" y="29604"/>
                  </a:lnTo>
                  <a:lnTo>
                    <a:pt x="8180" y="29943"/>
                  </a:lnTo>
                  <a:lnTo>
                    <a:pt x="8100" y="30327"/>
                  </a:lnTo>
                  <a:lnTo>
                    <a:pt x="8109" y="30515"/>
                  </a:lnTo>
                  <a:lnTo>
                    <a:pt x="8172" y="30657"/>
                  </a:lnTo>
                  <a:lnTo>
                    <a:pt x="8288" y="30756"/>
                  </a:lnTo>
                  <a:lnTo>
                    <a:pt x="8529" y="30836"/>
                  </a:lnTo>
                  <a:lnTo>
                    <a:pt x="9011" y="30818"/>
                  </a:lnTo>
                  <a:lnTo>
                    <a:pt x="9618" y="30720"/>
                  </a:lnTo>
                  <a:lnTo>
                    <a:pt x="10708" y="30479"/>
                  </a:lnTo>
                  <a:lnTo>
                    <a:pt x="11940" y="30265"/>
                  </a:lnTo>
                  <a:lnTo>
                    <a:pt x="12788" y="30184"/>
                  </a:lnTo>
                  <a:lnTo>
                    <a:pt x="13628" y="30220"/>
                  </a:lnTo>
                  <a:lnTo>
                    <a:pt x="14235" y="30336"/>
                  </a:lnTo>
                  <a:lnTo>
                    <a:pt x="14619" y="30470"/>
                  </a:lnTo>
                  <a:lnTo>
                    <a:pt x="14976" y="30649"/>
                  </a:lnTo>
                  <a:lnTo>
                    <a:pt x="15324" y="30872"/>
                  </a:lnTo>
                  <a:lnTo>
                    <a:pt x="15637" y="31166"/>
                  </a:lnTo>
                  <a:lnTo>
                    <a:pt x="15923" y="31515"/>
                  </a:lnTo>
                  <a:lnTo>
                    <a:pt x="16182" y="31934"/>
                  </a:lnTo>
                  <a:lnTo>
                    <a:pt x="16396" y="32417"/>
                  </a:lnTo>
                  <a:lnTo>
                    <a:pt x="16575" y="32988"/>
                  </a:lnTo>
                  <a:lnTo>
                    <a:pt x="16709" y="33631"/>
                  </a:lnTo>
                  <a:lnTo>
                    <a:pt x="16753" y="33997"/>
                  </a:lnTo>
                  <a:lnTo>
                    <a:pt x="16816" y="34497"/>
                  </a:lnTo>
                  <a:lnTo>
                    <a:pt x="16994" y="35319"/>
                  </a:lnTo>
                  <a:lnTo>
                    <a:pt x="17226" y="35917"/>
                  </a:lnTo>
                  <a:lnTo>
                    <a:pt x="17503" y="36328"/>
                  </a:lnTo>
                  <a:lnTo>
                    <a:pt x="17825" y="36560"/>
                  </a:lnTo>
                  <a:lnTo>
                    <a:pt x="18182" y="36641"/>
                  </a:lnTo>
                  <a:lnTo>
                    <a:pt x="18584" y="36587"/>
                  </a:lnTo>
                  <a:lnTo>
                    <a:pt x="19012" y="36417"/>
                  </a:lnTo>
                  <a:lnTo>
                    <a:pt x="19709" y="35998"/>
                  </a:lnTo>
                  <a:lnTo>
                    <a:pt x="20727" y="35212"/>
                  </a:lnTo>
                  <a:lnTo>
                    <a:pt x="21816" y="34328"/>
                  </a:lnTo>
                  <a:lnTo>
                    <a:pt x="22656" y="33703"/>
                  </a:lnTo>
                  <a:lnTo>
                    <a:pt x="23227" y="33336"/>
                  </a:lnTo>
                  <a:lnTo>
                    <a:pt x="23504" y="33185"/>
                  </a:lnTo>
                  <a:lnTo>
                    <a:pt x="23477" y="32059"/>
                  </a:lnTo>
                  <a:lnTo>
                    <a:pt x="23361" y="29791"/>
                  </a:lnTo>
                  <a:lnTo>
                    <a:pt x="23183" y="27559"/>
                  </a:lnTo>
                  <a:lnTo>
                    <a:pt x="22942" y="25380"/>
                  </a:lnTo>
                  <a:lnTo>
                    <a:pt x="22665" y="23299"/>
                  </a:lnTo>
                  <a:lnTo>
                    <a:pt x="22343" y="21344"/>
                  </a:lnTo>
                  <a:lnTo>
                    <a:pt x="22004" y="19558"/>
                  </a:lnTo>
                  <a:lnTo>
                    <a:pt x="21647" y="17968"/>
                  </a:lnTo>
                  <a:lnTo>
                    <a:pt x="21468" y="17280"/>
                  </a:lnTo>
                  <a:lnTo>
                    <a:pt x="21245" y="16504"/>
                  </a:lnTo>
                  <a:lnTo>
                    <a:pt x="20691" y="14941"/>
                  </a:lnTo>
                  <a:lnTo>
                    <a:pt x="20004" y="13378"/>
                  </a:lnTo>
                  <a:lnTo>
                    <a:pt x="19209" y="11824"/>
                  </a:lnTo>
                  <a:lnTo>
                    <a:pt x="18307" y="10306"/>
                  </a:lnTo>
                  <a:lnTo>
                    <a:pt x="17325" y="8833"/>
                  </a:lnTo>
                  <a:lnTo>
                    <a:pt x="16262" y="7422"/>
                  </a:lnTo>
                  <a:lnTo>
                    <a:pt x="15146" y="6091"/>
                  </a:lnTo>
                  <a:lnTo>
                    <a:pt x="13985" y="4850"/>
                  </a:lnTo>
                  <a:lnTo>
                    <a:pt x="12788" y="3707"/>
                  </a:lnTo>
                  <a:lnTo>
                    <a:pt x="11565" y="2698"/>
                  </a:lnTo>
                  <a:lnTo>
                    <a:pt x="10350" y="1823"/>
                  </a:lnTo>
                  <a:lnTo>
                    <a:pt x="9136" y="1099"/>
                  </a:lnTo>
                  <a:lnTo>
                    <a:pt x="7948" y="546"/>
                  </a:lnTo>
                  <a:lnTo>
                    <a:pt x="7073" y="260"/>
                  </a:lnTo>
                  <a:lnTo>
                    <a:pt x="6511" y="117"/>
                  </a:lnTo>
                  <a:lnTo>
                    <a:pt x="5957" y="37"/>
                  </a:lnTo>
                  <a:lnTo>
                    <a:pt x="542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19"/>
            <p:cNvSpPr/>
            <p:nvPr/>
          </p:nvSpPr>
          <p:spPr>
            <a:xfrm>
              <a:off x="5135353" y="2781023"/>
              <a:ext cx="1256082" cy="1272386"/>
            </a:xfrm>
            <a:custGeom>
              <a:avLst/>
              <a:gdLst/>
              <a:ahLst/>
              <a:cxnLst/>
              <a:rect l="l" t="t" r="r" b="b"/>
              <a:pathLst>
                <a:path w="23344" h="23647" extrusionOk="0">
                  <a:moveTo>
                    <a:pt x="22504" y="0"/>
                  </a:moveTo>
                  <a:lnTo>
                    <a:pt x="21978" y="9"/>
                  </a:lnTo>
                  <a:lnTo>
                    <a:pt x="21486" y="89"/>
                  </a:lnTo>
                  <a:lnTo>
                    <a:pt x="21031" y="214"/>
                  </a:lnTo>
                  <a:lnTo>
                    <a:pt x="20584" y="393"/>
                  </a:lnTo>
                  <a:lnTo>
                    <a:pt x="20174" y="625"/>
                  </a:lnTo>
                  <a:lnTo>
                    <a:pt x="19781" y="884"/>
                  </a:lnTo>
                  <a:lnTo>
                    <a:pt x="19227" y="1349"/>
                  </a:lnTo>
                  <a:lnTo>
                    <a:pt x="18548" y="2054"/>
                  </a:lnTo>
                  <a:lnTo>
                    <a:pt x="17611" y="3251"/>
                  </a:lnTo>
                  <a:lnTo>
                    <a:pt x="16477" y="4876"/>
                  </a:lnTo>
                  <a:lnTo>
                    <a:pt x="15619" y="5930"/>
                  </a:lnTo>
                  <a:lnTo>
                    <a:pt x="15030" y="6501"/>
                  </a:lnTo>
                  <a:lnTo>
                    <a:pt x="14557" y="6814"/>
                  </a:lnTo>
                  <a:lnTo>
                    <a:pt x="14226" y="6966"/>
                  </a:lnTo>
                  <a:lnTo>
                    <a:pt x="13878" y="7064"/>
                  </a:lnTo>
                  <a:lnTo>
                    <a:pt x="13521" y="7108"/>
                  </a:lnTo>
                  <a:lnTo>
                    <a:pt x="13137" y="7091"/>
                  </a:lnTo>
                  <a:lnTo>
                    <a:pt x="12735" y="7001"/>
                  </a:lnTo>
                  <a:lnTo>
                    <a:pt x="12315" y="6849"/>
                  </a:lnTo>
                  <a:lnTo>
                    <a:pt x="11869" y="6608"/>
                  </a:lnTo>
                  <a:lnTo>
                    <a:pt x="11637" y="6457"/>
                  </a:lnTo>
                  <a:lnTo>
                    <a:pt x="11404" y="6305"/>
                  </a:lnTo>
                  <a:lnTo>
                    <a:pt x="10949" y="6064"/>
                  </a:lnTo>
                  <a:lnTo>
                    <a:pt x="10520" y="5894"/>
                  </a:lnTo>
                  <a:lnTo>
                    <a:pt x="10110" y="5787"/>
                  </a:lnTo>
                  <a:lnTo>
                    <a:pt x="9717" y="5742"/>
                  </a:lnTo>
                  <a:lnTo>
                    <a:pt x="9342" y="5751"/>
                  </a:lnTo>
                  <a:lnTo>
                    <a:pt x="8984" y="5823"/>
                  </a:lnTo>
                  <a:lnTo>
                    <a:pt x="8645" y="5930"/>
                  </a:lnTo>
                  <a:lnTo>
                    <a:pt x="8172" y="6171"/>
                  </a:lnTo>
                  <a:lnTo>
                    <a:pt x="7582" y="6626"/>
                  </a:lnTo>
                  <a:lnTo>
                    <a:pt x="7047" y="7171"/>
                  </a:lnTo>
                  <a:lnTo>
                    <a:pt x="6555" y="7787"/>
                  </a:lnTo>
                  <a:lnTo>
                    <a:pt x="5886" y="8752"/>
                  </a:lnTo>
                  <a:lnTo>
                    <a:pt x="5287" y="9627"/>
                  </a:lnTo>
                  <a:lnTo>
                    <a:pt x="4903" y="10109"/>
                  </a:lnTo>
                  <a:lnTo>
                    <a:pt x="4528" y="10466"/>
                  </a:lnTo>
                  <a:lnTo>
                    <a:pt x="4252" y="10618"/>
                  </a:lnTo>
                  <a:lnTo>
                    <a:pt x="4064" y="10663"/>
                  </a:lnTo>
                  <a:lnTo>
                    <a:pt x="3876" y="10645"/>
                  </a:lnTo>
                  <a:lnTo>
                    <a:pt x="3680" y="10582"/>
                  </a:lnTo>
                  <a:lnTo>
                    <a:pt x="3484" y="10448"/>
                  </a:lnTo>
                  <a:lnTo>
                    <a:pt x="3287" y="10243"/>
                  </a:lnTo>
                  <a:lnTo>
                    <a:pt x="3189" y="10109"/>
                  </a:lnTo>
                  <a:lnTo>
                    <a:pt x="2957" y="9814"/>
                  </a:lnTo>
                  <a:lnTo>
                    <a:pt x="2501" y="9394"/>
                  </a:lnTo>
                  <a:lnTo>
                    <a:pt x="2171" y="9216"/>
                  </a:lnTo>
                  <a:lnTo>
                    <a:pt x="1957" y="9144"/>
                  </a:lnTo>
                  <a:lnTo>
                    <a:pt x="1751" y="9127"/>
                  </a:lnTo>
                  <a:lnTo>
                    <a:pt x="1546" y="9153"/>
                  </a:lnTo>
                  <a:lnTo>
                    <a:pt x="1242" y="9278"/>
                  </a:lnTo>
                  <a:lnTo>
                    <a:pt x="858" y="9591"/>
                  </a:lnTo>
                  <a:lnTo>
                    <a:pt x="501" y="10073"/>
                  </a:lnTo>
                  <a:lnTo>
                    <a:pt x="162" y="10716"/>
                  </a:lnTo>
                  <a:lnTo>
                    <a:pt x="1" y="11091"/>
                  </a:lnTo>
                  <a:lnTo>
                    <a:pt x="46" y="12359"/>
                  </a:lnTo>
                  <a:lnTo>
                    <a:pt x="188" y="14181"/>
                  </a:lnTo>
                  <a:lnTo>
                    <a:pt x="331" y="15351"/>
                  </a:lnTo>
                  <a:lnTo>
                    <a:pt x="510" y="16467"/>
                  </a:lnTo>
                  <a:lnTo>
                    <a:pt x="724" y="17539"/>
                  </a:lnTo>
                  <a:lnTo>
                    <a:pt x="983" y="18539"/>
                  </a:lnTo>
                  <a:lnTo>
                    <a:pt x="1287" y="19476"/>
                  </a:lnTo>
                  <a:lnTo>
                    <a:pt x="1635" y="20334"/>
                  </a:lnTo>
                  <a:lnTo>
                    <a:pt x="2037" y="21111"/>
                  </a:lnTo>
                  <a:lnTo>
                    <a:pt x="2492" y="21798"/>
                  </a:lnTo>
                  <a:lnTo>
                    <a:pt x="2992" y="22388"/>
                  </a:lnTo>
                  <a:lnTo>
                    <a:pt x="3546" y="22870"/>
                  </a:lnTo>
                  <a:lnTo>
                    <a:pt x="4162" y="23245"/>
                  </a:lnTo>
                  <a:lnTo>
                    <a:pt x="4841" y="23504"/>
                  </a:lnTo>
                  <a:lnTo>
                    <a:pt x="5573" y="23638"/>
                  </a:lnTo>
                  <a:lnTo>
                    <a:pt x="5966" y="23647"/>
                  </a:lnTo>
                  <a:lnTo>
                    <a:pt x="6368" y="23638"/>
                  </a:lnTo>
                  <a:lnTo>
                    <a:pt x="7073" y="23486"/>
                  </a:lnTo>
                  <a:lnTo>
                    <a:pt x="7699" y="23200"/>
                  </a:lnTo>
                  <a:lnTo>
                    <a:pt x="8252" y="22780"/>
                  </a:lnTo>
                  <a:lnTo>
                    <a:pt x="8752" y="22263"/>
                  </a:lnTo>
                  <a:lnTo>
                    <a:pt x="9217" y="21646"/>
                  </a:lnTo>
                  <a:lnTo>
                    <a:pt x="9868" y="20575"/>
                  </a:lnTo>
                  <a:lnTo>
                    <a:pt x="10735" y="18941"/>
                  </a:lnTo>
                  <a:lnTo>
                    <a:pt x="11476" y="17619"/>
                  </a:lnTo>
                  <a:lnTo>
                    <a:pt x="12021" y="16726"/>
                  </a:lnTo>
                  <a:lnTo>
                    <a:pt x="12637" y="15833"/>
                  </a:lnTo>
                  <a:lnTo>
                    <a:pt x="13342" y="14958"/>
                  </a:lnTo>
                  <a:lnTo>
                    <a:pt x="14137" y="14118"/>
                  </a:lnTo>
                  <a:lnTo>
                    <a:pt x="15048" y="13315"/>
                  </a:lnTo>
                  <a:lnTo>
                    <a:pt x="15566" y="12940"/>
                  </a:lnTo>
                  <a:lnTo>
                    <a:pt x="16370" y="12395"/>
                  </a:lnTo>
                  <a:lnTo>
                    <a:pt x="17861" y="11520"/>
                  </a:lnTo>
                  <a:lnTo>
                    <a:pt x="19191" y="10761"/>
                  </a:lnTo>
                  <a:lnTo>
                    <a:pt x="20067" y="10136"/>
                  </a:lnTo>
                  <a:lnTo>
                    <a:pt x="20602" y="9662"/>
                  </a:lnTo>
                  <a:lnTo>
                    <a:pt x="21093" y="9109"/>
                  </a:lnTo>
                  <a:lnTo>
                    <a:pt x="21540" y="8448"/>
                  </a:lnTo>
                  <a:lnTo>
                    <a:pt x="21951" y="7671"/>
                  </a:lnTo>
                  <a:lnTo>
                    <a:pt x="22308" y="6742"/>
                  </a:lnTo>
                  <a:lnTo>
                    <a:pt x="22620" y="5644"/>
                  </a:lnTo>
                  <a:lnTo>
                    <a:pt x="22879" y="4349"/>
                  </a:lnTo>
                  <a:lnTo>
                    <a:pt x="23103" y="2840"/>
                  </a:lnTo>
                  <a:lnTo>
                    <a:pt x="23272" y="1090"/>
                  </a:lnTo>
                  <a:lnTo>
                    <a:pt x="23344" y="98"/>
                  </a:lnTo>
                  <a:lnTo>
                    <a:pt x="23049" y="45"/>
                  </a:lnTo>
                  <a:lnTo>
                    <a:pt x="22504" y="0"/>
                  </a:lnTo>
                  <a:close/>
                </a:path>
              </a:pathLst>
            </a:custGeom>
            <a:solidFill>
              <a:srgbClr val="FFA1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19"/>
            <p:cNvSpPr/>
            <p:nvPr/>
          </p:nvSpPr>
          <p:spPr>
            <a:xfrm>
              <a:off x="5135353" y="2781023"/>
              <a:ext cx="1256082" cy="1272386"/>
            </a:xfrm>
            <a:custGeom>
              <a:avLst/>
              <a:gdLst/>
              <a:ahLst/>
              <a:cxnLst/>
              <a:rect l="l" t="t" r="r" b="b"/>
              <a:pathLst>
                <a:path w="23344" h="23647" extrusionOk="0">
                  <a:moveTo>
                    <a:pt x="22504" y="0"/>
                  </a:moveTo>
                  <a:lnTo>
                    <a:pt x="21978" y="9"/>
                  </a:lnTo>
                  <a:lnTo>
                    <a:pt x="21486" y="89"/>
                  </a:lnTo>
                  <a:lnTo>
                    <a:pt x="21031" y="214"/>
                  </a:lnTo>
                  <a:lnTo>
                    <a:pt x="20584" y="393"/>
                  </a:lnTo>
                  <a:lnTo>
                    <a:pt x="20174" y="625"/>
                  </a:lnTo>
                  <a:lnTo>
                    <a:pt x="19781" y="884"/>
                  </a:lnTo>
                  <a:lnTo>
                    <a:pt x="19227" y="1349"/>
                  </a:lnTo>
                  <a:lnTo>
                    <a:pt x="18548" y="2054"/>
                  </a:lnTo>
                  <a:lnTo>
                    <a:pt x="17611" y="3251"/>
                  </a:lnTo>
                  <a:lnTo>
                    <a:pt x="16477" y="4876"/>
                  </a:lnTo>
                  <a:lnTo>
                    <a:pt x="15619" y="5930"/>
                  </a:lnTo>
                  <a:lnTo>
                    <a:pt x="15030" y="6501"/>
                  </a:lnTo>
                  <a:lnTo>
                    <a:pt x="14557" y="6814"/>
                  </a:lnTo>
                  <a:lnTo>
                    <a:pt x="14226" y="6966"/>
                  </a:lnTo>
                  <a:lnTo>
                    <a:pt x="13878" y="7064"/>
                  </a:lnTo>
                  <a:lnTo>
                    <a:pt x="13521" y="7108"/>
                  </a:lnTo>
                  <a:lnTo>
                    <a:pt x="13137" y="7091"/>
                  </a:lnTo>
                  <a:lnTo>
                    <a:pt x="12735" y="7001"/>
                  </a:lnTo>
                  <a:lnTo>
                    <a:pt x="12315" y="6849"/>
                  </a:lnTo>
                  <a:lnTo>
                    <a:pt x="11869" y="6608"/>
                  </a:lnTo>
                  <a:lnTo>
                    <a:pt x="11637" y="6457"/>
                  </a:lnTo>
                  <a:lnTo>
                    <a:pt x="11404" y="6305"/>
                  </a:lnTo>
                  <a:lnTo>
                    <a:pt x="10949" y="6064"/>
                  </a:lnTo>
                  <a:lnTo>
                    <a:pt x="10520" y="5894"/>
                  </a:lnTo>
                  <a:lnTo>
                    <a:pt x="10110" y="5787"/>
                  </a:lnTo>
                  <a:lnTo>
                    <a:pt x="9717" y="5742"/>
                  </a:lnTo>
                  <a:lnTo>
                    <a:pt x="9342" y="5751"/>
                  </a:lnTo>
                  <a:lnTo>
                    <a:pt x="8984" y="5823"/>
                  </a:lnTo>
                  <a:lnTo>
                    <a:pt x="8645" y="5930"/>
                  </a:lnTo>
                  <a:lnTo>
                    <a:pt x="8172" y="6171"/>
                  </a:lnTo>
                  <a:lnTo>
                    <a:pt x="7582" y="6626"/>
                  </a:lnTo>
                  <a:lnTo>
                    <a:pt x="7047" y="7171"/>
                  </a:lnTo>
                  <a:lnTo>
                    <a:pt x="6555" y="7787"/>
                  </a:lnTo>
                  <a:lnTo>
                    <a:pt x="5886" y="8752"/>
                  </a:lnTo>
                  <a:lnTo>
                    <a:pt x="5287" y="9627"/>
                  </a:lnTo>
                  <a:lnTo>
                    <a:pt x="4903" y="10109"/>
                  </a:lnTo>
                  <a:lnTo>
                    <a:pt x="4528" y="10466"/>
                  </a:lnTo>
                  <a:lnTo>
                    <a:pt x="4252" y="10618"/>
                  </a:lnTo>
                  <a:lnTo>
                    <a:pt x="4064" y="10663"/>
                  </a:lnTo>
                  <a:lnTo>
                    <a:pt x="3876" y="10645"/>
                  </a:lnTo>
                  <a:lnTo>
                    <a:pt x="3680" y="10582"/>
                  </a:lnTo>
                  <a:lnTo>
                    <a:pt x="3484" y="10448"/>
                  </a:lnTo>
                  <a:lnTo>
                    <a:pt x="3287" y="10243"/>
                  </a:lnTo>
                  <a:lnTo>
                    <a:pt x="3189" y="10109"/>
                  </a:lnTo>
                  <a:lnTo>
                    <a:pt x="2957" y="9814"/>
                  </a:lnTo>
                  <a:lnTo>
                    <a:pt x="2501" y="9394"/>
                  </a:lnTo>
                  <a:lnTo>
                    <a:pt x="2171" y="9216"/>
                  </a:lnTo>
                  <a:lnTo>
                    <a:pt x="1957" y="9144"/>
                  </a:lnTo>
                  <a:lnTo>
                    <a:pt x="1751" y="9127"/>
                  </a:lnTo>
                  <a:lnTo>
                    <a:pt x="1546" y="9153"/>
                  </a:lnTo>
                  <a:lnTo>
                    <a:pt x="1242" y="9278"/>
                  </a:lnTo>
                  <a:lnTo>
                    <a:pt x="858" y="9591"/>
                  </a:lnTo>
                  <a:lnTo>
                    <a:pt x="501" y="10073"/>
                  </a:lnTo>
                  <a:lnTo>
                    <a:pt x="162" y="10716"/>
                  </a:lnTo>
                  <a:lnTo>
                    <a:pt x="1" y="11091"/>
                  </a:lnTo>
                  <a:lnTo>
                    <a:pt x="46" y="12359"/>
                  </a:lnTo>
                  <a:lnTo>
                    <a:pt x="188" y="14181"/>
                  </a:lnTo>
                  <a:lnTo>
                    <a:pt x="331" y="15351"/>
                  </a:lnTo>
                  <a:lnTo>
                    <a:pt x="510" y="16467"/>
                  </a:lnTo>
                  <a:lnTo>
                    <a:pt x="724" y="17539"/>
                  </a:lnTo>
                  <a:lnTo>
                    <a:pt x="983" y="18539"/>
                  </a:lnTo>
                  <a:lnTo>
                    <a:pt x="1287" y="19476"/>
                  </a:lnTo>
                  <a:lnTo>
                    <a:pt x="1635" y="20334"/>
                  </a:lnTo>
                  <a:lnTo>
                    <a:pt x="2037" y="21111"/>
                  </a:lnTo>
                  <a:lnTo>
                    <a:pt x="2492" y="21798"/>
                  </a:lnTo>
                  <a:lnTo>
                    <a:pt x="2992" y="22388"/>
                  </a:lnTo>
                  <a:lnTo>
                    <a:pt x="3546" y="22870"/>
                  </a:lnTo>
                  <a:lnTo>
                    <a:pt x="4162" y="23245"/>
                  </a:lnTo>
                  <a:lnTo>
                    <a:pt x="4841" y="23504"/>
                  </a:lnTo>
                  <a:lnTo>
                    <a:pt x="5573" y="23638"/>
                  </a:lnTo>
                  <a:lnTo>
                    <a:pt x="5966" y="23647"/>
                  </a:lnTo>
                  <a:lnTo>
                    <a:pt x="6368" y="23638"/>
                  </a:lnTo>
                  <a:lnTo>
                    <a:pt x="7073" y="23486"/>
                  </a:lnTo>
                  <a:lnTo>
                    <a:pt x="7699" y="23200"/>
                  </a:lnTo>
                  <a:lnTo>
                    <a:pt x="8252" y="22780"/>
                  </a:lnTo>
                  <a:lnTo>
                    <a:pt x="8752" y="22263"/>
                  </a:lnTo>
                  <a:lnTo>
                    <a:pt x="9217" y="21646"/>
                  </a:lnTo>
                  <a:lnTo>
                    <a:pt x="9868" y="20575"/>
                  </a:lnTo>
                  <a:lnTo>
                    <a:pt x="10735" y="18941"/>
                  </a:lnTo>
                  <a:lnTo>
                    <a:pt x="11476" y="17619"/>
                  </a:lnTo>
                  <a:lnTo>
                    <a:pt x="12021" y="16726"/>
                  </a:lnTo>
                  <a:lnTo>
                    <a:pt x="12637" y="15833"/>
                  </a:lnTo>
                  <a:lnTo>
                    <a:pt x="13342" y="14958"/>
                  </a:lnTo>
                  <a:lnTo>
                    <a:pt x="14137" y="14118"/>
                  </a:lnTo>
                  <a:lnTo>
                    <a:pt x="15048" y="13315"/>
                  </a:lnTo>
                  <a:lnTo>
                    <a:pt x="15566" y="12940"/>
                  </a:lnTo>
                  <a:lnTo>
                    <a:pt x="16370" y="12395"/>
                  </a:lnTo>
                  <a:lnTo>
                    <a:pt x="17861" y="11520"/>
                  </a:lnTo>
                  <a:lnTo>
                    <a:pt x="19191" y="10761"/>
                  </a:lnTo>
                  <a:lnTo>
                    <a:pt x="20067" y="10136"/>
                  </a:lnTo>
                  <a:lnTo>
                    <a:pt x="20602" y="9662"/>
                  </a:lnTo>
                  <a:lnTo>
                    <a:pt x="21093" y="9109"/>
                  </a:lnTo>
                  <a:lnTo>
                    <a:pt x="21540" y="8448"/>
                  </a:lnTo>
                  <a:lnTo>
                    <a:pt x="21951" y="7671"/>
                  </a:lnTo>
                  <a:lnTo>
                    <a:pt x="22308" y="6742"/>
                  </a:lnTo>
                  <a:lnTo>
                    <a:pt x="22620" y="5644"/>
                  </a:lnTo>
                  <a:lnTo>
                    <a:pt x="22879" y="4349"/>
                  </a:lnTo>
                  <a:lnTo>
                    <a:pt x="23103" y="2840"/>
                  </a:lnTo>
                  <a:lnTo>
                    <a:pt x="23272" y="1090"/>
                  </a:lnTo>
                  <a:lnTo>
                    <a:pt x="23344" y="98"/>
                  </a:lnTo>
                  <a:lnTo>
                    <a:pt x="23049" y="45"/>
                  </a:lnTo>
                  <a:lnTo>
                    <a:pt x="2250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19"/>
            <p:cNvSpPr/>
            <p:nvPr/>
          </p:nvSpPr>
          <p:spPr>
            <a:xfrm>
              <a:off x="6856966" y="2614760"/>
              <a:ext cx="1261409" cy="1438651"/>
            </a:xfrm>
            <a:custGeom>
              <a:avLst/>
              <a:gdLst/>
              <a:ahLst/>
              <a:cxnLst/>
              <a:rect l="l" t="t" r="r" b="b"/>
              <a:pathLst>
                <a:path w="23443" h="26737" extrusionOk="0">
                  <a:moveTo>
                    <a:pt x="4082" y="0"/>
                  </a:moveTo>
                  <a:lnTo>
                    <a:pt x="3287" y="134"/>
                  </a:lnTo>
                  <a:lnTo>
                    <a:pt x="2867" y="259"/>
                  </a:lnTo>
                  <a:lnTo>
                    <a:pt x="2439" y="411"/>
                  </a:lnTo>
                  <a:lnTo>
                    <a:pt x="1653" y="742"/>
                  </a:lnTo>
                  <a:lnTo>
                    <a:pt x="617" y="1277"/>
                  </a:lnTo>
                  <a:lnTo>
                    <a:pt x="1" y="1644"/>
                  </a:lnTo>
                  <a:lnTo>
                    <a:pt x="55" y="2778"/>
                  </a:lnTo>
                  <a:lnTo>
                    <a:pt x="197" y="4796"/>
                  </a:lnTo>
                  <a:lnTo>
                    <a:pt x="394" y="6537"/>
                  </a:lnTo>
                  <a:lnTo>
                    <a:pt x="644" y="8020"/>
                  </a:lnTo>
                  <a:lnTo>
                    <a:pt x="948" y="9279"/>
                  </a:lnTo>
                  <a:lnTo>
                    <a:pt x="1296" y="10332"/>
                  </a:lnTo>
                  <a:lnTo>
                    <a:pt x="1698" y="11216"/>
                  </a:lnTo>
                  <a:lnTo>
                    <a:pt x="2144" y="11958"/>
                  </a:lnTo>
                  <a:lnTo>
                    <a:pt x="2644" y="12574"/>
                  </a:lnTo>
                  <a:lnTo>
                    <a:pt x="3189" y="13092"/>
                  </a:lnTo>
                  <a:lnTo>
                    <a:pt x="3778" y="13547"/>
                  </a:lnTo>
                  <a:lnTo>
                    <a:pt x="4421" y="13958"/>
                  </a:lnTo>
                  <a:lnTo>
                    <a:pt x="5457" y="14556"/>
                  </a:lnTo>
                  <a:lnTo>
                    <a:pt x="6609" y="15217"/>
                  </a:lnTo>
                  <a:lnTo>
                    <a:pt x="7431" y="15735"/>
                  </a:lnTo>
                  <a:lnTo>
                    <a:pt x="7859" y="16030"/>
                  </a:lnTo>
                  <a:lnTo>
                    <a:pt x="8368" y="16405"/>
                  </a:lnTo>
                  <a:lnTo>
                    <a:pt x="9279" y="17208"/>
                  </a:lnTo>
                  <a:lnTo>
                    <a:pt x="10083" y="18048"/>
                  </a:lnTo>
                  <a:lnTo>
                    <a:pt x="10779" y="18923"/>
                  </a:lnTo>
                  <a:lnTo>
                    <a:pt x="11405" y="19816"/>
                  </a:lnTo>
                  <a:lnTo>
                    <a:pt x="11949" y="20709"/>
                  </a:lnTo>
                  <a:lnTo>
                    <a:pt x="12682" y="22031"/>
                  </a:lnTo>
                  <a:lnTo>
                    <a:pt x="13557" y="23665"/>
                  </a:lnTo>
                  <a:lnTo>
                    <a:pt x="14209" y="24736"/>
                  </a:lnTo>
                  <a:lnTo>
                    <a:pt x="14664" y="25353"/>
                  </a:lnTo>
                  <a:lnTo>
                    <a:pt x="15164" y="25870"/>
                  </a:lnTo>
                  <a:lnTo>
                    <a:pt x="15727" y="26290"/>
                  </a:lnTo>
                  <a:lnTo>
                    <a:pt x="16343" y="26576"/>
                  </a:lnTo>
                  <a:lnTo>
                    <a:pt x="17057" y="26728"/>
                  </a:lnTo>
                  <a:lnTo>
                    <a:pt x="17450" y="26737"/>
                  </a:lnTo>
                  <a:lnTo>
                    <a:pt x="17673" y="26737"/>
                  </a:lnTo>
                  <a:lnTo>
                    <a:pt x="18102" y="26692"/>
                  </a:lnTo>
                  <a:lnTo>
                    <a:pt x="18513" y="26612"/>
                  </a:lnTo>
                  <a:lnTo>
                    <a:pt x="18897" y="26487"/>
                  </a:lnTo>
                  <a:lnTo>
                    <a:pt x="19450" y="26237"/>
                  </a:lnTo>
                  <a:lnTo>
                    <a:pt x="20111" y="25772"/>
                  </a:lnTo>
                  <a:lnTo>
                    <a:pt x="20710" y="25165"/>
                  </a:lnTo>
                  <a:lnTo>
                    <a:pt x="21236" y="24442"/>
                  </a:lnTo>
                  <a:lnTo>
                    <a:pt x="21701" y="23602"/>
                  </a:lnTo>
                  <a:lnTo>
                    <a:pt x="22103" y="22647"/>
                  </a:lnTo>
                  <a:lnTo>
                    <a:pt x="22442" y="21611"/>
                  </a:lnTo>
                  <a:lnTo>
                    <a:pt x="22737" y="20477"/>
                  </a:lnTo>
                  <a:lnTo>
                    <a:pt x="22969" y="19271"/>
                  </a:lnTo>
                  <a:lnTo>
                    <a:pt x="23147" y="17994"/>
                  </a:lnTo>
                  <a:lnTo>
                    <a:pt x="23281" y="16664"/>
                  </a:lnTo>
                  <a:lnTo>
                    <a:pt x="23380" y="15288"/>
                  </a:lnTo>
                  <a:lnTo>
                    <a:pt x="23442" y="13154"/>
                  </a:lnTo>
                  <a:lnTo>
                    <a:pt x="23424" y="11699"/>
                  </a:lnTo>
                  <a:lnTo>
                    <a:pt x="23147" y="11850"/>
                  </a:lnTo>
                  <a:lnTo>
                    <a:pt x="22576" y="12217"/>
                  </a:lnTo>
                  <a:lnTo>
                    <a:pt x="21736" y="12842"/>
                  </a:lnTo>
                  <a:lnTo>
                    <a:pt x="20647" y="13726"/>
                  </a:lnTo>
                  <a:lnTo>
                    <a:pt x="19629" y="14512"/>
                  </a:lnTo>
                  <a:lnTo>
                    <a:pt x="18932" y="14931"/>
                  </a:lnTo>
                  <a:lnTo>
                    <a:pt x="18504" y="15101"/>
                  </a:lnTo>
                  <a:lnTo>
                    <a:pt x="18102" y="15155"/>
                  </a:lnTo>
                  <a:lnTo>
                    <a:pt x="17745" y="15074"/>
                  </a:lnTo>
                  <a:lnTo>
                    <a:pt x="17423" y="14842"/>
                  </a:lnTo>
                  <a:lnTo>
                    <a:pt x="17146" y="14431"/>
                  </a:lnTo>
                  <a:lnTo>
                    <a:pt x="16914" y="13833"/>
                  </a:lnTo>
                  <a:lnTo>
                    <a:pt x="16736" y="13011"/>
                  </a:lnTo>
                  <a:lnTo>
                    <a:pt x="16673" y="12511"/>
                  </a:lnTo>
                  <a:lnTo>
                    <a:pt x="16629" y="12145"/>
                  </a:lnTo>
                  <a:lnTo>
                    <a:pt x="16495" y="11502"/>
                  </a:lnTo>
                  <a:lnTo>
                    <a:pt x="16316" y="10931"/>
                  </a:lnTo>
                  <a:lnTo>
                    <a:pt x="16102" y="10448"/>
                  </a:lnTo>
                  <a:lnTo>
                    <a:pt x="15843" y="10029"/>
                  </a:lnTo>
                  <a:lnTo>
                    <a:pt x="15557" y="9680"/>
                  </a:lnTo>
                  <a:lnTo>
                    <a:pt x="15244" y="9386"/>
                  </a:lnTo>
                  <a:lnTo>
                    <a:pt x="14905" y="9163"/>
                  </a:lnTo>
                  <a:lnTo>
                    <a:pt x="14539" y="8984"/>
                  </a:lnTo>
                  <a:lnTo>
                    <a:pt x="14155" y="8850"/>
                  </a:lnTo>
                  <a:lnTo>
                    <a:pt x="13548" y="8734"/>
                  </a:lnTo>
                  <a:lnTo>
                    <a:pt x="12708" y="8698"/>
                  </a:lnTo>
                  <a:lnTo>
                    <a:pt x="11860" y="8779"/>
                  </a:lnTo>
                  <a:lnTo>
                    <a:pt x="10628" y="8993"/>
                  </a:lnTo>
                  <a:lnTo>
                    <a:pt x="9538" y="9234"/>
                  </a:lnTo>
                  <a:lnTo>
                    <a:pt x="8931" y="9332"/>
                  </a:lnTo>
                  <a:lnTo>
                    <a:pt x="8449" y="9350"/>
                  </a:lnTo>
                  <a:lnTo>
                    <a:pt x="8208" y="9270"/>
                  </a:lnTo>
                  <a:lnTo>
                    <a:pt x="8092" y="9171"/>
                  </a:lnTo>
                  <a:lnTo>
                    <a:pt x="8029" y="9029"/>
                  </a:lnTo>
                  <a:lnTo>
                    <a:pt x="8020" y="8841"/>
                  </a:lnTo>
                  <a:lnTo>
                    <a:pt x="8100" y="8457"/>
                  </a:lnTo>
                  <a:lnTo>
                    <a:pt x="8252" y="8118"/>
                  </a:lnTo>
                  <a:lnTo>
                    <a:pt x="8413" y="7743"/>
                  </a:lnTo>
                  <a:lnTo>
                    <a:pt x="8645" y="6975"/>
                  </a:lnTo>
                  <a:lnTo>
                    <a:pt x="8779" y="6198"/>
                  </a:lnTo>
                  <a:lnTo>
                    <a:pt x="8815" y="5412"/>
                  </a:lnTo>
                  <a:lnTo>
                    <a:pt x="8761" y="4626"/>
                  </a:lnTo>
                  <a:lnTo>
                    <a:pt x="8627" y="3867"/>
                  </a:lnTo>
                  <a:lnTo>
                    <a:pt x="8404" y="3144"/>
                  </a:lnTo>
                  <a:lnTo>
                    <a:pt x="8100" y="2465"/>
                  </a:lnTo>
                  <a:lnTo>
                    <a:pt x="7725" y="1840"/>
                  </a:lnTo>
                  <a:lnTo>
                    <a:pt x="7270" y="1286"/>
                  </a:lnTo>
                  <a:lnTo>
                    <a:pt x="6752" y="813"/>
                  </a:lnTo>
                  <a:lnTo>
                    <a:pt x="6172" y="438"/>
                  </a:lnTo>
                  <a:lnTo>
                    <a:pt x="5529" y="170"/>
                  </a:lnTo>
                  <a:lnTo>
                    <a:pt x="4832" y="18"/>
                  </a:lnTo>
                  <a:lnTo>
                    <a:pt x="4082" y="0"/>
                  </a:lnTo>
                  <a:close/>
                </a:path>
              </a:pathLst>
            </a:custGeom>
            <a:solidFill>
              <a:srgbClr val="FFA1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19"/>
            <p:cNvSpPr/>
            <p:nvPr/>
          </p:nvSpPr>
          <p:spPr>
            <a:xfrm>
              <a:off x="6856966" y="2614760"/>
              <a:ext cx="1261409" cy="1438651"/>
            </a:xfrm>
            <a:custGeom>
              <a:avLst/>
              <a:gdLst/>
              <a:ahLst/>
              <a:cxnLst/>
              <a:rect l="l" t="t" r="r" b="b"/>
              <a:pathLst>
                <a:path w="23443" h="26737" extrusionOk="0">
                  <a:moveTo>
                    <a:pt x="4082" y="0"/>
                  </a:moveTo>
                  <a:lnTo>
                    <a:pt x="3287" y="134"/>
                  </a:lnTo>
                  <a:lnTo>
                    <a:pt x="2867" y="259"/>
                  </a:lnTo>
                  <a:lnTo>
                    <a:pt x="2439" y="411"/>
                  </a:lnTo>
                  <a:lnTo>
                    <a:pt x="1653" y="742"/>
                  </a:lnTo>
                  <a:lnTo>
                    <a:pt x="617" y="1277"/>
                  </a:lnTo>
                  <a:lnTo>
                    <a:pt x="1" y="1644"/>
                  </a:lnTo>
                  <a:lnTo>
                    <a:pt x="55" y="2778"/>
                  </a:lnTo>
                  <a:lnTo>
                    <a:pt x="197" y="4796"/>
                  </a:lnTo>
                  <a:lnTo>
                    <a:pt x="394" y="6537"/>
                  </a:lnTo>
                  <a:lnTo>
                    <a:pt x="644" y="8020"/>
                  </a:lnTo>
                  <a:lnTo>
                    <a:pt x="948" y="9279"/>
                  </a:lnTo>
                  <a:lnTo>
                    <a:pt x="1296" y="10332"/>
                  </a:lnTo>
                  <a:lnTo>
                    <a:pt x="1698" y="11216"/>
                  </a:lnTo>
                  <a:lnTo>
                    <a:pt x="2144" y="11958"/>
                  </a:lnTo>
                  <a:lnTo>
                    <a:pt x="2644" y="12574"/>
                  </a:lnTo>
                  <a:lnTo>
                    <a:pt x="3189" y="13092"/>
                  </a:lnTo>
                  <a:lnTo>
                    <a:pt x="3778" y="13547"/>
                  </a:lnTo>
                  <a:lnTo>
                    <a:pt x="4421" y="13958"/>
                  </a:lnTo>
                  <a:lnTo>
                    <a:pt x="5457" y="14556"/>
                  </a:lnTo>
                  <a:lnTo>
                    <a:pt x="6609" y="15217"/>
                  </a:lnTo>
                  <a:lnTo>
                    <a:pt x="7431" y="15735"/>
                  </a:lnTo>
                  <a:lnTo>
                    <a:pt x="7859" y="16030"/>
                  </a:lnTo>
                  <a:lnTo>
                    <a:pt x="8368" y="16405"/>
                  </a:lnTo>
                  <a:lnTo>
                    <a:pt x="9279" y="17208"/>
                  </a:lnTo>
                  <a:lnTo>
                    <a:pt x="10083" y="18048"/>
                  </a:lnTo>
                  <a:lnTo>
                    <a:pt x="10779" y="18923"/>
                  </a:lnTo>
                  <a:lnTo>
                    <a:pt x="11405" y="19816"/>
                  </a:lnTo>
                  <a:lnTo>
                    <a:pt x="11949" y="20709"/>
                  </a:lnTo>
                  <a:lnTo>
                    <a:pt x="12682" y="22031"/>
                  </a:lnTo>
                  <a:lnTo>
                    <a:pt x="13557" y="23665"/>
                  </a:lnTo>
                  <a:lnTo>
                    <a:pt x="14209" y="24736"/>
                  </a:lnTo>
                  <a:lnTo>
                    <a:pt x="14664" y="25353"/>
                  </a:lnTo>
                  <a:lnTo>
                    <a:pt x="15164" y="25870"/>
                  </a:lnTo>
                  <a:lnTo>
                    <a:pt x="15727" y="26290"/>
                  </a:lnTo>
                  <a:lnTo>
                    <a:pt x="16343" y="26576"/>
                  </a:lnTo>
                  <a:lnTo>
                    <a:pt x="17057" y="26728"/>
                  </a:lnTo>
                  <a:lnTo>
                    <a:pt x="17450" y="26737"/>
                  </a:lnTo>
                  <a:lnTo>
                    <a:pt x="17673" y="26737"/>
                  </a:lnTo>
                  <a:lnTo>
                    <a:pt x="18102" y="26692"/>
                  </a:lnTo>
                  <a:lnTo>
                    <a:pt x="18513" y="26612"/>
                  </a:lnTo>
                  <a:lnTo>
                    <a:pt x="18897" y="26487"/>
                  </a:lnTo>
                  <a:lnTo>
                    <a:pt x="19450" y="26237"/>
                  </a:lnTo>
                  <a:lnTo>
                    <a:pt x="20111" y="25772"/>
                  </a:lnTo>
                  <a:lnTo>
                    <a:pt x="20710" y="25165"/>
                  </a:lnTo>
                  <a:lnTo>
                    <a:pt x="21236" y="24442"/>
                  </a:lnTo>
                  <a:lnTo>
                    <a:pt x="21701" y="23602"/>
                  </a:lnTo>
                  <a:lnTo>
                    <a:pt x="22103" y="22647"/>
                  </a:lnTo>
                  <a:lnTo>
                    <a:pt x="22442" y="21611"/>
                  </a:lnTo>
                  <a:lnTo>
                    <a:pt x="22737" y="20477"/>
                  </a:lnTo>
                  <a:lnTo>
                    <a:pt x="22969" y="19271"/>
                  </a:lnTo>
                  <a:lnTo>
                    <a:pt x="23147" y="17994"/>
                  </a:lnTo>
                  <a:lnTo>
                    <a:pt x="23281" y="16664"/>
                  </a:lnTo>
                  <a:lnTo>
                    <a:pt x="23380" y="15288"/>
                  </a:lnTo>
                  <a:lnTo>
                    <a:pt x="23442" y="13154"/>
                  </a:lnTo>
                  <a:lnTo>
                    <a:pt x="23424" y="11699"/>
                  </a:lnTo>
                  <a:lnTo>
                    <a:pt x="23147" y="11850"/>
                  </a:lnTo>
                  <a:lnTo>
                    <a:pt x="22576" y="12217"/>
                  </a:lnTo>
                  <a:lnTo>
                    <a:pt x="21736" y="12842"/>
                  </a:lnTo>
                  <a:lnTo>
                    <a:pt x="20647" y="13726"/>
                  </a:lnTo>
                  <a:lnTo>
                    <a:pt x="19629" y="14512"/>
                  </a:lnTo>
                  <a:lnTo>
                    <a:pt x="18932" y="14931"/>
                  </a:lnTo>
                  <a:lnTo>
                    <a:pt x="18504" y="15101"/>
                  </a:lnTo>
                  <a:lnTo>
                    <a:pt x="18102" y="15155"/>
                  </a:lnTo>
                  <a:lnTo>
                    <a:pt x="17745" y="15074"/>
                  </a:lnTo>
                  <a:lnTo>
                    <a:pt x="17423" y="14842"/>
                  </a:lnTo>
                  <a:lnTo>
                    <a:pt x="17146" y="14431"/>
                  </a:lnTo>
                  <a:lnTo>
                    <a:pt x="16914" y="13833"/>
                  </a:lnTo>
                  <a:lnTo>
                    <a:pt x="16736" y="13011"/>
                  </a:lnTo>
                  <a:lnTo>
                    <a:pt x="16673" y="12511"/>
                  </a:lnTo>
                  <a:lnTo>
                    <a:pt x="16629" y="12145"/>
                  </a:lnTo>
                  <a:lnTo>
                    <a:pt x="16495" y="11502"/>
                  </a:lnTo>
                  <a:lnTo>
                    <a:pt x="16316" y="10931"/>
                  </a:lnTo>
                  <a:lnTo>
                    <a:pt x="16102" y="10448"/>
                  </a:lnTo>
                  <a:lnTo>
                    <a:pt x="15843" y="10029"/>
                  </a:lnTo>
                  <a:lnTo>
                    <a:pt x="15557" y="9680"/>
                  </a:lnTo>
                  <a:lnTo>
                    <a:pt x="15244" y="9386"/>
                  </a:lnTo>
                  <a:lnTo>
                    <a:pt x="14905" y="9163"/>
                  </a:lnTo>
                  <a:lnTo>
                    <a:pt x="14539" y="8984"/>
                  </a:lnTo>
                  <a:lnTo>
                    <a:pt x="14155" y="8850"/>
                  </a:lnTo>
                  <a:lnTo>
                    <a:pt x="13548" y="8734"/>
                  </a:lnTo>
                  <a:lnTo>
                    <a:pt x="12708" y="8698"/>
                  </a:lnTo>
                  <a:lnTo>
                    <a:pt x="11860" y="8779"/>
                  </a:lnTo>
                  <a:lnTo>
                    <a:pt x="10628" y="8993"/>
                  </a:lnTo>
                  <a:lnTo>
                    <a:pt x="9538" y="9234"/>
                  </a:lnTo>
                  <a:lnTo>
                    <a:pt x="8931" y="9332"/>
                  </a:lnTo>
                  <a:lnTo>
                    <a:pt x="8449" y="9350"/>
                  </a:lnTo>
                  <a:lnTo>
                    <a:pt x="8208" y="9270"/>
                  </a:lnTo>
                  <a:lnTo>
                    <a:pt x="8092" y="9171"/>
                  </a:lnTo>
                  <a:lnTo>
                    <a:pt x="8029" y="9029"/>
                  </a:lnTo>
                  <a:lnTo>
                    <a:pt x="8020" y="8841"/>
                  </a:lnTo>
                  <a:lnTo>
                    <a:pt x="8100" y="8457"/>
                  </a:lnTo>
                  <a:lnTo>
                    <a:pt x="8252" y="8118"/>
                  </a:lnTo>
                  <a:lnTo>
                    <a:pt x="8413" y="7743"/>
                  </a:lnTo>
                  <a:lnTo>
                    <a:pt x="8645" y="6975"/>
                  </a:lnTo>
                  <a:lnTo>
                    <a:pt x="8779" y="6198"/>
                  </a:lnTo>
                  <a:lnTo>
                    <a:pt x="8815" y="5412"/>
                  </a:lnTo>
                  <a:lnTo>
                    <a:pt x="8761" y="4626"/>
                  </a:lnTo>
                  <a:lnTo>
                    <a:pt x="8627" y="3867"/>
                  </a:lnTo>
                  <a:lnTo>
                    <a:pt x="8404" y="3144"/>
                  </a:lnTo>
                  <a:lnTo>
                    <a:pt x="8100" y="2465"/>
                  </a:lnTo>
                  <a:lnTo>
                    <a:pt x="7725" y="1840"/>
                  </a:lnTo>
                  <a:lnTo>
                    <a:pt x="7270" y="1286"/>
                  </a:lnTo>
                  <a:lnTo>
                    <a:pt x="6752" y="813"/>
                  </a:lnTo>
                  <a:lnTo>
                    <a:pt x="6172" y="438"/>
                  </a:lnTo>
                  <a:lnTo>
                    <a:pt x="5529" y="170"/>
                  </a:lnTo>
                  <a:lnTo>
                    <a:pt x="4832" y="18"/>
                  </a:lnTo>
                  <a:lnTo>
                    <a:pt x="40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19"/>
            <p:cNvSpPr/>
            <p:nvPr/>
          </p:nvSpPr>
          <p:spPr>
            <a:xfrm>
              <a:off x="6278002" y="2705102"/>
              <a:ext cx="3390" cy="1022"/>
            </a:xfrm>
            <a:custGeom>
              <a:avLst/>
              <a:gdLst/>
              <a:ahLst/>
              <a:cxnLst/>
              <a:rect l="l" t="t" r="r" b="b"/>
              <a:pathLst>
                <a:path w="63" h="19" extrusionOk="0">
                  <a:moveTo>
                    <a:pt x="0" y="0"/>
                  </a:moveTo>
                  <a:lnTo>
                    <a:pt x="27" y="9"/>
                  </a:lnTo>
                  <a:lnTo>
                    <a:pt x="32" y="9"/>
                  </a:lnTo>
                  <a:lnTo>
                    <a:pt x="0" y="0"/>
                  </a:lnTo>
                  <a:close/>
                  <a:moveTo>
                    <a:pt x="32" y="9"/>
                  </a:moveTo>
                  <a:lnTo>
                    <a:pt x="63" y="18"/>
                  </a:lnTo>
                  <a:lnTo>
                    <a:pt x="45" y="9"/>
                  </a:lnTo>
                  <a:close/>
                </a:path>
              </a:pathLst>
            </a:custGeom>
            <a:solidFill>
              <a:srgbClr val="EE3E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19"/>
            <p:cNvSpPr/>
            <p:nvPr/>
          </p:nvSpPr>
          <p:spPr>
            <a:xfrm>
              <a:off x="5290748" y="2913119"/>
              <a:ext cx="1345" cy="1345"/>
            </a:xfrm>
            <a:custGeom>
              <a:avLst/>
              <a:gdLst/>
              <a:ahLst/>
              <a:cxnLst/>
              <a:rect l="l" t="t" r="r" b="b"/>
              <a:pathLst>
                <a:path w="25" h="25" extrusionOk="0">
                  <a:moveTo>
                    <a:pt x="15" y="1"/>
                  </a:moveTo>
                  <a:lnTo>
                    <a:pt x="15" y="10"/>
                  </a:lnTo>
                  <a:lnTo>
                    <a:pt x="24" y="1"/>
                  </a:lnTo>
                  <a:close/>
                  <a:moveTo>
                    <a:pt x="15" y="10"/>
                  </a:moveTo>
                  <a:lnTo>
                    <a:pt x="6" y="19"/>
                  </a:lnTo>
                  <a:lnTo>
                    <a:pt x="1" y="24"/>
                  </a:lnTo>
                  <a:lnTo>
                    <a:pt x="15" y="10"/>
                  </a:lnTo>
                  <a:close/>
                </a:path>
              </a:pathLst>
            </a:custGeom>
            <a:solidFill>
              <a:srgbClr val="EE3E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19"/>
            <p:cNvSpPr/>
            <p:nvPr/>
          </p:nvSpPr>
          <p:spPr>
            <a:xfrm>
              <a:off x="6971360" y="2705102"/>
              <a:ext cx="3390" cy="1022"/>
            </a:xfrm>
            <a:custGeom>
              <a:avLst/>
              <a:gdLst/>
              <a:ahLst/>
              <a:cxnLst/>
              <a:rect l="l" t="t" r="r" b="b"/>
              <a:pathLst>
                <a:path w="63" h="19" extrusionOk="0">
                  <a:moveTo>
                    <a:pt x="63" y="0"/>
                  </a:moveTo>
                  <a:lnTo>
                    <a:pt x="32" y="9"/>
                  </a:lnTo>
                  <a:lnTo>
                    <a:pt x="36" y="9"/>
                  </a:lnTo>
                  <a:lnTo>
                    <a:pt x="63" y="0"/>
                  </a:lnTo>
                  <a:close/>
                  <a:moveTo>
                    <a:pt x="18" y="9"/>
                  </a:moveTo>
                  <a:lnTo>
                    <a:pt x="0" y="18"/>
                  </a:lnTo>
                  <a:lnTo>
                    <a:pt x="32" y="9"/>
                  </a:lnTo>
                  <a:close/>
                </a:path>
              </a:pathLst>
            </a:custGeom>
            <a:solidFill>
              <a:srgbClr val="EE3E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19"/>
            <p:cNvSpPr/>
            <p:nvPr/>
          </p:nvSpPr>
          <p:spPr>
            <a:xfrm>
              <a:off x="7960713" y="2913119"/>
              <a:ext cx="969" cy="1507"/>
            </a:xfrm>
            <a:custGeom>
              <a:avLst/>
              <a:gdLst/>
              <a:ahLst/>
              <a:cxnLst/>
              <a:rect l="l" t="t" r="r" b="b"/>
              <a:pathLst>
                <a:path w="18" h="28" extrusionOk="0">
                  <a:moveTo>
                    <a:pt x="0" y="1"/>
                  </a:moveTo>
                  <a:lnTo>
                    <a:pt x="0" y="10"/>
                  </a:lnTo>
                  <a:lnTo>
                    <a:pt x="9" y="19"/>
                  </a:lnTo>
                  <a:lnTo>
                    <a:pt x="18" y="28"/>
                  </a:lnTo>
                  <a:lnTo>
                    <a:pt x="9" y="10"/>
                  </a:lnTo>
                  <a:lnTo>
                    <a:pt x="0" y="1"/>
                  </a:lnTo>
                  <a:close/>
                </a:path>
              </a:pathLst>
            </a:custGeom>
            <a:solidFill>
              <a:srgbClr val="EE3E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19"/>
            <p:cNvSpPr/>
            <p:nvPr/>
          </p:nvSpPr>
          <p:spPr>
            <a:xfrm>
              <a:off x="5229569" y="1161278"/>
              <a:ext cx="2793632" cy="2620694"/>
            </a:xfrm>
            <a:custGeom>
              <a:avLst/>
              <a:gdLst/>
              <a:ahLst/>
              <a:cxnLst/>
              <a:rect l="l" t="t" r="r" b="b"/>
              <a:pathLst>
                <a:path w="51919" h="48705" extrusionOk="0">
                  <a:moveTo>
                    <a:pt x="40596" y="12252"/>
                  </a:moveTo>
                  <a:lnTo>
                    <a:pt x="40596" y="12252"/>
                  </a:lnTo>
                  <a:lnTo>
                    <a:pt x="40596" y="12252"/>
                  </a:lnTo>
                  <a:close/>
                  <a:moveTo>
                    <a:pt x="15440" y="13502"/>
                  </a:moveTo>
                  <a:lnTo>
                    <a:pt x="15440" y="13502"/>
                  </a:lnTo>
                  <a:lnTo>
                    <a:pt x="15440" y="13502"/>
                  </a:lnTo>
                  <a:close/>
                  <a:moveTo>
                    <a:pt x="4804" y="22897"/>
                  </a:moveTo>
                  <a:lnTo>
                    <a:pt x="4804" y="22897"/>
                  </a:lnTo>
                  <a:lnTo>
                    <a:pt x="4804" y="22897"/>
                  </a:lnTo>
                  <a:close/>
                  <a:moveTo>
                    <a:pt x="40122" y="35684"/>
                  </a:moveTo>
                  <a:lnTo>
                    <a:pt x="40122" y="35684"/>
                  </a:lnTo>
                  <a:lnTo>
                    <a:pt x="40122" y="35684"/>
                  </a:lnTo>
                  <a:close/>
                  <a:moveTo>
                    <a:pt x="44105" y="46016"/>
                  </a:moveTo>
                  <a:lnTo>
                    <a:pt x="44105" y="46016"/>
                  </a:lnTo>
                  <a:lnTo>
                    <a:pt x="44105" y="46016"/>
                  </a:lnTo>
                  <a:close/>
                  <a:moveTo>
                    <a:pt x="44043" y="46534"/>
                  </a:moveTo>
                  <a:lnTo>
                    <a:pt x="44043" y="46534"/>
                  </a:lnTo>
                  <a:lnTo>
                    <a:pt x="44043" y="46534"/>
                  </a:lnTo>
                  <a:close/>
                  <a:moveTo>
                    <a:pt x="23673" y="0"/>
                  </a:moveTo>
                  <a:lnTo>
                    <a:pt x="23673" y="15896"/>
                  </a:lnTo>
                  <a:lnTo>
                    <a:pt x="23540" y="15914"/>
                  </a:lnTo>
                  <a:lnTo>
                    <a:pt x="22522" y="16101"/>
                  </a:lnTo>
                  <a:lnTo>
                    <a:pt x="21495" y="16378"/>
                  </a:lnTo>
                  <a:lnTo>
                    <a:pt x="20227" y="16824"/>
                  </a:lnTo>
                  <a:lnTo>
                    <a:pt x="18762" y="17476"/>
                  </a:lnTo>
                  <a:lnTo>
                    <a:pt x="17565" y="18146"/>
                  </a:lnTo>
                  <a:lnTo>
                    <a:pt x="16735" y="18664"/>
                  </a:lnTo>
                  <a:lnTo>
                    <a:pt x="15878" y="19271"/>
                  </a:lnTo>
                  <a:lnTo>
                    <a:pt x="15011" y="19950"/>
                  </a:lnTo>
                  <a:lnTo>
                    <a:pt x="14565" y="20325"/>
                  </a:lnTo>
                  <a:lnTo>
                    <a:pt x="14360" y="20218"/>
                  </a:lnTo>
                  <a:lnTo>
                    <a:pt x="13958" y="19977"/>
                  </a:lnTo>
                  <a:lnTo>
                    <a:pt x="13395" y="19566"/>
                  </a:lnTo>
                  <a:lnTo>
                    <a:pt x="12734" y="18905"/>
                  </a:lnTo>
                  <a:lnTo>
                    <a:pt x="12181" y="18164"/>
                  </a:lnTo>
                  <a:lnTo>
                    <a:pt x="11957" y="17771"/>
                  </a:lnTo>
                  <a:lnTo>
                    <a:pt x="12297" y="17610"/>
                  </a:lnTo>
                  <a:lnTo>
                    <a:pt x="12913" y="17244"/>
                  </a:lnTo>
                  <a:lnTo>
                    <a:pt x="13475" y="16806"/>
                  </a:lnTo>
                  <a:lnTo>
                    <a:pt x="13976" y="16315"/>
                  </a:lnTo>
                  <a:lnTo>
                    <a:pt x="14422" y="15771"/>
                  </a:lnTo>
                  <a:lnTo>
                    <a:pt x="14797" y="15172"/>
                  </a:lnTo>
                  <a:lnTo>
                    <a:pt x="15110" y="14529"/>
                  </a:lnTo>
                  <a:lnTo>
                    <a:pt x="15351" y="13851"/>
                  </a:lnTo>
                  <a:lnTo>
                    <a:pt x="15440" y="13502"/>
                  </a:lnTo>
                  <a:lnTo>
                    <a:pt x="15342" y="13788"/>
                  </a:lnTo>
                  <a:lnTo>
                    <a:pt x="15101" y="14351"/>
                  </a:lnTo>
                  <a:lnTo>
                    <a:pt x="14815" y="14878"/>
                  </a:lnTo>
                  <a:lnTo>
                    <a:pt x="14476" y="15378"/>
                  </a:lnTo>
                  <a:lnTo>
                    <a:pt x="14279" y="15610"/>
                  </a:lnTo>
                  <a:lnTo>
                    <a:pt x="14029" y="15887"/>
                  </a:lnTo>
                  <a:lnTo>
                    <a:pt x="13467" y="16387"/>
                  </a:lnTo>
                  <a:lnTo>
                    <a:pt x="13163" y="16601"/>
                  </a:lnTo>
                  <a:lnTo>
                    <a:pt x="12877" y="16789"/>
                  </a:lnTo>
                  <a:lnTo>
                    <a:pt x="12404" y="17074"/>
                  </a:lnTo>
                  <a:lnTo>
                    <a:pt x="12073" y="17208"/>
                  </a:lnTo>
                  <a:lnTo>
                    <a:pt x="11913" y="17253"/>
                  </a:lnTo>
                  <a:lnTo>
                    <a:pt x="11779" y="17289"/>
                  </a:lnTo>
                  <a:lnTo>
                    <a:pt x="11752" y="17280"/>
                  </a:lnTo>
                  <a:lnTo>
                    <a:pt x="11698" y="17190"/>
                  </a:lnTo>
                  <a:lnTo>
                    <a:pt x="11627" y="17039"/>
                  </a:lnTo>
                  <a:lnTo>
                    <a:pt x="11582" y="16878"/>
                  </a:lnTo>
                  <a:lnTo>
                    <a:pt x="11475" y="16548"/>
                  </a:lnTo>
                  <a:lnTo>
                    <a:pt x="11395" y="16217"/>
                  </a:lnTo>
                  <a:lnTo>
                    <a:pt x="11314" y="15851"/>
                  </a:lnTo>
                  <a:lnTo>
                    <a:pt x="11207" y="15119"/>
                  </a:lnTo>
                  <a:lnTo>
                    <a:pt x="11189" y="14753"/>
                  </a:lnTo>
                  <a:lnTo>
                    <a:pt x="11163" y="14119"/>
                  </a:lnTo>
                  <a:lnTo>
                    <a:pt x="11243" y="12877"/>
                  </a:lnTo>
                  <a:lnTo>
                    <a:pt x="11314" y="12252"/>
                  </a:lnTo>
                  <a:lnTo>
                    <a:pt x="11207" y="12672"/>
                  </a:lnTo>
                  <a:lnTo>
                    <a:pt x="11011" y="13520"/>
                  </a:lnTo>
                  <a:lnTo>
                    <a:pt x="10877" y="14369"/>
                  </a:lnTo>
                  <a:lnTo>
                    <a:pt x="10805" y="15217"/>
                  </a:lnTo>
                  <a:lnTo>
                    <a:pt x="10805" y="16065"/>
                  </a:lnTo>
                  <a:lnTo>
                    <a:pt x="10895" y="16905"/>
                  </a:lnTo>
                  <a:lnTo>
                    <a:pt x="11073" y="17744"/>
                  </a:lnTo>
                  <a:lnTo>
                    <a:pt x="11359" y="18566"/>
                  </a:lnTo>
                  <a:lnTo>
                    <a:pt x="11556" y="18968"/>
                  </a:lnTo>
                  <a:lnTo>
                    <a:pt x="11180" y="19075"/>
                  </a:lnTo>
                  <a:lnTo>
                    <a:pt x="10466" y="19360"/>
                  </a:lnTo>
                  <a:lnTo>
                    <a:pt x="10118" y="19521"/>
                  </a:lnTo>
                  <a:lnTo>
                    <a:pt x="9761" y="19709"/>
                  </a:lnTo>
                  <a:lnTo>
                    <a:pt x="9430" y="19923"/>
                  </a:lnTo>
                  <a:lnTo>
                    <a:pt x="9073" y="20173"/>
                  </a:lnTo>
                  <a:lnTo>
                    <a:pt x="8877" y="20316"/>
                  </a:lnTo>
                  <a:lnTo>
                    <a:pt x="8466" y="20227"/>
                  </a:lnTo>
                  <a:lnTo>
                    <a:pt x="7742" y="20048"/>
                  </a:lnTo>
                  <a:lnTo>
                    <a:pt x="7760" y="20003"/>
                  </a:lnTo>
                  <a:lnTo>
                    <a:pt x="7760" y="19548"/>
                  </a:lnTo>
                  <a:lnTo>
                    <a:pt x="7689" y="18834"/>
                  </a:lnTo>
                  <a:lnTo>
                    <a:pt x="7555" y="18235"/>
                  </a:lnTo>
                  <a:lnTo>
                    <a:pt x="7421" y="17851"/>
                  </a:lnTo>
                  <a:lnTo>
                    <a:pt x="7332" y="17673"/>
                  </a:lnTo>
                  <a:lnTo>
                    <a:pt x="7394" y="18271"/>
                  </a:lnTo>
                  <a:lnTo>
                    <a:pt x="7421" y="19128"/>
                  </a:lnTo>
                  <a:lnTo>
                    <a:pt x="7367" y="19664"/>
                  </a:lnTo>
                  <a:lnTo>
                    <a:pt x="7314" y="19914"/>
                  </a:lnTo>
                  <a:lnTo>
                    <a:pt x="7108" y="19869"/>
                  </a:lnTo>
                  <a:lnTo>
                    <a:pt x="6653" y="19834"/>
                  </a:lnTo>
                  <a:lnTo>
                    <a:pt x="6180" y="19887"/>
                  </a:lnTo>
                  <a:lnTo>
                    <a:pt x="5751" y="20003"/>
                  </a:lnTo>
                  <a:lnTo>
                    <a:pt x="5564" y="20093"/>
                  </a:lnTo>
                  <a:lnTo>
                    <a:pt x="6019" y="20093"/>
                  </a:lnTo>
                  <a:lnTo>
                    <a:pt x="6787" y="20173"/>
                  </a:lnTo>
                  <a:lnTo>
                    <a:pt x="7457" y="20343"/>
                  </a:lnTo>
                  <a:lnTo>
                    <a:pt x="8082" y="20584"/>
                  </a:lnTo>
                  <a:lnTo>
                    <a:pt x="8403" y="20736"/>
                  </a:lnTo>
                  <a:lnTo>
                    <a:pt x="8153" y="20986"/>
                  </a:lnTo>
                  <a:lnTo>
                    <a:pt x="7930" y="21263"/>
                  </a:lnTo>
                  <a:lnTo>
                    <a:pt x="7707" y="21522"/>
                  </a:lnTo>
                  <a:lnTo>
                    <a:pt x="7582" y="21664"/>
                  </a:lnTo>
                  <a:lnTo>
                    <a:pt x="7421" y="21638"/>
                  </a:lnTo>
                  <a:lnTo>
                    <a:pt x="7135" y="21593"/>
                  </a:lnTo>
                  <a:lnTo>
                    <a:pt x="6957" y="21593"/>
                  </a:lnTo>
                  <a:lnTo>
                    <a:pt x="6608" y="21629"/>
                  </a:lnTo>
                  <a:lnTo>
                    <a:pt x="6439" y="21673"/>
                  </a:lnTo>
                  <a:lnTo>
                    <a:pt x="6180" y="21754"/>
                  </a:lnTo>
                  <a:lnTo>
                    <a:pt x="5724" y="21986"/>
                  </a:lnTo>
                  <a:lnTo>
                    <a:pt x="5322" y="22316"/>
                  </a:lnTo>
                  <a:lnTo>
                    <a:pt x="4965" y="22691"/>
                  </a:lnTo>
                  <a:lnTo>
                    <a:pt x="4804" y="22897"/>
                  </a:lnTo>
                  <a:lnTo>
                    <a:pt x="4912" y="22798"/>
                  </a:lnTo>
                  <a:lnTo>
                    <a:pt x="5019" y="22700"/>
                  </a:lnTo>
                  <a:lnTo>
                    <a:pt x="5260" y="22504"/>
                  </a:lnTo>
                  <a:lnTo>
                    <a:pt x="5814" y="22182"/>
                  </a:lnTo>
                  <a:lnTo>
                    <a:pt x="6269" y="22048"/>
                  </a:lnTo>
                  <a:lnTo>
                    <a:pt x="6573" y="22004"/>
                  </a:lnTo>
                  <a:lnTo>
                    <a:pt x="6885" y="22013"/>
                  </a:lnTo>
                  <a:lnTo>
                    <a:pt x="7198" y="22075"/>
                  </a:lnTo>
                  <a:lnTo>
                    <a:pt x="7350" y="22138"/>
                  </a:lnTo>
                  <a:lnTo>
                    <a:pt x="7162" y="22513"/>
                  </a:lnTo>
                  <a:lnTo>
                    <a:pt x="7001" y="22897"/>
                  </a:lnTo>
                  <a:lnTo>
                    <a:pt x="7189" y="22629"/>
                  </a:lnTo>
                  <a:lnTo>
                    <a:pt x="7600" y="22120"/>
                  </a:lnTo>
                  <a:lnTo>
                    <a:pt x="8055" y="21664"/>
                  </a:lnTo>
                  <a:lnTo>
                    <a:pt x="8555" y="21271"/>
                  </a:lnTo>
                  <a:lnTo>
                    <a:pt x="9082" y="20932"/>
                  </a:lnTo>
                  <a:lnTo>
                    <a:pt x="9653" y="20646"/>
                  </a:lnTo>
                  <a:lnTo>
                    <a:pt x="10261" y="20423"/>
                  </a:lnTo>
                  <a:lnTo>
                    <a:pt x="10895" y="20262"/>
                  </a:lnTo>
                  <a:lnTo>
                    <a:pt x="11225" y="20200"/>
                  </a:lnTo>
                  <a:lnTo>
                    <a:pt x="11895" y="20146"/>
                  </a:lnTo>
                  <a:lnTo>
                    <a:pt x="12306" y="20120"/>
                  </a:lnTo>
                  <a:lnTo>
                    <a:pt x="12484" y="20325"/>
                  </a:lnTo>
                  <a:lnTo>
                    <a:pt x="12788" y="20664"/>
                  </a:lnTo>
                  <a:lnTo>
                    <a:pt x="13038" y="20896"/>
                  </a:lnTo>
                  <a:lnTo>
                    <a:pt x="13297" y="21120"/>
                  </a:lnTo>
                  <a:lnTo>
                    <a:pt x="13404" y="21209"/>
                  </a:lnTo>
                  <a:lnTo>
                    <a:pt x="13520" y="21298"/>
                  </a:lnTo>
                  <a:lnTo>
                    <a:pt x="12859" y="21959"/>
                  </a:lnTo>
                  <a:lnTo>
                    <a:pt x="11877" y="23084"/>
                  </a:lnTo>
                  <a:lnTo>
                    <a:pt x="11234" y="23906"/>
                  </a:lnTo>
                  <a:lnTo>
                    <a:pt x="10591" y="24781"/>
                  </a:lnTo>
                  <a:lnTo>
                    <a:pt x="9966" y="25719"/>
                  </a:lnTo>
                  <a:lnTo>
                    <a:pt x="9359" y="26719"/>
                  </a:lnTo>
                  <a:lnTo>
                    <a:pt x="8769" y="27781"/>
                  </a:lnTo>
                  <a:lnTo>
                    <a:pt x="8475" y="28344"/>
                  </a:lnTo>
                  <a:lnTo>
                    <a:pt x="8251" y="28406"/>
                  </a:lnTo>
                  <a:lnTo>
                    <a:pt x="7787" y="28469"/>
                  </a:lnTo>
                  <a:lnTo>
                    <a:pt x="7323" y="28487"/>
                  </a:lnTo>
                  <a:lnTo>
                    <a:pt x="6858" y="28451"/>
                  </a:lnTo>
                  <a:lnTo>
                    <a:pt x="6394" y="28353"/>
                  </a:lnTo>
                  <a:lnTo>
                    <a:pt x="5956" y="28201"/>
                  </a:lnTo>
                  <a:lnTo>
                    <a:pt x="5528" y="28005"/>
                  </a:lnTo>
                  <a:lnTo>
                    <a:pt x="5117" y="27746"/>
                  </a:lnTo>
                  <a:lnTo>
                    <a:pt x="4929" y="27603"/>
                  </a:lnTo>
                  <a:lnTo>
                    <a:pt x="5081" y="27781"/>
                  </a:lnTo>
                  <a:lnTo>
                    <a:pt x="5412" y="28103"/>
                  </a:lnTo>
                  <a:lnTo>
                    <a:pt x="5769" y="28389"/>
                  </a:lnTo>
                  <a:lnTo>
                    <a:pt x="6153" y="28621"/>
                  </a:lnTo>
                  <a:lnTo>
                    <a:pt x="6564" y="28817"/>
                  </a:lnTo>
                  <a:lnTo>
                    <a:pt x="6983" y="28960"/>
                  </a:lnTo>
                  <a:lnTo>
                    <a:pt x="7412" y="29067"/>
                  </a:lnTo>
                  <a:lnTo>
                    <a:pt x="7859" y="29139"/>
                  </a:lnTo>
                  <a:lnTo>
                    <a:pt x="8082" y="29148"/>
                  </a:lnTo>
                  <a:lnTo>
                    <a:pt x="7662" y="30059"/>
                  </a:lnTo>
                  <a:lnTo>
                    <a:pt x="7260" y="31023"/>
                  </a:lnTo>
                  <a:lnTo>
                    <a:pt x="6724" y="30898"/>
                  </a:lnTo>
                  <a:lnTo>
                    <a:pt x="6189" y="30809"/>
                  </a:lnTo>
                  <a:lnTo>
                    <a:pt x="5867" y="30764"/>
                  </a:lnTo>
                  <a:lnTo>
                    <a:pt x="5206" y="30728"/>
                  </a:lnTo>
                  <a:lnTo>
                    <a:pt x="4876" y="30728"/>
                  </a:lnTo>
                  <a:lnTo>
                    <a:pt x="4465" y="30746"/>
                  </a:lnTo>
                  <a:lnTo>
                    <a:pt x="4251" y="30755"/>
                  </a:lnTo>
                  <a:lnTo>
                    <a:pt x="4108" y="30675"/>
                  </a:lnTo>
                  <a:lnTo>
                    <a:pt x="3840" y="30523"/>
                  </a:lnTo>
                  <a:lnTo>
                    <a:pt x="3626" y="30380"/>
                  </a:lnTo>
                  <a:lnTo>
                    <a:pt x="3233" y="30041"/>
                  </a:lnTo>
                  <a:lnTo>
                    <a:pt x="2876" y="29648"/>
                  </a:lnTo>
                  <a:lnTo>
                    <a:pt x="2581" y="29210"/>
                  </a:lnTo>
                  <a:lnTo>
                    <a:pt x="2331" y="28746"/>
                  </a:lnTo>
                  <a:lnTo>
                    <a:pt x="2143" y="28255"/>
                  </a:lnTo>
                  <a:lnTo>
                    <a:pt x="2018" y="27746"/>
                  </a:lnTo>
                  <a:lnTo>
                    <a:pt x="1956" y="27219"/>
                  </a:lnTo>
                  <a:lnTo>
                    <a:pt x="1947" y="26960"/>
                  </a:lnTo>
                  <a:lnTo>
                    <a:pt x="1920" y="27237"/>
                  </a:lnTo>
                  <a:lnTo>
                    <a:pt x="1938" y="27790"/>
                  </a:lnTo>
                  <a:lnTo>
                    <a:pt x="2018" y="28335"/>
                  </a:lnTo>
                  <a:lnTo>
                    <a:pt x="2161" y="28871"/>
                  </a:lnTo>
                  <a:lnTo>
                    <a:pt x="2376" y="29389"/>
                  </a:lnTo>
                  <a:lnTo>
                    <a:pt x="2643" y="29871"/>
                  </a:lnTo>
                  <a:lnTo>
                    <a:pt x="2974" y="30317"/>
                  </a:lnTo>
                  <a:lnTo>
                    <a:pt x="3349" y="30719"/>
                  </a:lnTo>
                  <a:lnTo>
                    <a:pt x="3563" y="30898"/>
                  </a:lnTo>
                  <a:lnTo>
                    <a:pt x="3322" y="30960"/>
                  </a:lnTo>
                  <a:lnTo>
                    <a:pt x="2876" y="31121"/>
                  </a:lnTo>
                  <a:lnTo>
                    <a:pt x="2456" y="31327"/>
                  </a:lnTo>
                  <a:lnTo>
                    <a:pt x="2072" y="31577"/>
                  </a:lnTo>
                  <a:lnTo>
                    <a:pt x="1706" y="31853"/>
                  </a:lnTo>
                  <a:lnTo>
                    <a:pt x="1375" y="32175"/>
                  </a:lnTo>
                  <a:lnTo>
                    <a:pt x="929" y="32720"/>
                  </a:lnTo>
                  <a:lnTo>
                    <a:pt x="670" y="33122"/>
                  </a:lnTo>
                  <a:lnTo>
                    <a:pt x="893" y="32845"/>
                  </a:lnTo>
                  <a:lnTo>
                    <a:pt x="1134" y="32586"/>
                  </a:lnTo>
                  <a:lnTo>
                    <a:pt x="1134" y="32586"/>
                  </a:lnTo>
                  <a:lnTo>
                    <a:pt x="1152" y="32568"/>
                  </a:lnTo>
                  <a:lnTo>
                    <a:pt x="1161" y="32550"/>
                  </a:lnTo>
                  <a:lnTo>
                    <a:pt x="1161" y="32559"/>
                  </a:lnTo>
                  <a:lnTo>
                    <a:pt x="1438" y="32282"/>
                  </a:lnTo>
                  <a:lnTo>
                    <a:pt x="2072" y="31853"/>
                  </a:lnTo>
                  <a:lnTo>
                    <a:pt x="2768" y="31559"/>
                  </a:lnTo>
                  <a:lnTo>
                    <a:pt x="3501" y="31398"/>
                  </a:lnTo>
                  <a:lnTo>
                    <a:pt x="4269" y="31353"/>
                  </a:lnTo>
                  <a:lnTo>
                    <a:pt x="5046" y="31407"/>
                  </a:lnTo>
                  <a:lnTo>
                    <a:pt x="5814" y="31550"/>
                  </a:lnTo>
                  <a:lnTo>
                    <a:pt x="6555" y="31782"/>
                  </a:lnTo>
                  <a:lnTo>
                    <a:pt x="6912" y="31925"/>
                  </a:lnTo>
                  <a:lnTo>
                    <a:pt x="6626" y="32693"/>
                  </a:lnTo>
                  <a:lnTo>
                    <a:pt x="6099" y="34309"/>
                  </a:lnTo>
                  <a:lnTo>
                    <a:pt x="5608" y="36033"/>
                  </a:lnTo>
                  <a:lnTo>
                    <a:pt x="5162" y="37854"/>
                  </a:lnTo>
                  <a:lnTo>
                    <a:pt x="4956" y="38810"/>
                  </a:lnTo>
                  <a:lnTo>
                    <a:pt x="4983" y="38613"/>
                  </a:lnTo>
                  <a:lnTo>
                    <a:pt x="4992" y="38515"/>
                  </a:lnTo>
                  <a:lnTo>
                    <a:pt x="4581" y="38515"/>
                  </a:lnTo>
                  <a:lnTo>
                    <a:pt x="3760" y="38613"/>
                  </a:lnTo>
                  <a:lnTo>
                    <a:pt x="3358" y="38703"/>
                  </a:lnTo>
                  <a:lnTo>
                    <a:pt x="3197" y="38756"/>
                  </a:lnTo>
                  <a:lnTo>
                    <a:pt x="2813" y="38899"/>
                  </a:lnTo>
                  <a:lnTo>
                    <a:pt x="2599" y="38953"/>
                  </a:lnTo>
                  <a:lnTo>
                    <a:pt x="2545" y="38953"/>
                  </a:lnTo>
                  <a:lnTo>
                    <a:pt x="2474" y="38863"/>
                  </a:lnTo>
                  <a:lnTo>
                    <a:pt x="2420" y="38765"/>
                  </a:lnTo>
                  <a:lnTo>
                    <a:pt x="1929" y="38024"/>
                  </a:lnTo>
                  <a:lnTo>
                    <a:pt x="1438" y="37292"/>
                  </a:lnTo>
                  <a:lnTo>
                    <a:pt x="1438" y="37292"/>
                  </a:lnTo>
                  <a:lnTo>
                    <a:pt x="1572" y="37658"/>
                  </a:lnTo>
                  <a:lnTo>
                    <a:pt x="1706" y="38033"/>
                  </a:lnTo>
                  <a:lnTo>
                    <a:pt x="1804" y="38265"/>
                  </a:lnTo>
                  <a:lnTo>
                    <a:pt x="1983" y="38667"/>
                  </a:lnTo>
                  <a:lnTo>
                    <a:pt x="2063" y="38926"/>
                  </a:lnTo>
                  <a:lnTo>
                    <a:pt x="2081" y="39051"/>
                  </a:lnTo>
                  <a:lnTo>
                    <a:pt x="2081" y="39113"/>
                  </a:lnTo>
                  <a:lnTo>
                    <a:pt x="2045" y="39185"/>
                  </a:lnTo>
                  <a:lnTo>
                    <a:pt x="1920" y="39247"/>
                  </a:lnTo>
                  <a:lnTo>
                    <a:pt x="1786" y="39319"/>
                  </a:lnTo>
                  <a:lnTo>
                    <a:pt x="1563" y="39453"/>
                  </a:lnTo>
                  <a:lnTo>
                    <a:pt x="1125" y="39774"/>
                  </a:lnTo>
                  <a:lnTo>
                    <a:pt x="929" y="39953"/>
                  </a:lnTo>
                  <a:lnTo>
                    <a:pt x="652" y="40239"/>
                  </a:lnTo>
                  <a:lnTo>
                    <a:pt x="188" y="40873"/>
                  </a:lnTo>
                  <a:lnTo>
                    <a:pt x="0" y="41221"/>
                  </a:lnTo>
                  <a:lnTo>
                    <a:pt x="206" y="40971"/>
                  </a:lnTo>
                  <a:lnTo>
                    <a:pt x="670" y="40524"/>
                  </a:lnTo>
                  <a:lnTo>
                    <a:pt x="1179" y="40149"/>
                  </a:lnTo>
                  <a:lnTo>
                    <a:pt x="1750" y="39855"/>
                  </a:lnTo>
                  <a:lnTo>
                    <a:pt x="2054" y="39739"/>
                  </a:lnTo>
                  <a:lnTo>
                    <a:pt x="2376" y="39640"/>
                  </a:lnTo>
                  <a:lnTo>
                    <a:pt x="3063" y="39506"/>
                  </a:lnTo>
                  <a:lnTo>
                    <a:pt x="3778" y="39453"/>
                  </a:lnTo>
                  <a:lnTo>
                    <a:pt x="4474" y="39506"/>
                  </a:lnTo>
                  <a:lnTo>
                    <a:pt x="4804" y="39578"/>
                  </a:lnTo>
                  <a:lnTo>
                    <a:pt x="4608" y="40614"/>
                  </a:lnTo>
                  <a:lnTo>
                    <a:pt x="4278" y="42766"/>
                  </a:lnTo>
                  <a:lnTo>
                    <a:pt x="4010" y="45043"/>
                  </a:lnTo>
                  <a:lnTo>
                    <a:pt x="3813" y="47454"/>
                  </a:lnTo>
                  <a:lnTo>
                    <a:pt x="3742" y="48704"/>
                  </a:lnTo>
                  <a:lnTo>
                    <a:pt x="3760" y="48410"/>
                  </a:lnTo>
                  <a:lnTo>
                    <a:pt x="4063" y="46257"/>
                  </a:lnTo>
                  <a:lnTo>
                    <a:pt x="4465" y="44132"/>
                  </a:lnTo>
                  <a:lnTo>
                    <a:pt x="4742" y="42882"/>
                  </a:lnTo>
                  <a:lnTo>
                    <a:pt x="5046" y="42989"/>
                  </a:lnTo>
                  <a:lnTo>
                    <a:pt x="5617" y="43275"/>
                  </a:lnTo>
                  <a:lnTo>
                    <a:pt x="6135" y="43623"/>
                  </a:lnTo>
                  <a:lnTo>
                    <a:pt x="6599" y="44043"/>
                  </a:lnTo>
                  <a:lnTo>
                    <a:pt x="7010" y="44516"/>
                  </a:lnTo>
                  <a:lnTo>
                    <a:pt x="7350" y="45043"/>
                  </a:lnTo>
                  <a:lnTo>
                    <a:pt x="7617" y="45614"/>
                  </a:lnTo>
                  <a:lnTo>
                    <a:pt x="7814" y="46213"/>
                  </a:lnTo>
                  <a:lnTo>
                    <a:pt x="7876" y="46534"/>
                  </a:lnTo>
                  <a:lnTo>
                    <a:pt x="7850" y="46293"/>
                  </a:lnTo>
                  <a:lnTo>
                    <a:pt x="7814" y="46061"/>
                  </a:lnTo>
                  <a:lnTo>
                    <a:pt x="7814" y="46061"/>
                  </a:lnTo>
                  <a:lnTo>
                    <a:pt x="7823" y="46088"/>
                  </a:lnTo>
                  <a:lnTo>
                    <a:pt x="7814" y="46052"/>
                  </a:lnTo>
                  <a:lnTo>
                    <a:pt x="7805" y="46016"/>
                  </a:lnTo>
                  <a:lnTo>
                    <a:pt x="7814" y="46043"/>
                  </a:lnTo>
                  <a:lnTo>
                    <a:pt x="7751" y="45740"/>
                  </a:lnTo>
                  <a:lnTo>
                    <a:pt x="7564" y="45150"/>
                  </a:lnTo>
                  <a:lnTo>
                    <a:pt x="7314" y="44596"/>
                  </a:lnTo>
                  <a:lnTo>
                    <a:pt x="7001" y="44079"/>
                  </a:lnTo>
                  <a:lnTo>
                    <a:pt x="6626" y="43605"/>
                  </a:lnTo>
                  <a:lnTo>
                    <a:pt x="6198" y="43177"/>
                  </a:lnTo>
                  <a:lnTo>
                    <a:pt x="5715" y="42810"/>
                  </a:lnTo>
                  <a:lnTo>
                    <a:pt x="5188" y="42489"/>
                  </a:lnTo>
                  <a:lnTo>
                    <a:pt x="4903" y="42364"/>
                  </a:lnTo>
                  <a:lnTo>
                    <a:pt x="4858" y="42489"/>
                  </a:lnTo>
                  <a:lnTo>
                    <a:pt x="4804" y="42614"/>
                  </a:lnTo>
                  <a:lnTo>
                    <a:pt x="5108" y="41391"/>
                  </a:lnTo>
                  <a:lnTo>
                    <a:pt x="5671" y="39399"/>
                  </a:lnTo>
                  <a:lnTo>
                    <a:pt x="6117" y="38015"/>
                  </a:lnTo>
                  <a:lnTo>
                    <a:pt x="6367" y="37310"/>
                  </a:lnTo>
                  <a:lnTo>
                    <a:pt x="6564" y="37390"/>
                  </a:lnTo>
                  <a:lnTo>
                    <a:pt x="6948" y="37595"/>
                  </a:lnTo>
                  <a:lnTo>
                    <a:pt x="7483" y="37962"/>
                  </a:lnTo>
                  <a:lnTo>
                    <a:pt x="8126" y="38560"/>
                  </a:lnTo>
                  <a:lnTo>
                    <a:pt x="8671" y="39230"/>
                  </a:lnTo>
                  <a:lnTo>
                    <a:pt x="8894" y="39587"/>
                  </a:lnTo>
                  <a:lnTo>
                    <a:pt x="9037" y="39837"/>
                  </a:lnTo>
                  <a:lnTo>
                    <a:pt x="9278" y="40346"/>
                  </a:lnTo>
                  <a:lnTo>
                    <a:pt x="9573" y="41132"/>
                  </a:lnTo>
                  <a:lnTo>
                    <a:pt x="9823" y="42230"/>
                  </a:lnTo>
                  <a:lnTo>
                    <a:pt x="9957" y="43346"/>
                  </a:lnTo>
                  <a:lnTo>
                    <a:pt x="9993" y="43909"/>
                  </a:lnTo>
                  <a:lnTo>
                    <a:pt x="10029" y="43311"/>
                  </a:lnTo>
                  <a:lnTo>
                    <a:pt x="10020" y="42105"/>
                  </a:lnTo>
                  <a:lnTo>
                    <a:pt x="9921" y="41221"/>
                  </a:lnTo>
                  <a:lnTo>
                    <a:pt x="9805" y="40632"/>
                  </a:lnTo>
                  <a:lnTo>
                    <a:pt x="9653" y="40051"/>
                  </a:lnTo>
                  <a:lnTo>
                    <a:pt x="9439" y="39489"/>
                  </a:lnTo>
                  <a:lnTo>
                    <a:pt x="9314" y="39212"/>
                  </a:lnTo>
                  <a:lnTo>
                    <a:pt x="12484" y="38247"/>
                  </a:lnTo>
                  <a:lnTo>
                    <a:pt x="10779" y="38506"/>
                  </a:lnTo>
                  <a:lnTo>
                    <a:pt x="9082" y="38756"/>
                  </a:lnTo>
                  <a:lnTo>
                    <a:pt x="8868" y="38399"/>
                  </a:lnTo>
                  <a:lnTo>
                    <a:pt x="8359" y="37720"/>
                  </a:lnTo>
                  <a:lnTo>
                    <a:pt x="7760" y="37113"/>
                  </a:lnTo>
                  <a:lnTo>
                    <a:pt x="7073" y="36586"/>
                  </a:lnTo>
                  <a:lnTo>
                    <a:pt x="6707" y="36381"/>
                  </a:lnTo>
                  <a:lnTo>
                    <a:pt x="7091" y="35390"/>
                  </a:lnTo>
                  <a:lnTo>
                    <a:pt x="7957" y="33389"/>
                  </a:lnTo>
                  <a:lnTo>
                    <a:pt x="8966" y="31398"/>
                  </a:lnTo>
                  <a:lnTo>
                    <a:pt x="10109" y="29433"/>
                  </a:lnTo>
                  <a:lnTo>
                    <a:pt x="10743" y="28478"/>
                  </a:lnTo>
                  <a:lnTo>
                    <a:pt x="10886" y="28799"/>
                  </a:lnTo>
                  <a:lnTo>
                    <a:pt x="11198" y="29425"/>
                  </a:lnTo>
                  <a:lnTo>
                    <a:pt x="11368" y="29719"/>
                  </a:lnTo>
                  <a:lnTo>
                    <a:pt x="11556" y="30023"/>
                  </a:lnTo>
                  <a:lnTo>
                    <a:pt x="11948" y="30594"/>
                  </a:lnTo>
                  <a:lnTo>
                    <a:pt x="12163" y="30862"/>
                  </a:lnTo>
                  <a:lnTo>
                    <a:pt x="12716" y="31523"/>
                  </a:lnTo>
                  <a:lnTo>
                    <a:pt x="13038" y="31880"/>
                  </a:lnTo>
                  <a:lnTo>
                    <a:pt x="12966" y="31987"/>
                  </a:lnTo>
                  <a:lnTo>
                    <a:pt x="12833" y="32166"/>
                  </a:lnTo>
                  <a:lnTo>
                    <a:pt x="12699" y="32389"/>
                  </a:lnTo>
                  <a:lnTo>
                    <a:pt x="12574" y="32621"/>
                  </a:lnTo>
                  <a:lnTo>
                    <a:pt x="12440" y="32871"/>
                  </a:lnTo>
                  <a:lnTo>
                    <a:pt x="12207" y="33398"/>
                  </a:lnTo>
                  <a:lnTo>
                    <a:pt x="12109" y="33666"/>
                  </a:lnTo>
                  <a:lnTo>
                    <a:pt x="12038" y="33916"/>
                  </a:lnTo>
                  <a:lnTo>
                    <a:pt x="11913" y="34416"/>
                  </a:lnTo>
                  <a:lnTo>
                    <a:pt x="11814" y="35166"/>
                  </a:lnTo>
                  <a:lnTo>
                    <a:pt x="11797" y="35684"/>
                  </a:lnTo>
                  <a:lnTo>
                    <a:pt x="11841" y="35381"/>
                  </a:lnTo>
                  <a:lnTo>
                    <a:pt x="11975" y="34791"/>
                  </a:lnTo>
                  <a:lnTo>
                    <a:pt x="12163" y="34211"/>
                  </a:lnTo>
                  <a:lnTo>
                    <a:pt x="12404" y="33657"/>
                  </a:lnTo>
                  <a:lnTo>
                    <a:pt x="12547" y="33389"/>
                  </a:lnTo>
                  <a:lnTo>
                    <a:pt x="12734" y="33077"/>
                  </a:lnTo>
                  <a:lnTo>
                    <a:pt x="12940" y="32782"/>
                  </a:lnTo>
                  <a:lnTo>
                    <a:pt x="13029" y="32648"/>
                  </a:lnTo>
                  <a:lnTo>
                    <a:pt x="13234" y="32362"/>
                  </a:lnTo>
                  <a:lnTo>
                    <a:pt x="13368" y="32229"/>
                  </a:lnTo>
                  <a:lnTo>
                    <a:pt x="13422" y="32202"/>
                  </a:lnTo>
                  <a:lnTo>
                    <a:pt x="13475" y="32202"/>
                  </a:lnTo>
                  <a:lnTo>
                    <a:pt x="13618" y="32273"/>
                  </a:lnTo>
                  <a:lnTo>
                    <a:pt x="13859" y="32452"/>
                  </a:lnTo>
                  <a:lnTo>
                    <a:pt x="13993" y="32550"/>
                  </a:lnTo>
                  <a:lnTo>
                    <a:pt x="14306" y="32746"/>
                  </a:lnTo>
                  <a:lnTo>
                    <a:pt x="14627" y="32925"/>
                  </a:lnTo>
                  <a:lnTo>
                    <a:pt x="14967" y="33095"/>
                  </a:lnTo>
                  <a:lnTo>
                    <a:pt x="15181" y="33184"/>
                  </a:lnTo>
                  <a:lnTo>
                    <a:pt x="15217" y="33380"/>
                  </a:lnTo>
                  <a:lnTo>
                    <a:pt x="15261" y="33702"/>
                  </a:lnTo>
                  <a:lnTo>
                    <a:pt x="15315" y="34148"/>
                  </a:lnTo>
                  <a:lnTo>
                    <a:pt x="15333" y="35041"/>
                  </a:lnTo>
                  <a:lnTo>
                    <a:pt x="15306" y="35488"/>
                  </a:lnTo>
                  <a:lnTo>
                    <a:pt x="15270" y="35863"/>
                  </a:lnTo>
                  <a:lnTo>
                    <a:pt x="15110" y="36595"/>
                  </a:lnTo>
                  <a:lnTo>
                    <a:pt x="14860" y="37292"/>
                  </a:lnTo>
                  <a:lnTo>
                    <a:pt x="14511" y="37944"/>
                  </a:lnTo>
                  <a:lnTo>
                    <a:pt x="14288" y="38247"/>
                  </a:lnTo>
                  <a:lnTo>
                    <a:pt x="14511" y="38006"/>
                  </a:lnTo>
                  <a:lnTo>
                    <a:pt x="14886" y="37470"/>
                  </a:lnTo>
                  <a:lnTo>
                    <a:pt x="15181" y="36899"/>
                  </a:lnTo>
                  <a:lnTo>
                    <a:pt x="15413" y="36292"/>
                  </a:lnTo>
                  <a:lnTo>
                    <a:pt x="15583" y="35667"/>
                  </a:lnTo>
                  <a:lnTo>
                    <a:pt x="15690" y="35024"/>
                  </a:lnTo>
                  <a:lnTo>
                    <a:pt x="15753" y="34372"/>
                  </a:lnTo>
                  <a:lnTo>
                    <a:pt x="15753" y="33720"/>
                  </a:lnTo>
                  <a:lnTo>
                    <a:pt x="15735" y="33398"/>
                  </a:lnTo>
                  <a:lnTo>
                    <a:pt x="16065" y="33497"/>
                  </a:lnTo>
                  <a:lnTo>
                    <a:pt x="16726" y="33648"/>
                  </a:lnTo>
                  <a:lnTo>
                    <a:pt x="17735" y="33764"/>
                  </a:lnTo>
                  <a:lnTo>
                    <a:pt x="18414" y="33773"/>
                  </a:lnTo>
                  <a:lnTo>
                    <a:pt x="17949" y="33720"/>
                  </a:lnTo>
                  <a:lnTo>
                    <a:pt x="17047" y="33541"/>
                  </a:lnTo>
                  <a:lnTo>
                    <a:pt x="16172" y="33264"/>
                  </a:lnTo>
                  <a:lnTo>
                    <a:pt x="15333" y="32889"/>
                  </a:lnTo>
                  <a:lnTo>
                    <a:pt x="14931" y="32639"/>
                  </a:lnTo>
                  <a:lnTo>
                    <a:pt x="14547" y="32380"/>
                  </a:lnTo>
                  <a:lnTo>
                    <a:pt x="13833" y="31773"/>
                  </a:lnTo>
                  <a:lnTo>
                    <a:pt x="13511" y="31434"/>
                  </a:lnTo>
                  <a:lnTo>
                    <a:pt x="13324" y="31210"/>
                  </a:lnTo>
                  <a:lnTo>
                    <a:pt x="13145" y="30987"/>
                  </a:lnTo>
                  <a:lnTo>
                    <a:pt x="12975" y="30764"/>
                  </a:lnTo>
                  <a:lnTo>
                    <a:pt x="12886" y="30639"/>
                  </a:lnTo>
                  <a:lnTo>
                    <a:pt x="13038" y="30469"/>
                  </a:lnTo>
                  <a:lnTo>
                    <a:pt x="13413" y="30094"/>
                  </a:lnTo>
                  <a:lnTo>
                    <a:pt x="13904" y="29692"/>
                  </a:lnTo>
                  <a:lnTo>
                    <a:pt x="14502" y="29317"/>
                  </a:lnTo>
                  <a:lnTo>
                    <a:pt x="14851" y="29148"/>
                  </a:lnTo>
                  <a:lnTo>
                    <a:pt x="15279" y="28978"/>
                  </a:lnTo>
                  <a:lnTo>
                    <a:pt x="16146" y="28746"/>
                  </a:lnTo>
                  <a:lnTo>
                    <a:pt x="17003" y="28630"/>
                  </a:lnTo>
                  <a:lnTo>
                    <a:pt x="17815" y="28603"/>
                  </a:lnTo>
                  <a:lnTo>
                    <a:pt x="18887" y="28657"/>
                  </a:lnTo>
                  <a:lnTo>
                    <a:pt x="19771" y="28790"/>
                  </a:lnTo>
                  <a:lnTo>
                    <a:pt x="19851" y="28790"/>
                  </a:lnTo>
                  <a:lnTo>
                    <a:pt x="19762" y="28764"/>
                  </a:lnTo>
                  <a:lnTo>
                    <a:pt x="19548" y="28710"/>
                  </a:lnTo>
                  <a:lnTo>
                    <a:pt x="19610" y="28728"/>
                  </a:lnTo>
                  <a:lnTo>
                    <a:pt x="19610" y="28728"/>
                  </a:lnTo>
                  <a:lnTo>
                    <a:pt x="19512" y="28701"/>
                  </a:lnTo>
                  <a:lnTo>
                    <a:pt x="18878" y="28540"/>
                  </a:lnTo>
                  <a:lnTo>
                    <a:pt x="17530" y="28317"/>
                  </a:lnTo>
                  <a:lnTo>
                    <a:pt x="16869" y="28273"/>
                  </a:lnTo>
                  <a:lnTo>
                    <a:pt x="16994" y="28121"/>
                  </a:lnTo>
                  <a:lnTo>
                    <a:pt x="17199" y="27817"/>
                  </a:lnTo>
                  <a:lnTo>
                    <a:pt x="17423" y="27335"/>
                  </a:lnTo>
                  <a:lnTo>
                    <a:pt x="17592" y="26647"/>
                  </a:lnTo>
                  <a:lnTo>
                    <a:pt x="17646" y="25915"/>
                  </a:lnTo>
                  <a:lnTo>
                    <a:pt x="17646" y="25540"/>
                  </a:lnTo>
                  <a:lnTo>
                    <a:pt x="17628" y="25826"/>
                  </a:lnTo>
                  <a:lnTo>
                    <a:pt x="17548" y="26335"/>
                  </a:lnTo>
                  <a:lnTo>
                    <a:pt x="17423" y="26781"/>
                  </a:lnTo>
                  <a:lnTo>
                    <a:pt x="17253" y="27165"/>
                  </a:lnTo>
                  <a:lnTo>
                    <a:pt x="16976" y="27647"/>
                  </a:lnTo>
                  <a:lnTo>
                    <a:pt x="16592" y="28112"/>
                  </a:lnTo>
                  <a:lnTo>
                    <a:pt x="16431" y="28281"/>
                  </a:lnTo>
                  <a:lnTo>
                    <a:pt x="16137" y="28299"/>
                  </a:lnTo>
                  <a:lnTo>
                    <a:pt x="15681" y="28344"/>
                  </a:lnTo>
                  <a:lnTo>
                    <a:pt x="15315" y="28398"/>
                  </a:lnTo>
                  <a:lnTo>
                    <a:pt x="14967" y="28478"/>
                  </a:lnTo>
                  <a:lnTo>
                    <a:pt x="14610" y="28585"/>
                  </a:lnTo>
                  <a:lnTo>
                    <a:pt x="13931" y="28880"/>
                  </a:lnTo>
                  <a:lnTo>
                    <a:pt x="13306" y="29273"/>
                  </a:lnTo>
                  <a:lnTo>
                    <a:pt x="12761" y="29773"/>
                  </a:lnTo>
                  <a:lnTo>
                    <a:pt x="12529" y="30067"/>
                  </a:lnTo>
                  <a:lnTo>
                    <a:pt x="12359" y="29773"/>
                  </a:lnTo>
                  <a:lnTo>
                    <a:pt x="12056" y="29139"/>
                  </a:lnTo>
                  <a:lnTo>
                    <a:pt x="11797" y="28487"/>
                  </a:lnTo>
                  <a:lnTo>
                    <a:pt x="11600" y="27817"/>
                  </a:lnTo>
                  <a:lnTo>
                    <a:pt x="11529" y="27478"/>
                  </a:lnTo>
                  <a:lnTo>
                    <a:pt x="11493" y="27487"/>
                  </a:lnTo>
                  <a:lnTo>
                    <a:pt x="11448" y="27496"/>
                  </a:lnTo>
                  <a:lnTo>
                    <a:pt x="12073" y="26674"/>
                  </a:lnTo>
                  <a:lnTo>
                    <a:pt x="13091" y="25504"/>
                  </a:lnTo>
                  <a:lnTo>
                    <a:pt x="13806" y="24745"/>
                  </a:lnTo>
                  <a:lnTo>
                    <a:pt x="14556" y="24022"/>
                  </a:lnTo>
                  <a:lnTo>
                    <a:pt x="15342" y="23334"/>
                  </a:lnTo>
                  <a:lnTo>
                    <a:pt x="16163" y="22682"/>
                  </a:lnTo>
                  <a:lnTo>
                    <a:pt x="17030" y="22057"/>
                  </a:lnTo>
                  <a:lnTo>
                    <a:pt x="17923" y="21486"/>
                  </a:lnTo>
                  <a:lnTo>
                    <a:pt x="18860" y="20950"/>
                  </a:lnTo>
                  <a:lnTo>
                    <a:pt x="19834" y="20459"/>
                  </a:lnTo>
                  <a:lnTo>
                    <a:pt x="20852" y="20021"/>
                  </a:lnTo>
                  <a:lnTo>
                    <a:pt x="21905" y="19628"/>
                  </a:lnTo>
                  <a:lnTo>
                    <a:pt x="23013" y="19298"/>
                  </a:lnTo>
                  <a:lnTo>
                    <a:pt x="24147" y="19021"/>
                  </a:lnTo>
                  <a:lnTo>
                    <a:pt x="25334" y="18807"/>
                  </a:lnTo>
                  <a:lnTo>
                    <a:pt x="25951" y="18718"/>
                  </a:lnTo>
                  <a:lnTo>
                    <a:pt x="26558" y="18807"/>
                  </a:lnTo>
                  <a:lnTo>
                    <a:pt x="27746" y="19021"/>
                  </a:lnTo>
                  <a:lnTo>
                    <a:pt x="28889" y="19298"/>
                  </a:lnTo>
                  <a:lnTo>
                    <a:pt x="29996" y="19628"/>
                  </a:lnTo>
                  <a:lnTo>
                    <a:pt x="31050" y="20012"/>
                  </a:lnTo>
                  <a:lnTo>
                    <a:pt x="32068" y="20459"/>
                  </a:lnTo>
                  <a:lnTo>
                    <a:pt x="33050" y="20941"/>
                  </a:lnTo>
                  <a:lnTo>
                    <a:pt x="33988" y="21477"/>
                  </a:lnTo>
                  <a:lnTo>
                    <a:pt x="34881" y="22057"/>
                  </a:lnTo>
                  <a:lnTo>
                    <a:pt x="35747" y="22673"/>
                  </a:lnTo>
                  <a:lnTo>
                    <a:pt x="36568" y="23334"/>
                  </a:lnTo>
                  <a:lnTo>
                    <a:pt x="37354" y="24022"/>
                  </a:lnTo>
                  <a:lnTo>
                    <a:pt x="38104" y="24745"/>
                  </a:lnTo>
                  <a:lnTo>
                    <a:pt x="38819" y="25504"/>
                  </a:lnTo>
                  <a:lnTo>
                    <a:pt x="39837" y="26674"/>
                  </a:lnTo>
                  <a:lnTo>
                    <a:pt x="40462" y="27496"/>
                  </a:lnTo>
                  <a:lnTo>
                    <a:pt x="40462" y="27496"/>
                  </a:lnTo>
                  <a:lnTo>
                    <a:pt x="40426" y="27487"/>
                  </a:lnTo>
                  <a:lnTo>
                    <a:pt x="40390" y="27478"/>
                  </a:lnTo>
                  <a:lnTo>
                    <a:pt x="40319" y="27817"/>
                  </a:lnTo>
                  <a:lnTo>
                    <a:pt x="40122" y="28487"/>
                  </a:lnTo>
                  <a:lnTo>
                    <a:pt x="39864" y="29139"/>
                  </a:lnTo>
                  <a:lnTo>
                    <a:pt x="39551" y="29773"/>
                  </a:lnTo>
                  <a:lnTo>
                    <a:pt x="39381" y="30067"/>
                  </a:lnTo>
                  <a:lnTo>
                    <a:pt x="39158" y="29773"/>
                  </a:lnTo>
                  <a:lnTo>
                    <a:pt x="38613" y="29273"/>
                  </a:lnTo>
                  <a:lnTo>
                    <a:pt x="37988" y="28880"/>
                  </a:lnTo>
                  <a:lnTo>
                    <a:pt x="37301" y="28585"/>
                  </a:lnTo>
                  <a:lnTo>
                    <a:pt x="36943" y="28478"/>
                  </a:lnTo>
                  <a:lnTo>
                    <a:pt x="36595" y="28398"/>
                  </a:lnTo>
                  <a:lnTo>
                    <a:pt x="36238" y="28344"/>
                  </a:lnTo>
                  <a:lnTo>
                    <a:pt x="35774" y="28299"/>
                  </a:lnTo>
                  <a:lnTo>
                    <a:pt x="35479" y="28281"/>
                  </a:lnTo>
                  <a:lnTo>
                    <a:pt x="35318" y="28112"/>
                  </a:lnTo>
                  <a:lnTo>
                    <a:pt x="34934" y="27647"/>
                  </a:lnTo>
                  <a:lnTo>
                    <a:pt x="34657" y="27165"/>
                  </a:lnTo>
                  <a:lnTo>
                    <a:pt x="34497" y="26781"/>
                  </a:lnTo>
                  <a:lnTo>
                    <a:pt x="34363" y="26335"/>
                  </a:lnTo>
                  <a:lnTo>
                    <a:pt x="34282" y="25826"/>
                  </a:lnTo>
                  <a:lnTo>
                    <a:pt x="34264" y="25540"/>
                  </a:lnTo>
                  <a:lnTo>
                    <a:pt x="34264" y="25915"/>
                  </a:lnTo>
                  <a:lnTo>
                    <a:pt x="34327" y="26647"/>
                  </a:lnTo>
                  <a:lnTo>
                    <a:pt x="34497" y="27335"/>
                  </a:lnTo>
                  <a:lnTo>
                    <a:pt x="34720" y="27817"/>
                  </a:lnTo>
                  <a:lnTo>
                    <a:pt x="34925" y="28121"/>
                  </a:lnTo>
                  <a:lnTo>
                    <a:pt x="35041" y="28273"/>
                  </a:lnTo>
                  <a:lnTo>
                    <a:pt x="34389" y="28317"/>
                  </a:lnTo>
                  <a:lnTo>
                    <a:pt x="33041" y="28540"/>
                  </a:lnTo>
                  <a:lnTo>
                    <a:pt x="32407" y="28701"/>
                  </a:lnTo>
                  <a:lnTo>
                    <a:pt x="32309" y="28728"/>
                  </a:lnTo>
                  <a:lnTo>
                    <a:pt x="32371" y="28710"/>
                  </a:lnTo>
                  <a:lnTo>
                    <a:pt x="32148" y="28764"/>
                  </a:lnTo>
                  <a:lnTo>
                    <a:pt x="32059" y="28790"/>
                  </a:lnTo>
                  <a:lnTo>
                    <a:pt x="32148" y="28790"/>
                  </a:lnTo>
                  <a:lnTo>
                    <a:pt x="33032" y="28657"/>
                  </a:lnTo>
                  <a:lnTo>
                    <a:pt x="34095" y="28603"/>
                  </a:lnTo>
                  <a:lnTo>
                    <a:pt x="34907" y="28630"/>
                  </a:lnTo>
                  <a:lnTo>
                    <a:pt x="35765" y="28746"/>
                  </a:lnTo>
                  <a:lnTo>
                    <a:pt x="36640" y="28978"/>
                  </a:lnTo>
                  <a:lnTo>
                    <a:pt x="37060" y="29148"/>
                  </a:lnTo>
                  <a:lnTo>
                    <a:pt x="37408" y="29317"/>
                  </a:lnTo>
                  <a:lnTo>
                    <a:pt x="38006" y="29692"/>
                  </a:lnTo>
                  <a:lnTo>
                    <a:pt x="38497" y="30094"/>
                  </a:lnTo>
                  <a:lnTo>
                    <a:pt x="38881" y="30469"/>
                  </a:lnTo>
                  <a:lnTo>
                    <a:pt x="39024" y="30639"/>
                  </a:lnTo>
                  <a:lnTo>
                    <a:pt x="38935" y="30764"/>
                  </a:lnTo>
                  <a:lnTo>
                    <a:pt x="38774" y="30987"/>
                  </a:lnTo>
                  <a:lnTo>
                    <a:pt x="38587" y="31210"/>
                  </a:lnTo>
                  <a:lnTo>
                    <a:pt x="38399" y="31434"/>
                  </a:lnTo>
                  <a:lnTo>
                    <a:pt x="38078" y="31773"/>
                  </a:lnTo>
                  <a:lnTo>
                    <a:pt x="37372" y="32380"/>
                  </a:lnTo>
                  <a:lnTo>
                    <a:pt x="36988" y="32639"/>
                  </a:lnTo>
                  <a:lnTo>
                    <a:pt x="36586" y="32889"/>
                  </a:lnTo>
                  <a:lnTo>
                    <a:pt x="35747" y="33264"/>
                  </a:lnTo>
                  <a:lnTo>
                    <a:pt x="34872" y="33541"/>
                  </a:lnTo>
                  <a:lnTo>
                    <a:pt x="33961" y="33720"/>
                  </a:lnTo>
                  <a:lnTo>
                    <a:pt x="33496" y="33773"/>
                  </a:lnTo>
                  <a:lnTo>
                    <a:pt x="34184" y="33764"/>
                  </a:lnTo>
                  <a:lnTo>
                    <a:pt x="35193" y="33648"/>
                  </a:lnTo>
                  <a:lnTo>
                    <a:pt x="35854" y="33497"/>
                  </a:lnTo>
                  <a:lnTo>
                    <a:pt x="36175" y="33398"/>
                  </a:lnTo>
                  <a:lnTo>
                    <a:pt x="36158" y="33720"/>
                  </a:lnTo>
                  <a:lnTo>
                    <a:pt x="36167" y="34372"/>
                  </a:lnTo>
                  <a:lnTo>
                    <a:pt x="36220" y="35024"/>
                  </a:lnTo>
                  <a:lnTo>
                    <a:pt x="36327" y="35667"/>
                  </a:lnTo>
                  <a:lnTo>
                    <a:pt x="36497" y="36292"/>
                  </a:lnTo>
                  <a:lnTo>
                    <a:pt x="36729" y="36899"/>
                  </a:lnTo>
                  <a:lnTo>
                    <a:pt x="37033" y="37470"/>
                  </a:lnTo>
                  <a:lnTo>
                    <a:pt x="37408" y="38006"/>
                  </a:lnTo>
                  <a:lnTo>
                    <a:pt x="37622" y="38247"/>
                  </a:lnTo>
                  <a:lnTo>
                    <a:pt x="37399" y="37944"/>
                  </a:lnTo>
                  <a:lnTo>
                    <a:pt x="37051" y="37292"/>
                  </a:lnTo>
                  <a:lnTo>
                    <a:pt x="36801" y="36595"/>
                  </a:lnTo>
                  <a:lnTo>
                    <a:pt x="36649" y="35863"/>
                  </a:lnTo>
                  <a:lnTo>
                    <a:pt x="36604" y="35488"/>
                  </a:lnTo>
                  <a:lnTo>
                    <a:pt x="36577" y="35041"/>
                  </a:lnTo>
                  <a:lnTo>
                    <a:pt x="36604" y="34148"/>
                  </a:lnTo>
                  <a:lnTo>
                    <a:pt x="36649" y="33702"/>
                  </a:lnTo>
                  <a:lnTo>
                    <a:pt x="36702" y="33380"/>
                  </a:lnTo>
                  <a:lnTo>
                    <a:pt x="36738" y="33184"/>
                  </a:lnTo>
                  <a:lnTo>
                    <a:pt x="36943" y="33095"/>
                  </a:lnTo>
                  <a:lnTo>
                    <a:pt x="37292" y="32925"/>
                  </a:lnTo>
                  <a:lnTo>
                    <a:pt x="37613" y="32746"/>
                  </a:lnTo>
                  <a:lnTo>
                    <a:pt x="37926" y="32550"/>
                  </a:lnTo>
                  <a:lnTo>
                    <a:pt x="38051" y="32452"/>
                  </a:lnTo>
                  <a:lnTo>
                    <a:pt x="38292" y="32273"/>
                  </a:lnTo>
                  <a:lnTo>
                    <a:pt x="38435" y="32202"/>
                  </a:lnTo>
                  <a:lnTo>
                    <a:pt x="38497" y="32202"/>
                  </a:lnTo>
                  <a:lnTo>
                    <a:pt x="38551" y="32229"/>
                  </a:lnTo>
                  <a:lnTo>
                    <a:pt x="38685" y="32362"/>
                  </a:lnTo>
                  <a:lnTo>
                    <a:pt x="38890" y="32648"/>
                  </a:lnTo>
                  <a:lnTo>
                    <a:pt x="38971" y="32782"/>
                  </a:lnTo>
                  <a:lnTo>
                    <a:pt x="39185" y="33077"/>
                  </a:lnTo>
                  <a:lnTo>
                    <a:pt x="39363" y="33389"/>
                  </a:lnTo>
                  <a:lnTo>
                    <a:pt x="39515" y="33657"/>
                  </a:lnTo>
                  <a:lnTo>
                    <a:pt x="39756" y="34211"/>
                  </a:lnTo>
                  <a:lnTo>
                    <a:pt x="39935" y="34791"/>
                  </a:lnTo>
                  <a:lnTo>
                    <a:pt x="40069" y="35381"/>
                  </a:lnTo>
                  <a:lnTo>
                    <a:pt x="40122" y="35684"/>
                  </a:lnTo>
                  <a:lnTo>
                    <a:pt x="40105" y="35166"/>
                  </a:lnTo>
                  <a:lnTo>
                    <a:pt x="39997" y="34416"/>
                  </a:lnTo>
                  <a:lnTo>
                    <a:pt x="39881" y="33916"/>
                  </a:lnTo>
                  <a:lnTo>
                    <a:pt x="39801" y="33666"/>
                  </a:lnTo>
                  <a:lnTo>
                    <a:pt x="39712" y="33398"/>
                  </a:lnTo>
                  <a:lnTo>
                    <a:pt x="39480" y="32871"/>
                  </a:lnTo>
                  <a:lnTo>
                    <a:pt x="39346" y="32621"/>
                  </a:lnTo>
                  <a:lnTo>
                    <a:pt x="39221" y="32389"/>
                  </a:lnTo>
                  <a:lnTo>
                    <a:pt x="39078" y="32166"/>
                  </a:lnTo>
                  <a:lnTo>
                    <a:pt x="38953" y="31987"/>
                  </a:lnTo>
                  <a:lnTo>
                    <a:pt x="38881" y="31880"/>
                  </a:lnTo>
                  <a:lnTo>
                    <a:pt x="39194" y="31523"/>
                  </a:lnTo>
                  <a:lnTo>
                    <a:pt x="39756" y="30862"/>
                  </a:lnTo>
                  <a:lnTo>
                    <a:pt x="39971" y="30594"/>
                  </a:lnTo>
                  <a:lnTo>
                    <a:pt x="40364" y="30023"/>
                  </a:lnTo>
                  <a:lnTo>
                    <a:pt x="40542" y="29719"/>
                  </a:lnTo>
                  <a:lnTo>
                    <a:pt x="40721" y="29425"/>
                  </a:lnTo>
                  <a:lnTo>
                    <a:pt x="41033" y="28799"/>
                  </a:lnTo>
                  <a:lnTo>
                    <a:pt x="41167" y="28478"/>
                  </a:lnTo>
                  <a:lnTo>
                    <a:pt x="41810" y="29433"/>
                  </a:lnTo>
                  <a:lnTo>
                    <a:pt x="42953" y="31398"/>
                  </a:lnTo>
                  <a:lnTo>
                    <a:pt x="43953" y="33389"/>
                  </a:lnTo>
                  <a:lnTo>
                    <a:pt x="44829" y="35390"/>
                  </a:lnTo>
                  <a:lnTo>
                    <a:pt x="45213" y="36381"/>
                  </a:lnTo>
                  <a:lnTo>
                    <a:pt x="44838" y="36586"/>
                  </a:lnTo>
                  <a:lnTo>
                    <a:pt x="44159" y="37113"/>
                  </a:lnTo>
                  <a:lnTo>
                    <a:pt x="43552" y="37720"/>
                  </a:lnTo>
                  <a:lnTo>
                    <a:pt x="43043" y="38399"/>
                  </a:lnTo>
                  <a:lnTo>
                    <a:pt x="42837" y="38756"/>
                  </a:lnTo>
                  <a:lnTo>
                    <a:pt x="41132" y="38506"/>
                  </a:lnTo>
                  <a:lnTo>
                    <a:pt x="39426" y="38247"/>
                  </a:lnTo>
                  <a:lnTo>
                    <a:pt x="41015" y="38730"/>
                  </a:lnTo>
                  <a:lnTo>
                    <a:pt x="42596" y="39212"/>
                  </a:lnTo>
                  <a:lnTo>
                    <a:pt x="42471" y="39489"/>
                  </a:lnTo>
                  <a:lnTo>
                    <a:pt x="42266" y="40051"/>
                  </a:lnTo>
                  <a:lnTo>
                    <a:pt x="42105" y="40632"/>
                  </a:lnTo>
                  <a:lnTo>
                    <a:pt x="41998" y="41221"/>
                  </a:lnTo>
                  <a:lnTo>
                    <a:pt x="41900" y="42105"/>
                  </a:lnTo>
                  <a:lnTo>
                    <a:pt x="41891" y="43311"/>
                  </a:lnTo>
                  <a:lnTo>
                    <a:pt x="41926" y="43909"/>
                  </a:lnTo>
                  <a:lnTo>
                    <a:pt x="41953" y="43346"/>
                  </a:lnTo>
                  <a:lnTo>
                    <a:pt x="42096" y="42230"/>
                  </a:lnTo>
                  <a:lnTo>
                    <a:pt x="42346" y="41132"/>
                  </a:lnTo>
                  <a:lnTo>
                    <a:pt x="42641" y="40346"/>
                  </a:lnTo>
                  <a:lnTo>
                    <a:pt x="42882" y="39837"/>
                  </a:lnTo>
                  <a:lnTo>
                    <a:pt x="43025" y="39587"/>
                  </a:lnTo>
                  <a:lnTo>
                    <a:pt x="43248" y="39230"/>
                  </a:lnTo>
                  <a:lnTo>
                    <a:pt x="43793" y="38560"/>
                  </a:lnTo>
                  <a:lnTo>
                    <a:pt x="44436" y="37962"/>
                  </a:lnTo>
                  <a:lnTo>
                    <a:pt x="44971" y="37595"/>
                  </a:lnTo>
                  <a:lnTo>
                    <a:pt x="45355" y="37390"/>
                  </a:lnTo>
                  <a:lnTo>
                    <a:pt x="45552" y="37310"/>
                  </a:lnTo>
                  <a:lnTo>
                    <a:pt x="45793" y="38015"/>
                  </a:lnTo>
                  <a:lnTo>
                    <a:pt x="46240" y="39399"/>
                  </a:lnTo>
                  <a:lnTo>
                    <a:pt x="46811" y="41391"/>
                  </a:lnTo>
                  <a:lnTo>
                    <a:pt x="47106" y="42614"/>
                  </a:lnTo>
                  <a:lnTo>
                    <a:pt x="47061" y="42489"/>
                  </a:lnTo>
                  <a:lnTo>
                    <a:pt x="47008" y="42364"/>
                  </a:lnTo>
                  <a:lnTo>
                    <a:pt x="46731" y="42489"/>
                  </a:lnTo>
                  <a:lnTo>
                    <a:pt x="46195" y="42810"/>
                  </a:lnTo>
                  <a:lnTo>
                    <a:pt x="45713" y="43177"/>
                  </a:lnTo>
                  <a:lnTo>
                    <a:pt x="45284" y="43605"/>
                  </a:lnTo>
                  <a:lnTo>
                    <a:pt x="44909" y="44079"/>
                  </a:lnTo>
                  <a:lnTo>
                    <a:pt x="44596" y="44596"/>
                  </a:lnTo>
                  <a:lnTo>
                    <a:pt x="44346" y="45150"/>
                  </a:lnTo>
                  <a:lnTo>
                    <a:pt x="44168" y="45740"/>
                  </a:lnTo>
                  <a:lnTo>
                    <a:pt x="44105" y="46043"/>
                  </a:lnTo>
                  <a:lnTo>
                    <a:pt x="44105" y="46016"/>
                  </a:lnTo>
                  <a:lnTo>
                    <a:pt x="44096" y="46052"/>
                  </a:lnTo>
                  <a:lnTo>
                    <a:pt x="44096" y="46061"/>
                  </a:lnTo>
                  <a:lnTo>
                    <a:pt x="44061" y="46293"/>
                  </a:lnTo>
                  <a:lnTo>
                    <a:pt x="44043" y="46534"/>
                  </a:lnTo>
                  <a:lnTo>
                    <a:pt x="44105" y="46213"/>
                  </a:lnTo>
                  <a:lnTo>
                    <a:pt x="44302" y="45614"/>
                  </a:lnTo>
                  <a:lnTo>
                    <a:pt x="44570" y="45043"/>
                  </a:lnTo>
                  <a:lnTo>
                    <a:pt x="44909" y="44516"/>
                  </a:lnTo>
                  <a:lnTo>
                    <a:pt x="45311" y="44043"/>
                  </a:lnTo>
                  <a:lnTo>
                    <a:pt x="45775" y="43623"/>
                  </a:lnTo>
                  <a:lnTo>
                    <a:pt x="46293" y="43275"/>
                  </a:lnTo>
                  <a:lnTo>
                    <a:pt x="46865" y="42989"/>
                  </a:lnTo>
                  <a:lnTo>
                    <a:pt x="47168" y="42882"/>
                  </a:lnTo>
                  <a:lnTo>
                    <a:pt x="47454" y="44132"/>
                  </a:lnTo>
                  <a:lnTo>
                    <a:pt x="47847" y="46257"/>
                  </a:lnTo>
                  <a:lnTo>
                    <a:pt x="48151" y="48410"/>
                  </a:lnTo>
                  <a:lnTo>
                    <a:pt x="48177" y="48704"/>
                  </a:lnTo>
                  <a:lnTo>
                    <a:pt x="48106" y="47454"/>
                  </a:lnTo>
                  <a:lnTo>
                    <a:pt x="47900" y="45043"/>
                  </a:lnTo>
                  <a:lnTo>
                    <a:pt x="47633" y="42766"/>
                  </a:lnTo>
                  <a:lnTo>
                    <a:pt x="47302" y="40614"/>
                  </a:lnTo>
                  <a:lnTo>
                    <a:pt x="47115" y="39578"/>
                  </a:lnTo>
                  <a:lnTo>
                    <a:pt x="47436" y="39506"/>
                  </a:lnTo>
                  <a:lnTo>
                    <a:pt x="48142" y="39453"/>
                  </a:lnTo>
                  <a:lnTo>
                    <a:pt x="48856" y="39506"/>
                  </a:lnTo>
                  <a:lnTo>
                    <a:pt x="49544" y="39640"/>
                  </a:lnTo>
                  <a:lnTo>
                    <a:pt x="49856" y="39739"/>
                  </a:lnTo>
                  <a:lnTo>
                    <a:pt x="50169" y="39855"/>
                  </a:lnTo>
                  <a:lnTo>
                    <a:pt x="50740" y="40149"/>
                  </a:lnTo>
                  <a:lnTo>
                    <a:pt x="51249" y="40524"/>
                  </a:lnTo>
                  <a:lnTo>
                    <a:pt x="51705" y="40971"/>
                  </a:lnTo>
                  <a:lnTo>
                    <a:pt x="51919" y="41221"/>
                  </a:lnTo>
                  <a:lnTo>
                    <a:pt x="51919" y="41221"/>
                  </a:lnTo>
                  <a:lnTo>
                    <a:pt x="51723" y="40873"/>
                  </a:lnTo>
                  <a:lnTo>
                    <a:pt x="51267" y="40239"/>
                  </a:lnTo>
                  <a:lnTo>
                    <a:pt x="50981" y="39953"/>
                  </a:lnTo>
                  <a:lnTo>
                    <a:pt x="50785" y="39774"/>
                  </a:lnTo>
                  <a:lnTo>
                    <a:pt x="50356" y="39453"/>
                  </a:lnTo>
                  <a:lnTo>
                    <a:pt x="50124" y="39319"/>
                  </a:lnTo>
                  <a:lnTo>
                    <a:pt x="49990" y="39247"/>
                  </a:lnTo>
                  <a:lnTo>
                    <a:pt x="49874" y="39185"/>
                  </a:lnTo>
                  <a:lnTo>
                    <a:pt x="49838" y="39113"/>
                  </a:lnTo>
                  <a:lnTo>
                    <a:pt x="49838" y="39051"/>
                  </a:lnTo>
                  <a:lnTo>
                    <a:pt x="49847" y="38926"/>
                  </a:lnTo>
                  <a:lnTo>
                    <a:pt x="49937" y="38667"/>
                  </a:lnTo>
                  <a:lnTo>
                    <a:pt x="50106" y="38265"/>
                  </a:lnTo>
                  <a:lnTo>
                    <a:pt x="50204" y="38033"/>
                  </a:lnTo>
                  <a:lnTo>
                    <a:pt x="50347" y="37658"/>
                  </a:lnTo>
                  <a:lnTo>
                    <a:pt x="50481" y="37292"/>
                  </a:lnTo>
                  <a:lnTo>
                    <a:pt x="49990" y="38024"/>
                  </a:lnTo>
                  <a:lnTo>
                    <a:pt x="49499" y="38765"/>
                  </a:lnTo>
                  <a:lnTo>
                    <a:pt x="49445" y="38863"/>
                  </a:lnTo>
                  <a:lnTo>
                    <a:pt x="49374" y="38953"/>
                  </a:lnTo>
                  <a:lnTo>
                    <a:pt x="49320" y="38953"/>
                  </a:lnTo>
                  <a:lnTo>
                    <a:pt x="49106" y="38899"/>
                  </a:lnTo>
                  <a:lnTo>
                    <a:pt x="48722" y="38756"/>
                  </a:lnTo>
                  <a:lnTo>
                    <a:pt x="48561" y="38703"/>
                  </a:lnTo>
                  <a:lnTo>
                    <a:pt x="48159" y="38613"/>
                  </a:lnTo>
                  <a:lnTo>
                    <a:pt x="47329" y="38515"/>
                  </a:lnTo>
                  <a:lnTo>
                    <a:pt x="46918" y="38515"/>
                  </a:lnTo>
                  <a:lnTo>
                    <a:pt x="46927" y="38613"/>
                  </a:lnTo>
                  <a:lnTo>
                    <a:pt x="46954" y="38810"/>
                  </a:lnTo>
                  <a:lnTo>
                    <a:pt x="46757" y="37854"/>
                  </a:lnTo>
                  <a:lnTo>
                    <a:pt x="46311" y="36033"/>
                  </a:lnTo>
                  <a:lnTo>
                    <a:pt x="45820" y="34309"/>
                  </a:lnTo>
                  <a:lnTo>
                    <a:pt x="45284" y="32693"/>
                  </a:lnTo>
                  <a:lnTo>
                    <a:pt x="45007" y="31925"/>
                  </a:lnTo>
                  <a:lnTo>
                    <a:pt x="45355" y="31782"/>
                  </a:lnTo>
                  <a:lnTo>
                    <a:pt x="46106" y="31550"/>
                  </a:lnTo>
                  <a:lnTo>
                    <a:pt x="46874" y="31407"/>
                  </a:lnTo>
                  <a:lnTo>
                    <a:pt x="47642" y="31353"/>
                  </a:lnTo>
                  <a:lnTo>
                    <a:pt x="48410" y="31398"/>
                  </a:lnTo>
                  <a:lnTo>
                    <a:pt x="49151" y="31559"/>
                  </a:lnTo>
                  <a:lnTo>
                    <a:pt x="49847" y="31853"/>
                  </a:lnTo>
                  <a:lnTo>
                    <a:pt x="50472" y="32282"/>
                  </a:lnTo>
                  <a:lnTo>
                    <a:pt x="50749" y="32551"/>
                  </a:lnTo>
                  <a:lnTo>
                    <a:pt x="50758" y="32568"/>
                  </a:lnTo>
                  <a:lnTo>
                    <a:pt x="50812" y="32612"/>
                  </a:lnTo>
                  <a:lnTo>
                    <a:pt x="50776" y="32586"/>
                  </a:lnTo>
                  <a:lnTo>
                    <a:pt x="50776" y="32586"/>
                  </a:lnTo>
                  <a:lnTo>
                    <a:pt x="51017" y="32845"/>
                  </a:lnTo>
                  <a:lnTo>
                    <a:pt x="51249" y="33122"/>
                  </a:lnTo>
                  <a:lnTo>
                    <a:pt x="50990" y="32720"/>
                  </a:lnTo>
                  <a:lnTo>
                    <a:pt x="50535" y="32175"/>
                  </a:lnTo>
                  <a:lnTo>
                    <a:pt x="50204" y="31853"/>
                  </a:lnTo>
                  <a:lnTo>
                    <a:pt x="49847" y="31577"/>
                  </a:lnTo>
                  <a:lnTo>
                    <a:pt x="49454" y="31327"/>
                  </a:lnTo>
                  <a:lnTo>
                    <a:pt x="49044" y="31121"/>
                  </a:lnTo>
                  <a:lnTo>
                    <a:pt x="48588" y="30960"/>
                  </a:lnTo>
                  <a:lnTo>
                    <a:pt x="48356" y="30898"/>
                  </a:lnTo>
                  <a:lnTo>
                    <a:pt x="48561" y="30719"/>
                  </a:lnTo>
                  <a:lnTo>
                    <a:pt x="48945" y="30317"/>
                  </a:lnTo>
                  <a:lnTo>
                    <a:pt x="49276" y="29871"/>
                  </a:lnTo>
                  <a:lnTo>
                    <a:pt x="49544" y="29389"/>
                  </a:lnTo>
                  <a:lnTo>
                    <a:pt x="49749" y="28871"/>
                  </a:lnTo>
                  <a:lnTo>
                    <a:pt x="49901" y="28335"/>
                  </a:lnTo>
                  <a:lnTo>
                    <a:pt x="49981" y="27790"/>
                  </a:lnTo>
                  <a:lnTo>
                    <a:pt x="49990" y="27237"/>
                  </a:lnTo>
                  <a:lnTo>
                    <a:pt x="49963" y="26960"/>
                  </a:lnTo>
                  <a:lnTo>
                    <a:pt x="49963" y="27219"/>
                  </a:lnTo>
                  <a:lnTo>
                    <a:pt x="49901" y="27746"/>
                  </a:lnTo>
                  <a:lnTo>
                    <a:pt x="49767" y="28255"/>
                  </a:lnTo>
                  <a:lnTo>
                    <a:pt x="49579" y="28746"/>
                  </a:lnTo>
                  <a:lnTo>
                    <a:pt x="49338" y="29210"/>
                  </a:lnTo>
                  <a:lnTo>
                    <a:pt x="49035" y="29648"/>
                  </a:lnTo>
                  <a:lnTo>
                    <a:pt x="48686" y="30041"/>
                  </a:lnTo>
                  <a:lnTo>
                    <a:pt x="48284" y="30380"/>
                  </a:lnTo>
                  <a:lnTo>
                    <a:pt x="48070" y="30523"/>
                  </a:lnTo>
                  <a:lnTo>
                    <a:pt x="47811" y="30675"/>
                  </a:lnTo>
                  <a:lnTo>
                    <a:pt x="47659" y="30755"/>
                  </a:lnTo>
                  <a:lnTo>
                    <a:pt x="47445" y="30746"/>
                  </a:lnTo>
                  <a:lnTo>
                    <a:pt x="47043" y="30728"/>
                  </a:lnTo>
                  <a:lnTo>
                    <a:pt x="46713" y="30728"/>
                  </a:lnTo>
                  <a:lnTo>
                    <a:pt x="46052" y="30764"/>
                  </a:lnTo>
                  <a:lnTo>
                    <a:pt x="45722" y="30809"/>
                  </a:lnTo>
                  <a:lnTo>
                    <a:pt x="45186" y="30898"/>
                  </a:lnTo>
                  <a:lnTo>
                    <a:pt x="44650" y="31023"/>
                  </a:lnTo>
                  <a:lnTo>
                    <a:pt x="44248" y="30059"/>
                  </a:lnTo>
                  <a:lnTo>
                    <a:pt x="43828" y="29148"/>
                  </a:lnTo>
                  <a:lnTo>
                    <a:pt x="44061" y="29139"/>
                  </a:lnTo>
                  <a:lnTo>
                    <a:pt x="44498" y="29067"/>
                  </a:lnTo>
                  <a:lnTo>
                    <a:pt x="44936" y="28960"/>
                  </a:lnTo>
                  <a:lnTo>
                    <a:pt x="45355" y="28817"/>
                  </a:lnTo>
                  <a:lnTo>
                    <a:pt x="45757" y="28621"/>
                  </a:lnTo>
                  <a:lnTo>
                    <a:pt x="46141" y="28389"/>
                  </a:lnTo>
                  <a:lnTo>
                    <a:pt x="46498" y="28103"/>
                  </a:lnTo>
                  <a:lnTo>
                    <a:pt x="46838" y="27781"/>
                  </a:lnTo>
                  <a:lnTo>
                    <a:pt x="46990" y="27603"/>
                  </a:lnTo>
                  <a:lnTo>
                    <a:pt x="46793" y="27746"/>
                  </a:lnTo>
                  <a:lnTo>
                    <a:pt x="46391" y="28005"/>
                  </a:lnTo>
                  <a:lnTo>
                    <a:pt x="45963" y="28201"/>
                  </a:lnTo>
                  <a:lnTo>
                    <a:pt x="45516" y="28353"/>
                  </a:lnTo>
                  <a:lnTo>
                    <a:pt x="45061" y="28451"/>
                  </a:lnTo>
                  <a:lnTo>
                    <a:pt x="44596" y="28487"/>
                  </a:lnTo>
                  <a:lnTo>
                    <a:pt x="44132" y="28469"/>
                  </a:lnTo>
                  <a:lnTo>
                    <a:pt x="43668" y="28406"/>
                  </a:lnTo>
                  <a:lnTo>
                    <a:pt x="43436" y="28344"/>
                  </a:lnTo>
                  <a:lnTo>
                    <a:pt x="43150" y="27781"/>
                  </a:lnTo>
                  <a:lnTo>
                    <a:pt x="42551" y="26719"/>
                  </a:lnTo>
                  <a:lnTo>
                    <a:pt x="41944" y="25719"/>
                  </a:lnTo>
                  <a:lnTo>
                    <a:pt x="41319" y="24781"/>
                  </a:lnTo>
                  <a:lnTo>
                    <a:pt x="40685" y="23906"/>
                  </a:lnTo>
                  <a:lnTo>
                    <a:pt x="40033" y="23084"/>
                  </a:lnTo>
                  <a:lnTo>
                    <a:pt x="39060" y="21959"/>
                  </a:lnTo>
                  <a:lnTo>
                    <a:pt x="38399" y="21298"/>
                  </a:lnTo>
                  <a:lnTo>
                    <a:pt x="38506" y="21209"/>
                  </a:lnTo>
                  <a:lnTo>
                    <a:pt x="38622" y="21120"/>
                  </a:lnTo>
                  <a:lnTo>
                    <a:pt x="38881" y="20896"/>
                  </a:lnTo>
                  <a:lnTo>
                    <a:pt x="39122" y="20664"/>
                  </a:lnTo>
                  <a:lnTo>
                    <a:pt x="39426" y="20325"/>
                  </a:lnTo>
                  <a:lnTo>
                    <a:pt x="39605" y="20120"/>
                  </a:lnTo>
                  <a:lnTo>
                    <a:pt x="40024" y="20146"/>
                  </a:lnTo>
                  <a:lnTo>
                    <a:pt x="40694" y="20200"/>
                  </a:lnTo>
                  <a:lnTo>
                    <a:pt x="41015" y="20262"/>
                  </a:lnTo>
                  <a:lnTo>
                    <a:pt x="41658" y="20423"/>
                  </a:lnTo>
                  <a:lnTo>
                    <a:pt x="42257" y="20646"/>
                  </a:lnTo>
                  <a:lnTo>
                    <a:pt x="42828" y="20932"/>
                  </a:lnTo>
                  <a:lnTo>
                    <a:pt x="43364" y="21271"/>
                  </a:lnTo>
                  <a:lnTo>
                    <a:pt x="43855" y="21664"/>
                  </a:lnTo>
                  <a:lnTo>
                    <a:pt x="44311" y="22120"/>
                  </a:lnTo>
                  <a:lnTo>
                    <a:pt x="44730" y="22629"/>
                  </a:lnTo>
                  <a:lnTo>
                    <a:pt x="44918" y="22897"/>
                  </a:lnTo>
                  <a:lnTo>
                    <a:pt x="44757" y="22513"/>
                  </a:lnTo>
                  <a:lnTo>
                    <a:pt x="44570" y="22138"/>
                  </a:lnTo>
                  <a:lnTo>
                    <a:pt x="44721" y="22075"/>
                  </a:lnTo>
                  <a:lnTo>
                    <a:pt x="45025" y="22013"/>
                  </a:lnTo>
                  <a:lnTo>
                    <a:pt x="45338" y="22004"/>
                  </a:lnTo>
                  <a:lnTo>
                    <a:pt x="45650" y="22048"/>
                  </a:lnTo>
                  <a:lnTo>
                    <a:pt x="46097" y="22182"/>
                  </a:lnTo>
                  <a:lnTo>
                    <a:pt x="46650" y="22504"/>
                  </a:lnTo>
                  <a:lnTo>
                    <a:pt x="46891" y="22700"/>
                  </a:lnTo>
                  <a:lnTo>
                    <a:pt x="46999" y="22798"/>
                  </a:lnTo>
                  <a:lnTo>
                    <a:pt x="47106" y="22897"/>
                  </a:lnTo>
                  <a:lnTo>
                    <a:pt x="46945" y="22691"/>
                  </a:lnTo>
                  <a:lnTo>
                    <a:pt x="46597" y="22316"/>
                  </a:lnTo>
                  <a:lnTo>
                    <a:pt x="46195" y="21986"/>
                  </a:lnTo>
                  <a:lnTo>
                    <a:pt x="45739" y="21754"/>
                  </a:lnTo>
                  <a:lnTo>
                    <a:pt x="45480" y="21673"/>
                  </a:lnTo>
                  <a:lnTo>
                    <a:pt x="45311" y="21629"/>
                  </a:lnTo>
                  <a:lnTo>
                    <a:pt x="44954" y="21593"/>
                  </a:lnTo>
                  <a:lnTo>
                    <a:pt x="44775" y="21593"/>
                  </a:lnTo>
                  <a:lnTo>
                    <a:pt x="44498" y="21638"/>
                  </a:lnTo>
                  <a:lnTo>
                    <a:pt x="44337" y="21664"/>
                  </a:lnTo>
                  <a:lnTo>
                    <a:pt x="44212" y="21522"/>
                  </a:lnTo>
                  <a:lnTo>
                    <a:pt x="43989" y="21263"/>
                  </a:lnTo>
                  <a:lnTo>
                    <a:pt x="43757" y="20986"/>
                  </a:lnTo>
                  <a:lnTo>
                    <a:pt x="43507" y="20736"/>
                  </a:lnTo>
                  <a:lnTo>
                    <a:pt x="43837" y="20584"/>
                  </a:lnTo>
                  <a:lnTo>
                    <a:pt x="44462" y="20343"/>
                  </a:lnTo>
                  <a:lnTo>
                    <a:pt x="45123" y="20173"/>
                  </a:lnTo>
                  <a:lnTo>
                    <a:pt x="45891" y="20093"/>
                  </a:lnTo>
                  <a:lnTo>
                    <a:pt x="46347" y="20093"/>
                  </a:lnTo>
                  <a:lnTo>
                    <a:pt x="46168" y="20003"/>
                  </a:lnTo>
                  <a:lnTo>
                    <a:pt x="45731" y="19887"/>
                  </a:lnTo>
                  <a:lnTo>
                    <a:pt x="45266" y="19834"/>
                  </a:lnTo>
                  <a:lnTo>
                    <a:pt x="44802" y="19869"/>
                  </a:lnTo>
                  <a:lnTo>
                    <a:pt x="44605" y="19914"/>
                  </a:lnTo>
                  <a:lnTo>
                    <a:pt x="44543" y="19664"/>
                  </a:lnTo>
                  <a:lnTo>
                    <a:pt x="44498" y="19128"/>
                  </a:lnTo>
                  <a:lnTo>
                    <a:pt x="44525" y="18271"/>
                  </a:lnTo>
                  <a:lnTo>
                    <a:pt x="44579" y="17673"/>
                  </a:lnTo>
                  <a:lnTo>
                    <a:pt x="44498" y="17851"/>
                  </a:lnTo>
                  <a:lnTo>
                    <a:pt x="44355" y="18235"/>
                  </a:lnTo>
                  <a:lnTo>
                    <a:pt x="44221" y="18834"/>
                  </a:lnTo>
                  <a:lnTo>
                    <a:pt x="44150" y="19548"/>
                  </a:lnTo>
                  <a:lnTo>
                    <a:pt x="44159" y="20003"/>
                  </a:lnTo>
                  <a:lnTo>
                    <a:pt x="44168" y="20048"/>
                  </a:lnTo>
                  <a:lnTo>
                    <a:pt x="43453" y="20227"/>
                  </a:lnTo>
                  <a:lnTo>
                    <a:pt x="43043" y="20316"/>
                  </a:lnTo>
                  <a:lnTo>
                    <a:pt x="42846" y="20173"/>
                  </a:lnTo>
                  <a:lnTo>
                    <a:pt x="42489" y="19923"/>
                  </a:lnTo>
                  <a:lnTo>
                    <a:pt x="42150" y="19709"/>
                  </a:lnTo>
                  <a:lnTo>
                    <a:pt x="41801" y="19521"/>
                  </a:lnTo>
                  <a:lnTo>
                    <a:pt x="41453" y="19360"/>
                  </a:lnTo>
                  <a:lnTo>
                    <a:pt x="40730" y="19075"/>
                  </a:lnTo>
                  <a:lnTo>
                    <a:pt x="40364" y="18968"/>
                  </a:lnTo>
                  <a:lnTo>
                    <a:pt x="40551" y="18566"/>
                  </a:lnTo>
                  <a:lnTo>
                    <a:pt x="40837" y="17744"/>
                  </a:lnTo>
                  <a:lnTo>
                    <a:pt x="41015" y="16905"/>
                  </a:lnTo>
                  <a:lnTo>
                    <a:pt x="41105" y="16065"/>
                  </a:lnTo>
                  <a:lnTo>
                    <a:pt x="41105" y="15217"/>
                  </a:lnTo>
                  <a:lnTo>
                    <a:pt x="41033" y="14369"/>
                  </a:lnTo>
                  <a:lnTo>
                    <a:pt x="40899" y="13520"/>
                  </a:lnTo>
                  <a:lnTo>
                    <a:pt x="40712" y="12672"/>
                  </a:lnTo>
                  <a:lnTo>
                    <a:pt x="40596" y="12252"/>
                  </a:lnTo>
                  <a:lnTo>
                    <a:pt x="40676" y="12877"/>
                  </a:lnTo>
                  <a:lnTo>
                    <a:pt x="40748" y="14119"/>
                  </a:lnTo>
                  <a:lnTo>
                    <a:pt x="40730" y="14753"/>
                  </a:lnTo>
                  <a:lnTo>
                    <a:pt x="40703" y="15119"/>
                  </a:lnTo>
                  <a:lnTo>
                    <a:pt x="40605" y="15851"/>
                  </a:lnTo>
                  <a:lnTo>
                    <a:pt x="40524" y="16217"/>
                  </a:lnTo>
                  <a:lnTo>
                    <a:pt x="40435" y="16548"/>
                  </a:lnTo>
                  <a:lnTo>
                    <a:pt x="40337" y="16878"/>
                  </a:lnTo>
                  <a:lnTo>
                    <a:pt x="40292" y="17039"/>
                  </a:lnTo>
                  <a:lnTo>
                    <a:pt x="40221" y="17190"/>
                  </a:lnTo>
                  <a:lnTo>
                    <a:pt x="40167" y="17280"/>
                  </a:lnTo>
                  <a:lnTo>
                    <a:pt x="40140" y="17289"/>
                  </a:lnTo>
                  <a:lnTo>
                    <a:pt x="40006" y="17253"/>
                  </a:lnTo>
                  <a:lnTo>
                    <a:pt x="39846" y="17208"/>
                  </a:lnTo>
                  <a:lnTo>
                    <a:pt x="39515" y="17074"/>
                  </a:lnTo>
                  <a:lnTo>
                    <a:pt x="39033" y="16789"/>
                  </a:lnTo>
                  <a:lnTo>
                    <a:pt x="38756" y="16601"/>
                  </a:lnTo>
                  <a:lnTo>
                    <a:pt x="38444" y="16387"/>
                  </a:lnTo>
                  <a:lnTo>
                    <a:pt x="37890" y="15887"/>
                  </a:lnTo>
                  <a:lnTo>
                    <a:pt x="37631" y="15610"/>
                  </a:lnTo>
                  <a:lnTo>
                    <a:pt x="37435" y="15378"/>
                  </a:lnTo>
                  <a:lnTo>
                    <a:pt x="37095" y="14878"/>
                  </a:lnTo>
                  <a:lnTo>
                    <a:pt x="36809" y="14351"/>
                  </a:lnTo>
                  <a:lnTo>
                    <a:pt x="36577" y="13788"/>
                  </a:lnTo>
                  <a:lnTo>
                    <a:pt x="36470" y="13502"/>
                  </a:lnTo>
                  <a:lnTo>
                    <a:pt x="36470" y="13502"/>
                  </a:lnTo>
                  <a:lnTo>
                    <a:pt x="36559" y="13851"/>
                  </a:lnTo>
                  <a:lnTo>
                    <a:pt x="36801" y="14529"/>
                  </a:lnTo>
                  <a:lnTo>
                    <a:pt x="37113" y="15172"/>
                  </a:lnTo>
                  <a:lnTo>
                    <a:pt x="37497" y="15771"/>
                  </a:lnTo>
                  <a:lnTo>
                    <a:pt x="37935" y="16315"/>
                  </a:lnTo>
                  <a:lnTo>
                    <a:pt x="38444" y="16806"/>
                  </a:lnTo>
                  <a:lnTo>
                    <a:pt x="39006" y="17244"/>
                  </a:lnTo>
                  <a:lnTo>
                    <a:pt x="39622" y="17610"/>
                  </a:lnTo>
                  <a:lnTo>
                    <a:pt x="39953" y="17771"/>
                  </a:lnTo>
                  <a:lnTo>
                    <a:pt x="39730" y="18164"/>
                  </a:lnTo>
                  <a:lnTo>
                    <a:pt x="39185" y="18905"/>
                  </a:lnTo>
                  <a:lnTo>
                    <a:pt x="38515" y="19566"/>
                  </a:lnTo>
                  <a:lnTo>
                    <a:pt x="37953" y="19977"/>
                  </a:lnTo>
                  <a:lnTo>
                    <a:pt x="37551" y="20218"/>
                  </a:lnTo>
                  <a:lnTo>
                    <a:pt x="37345" y="20325"/>
                  </a:lnTo>
                  <a:lnTo>
                    <a:pt x="36908" y="19950"/>
                  </a:lnTo>
                  <a:lnTo>
                    <a:pt x="36042" y="19271"/>
                  </a:lnTo>
                  <a:lnTo>
                    <a:pt x="35184" y="18664"/>
                  </a:lnTo>
                  <a:lnTo>
                    <a:pt x="34354" y="18146"/>
                  </a:lnTo>
                  <a:lnTo>
                    <a:pt x="33148" y="17476"/>
                  </a:lnTo>
                  <a:lnTo>
                    <a:pt x="31684" y="16824"/>
                  </a:lnTo>
                  <a:lnTo>
                    <a:pt x="30416" y="16378"/>
                  </a:lnTo>
                  <a:lnTo>
                    <a:pt x="29398" y="16101"/>
                  </a:lnTo>
                  <a:lnTo>
                    <a:pt x="28380" y="15914"/>
                  </a:lnTo>
                  <a:lnTo>
                    <a:pt x="28237" y="15896"/>
                  </a:lnTo>
                  <a:lnTo>
                    <a:pt x="2823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19"/>
            <p:cNvSpPr/>
            <p:nvPr/>
          </p:nvSpPr>
          <p:spPr>
            <a:xfrm>
              <a:off x="7752640" y="2382692"/>
              <a:ext cx="1507" cy="1022"/>
            </a:xfrm>
            <a:custGeom>
              <a:avLst/>
              <a:gdLst/>
              <a:ahLst/>
              <a:cxnLst/>
              <a:rect l="l" t="t" r="r" b="b"/>
              <a:pathLst>
                <a:path w="28" h="19" extrusionOk="0">
                  <a:moveTo>
                    <a:pt x="0" y="0"/>
                  </a:moveTo>
                  <a:lnTo>
                    <a:pt x="0" y="0"/>
                  </a:lnTo>
                  <a:lnTo>
                    <a:pt x="0" y="0"/>
                  </a:lnTo>
                  <a:lnTo>
                    <a:pt x="27" y="18"/>
                  </a:lnTo>
                  <a:lnTo>
                    <a:pt x="0" y="0"/>
                  </a:lnTo>
                  <a:close/>
                </a:path>
              </a:pathLst>
            </a:custGeom>
            <a:solidFill>
              <a:srgbClr val="EE3E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19"/>
            <p:cNvSpPr/>
            <p:nvPr/>
          </p:nvSpPr>
          <p:spPr>
            <a:xfrm>
              <a:off x="6047815" y="2486001"/>
              <a:ext cx="131236" cy="138447"/>
            </a:xfrm>
            <a:custGeom>
              <a:avLst/>
              <a:gdLst/>
              <a:ahLst/>
              <a:cxnLst/>
              <a:rect l="l" t="t" r="r" b="b"/>
              <a:pathLst>
                <a:path w="2439" h="2573" extrusionOk="0">
                  <a:moveTo>
                    <a:pt x="2028" y="0"/>
                  </a:moveTo>
                  <a:lnTo>
                    <a:pt x="1510" y="89"/>
                  </a:lnTo>
                  <a:lnTo>
                    <a:pt x="1153" y="215"/>
                  </a:lnTo>
                  <a:lnTo>
                    <a:pt x="974" y="295"/>
                  </a:lnTo>
                  <a:lnTo>
                    <a:pt x="662" y="473"/>
                  </a:lnTo>
                  <a:lnTo>
                    <a:pt x="412" y="688"/>
                  </a:lnTo>
                  <a:lnTo>
                    <a:pt x="233" y="920"/>
                  </a:lnTo>
                  <a:lnTo>
                    <a:pt x="99" y="1161"/>
                  </a:lnTo>
                  <a:lnTo>
                    <a:pt x="28" y="1411"/>
                  </a:lnTo>
                  <a:lnTo>
                    <a:pt x="1" y="1661"/>
                  </a:lnTo>
                  <a:lnTo>
                    <a:pt x="19" y="1893"/>
                  </a:lnTo>
                  <a:lnTo>
                    <a:pt x="72" y="2099"/>
                  </a:lnTo>
                  <a:lnTo>
                    <a:pt x="162" y="2286"/>
                  </a:lnTo>
                  <a:lnTo>
                    <a:pt x="287" y="2429"/>
                  </a:lnTo>
                  <a:lnTo>
                    <a:pt x="438" y="2527"/>
                  </a:lnTo>
                  <a:lnTo>
                    <a:pt x="617" y="2572"/>
                  </a:lnTo>
                  <a:lnTo>
                    <a:pt x="814" y="2554"/>
                  </a:lnTo>
                  <a:lnTo>
                    <a:pt x="1028" y="2456"/>
                  </a:lnTo>
                  <a:lnTo>
                    <a:pt x="1251" y="2286"/>
                  </a:lnTo>
                  <a:lnTo>
                    <a:pt x="1358" y="2170"/>
                  </a:lnTo>
                  <a:lnTo>
                    <a:pt x="1573" y="1929"/>
                  </a:lnTo>
                  <a:lnTo>
                    <a:pt x="1930" y="1456"/>
                  </a:lnTo>
                  <a:lnTo>
                    <a:pt x="2216" y="1000"/>
                  </a:lnTo>
                  <a:lnTo>
                    <a:pt x="2394" y="599"/>
                  </a:lnTo>
                  <a:lnTo>
                    <a:pt x="2439" y="357"/>
                  </a:lnTo>
                  <a:lnTo>
                    <a:pt x="2430" y="223"/>
                  </a:lnTo>
                  <a:lnTo>
                    <a:pt x="2367" y="116"/>
                  </a:lnTo>
                  <a:lnTo>
                    <a:pt x="2269" y="45"/>
                  </a:lnTo>
                  <a:lnTo>
                    <a:pt x="20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19"/>
            <p:cNvSpPr/>
            <p:nvPr/>
          </p:nvSpPr>
          <p:spPr>
            <a:xfrm>
              <a:off x="5267988" y="2971284"/>
              <a:ext cx="132205" cy="130752"/>
            </a:xfrm>
            <a:custGeom>
              <a:avLst/>
              <a:gdLst/>
              <a:ahLst/>
              <a:cxnLst/>
              <a:rect l="l" t="t" r="r" b="b"/>
              <a:pathLst>
                <a:path w="2457" h="2430" extrusionOk="0">
                  <a:moveTo>
                    <a:pt x="1787" y="0"/>
                  </a:moveTo>
                  <a:lnTo>
                    <a:pt x="1599" y="9"/>
                  </a:lnTo>
                  <a:lnTo>
                    <a:pt x="1340" y="90"/>
                  </a:lnTo>
                  <a:lnTo>
                    <a:pt x="1188" y="224"/>
                  </a:lnTo>
                  <a:lnTo>
                    <a:pt x="1099" y="375"/>
                  </a:lnTo>
                  <a:lnTo>
                    <a:pt x="1045" y="608"/>
                  </a:lnTo>
                  <a:lnTo>
                    <a:pt x="956" y="751"/>
                  </a:lnTo>
                  <a:lnTo>
                    <a:pt x="840" y="768"/>
                  </a:lnTo>
                  <a:lnTo>
                    <a:pt x="742" y="742"/>
                  </a:lnTo>
                  <a:lnTo>
                    <a:pt x="635" y="715"/>
                  </a:lnTo>
                  <a:lnTo>
                    <a:pt x="420" y="786"/>
                  </a:lnTo>
                  <a:lnTo>
                    <a:pt x="224" y="974"/>
                  </a:lnTo>
                  <a:lnTo>
                    <a:pt x="72" y="1242"/>
                  </a:lnTo>
                  <a:lnTo>
                    <a:pt x="1" y="1545"/>
                  </a:lnTo>
                  <a:lnTo>
                    <a:pt x="27" y="1849"/>
                  </a:lnTo>
                  <a:lnTo>
                    <a:pt x="188" y="2126"/>
                  </a:lnTo>
                  <a:lnTo>
                    <a:pt x="510" y="2331"/>
                  </a:lnTo>
                  <a:lnTo>
                    <a:pt x="742" y="2394"/>
                  </a:lnTo>
                  <a:lnTo>
                    <a:pt x="929" y="2429"/>
                  </a:lnTo>
                  <a:lnTo>
                    <a:pt x="1260" y="2429"/>
                  </a:lnTo>
                  <a:lnTo>
                    <a:pt x="1554" y="2376"/>
                  </a:lnTo>
                  <a:lnTo>
                    <a:pt x="1795" y="2260"/>
                  </a:lnTo>
                  <a:lnTo>
                    <a:pt x="2001" y="2108"/>
                  </a:lnTo>
                  <a:lnTo>
                    <a:pt x="2171" y="1911"/>
                  </a:lnTo>
                  <a:lnTo>
                    <a:pt x="2349" y="1581"/>
                  </a:lnTo>
                  <a:lnTo>
                    <a:pt x="2456" y="1090"/>
                  </a:lnTo>
                  <a:lnTo>
                    <a:pt x="2421" y="617"/>
                  </a:lnTo>
                  <a:lnTo>
                    <a:pt x="2304" y="322"/>
                  </a:lnTo>
                  <a:lnTo>
                    <a:pt x="2188" y="170"/>
                  </a:lnTo>
                  <a:lnTo>
                    <a:pt x="2046" y="63"/>
                  </a:lnTo>
                  <a:lnTo>
                    <a:pt x="187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19"/>
            <p:cNvSpPr/>
            <p:nvPr/>
          </p:nvSpPr>
          <p:spPr>
            <a:xfrm>
              <a:off x="7421081" y="2819926"/>
              <a:ext cx="75492" cy="74039"/>
            </a:xfrm>
            <a:custGeom>
              <a:avLst/>
              <a:gdLst/>
              <a:ahLst/>
              <a:cxnLst/>
              <a:rect l="l" t="t" r="r" b="b"/>
              <a:pathLst>
                <a:path w="1403" h="1376" extrusionOk="0">
                  <a:moveTo>
                    <a:pt x="1153" y="1"/>
                  </a:moveTo>
                  <a:lnTo>
                    <a:pt x="894" y="54"/>
                  </a:lnTo>
                  <a:lnTo>
                    <a:pt x="715" y="143"/>
                  </a:lnTo>
                  <a:lnTo>
                    <a:pt x="545" y="242"/>
                  </a:lnTo>
                  <a:lnTo>
                    <a:pt x="269" y="474"/>
                  </a:lnTo>
                  <a:lnTo>
                    <a:pt x="90" y="733"/>
                  </a:lnTo>
                  <a:lnTo>
                    <a:pt x="1" y="983"/>
                  </a:lnTo>
                  <a:lnTo>
                    <a:pt x="1" y="1188"/>
                  </a:lnTo>
                  <a:lnTo>
                    <a:pt x="90" y="1331"/>
                  </a:lnTo>
                  <a:lnTo>
                    <a:pt x="278" y="1376"/>
                  </a:lnTo>
                  <a:lnTo>
                    <a:pt x="545" y="1295"/>
                  </a:lnTo>
                  <a:lnTo>
                    <a:pt x="715" y="1197"/>
                  </a:lnTo>
                  <a:lnTo>
                    <a:pt x="867" y="1090"/>
                  </a:lnTo>
                  <a:lnTo>
                    <a:pt x="1117" y="858"/>
                  </a:lnTo>
                  <a:lnTo>
                    <a:pt x="1296" y="608"/>
                  </a:lnTo>
                  <a:lnTo>
                    <a:pt x="1385" y="376"/>
                  </a:lnTo>
                  <a:lnTo>
                    <a:pt x="1403" y="179"/>
                  </a:lnTo>
                  <a:lnTo>
                    <a:pt x="1322" y="45"/>
                  </a:lnTo>
                  <a:lnTo>
                    <a:pt x="115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19"/>
            <p:cNvSpPr/>
            <p:nvPr/>
          </p:nvSpPr>
          <p:spPr>
            <a:xfrm>
              <a:off x="7810322" y="3036121"/>
              <a:ext cx="187412" cy="150930"/>
            </a:xfrm>
            <a:custGeom>
              <a:avLst/>
              <a:gdLst/>
              <a:ahLst/>
              <a:cxnLst/>
              <a:rect l="l" t="t" r="r" b="b"/>
              <a:pathLst>
                <a:path w="3483" h="2805" extrusionOk="0">
                  <a:moveTo>
                    <a:pt x="3358" y="1"/>
                  </a:moveTo>
                  <a:lnTo>
                    <a:pt x="3286" y="10"/>
                  </a:lnTo>
                  <a:lnTo>
                    <a:pt x="2688" y="180"/>
                  </a:lnTo>
                  <a:lnTo>
                    <a:pt x="2018" y="322"/>
                  </a:lnTo>
                  <a:lnTo>
                    <a:pt x="1732" y="331"/>
                  </a:lnTo>
                  <a:lnTo>
                    <a:pt x="1429" y="278"/>
                  </a:lnTo>
                  <a:lnTo>
                    <a:pt x="1098" y="171"/>
                  </a:lnTo>
                  <a:lnTo>
                    <a:pt x="920" y="81"/>
                  </a:lnTo>
                  <a:lnTo>
                    <a:pt x="830" y="37"/>
                  </a:lnTo>
                  <a:lnTo>
                    <a:pt x="670" y="10"/>
                  </a:lnTo>
                  <a:lnTo>
                    <a:pt x="527" y="46"/>
                  </a:lnTo>
                  <a:lnTo>
                    <a:pt x="402" y="135"/>
                  </a:lnTo>
                  <a:lnTo>
                    <a:pt x="241" y="340"/>
                  </a:lnTo>
                  <a:lnTo>
                    <a:pt x="98" y="724"/>
                  </a:lnTo>
                  <a:lnTo>
                    <a:pt x="18" y="1189"/>
                  </a:lnTo>
                  <a:lnTo>
                    <a:pt x="0" y="1653"/>
                  </a:lnTo>
                  <a:lnTo>
                    <a:pt x="45" y="2073"/>
                  </a:lnTo>
                  <a:lnTo>
                    <a:pt x="143" y="2367"/>
                  </a:lnTo>
                  <a:lnTo>
                    <a:pt x="214" y="2448"/>
                  </a:lnTo>
                  <a:lnTo>
                    <a:pt x="393" y="2582"/>
                  </a:lnTo>
                  <a:lnTo>
                    <a:pt x="759" y="2751"/>
                  </a:lnTo>
                  <a:lnTo>
                    <a:pt x="1116" y="2805"/>
                  </a:lnTo>
                  <a:lnTo>
                    <a:pt x="1465" y="2769"/>
                  </a:lnTo>
                  <a:lnTo>
                    <a:pt x="1795" y="2635"/>
                  </a:lnTo>
                  <a:lnTo>
                    <a:pt x="2107" y="2439"/>
                  </a:lnTo>
                  <a:lnTo>
                    <a:pt x="2402" y="2189"/>
                  </a:lnTo>
                  <a:lnTo>
                    <a:pt x="2670" y="1903"/>
                  </a:lnTo>
                  <a:lnTo>
                    <a:pt x="3018" y="1430"/>
                  </a:lnTo>
                  <a:lnTo>
                    <a:pt x="3340" y="805"/>
                  </a:lnTo>
                  <a:lnTo>
                    <a:pt x="3465" y="403"/>
                  </a:lnTo>
                  <a:lnTo>
                    <a:pt x="3483" y="197"/>
                  </a:lnTo>
                  <a:lnTo>
                    <a:pt x="3447" y="63"/>
                  </a:lnTo>
                  <a:lnTo>
                    <a:pt x="335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19"/>
            <p:cNvSpPr/>
            <p:nvPr/>
          </p:nvSpPr>
          <p:spPr>
            <a:xfrm>
              <a:off x="7870370" y="2938623"/>
              <a:ext cx="63923" cy="55798"/>
            </a:xfrm>
            <a:custGeom>
              <a:avLst/>
              <a:gdLst/>
              <a:ahLst/>
              <a:cxnLst/>
              <a:rect l="l" t="t" r="r" b="b"/>
              <a:pathLst>
                <a:path w="1188" h="1037" extrusionOk="0">
                  <a:moveTo>
                    <a:pt x="929" y="0"/>
                  </a:moveTo>
                  <a:lnTo>
                    <a:pt x="733" y="36"/>
                  </a:lnTo>
                  <a:lnTo>
                    <a:pt x="625" y="90"/>
                  </a:lnTo>
                  <a:lnTo>
                    <a:pt x="420" y="232"/>
                  </a:lnTo>
                  <a:lnTo>
                    <a:pt x="107" y="599"/>
                  </a:lnTo>
                  <a:lnTo>
                    <a:pt x="0" y="840"/>
                  </a:lnTo>
                  <a:lnTo>
                    <a:pt x="0" y="965"/>
                  </a:lnTo>
                  <a:lnTo>
                    <a:pt x="72" y="1036"/>
                  </a:lnTo>
                  <a:lnTo>
                    <a:pt x="224" y="1036"/>
                  </a:lnTo>
                  <a:lnTo>
                    <a:pt x="340" y="1000"/>
                  </a:lnTo>
                  <a:lnTo>
                    <a:pt x="572" y="902"/>
                  </a:lnTo>
                  <a:lnTo>
                    <a:pt x="902" y="706"/>
                  </a:lnTo>
                  <a:lnTo>
                    <a:pt x="1099" y="500"/>
                  </a:lnTo>
                  <a:lnTo>
                    <a:pt x="1188" y="313"/>
                  </a:lnTo>
                  <a:lnTo>
                    <a:pt x="1170" y="161"/>
                  </a:lnTo>
                  <a:lnTo>
                    <a:pt x="1081" y="45"/>
                  </a:lnTo>
                  <a:lnTo>
                    <a:pt x="92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19"/>
            <p:cNvSpPr/>
            <p:nvPr/>
          </p:nvSpPr>
          <p:spPr>
            <a:xfrm>
              <a:off x="5734549" y="2838650"/>
              <a:ext cx="97607" cy="100512"/>
            </a:xfrm>
            <a:custGeom>
              <a:avLst/>
              <a:gdLst/>
              <a:ahLst/>
              <a:cxnLst/>
              <a:rect l="l" t="t" r="r" b="b"/>
              <a:pathLst>
                <a:path w="1814" h="1868" extrusionOk="0">
                  <a:moveTo>
                    <a:pt x="536" y="1"/>
                  </a:moveTo>
                  <a:lnTo>
                    <a:pt x="411" y="28"/>
                  </a:lnTo>
                  <a:lnTo>
                    <a:pt x="251" y="153"/>
                  </a:lnTo>
                  <a:lnTo>
                    <a:pt x="90" y="420"/>
                  </a:lnTo>
                  <a:lnTo>
                    <a:pt x="1" y="760"/>
                  </a:lnTo>
                  <a:lnTo>
                    <a:pt x="18" y="1117"/>
                  </a:lnTo>
                  <a:lnTo>
                    <a:pt x="152" y="1456"/>
                  </a:lnTo>
                  <a:lnTo>
                    <a:pt x="331" y="1662"/>
                  </a:lnTo>
                  <a:lnTo>
                    <a:pt x="501" y="1769"/>
                  </a:lnTo>
                  <a:lnTo>
                    <a:pt x="706" y="1840"/>
                  </a:lnTo>
                  <a:lnTo>
                    <a:pt x="947" y="1867"/>
                  </a:lnTo>
                  <a:lnTo>
                    <a:pt x="1081" y="1858"/>
                  </a:lnTo>
                  <a:lnTo>
                    <a:pt x="1224" y="1849"/>
                  </a:lnTo>
                  <a:lnTo>
                    <a:pt x="1447" y="1796"/>
                  </a:lnTo>
                  <a:lnTo>
                    <a:pt x="1617" y="1715"/>
                  </a:lnTo>
                  <a:lnTo>
                    <a:pt x="1724" y="1608"/>
                  </a:lnTo>
                  <a:lnTo>
                    <a:pt x="1787" y="1474"/>
                  </a:lnTo>
                  <a:lnTo>
                    <a:pt x="1813" y="1331"/>
                  </a:lnTo>
                  <a:lnTo>
                    <a:pt x="1769" y="1090"/>
                  </a:lnTo>
                  <a:lnTo>
                    <a:pt x="1608" y="760"/>
                  </a:lnTo>
                  <a:lnTo>
                    <a:pt x="1349" y="438"/>
                  </a:lnTo>
                  <a:lnTo>
                    <a:pt x="1054" y="188"/>
                  </a:lnTo>
                  <a:lnTo>
                    <a:pt x="751" y="28"/>
                  </a:lnTo>
                  <a:lnTo>
                    <a:pt x="60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19"/>
            <p:cNvSpPr/>
            <p:nvPr/>
          </p:nvSpPr>
          <p:spPr>
            <a:xfrm>
              <a:off x="5528898" y="4080242"/>
              <a:ext cx="2194485" cy="650156"/>
            </a:xfrm>
            <a:custGeom>
              <a:avLst/>
              <a:gdLst/>
              <a:ahLst/>
              <a:cxnLst/>
              <a:rect l="l" t="t" r="r" b="b"/>
              <a:pathLst>
                <a:path w="40784" h="12083" extrusionOk="0">
                  <a:moveTo>
                    <a:pt x="20397" y="1"/>
                  </a:moveTo>
                  <a:lnTo>
                    <a:pt x="18539" y="10"/>
                  </a:lnTo>
                  <a:lnTo>
                    <a:pt x="14985" y="117"/>
                  </a:lnTo>
                  <a:lnTo>
                    <a:pt x="13315" y="206"/>
                  </a:lnTo>
                  <a:lnTo>
                    <a:pt x="13297" y="260"/>
                  </a:lnTo>
                  <a:lnTo>
                    <a:pt x="13315" y="429"/>
                  </a:lnTo>
                  <a:lnTo>
                    <a:pt x="13351" y="635"/>
                  </a:lnTo>
                  <a:lnTo>
                    <a:pt x="13378" y="876"/>
                  </a:lnTo>
                  <a:lnTo>
                    <a:pt x="13333" y="1126"/>
                  </a:lnTo>
                  <a:lnTo>
                    <a:pt x="13181" y="1367"/>
                  </a:lnTo>
                  <a:lnTo>
                    <a:pt x="12869" y="1581"/>
                  </a:lnTo>
                  <a:lnTo>
                    <a:pt x="12351" y="1751"/>
                  </a:lnTo>
                  <a:lnTo>
                    <a:pt x="11993" y="1805"/>
                  </a:lnTo>
                  <a:lnTo>
                    <a:pt x="11699" y="1814"/>
                  </a:lnTo>
                  <a:lnTo>
                    <a:pt x="11270" y="1724"/>
                  </a:lnTo>
                  <a:lnTo>
                    <a:pt x="10975" y="1528"/>
                  </a:lnTo>
                  <a:lnTo>
                    <a:pt x="10797" y="1278"/>
                  </a:lnTo>
                  <a:lnTo>
                    <a:pt x="10636" y="867"/>
                  </a:lnTo>
                  <a:lnTo>
                    <a:pt x="10529" y="545"/>
                  </a:lnTo>
                  <a:lnTo>
                    <a:pt x="10404" y="438"/>
                  </a:lnTo>
                  <a:lnTo>
                    <a:pt x="10315" y="429"/>
                  </a:lnTo>
                  <a:lnTo>
                    <a:pt x="9172" y="545"/>
                  </a:lnTo>
                  <a:lnTo>
                    <a:pt x="7064" y="804"/>
                  </a:lnTo>
                  <a:lnTo>
                    <a:pt x="5180" y="1108"/>
                  </a:lnTo>
                  <a:lnTo>
                    <a:pt x="3555" y="1447"/>
                  </a:lnTo>
                  <a:lnTo>
                    <a:pt x="2197" y="1814"/>
                  </a:lnTo>
                  <a:lnTo>
                    <a:pt x="1144" y="2215"/>
                  </a:lnTo>
                  <a:lnTo>
                    <a:pt x="572" y="2537"/>
                  </a:lnTo>
                  <a:lnTo>
                    <a:pt x="295" y="2751"/>
                  </a:lnTo>
                  <a:lnTo>
                    <a:pt x="108" y="2974"/>
                  </a:lnTo>
                  <a:lnTo>
                    <a:pt x="9" y="3198"/>
                  </a:lnTo>
                  <a:lnTo>
                    <a:pt x="1" y="3314"/>
                  </a:lnTo>
                  <a:lnTo>
                    <a:pt x="1" y="8770"/>
                  </a:lnTo>
                  <a:lnTo>
                    <a:pt x="9" y="8850"/>
                  </a:lnTo>
                  <a:lnTo>
                    <a:pt x="63" y="9020"/>
                  </a:lnTo>
                  <a:lnTo>
                    <a:pt x="233" y="9270"/>
                  </a:lnTo>
                  <a:lnTo>
                    <a:pt x="635" y="9600"/>
                  </a:lnTo>
                  <a:lnTo>
                    <a:pt x="1233" y="9904"/>
                  </a:lnTo>
                  <a:lnTo>
                    <a:pt x="2010" y="10208"/>
                  </a:lnTo>
                  <a:lnTo>
                    <a:pt x="2947" y="10484"/>
                  </a:lnTo>
                  <a:lnTo>
                    <a:pt x="4046" y="10752"/>
                  </a:lnTo>
                  <a:lnTo>
                    <a:pt x="5296" y="10993"/>
                  </a:lnTo>
                  <a:lnTo>
                    <a:pt x="7403" y="11333"/>
                  </a:lnTo>
                  <a:lnTo>
                    <a:pt x="10663" y="11690"/>
                  </a:lnTo>
                  <a:lnTo>
                    <a:pt x="14315" y="11940"/>
                  </a:lnTo>
                  <a:lnTo>
                    <a:pt x="18298" y="12074"/>
                  </a:lnTo>
                  <a:lnTo>
                    <a:pt x="20397" y="12083"/>
                  </a:lnTo>
                  <a:lnTo>
                    <a:pt x="22486" y="12074"/>
                  </a:lnTo>
                  <a:lnTo>
                    <a:pt x="26469" y="11940"/>
                  </a:lnTo>
                  <a:lnTo>
                    <a:pt x="30130" y="11690"/>
                  </a:lnTo>
                  <a:lnTo>
                    <a:pt x="33381" y="11333"/>
                  </a:lnTo>
                  <a:lnTo>
                    <a:pt x="35497" y="10993"/>
                  </a:lnTo>
                  <a:lnTo>
                    <a:pt x="36738" y="10752"/>
                  </a:lnTo>
                  <a:lnTo>
                    <a:pt x="37837" y="10484"/>
                  </a:lnTo>
                  <a:lnTo>
                    <a:pt x="38783" y="10208"/>
                  </a:lnTo>
                  <a:lnTo>
                    <a:pt x="39551" y="9904"/>
                  </a:lnTo>
                  <a:lnTo>
                    <a:pt x="40150" y="9600"/>
                  </a:lnTo>
                  <a:lnTo>
                    <a:pt x="40560" y="9270"/>
                  </a:lnTo>
                  <a:lnTo>
                    <a:pt x="40730" y="9020"/>
                  </a:lnTo>
                  <a:lnTo>
                    <a:pt x="40784" y="8850"/>
                  </a:lnTo>
                  <a:lnTo>
                    <a:pt x="40784" y="8770"/>
                  </a:lnTo>
                  <a:lnTo>
                    <a:pt x="40784" y="3314"/>
                  </a:lnTo>
                  <a:lnTo>
                    <a:pt x="40784" y="3233"/>
                  </a:lnTo>
                  <a:lnTo>
                    <a:pt x="40730" y="3064"/>
                  </a:lnTo>
                  <a:lnTo>
                    <a:pt x="40560" y="2814"/>
                  </a:lnTo>
                  <a:lnTo>
                    <a:pt x="40150" y="2483"/>
                  </a:lnTo>
                  <a:lnTo>
                    <a:pt x="39551" y="2180"/>
                  </a:lnTo>
                  <a:lnTo>
                    <a:pt x="38783" y="1876"/>
                  </a:lnTo>
                  <a:lnTo>
                    <a:pt x="37837" y="1599"/>
                  </a:lnTo>
                  <a:lnTo>
                    <a:pt x="36738" y="1331"/>
                  </a:lnTo>
                  <a:lnTo>
                    <a:pt x="35497" y="1090"/>
                  </a:lnTo>
                  <a:lnTo>
                    <a:pt x="33381" y="751"/>
                  </a:lnTo>
                  <a:lnTo>
                    <a:pt x="30130" y="394"/>
                  </a:lnTo>
                  <a:lnTo>
                    <a:pt x="26469" y="144"/>
                  </a:lnTo>
                  <a:lnTo>
                    <a:pt x="22486" y="10"/>
                  </a:lnTo>
                  <a:lnTo>
                    <a:pt x="20397" y="1"/>
                  </a:lnTo>
                  <a:close/>
                </a:path>
              </a:pathLst>
            </a:custGeom>
            <a:solidFill>
              <a:srgbClr val="C1D5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19"/>
            <p:cNvSpPr/>
            <p:nvPr/>
          </p:nvSpPr>
          <p:spPr>
            <a:xfrm>
              <a:off x="5528898" y="4154226"/>
              <a:ext cx="1081154" cy="283081"/>
            </a:xfrm>
            <a:custGeom>
              <a:avLst/>
              <a:gdLst/>
              <a:ahLst/>
              <a:cxnLst/>
              <a:rect l="l" t="t" r="r" b="b"/>
              <a:pathLst>
                <a:path w="20093" h="5261" extrusionOk="0">
                  <a:moveTo>
                    <a:pt x="3849" y="1"/>
                  </a:moveTo>
                  <a:lnTo>
                    <a:pt x="2974" y="215"/>
                  </a:lnTo>
                  <a:lnTo>
                    <a:pt x="1885" y="546"/>
                  </a:lnTo>
                  <a:lnTo>
                    <a:pt x="1278" y="787"/>
                  </a:lnTo>
                  <a:lnTo>
                    <a:pt x="786" y="1028"/>
                  </a:lnTo>
                  <a:lnTo>
                    <a:pt x="402" y="1278"/>
                  </a:lnTo>
                  <a:lnTo>
                    <a:pt x="143" y="1537"/>
                  </a:lnTo>
                  <a:lnTo>
                    <a:pt x="18" y="1805"/>
                  </a:lnTo>
                  <a:lnTo>
                    <a:pt x="1" y="1939"/>
                  </a:lnTo>
                  <a:lnTo>
                    <a:pt x="9" y="2028"/>
                  </a:lnTo>
                  <a:lnTo>
                    <a:pt x="63" y="2198"/>
                  </a:lnTo>
                  <a:lnTo>
                    <a:pt x="224" y="2439"/>
                  </a:lnTo>
                  <a:lnTo>
                    <a:pt x="626" y="2760"/>
                  </a:lnTo>
                  <a:lnTo>
                    <a:pt x="1215" y="3073"/>
                  </a:lnTo>
                  <a:lnTo>
                    <a:pt x="1974" y="3368"/>
                  </a:lnTo>
                  <a:lnTo>
                    <a:pt x="2903" y="3644"/>
                  </a:lnTo>
                  <a:lnTo>
                    <a:pt x="3983" y="3912"/>
                  </a:lnTo>
                  <a:lnTo>
                    <a:pt x="5207" y="4153"/>
                  </a:lnTo>
                  <a:lnTo>
                    <a:pt x="7278" y="4484"/>
                  </a:lnTo>
                  <a:lnTo>
                    <a:pt x="10484" y="4850"/>
                  </a:lnTo>
                  <a:lnTo>
                    <a:pt x="14092" y="5100"/>
                  </a:lnTo>
                  <a:lnTo>
                    <a:pt x="18021" y="5243"/>
                  </a:lnTo>
                  <a:lnTo>
                    <a:pt x="20093" y="5261"/>
                  </a:lnTo>
                  <a:lnTo>
                    <a:pt x="20093" y="4993"/>
                  </a:lnTo>
                  <a:lnTo>
                    <a:pt x="19986" y="4475"/>
                  </a:lnTo>
                  <a:lnTo>
                    <a:pt x="19709" y="3993"/>
                  </a:lnTo>
                  <a:lnTo>
                    <a:pt x="19254" y="3546"/>
                  </a:lnTo>
                  <a:lnTo>
                    <a:pt x="18950" y="3341"/>
                  </a:lnTo>
                  <a:lnTo>
                    <a:pt x="18664" y="3189"/>
                  </a:lnTo>
                  <a:lnTo>
                    <a:pt x="18075" y="2975"/>
                  </a:lnTo>
                  <a:lnTo>
                    <a:pt x="17450" y="2841"/>
                  </a:lnTo>
                  <a:lnTo>
                    <a:pt x="16798" y="2769"/>
                  </a:lnTo>
                  <a:lnTo>
                    <a:pt x="15780" y="2769"/>
                  </a:lnTo>
                  <a:lnTo>
                    <a:pt x="14360" y="2876"/>
                  </a:lnTo>
                  <a:lnTo>
                    <a:pt x="12931" y="3010"/>
                  </a:lnTo>
                  <a:lnTo>
                    <a:pt x="11877" y="3064"/>
                  </a:lnTo>
                  <a:lnTo>
                    <a:pt x="11199" y="3046"/>
                  </a:lnTo>
                  <a:lnTo>
                    <a:pt x="10538" y="2975"/>
                  </a:lnTo>
                  <a:lnTo>
                    <a:pt x="9913" y="2832"/>
                  </a:lnTo>
                  <a:lnTo>
                    <a:pt x="9314" y="2608"/>
                  </a:lnTo>
                  <a:lnTo>
                    <a:pt x="8761" y="2287"/>
                  </a:lnTo>
                  <a:lnTo>
                    <a:pt x="8502" y="2082"/>
                  </a:lnTo>
                  <a:lnTo>
                    <a:pt x="8234" y="1867"/>
                  </a:lnTo>
                  <a:lnTo>
                    <a:pt x="7689" y="1483"/>
                  </a:lnTo>
                  <a:lnTo>
                    <a:pt x="7136" y="1135"/>
                  </a:lnTo>
                  <a:lnTo>
                    <a:pt x="6564" y="840"/>
                  </a:lnTo>
                  <a:lnTo>
                    <a:pt x="5680" y="465"/>
                  </a:lnTo>
                  <a:lnTo>
                    <a:pt x="4466" y="117"/>
                  </a:lnTo>
                  <a:lnTo>
                    <a:pt x="384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19"/>
            <p:cNvSpPr/>
            <p:nvPr/>
          </p:nvSpPr>
          <p:spPr>
            <a:xfrm>
              <a:off x="5736002" y="4080242"/>
              <a:ext cx="1987380" cy="357067"/>
            </a:xfrm>
            <a:custGeom>
              <a:avLst/>
              <a:gdLst/>
              <a:ahLst/>
              <a:cxnLst/>
              <a:rect l="l" t="t" r="r" b="b"/>
              <a:pathLst>
                <a:path w="36935" h="6636" extrusionOk="0">
                  <a:moveTo>
                    <a:pt x="16548" y="1"/>
                  </a:moveTo>
                  <a:lnTo>
                    <a:pt x="14663" y="10"/>
                  </a:lnTo>
                  <a:lnTo>
                    <a:pt x="11073" y="117"/>
                  </a:lnTo>
                  <a:lnTo>
                    <a:pt x="9377" y="215"/>
                  </a:lnTo>
                  <a:lnTo>
                    <a:pt x="9368" y="358"/>
                  </a:lnTo>
                  <a:lnTo>
                    <a:pt x="9305" y="635"/>
                  </a:lnTo>
                  <a:lnTo>
                    <a:pt x="9189" y="894"/>
                  </a:lnTo>
                  <a:lnTo>
                    <a:pt x="9037" y="1126"/>
                  </a:lnTo>
                  <a:lnTo>
                    <a:pt x="8841" y="1331"/>
                  </a:lnTo>
                  <a:lnTo>
                    <a:pt x="8618" y="1501"/>
                  </a:lnTo>
                  <a:lnTo>
                    <a:pt x="8377" y="1617"/>
                  </a:lnTo>
                  <a:lnTo>
                    <a:pt x="8100" y="1697"/>
                  </a:lnTo>
                  <a:lnTo>
                    <a:pt x="7966" y="1715"/>
                  </a:lnTo>
                  <a:lnTo>
                    <a:pt x="7823" y="1724"/>
                  </a:lnTo>
                  <a:lnTo>
                    <a:pt x="7546" y="1688"/>
                  </a:lnTo>
                  <a:lnTo>
                    <a:pt x="7296" y="1599"/>
                  </a:lnTo>
                  <a:lnTo>
                    <a:pt x="7073" y="1465"/>
                  </a:lnTo>
                  <a:lnTo>
                    <a:pt x="6885" y="1296"/>
                  </a:lnTo>
                  <a:lnTo>
                    <a:pt x="6734" y="1081"/>
                  </a:lnTo>
                  <a:lnTo>
                    <a:pt x="6617" y="840"/>
                  </a:lnTo>
                  <a:lnTo>
                    <a:pt x="6555" y="572"/>
                  </a:lnTo>
                  <a:lnTo>
                    <a:pt x="6546" y="429"/>
                  </a:lnTo>
                  <a:lnTo>
                    <a:pt x="5590" y="519"/>
                  </a:lnTo>
                  <a:lnTo>
                    <a:pt x="3787" y="724"/>
                  </a:lnTo>
                  <a:lnTo>
                    <a:pt x="2144" y="965"/>
                  </a:lnTo>
                  <a:lnTo>
                    <a:pt x="670" y="1233"/>
                  </a:lnTo>
                  <a:lnTo>
                    <a:pt x="0" y="1376"/>
                  </a:lnTo>
                  <a:lnTo>
                    <a:pt x="617" y="1492"/>
                  </a:lnTo>
                  <a:lnTo>
                    <a:pt x="1831" y="1840"/>
                  </a:lnTo>
                  <a:lnTo>
                    <a:pt x="2715" y="2215"/>
                  </a:lnTo>
                  <a:lnTo>
                    <a:pt x="3287" y="2510"/>
                  </a:lnTo>
                  <a:lnTo>
                    <a:pt x="3840" y="2858"/>
                  </a:lnTo>
                  <a:lnTo>
                    <a:pt x="4385" y="3242"/>
                  </a:lnTo>
                  <a:lnTo>
                    <a:pt x="4653" y="3457"/>
                  </a:lnTo>
                  <a:lnTo>
                    <a:pt x="4912" y="3662"/>
                  </a:lnTo>
                  <a:lnTo>
                    <a:pt x="5465" y="3983"/>
                  </a:lnTo>
                  <a:lnTo>
                    <a:pt x="6064" y="4207"/>
                  </a:lnTo>
                  <a:lnTo>
                    <a:pt x="6689" y="4350"/>
                  </a:lnTo>
                  <a:lnTo>
                    <a:pt x="7350" y="4421"/>
                  </a:lnTo>
                  <a:lnTo>
                    <a:pt x="8028" y="4439"/>
                  </a:lnTo>
                  <a:lnTo>
                    <a:pt x="9082" y="4385"/>
                  </a:lnTo>
                  <a:lnTo>
                    <a:pt x="10511" y="4251"/>
                  </a:lnTo>
                  <a:lnTo>
                    <a:pt x="11931" y="4144"/>
                  </a:lnTo>
                  <a:lnTo>
                    <a:pt x="12949" y="4144"/>
                  </a:lnTo>
                  <a:lnTo>
                    <a:pt x="13601" y="4216"/>
                  </a:lnTo>
                  <a:lnTo>
                    <a:pt x="14226" y="4350"/>
                  </a:lnTo>
                  <a:lnTo>
                    <a:pt x="14815" y="4564"/>
                  </a:lnTo>
                  <a:lnTo>
                    <a:pt x="15101" y="4716"/>
                  </a:lnTo>
                  <a:lnTo>
                    <a:pt x="15405" y="4921"/>
                  </a:lnTo>
                  <a:lnTo>
                    <a:pt x="15860" y="5368"/>
                  </a:lnTo>
                  <a:lnTo>
                    <a:pt x="16137" y="5850"/>
                  </a:lnTo>
                  <a:lnTo>
                    <a:pt x="16244" y="6368"/>
                  </a:lnTo>
                  <a:lnTo>
                    <a:pt x="16244" y="6636"/>
                  </a:lnTo>
                  <a:lnTo>
                    <a:pt x="16548" y="6636"/>
                  </a:lnTo>
                  <a:lnTo>
                    <a:pt x="18637" y="6618"/>
                  </a:lnTo>
                  <a:lnTo>
                    <a:pt x="22620" y="6493"/>
                  </a:lnTo>
                  <a:lnTo>
                    <a:pt x="26281" y="6234"/>
                  </a:lnTo>
                  <a:lnTo>
                    <a:pt x="29532" y="5877"/>
                  </a:lnTo>
                  <a:lnTo>
                    <a:pt x="31648" y="5546"/>
                  </a:lnTo>
                  <a:lnTo>
                    <a:pt x="32889" y="5305"/>
                  </a:lnTo>
                  <a:lnTo>
                    <a:pt x="33988" y="5037"/>
                  </a:lnTo>
                  <a:lnTo>
                    <a:pt x="34934" y="4751"/>
                  </a:lnTo>
                  <a:lnTo>
                    <a:pt x="35702" y="4457"/>
                  </a:lnTo>
                  <a:lnTo>
                    <a:pt x="36301" y="4144"/>
                  </a:lnTo>
                  <a:lnTo>
                    <a:pt x="36711" y="3823"/>
                  </a:lnTo>
                  <a:lnTo>
                    <a:pt x="36881" y="3573"/>
                  </a:lnTo>
                  <a:lnTo>
                    <a:pt x="36935" y="3403"/>
                  </a:lnTo>
                  <a:lnTo>
                    <a:pt x="36935" y="3314"/>
                  </a:lnTo>
                  <a:lnTo>
                    <a:pt x="36935" y="3233"/>
                  </a:lnTo>
                  <a:lnTo>
                    <a:pt x="36881" y="3064"/>
                  </a:lnTo>
                  <a:lnTo>
                    <a:pt x="36711" y="2814"/>
                  </a:lnTo>
                  <a:lnTo>
                    <a:pt x="36301" y="2483"/>
                  </a:lnTo>
                  <a:lnTo>
                    <a:pt x="35702" y="2180"/>
                  </a:lnTo>
                  <a:lnTo>
                    <a:pt x="34934" y="1876"/>
                  </a:lnTo>
                  <a:lnTo>
                    <a:pt x="33988" y="1599"/>
                  </a:lnTo>
                  <a:lnTo>
                    <a:pt x="32889" y="1331"/>
                  </a:lnTo>
                  <a:lnTo>
                    <a:pt x="31648" y="1090"/>
                  </a:lnTo>
                  <a:lnTo>
                    <a:pt x="29532" y="751"/>
                  </a:lnTo>
                  <a:lnTo>
                    <a:pt x="26281" y="394"/>
                  </a:lnTo>
                  <a:lnTo>
                    <a:pt x="22620" y="144"/>
                  </a:lnTo>
                  <a:lnTo>
                    <a:pt x="18637" y="10"/>
                  </a:lnTo>
                  <a:lnTo>
                    <a:pt x="16548" y="1"/>
                  </a:lnTo>
                  <a:close/>
                </a:path>
              </a:pathLst>
            </a:custGeom>
            <a:solidFill>
              <a:srgbClr val="D6E7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19"/>
            <p:cNvSpPr/>
            <p:nvPr/>
          </p:nvSpPr>
          <p:spPr>
            <a:xfrm>
              <a:off x="7094848" y="4347393"/>
              <a:ext cx="177834" cy="143720"/>
            </a:xfrm>
            <a:custGeom>
              <a:avLst/>
              <a:gdLst/>
              <a:ahLst/>
              <a:cxnLst/>
              <a:rect l="l" t="t" r="r" b="b"/>
              <a:pathLst>
                <a:path w="3305" h="2671" extrusionOk="0">
                  <a:moveTo>
                    <a:pt x="1554" y="1"/>
                  </a:moveTo>
                  <a:lnTo>
                    <a:pt x="1474" y="251"/>
                  </a:lnTo>
                  <a:lnTo>
                    <a:pt x="1197" y="688"/>
                  </a:lnTo>
                  <a:lnTo>
                    <a:pt x="786" y="1037"/>
                  </a:lnTo>
                  <a:lnTo>
                    <a:pt x="411" y="1215"/>
                  </a:lnTo>
                  <a:lnTo>
                    <a:pt x="134" y="1296"/>
                  </a:lnTo>
                  <a:lnTo>
                    <a:pt x="0" y="1313"/>
                  </a:lnTo>
                  <a:lnTo>
                    <a:pt x="99" y="1394"/>
                  </a:lnTo>
                  <a:lnTo>
                    <a:pt x="99" y="1546"/>
                  </a:lnTo>
                  <a:lnTo>
                    <a:pt x="170" y="1822"/>
                  </a:lnTo>
                  <a:lnTo>
                    <a:pt x="286" y="2073"/>
                  </a:lnTo>
                  <a:lnTo>
                    <a:pt x="465" y="2278"/>
                  </a:lnTo>
                  <a:lnTo>
                    <a:pt x="679" y="2448"/>
                  </a:lnTo>
                  <a:lnTo>
                    <a:pt x="938" y="2582"/>
                  </a:lnTo>
                  <a:lnTo>
                    <a:pt x="1224" y="2653"/>
                  </a:lnTo>
                  <a:lnTo>
                    <a:pt x="1536" y="2671"/>
                  </a:lnTo>
                  <a:lnTo>
                    <a:pt x="1706" y="2653"/>
                  </a:lnTo>
                  <a:lnTo>
                    <a:pt x="1867" y="2635"/>
                  </a:lnTo>
                  <a:lnTo>
                    <a:pt x="2179" y="2537"/>
                  </a:lnTo>
                  <a:lnTo>
                    <a:pt x="2465" y="2385"/>
                  </a:lnTo>
                  <a:lnTo>
                    <a:pt x="2724" y="2198"/>
                  </a:lnTo>
                  <a:lnTo>
                    <a:pt x="2947" y="1974"/>
                  </a:lnTo>
                  <a:lnTo>
                    <a:pt x="3117" y="1715"/>
                  </a:lnTo>
                  <a:lnTo>
                    <a:pt x="3242" y="1439"/>
                  </a:lnTo>
                  <a:lnTo>
                    <a:pt x="3304" y="1144"/>
                  </a:lnTo>
                  <a:lnTo>
                    <a:pt x="3304" y="992"/>
                  </a:lnTo>
                  <a:lnTo>
                    <a:pt x="1554" y="1"/>
                  </a:lnTo>
                  <a:close/>
                </a:path>
              </a:pathLst>
            </a:custGeom>
            <a:solidFill>
              <a:srgbClr val="9AC2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19"/>
            <p:cNvSpPr/>
            <p:nvPr/>
          </p:nvSpPr>
          <p:spPr>
            <a:xfrm>
              <a:off x="5683594" y="4105262"/>
              <a:ext cx="1885576" cy="266240"/>
            </a:xfrm>
            <a:custGeom>
              <a:avLst/>
              <a:gdLst/>
              <a:ahLst/>
              <a:cxnLst/>
              <a:rect l="l" t="t" r="r" b="b"/>
              <a:pathLst>
                <a:path w="35043" h="4948" extrusionOk="0">
                  <a:moveTo>
                    <a:pt x="17522" y="0"/>
                  </a:moveTo>
                  <a:lnTo>
                    <a:pt x="15834" y="9"/>
                  </a:lnTo>
                  <a:lnTo>
                    <a:pt x="12628" y="98"/>
                  </a:lnTo>
                  <a:lnTo>
                    <a:pt x="11119" y="170"/>
                  </a:lnTo>
                  <a:lnTo>
                    <a:pt x="11110" y="322"/>
                  </a:lnTo>
                  <a:lnTo>
                    <a:pt x="11047" y="598"/>
                  </a:lnTo>
                  <a:lnTo>
                    <a:pt x="10931" y="857"/>
                  </a:lnTo>
                  <a:lnTo>
                    <a:pt x="10779" y="1090"/>
                  </a:lnTo>
                  <a:lnTo>
                    <a:pt x="10583" y="1295"/>
                  </a:lnTo>
                  <a:lnTo>
                    <a:pt x="10360" y="1465"/>
                  </a:lnTo>
                  <a:lnTo>
                    <a:pt x="10110" y="1590"/>
                  </a:lnTo>
                  <a:lnTo>
                    <a:pt x="9842" y="1670"/>
                  </a:lnTo>
                  <a:lnTo>
                    <a:pt x="9699" y="1679"/>
                  </a:lnTo>
                  <a:lnTo>
                    <a:pt x="9556" y="1688"/>
                  </a:lnTo>
                  <a:lnTo>
                    <a:pt x="9288" y="1652"/>
                  </a:lnTo>
                  <a:lnTo>
                    <a:pt x="9038" y="1563"/>
                  </a:lnTo>
                  <a:lnTo>
                    <a:pt x="8806" y="1429"/>
                  </a:lnTo>
                  <a:lnTo>
                    <a:pt x="8618" y="1250"/>
                  </a:lnTo>
                  <a:lnTo>
                    <a:pt x="8467" y="1036"/>
                  </a:lnTo>
                  <a:lnTo>
                    <a:pt x="8350" y="795"/>
                  </a:lnTo>
                  <a:lnTo>
                    <a:pt x="8288" y="518"/>
                  </a:lnTo>
                  <a:lnTo>
                    <a:pt x="8279" y="375"/>
                  </a:lnTo>
                  <a:lnTo>
                    <a:pt x="7368" y="456"/>
                  </a:lnTo>
                  <a:lnTo>
                    <a:pt x="5663" y="652"/>
                  </a:lnTo>
                  <a:lnTo>
                    <a:pt x="4153" y="875"/>
                  </a:lnTo>
                  <a:lnTo>
                    <a:pt x="2841" y="1125"/>
                  </a:lnTo>
                  <a:lnTo>
                    <a:pt x="1751" y="1393"/>
                  </a:lnTo>
                  <a:lnTo>
                    <a:pt x="912" y="1679"/>
                  </a:lnTo>
                  <a:lnTo>
                    <a:pt x="456" y="1911"/>
                  </a:lnTo>
                  <a:lnTo>
                    <a:pt x="233" y="2063"/>
                  </a:lnTo>
                  <a:lnTo>
                    <a:pt x="81" y="2224"/>
                  </a:lnTo>
                  <a:lnTo>
                    <a:pt x="10" y="2393"/>
                  </a:lnTo>
                  <a:lnTo>
                    <a:pt x="1" y="2474"/>
                  </a:lnTo>
                  <a:lnTo>
                    <a:pt x="1" y="2536"/>
                  </a:lnTo>
                  <a:lnTo>
                    <a:pt x="46" y="2661"/>
                  </a:lnTo>
                  <a:lnTo>
                    <a:pt x="197" y="2849"/>
                  </a:lnTo>
                  <a:lnTo>
                    <a:pt x="546" y="3090"/>
                  </a:lnTo>
                  <a:lnTo>
                    <a:pt x="1055" y="3322"/>
                  </a:lnTo>
                  <a:lnTo>
                    <a:pt x="1724" y="3545"/>
                  </a:lnTo>
                  <a:lnTo>
                    <a:pt x="2528" y="3760"/>
                  </a:lnTo>
                  <a:lnTo>
                    <a:pt x="3984" y="4045"/>
                  </a:lnTo>
                  <a:lnTo>
                    <a:pt x="6359" y="4385"/>
                  </a:lnTo>
                  <a:lnTo>
                    <a:pt x="9154" y="4653"/>
                  </a:lnTo>
                  <a:lnTo>
                    <a:pt x="12298" y="4840"/>
                  </a:lnTo>
                  <a:lnTo>
                    <a:pt x="15718" y="4938"/>
                  </a:lnTo>
                  <a:lnTo>
                    <a:pt x="17522" y="4947"/>
                  </a:lnTo>
                  <a:lnTo>
                    <a:pt x="19316" y="4938"/>
                  </a:lnTo>
                  <a:lnTo>
                    <a:pt x="22737" y="4840"/>
                  </a:lnTo>
                  <a:lnTo>
                    <a:pt x="25880" y="4653"/>
                  </a:lnTo>
                  <a:lnTo>
                    <a:pt x="28684" y="4385"/>
                  </a:lnTo>
                  <a:lnTo>
                    <a:pt x="31059" y="4045"/>
                  </a:lnTo>
                  <a:lnTo>
                    <a:pt x="32506" y="3760"/>
                  </a:lnTo>
                  <a:lnTo>
                    <a:pt x="33319" y="3545"/>
                  </a:lnTo>
                  <a:lnTo>
                    <a:pt x="33979" y="3322"/>
                  </a:lnTo>
                  <a:lnTo>
                    <a:pt x="34497" y="3090"/>
                  </a:lnTo>
                  <a:lnTo>
                    <a:pt x="34846" y="2849"/>
                  </a:lnTo>
                  <a:lnTo>
                    <a:pt x="34989" y="2661"/>
                  </a:lnTo>
                  <a:lnTo>
                    <a:pt x="35033" y="2536"/>
                  </a:lnTo>
                  <a:lnTo>
                    <a:pt x="35042" y="2474"/>
                  </a:lnTo>
                  <a:lnTo>
                    <a:pt x="35033" y="2411"/>
                  </a:lnTo>
                  <a:lnTo>
                    <a:pt x="34989" y="2286"/>
                  </a:lnTo>
                  <a:lnTo>
                    <a:pt x="34846" y="2099"/>
                  </a:lnTo>
                  <a:lnTo>
                    <a:pt x="34497" y="1858"/>
                  </a:lnTo>
                  <a:lnTo>
                    <a:pt x="33979" y="1625"/>
                  </a:lnTo>
                  <a:lnTo>
                    <a:pt x="33319" y="1402"/>
                  </a:lnTo>
                  <a:lnTo>
                    <a:pt x="32506" y="1188"/>
                  </a:lnTo>
                  <a:lnTo>
                    <a:pt x="31059" y="902"/>
                  </a:lnTo>
                  <a:lnTo>
                    <a:pt x="28684" y="563"/>
                  </a:lnTo>
                  <a:lnTo>
                    <a:pt x="25880" y="295"/>
                  </a:lnTo>
                  <a:lnTo>
                    <a:pt x="22737" y="107"/>
                  </a:lnTo>
                  <a:lnTo>
                    <a:pt x="19316" y="9"/>
                  </a:lnTo>
                  <a:lnTo>
                    <a:pt x="17522" y="0"/>
                  </a:lnTo>
                  <a:close/>
                </a:path>
              </a:pathLst>
            </a:custGeom>
            <a:solidFill>
              <a:srgbClr val="C1D5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19"/>
            <p:cNvSpPr/>
            <p:nvPr/>
          </p:nvSpPr>
          <p:spPr>
            <a:xfrm>
              <a:off x="5806167" y="4236389"/>
              <a:ext cx="1640429" cy="135111"/>
            </a:xfrm>
            <a:custGeom>
              <a:avLst/>
              <a:gdLst/>
              <a:ahLst/>
              <a:cxnLst/>
              <a:rect l="l" t="t" r="r" b="b"/>
              <a:pathLst>
                <a:path w="30487" h="2511" extrusionOk="0">
                  <a:moveTo>
                    <a:pt x="15244" y="1"/>
                  </a:moveTo>
                  <a:lnTo>
                    <a:pt x="14020" y="10"/>
                  </a:lnTo>
                  <a:lnTo>
                    <a:pt x="11663" y="55"/>
                  </a:lnTo>
                  <a:lnTo>
                    <a:pt x="9412" y="144"/>
                  </a:lnTo>
                  <a:lnTo>
                    <a:pt x="7296" y="269"/>
                  </a:lnTo>
                  <a:lnTo>
                    <a:pt x="5331" y="439"/>
                  </a:lnTo>
                  <a:lnTo>
                    <a:pt x="3545" y="635"/>
                  </a:lnTo>
                  <a:lnTo>
                    <a:pt x="1956" y="858"/>
                  </a:lnTo>
                  <a:lnTo>
                    <a:pt x="581" y="1117"/>
                  </a:lnTo>
                  <a:lnTo>
                    <a:pt x="0" y="1260"/>
                  </a:lnTo>
                  <a:lnTo>
                    <a:pt x="581" y="1394"/>
                  </a:lnTo>
                  <a:lnTo>
                    <a:pt x="1956" y="1653"/>
                  </a:lnTo>
                  <a:lnTo>
                    <a:pt x="3545" y="1876"/>
                  </a:lnTo>
                  <a:lnTo>
                    <a:pt x="5331" y="2082"/>
                  </a:lnTo>
                  <a:lnTo>
                    <a:pt x="7296" y="2242"/>
                  </a:lnTo>
                  <a:lnTo>
                    <a:pt x="9412" y="2367"/>
                  </a:lnTo>
                  <a:lnTo>
                    <a:pt x="11663" y="2457"/>
                  </a:lnTo>
                  <a:lnTo>
                    <a:pt x="14020" y="2501"/>
                  </a:lnTo>
                  <a:lnTo>
                    <a:pt x="15244" y="2510"/>
                  </a:lnTo>
                  <a:lnTo>
                    <a:pt x="16458" y="2501"/>
                  </a:lnTo>
                  <a:lnTo>
                    <a:pt x="18824" y="2457"/>
                  </a:lnTo>
                  <a:lnTo>
                    <a:pt x="21075" y="2367"/>
                  </a:lnTo>
                  <a:lnTo>
                    <a:pt x="23191" y="2242"/>
                  </a:lnTo>
                  <a:lnTo>
                    <a:pt x="25156" y="2082"/>
                  </a:lnTo>
                  <a:lnTo>
                    <a:pt x="26942" y="1876"/>
                  </a:lnTo>
                  <a:lnTo>
                    <a:pt x="28531" y="1653"/>
                  </a:lnTo>
                  <a:lnTo>
                    <a:pt x="29898" y="1394"/>
                  </a:lnTo>
                  <a:lnTo>
                    <a:pt x="30487" y="1260"/>
                  </a:lnTo>
                  <a:lnTo>
                    <a:pt x="29898" y="1117"/>
                  </a:lnTo>
                  <a:lnTo>
                    <a:pt x="28531" y="858"/>
                  </a:lnTo>
                  <a:lnTo>
                    <a:pt x="26942" y="635"/>
                  </a:lnTo>
                  <a:lnTo>
                    <a:pt x="25156" y="439"/>
                  </a:lnTo>
                  <a:lnTo>
                    <a:pt x="23191" y="269"/>
                  </a:lnTo>
                  <a:lnTo>
                    <a:pt x="21075" y="144"/>
                  </a:lnTo>
                  <a:lnTo>
                    <a:pt x="18824" y="55"/>
                  </a:lnTo>
                  <a:lnTo>
                    <a:pt x="16458" y="10"/>
                  </a:lnTo>
                  <a:lnTo>
                    <a:pt x="15244" y="1"/>
                  </a:lnTo>
                  <a:close/>
                </a:path>
              </a:pathLst>
            </a:custGeom>
            <a:solidFill>
              <a:srgbClr val="285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19"/>
            <p:cNvSpPr/>
            <p:nvPr/>
          </p:nvSpPr>
          <p:spPr>
            <a:xfrm>
              <a:off x="6071866" y="4103325"/>
              <a:ext cx="57251" cy="27442"/>
            </a:xfrm>
            <a:custGeom>
              <a:avLst/>
              <a:gdLst/>
              <a:ahLst/>
              <a:cxnLst/>
              <a:rect l="l" t="t" r="r" b="b"/>
              <a:pathLst>
                <a:path w="1064" h="510" extrusionOk="0">
                  <a:moveTo>
                    <a:pt x="304" y="0"/>
                  </a:moveTo>
                  <a:lnTo>
                    <a:pt x="0" y="509"/>
                  </a:lnTo>
                  <a:lnTo>
                    <a:pt x="1063" y="411"/>
                  </a:lnTo>
                  <a:lnTo>
                    <a:pt x="304" y="0"/>
                  </a:lnTo>
                  <a:close/>
                </a:path>
              </a:pathLst>
            </a:custGeom>
            <a:solidFill>
              <a:srgbClr val="D6E7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19"/>
            <p:cNvSpPr/>
            <p:nvPr/>
          </p:nvSpPr>
          <p:spPr>
            <a:xfrm>
              <a:off x="7018926" y="4346908"/>
              <a:ext cx="159593" cy="71187"/>
            </a:xfrm>
            <a:custGeom>
              <a:avLst/>
              <a:gdLst/>
              <a:ahLst/>
              <a:cxnLst/>
              <a:rect l="l" t="t" r="r" b="b"/>
              <a:pathLst>
                <a:path w="2966" h="1323" extrusionOk="0">
                  <a:moveTo>
                    <a:pt x="2947" y="1"/>
                  </a:moveTo>
                  <a:lnTo>
                    <a:pt x="0" y="233"/>
                  </a:lnTo>
                  <a:lnTo>
                    <a:pt x="1411" y="1322"/>
                  </a:lnTo>
                  <a:lnTo>
                    <a:pt x="1545" y="1305"/>
                  </a:lnTo>
                  <a:lnTo>
                    <a:pt x="1822" y="1224"/>
                  </a:lnTo>
                  <a:lnTo>
                    <a:pt x="2197" y="1046"/>
                  </a:lnTo>
                  <a:lnTo>
                    <a:pt x="2608" y="697"/>
                  </a:lnTo>
                  <a:lnTo>
                    <a:pt x="2885" y="260"/>
                  </a:lnTo>
                  <a:lnTo>
                    <a:pt x="2965" y="10"/>
                  </a:lnTo>
                  <a:lnTo>
                    <a:pt x="2947" y="1"/>
                  </a:lnTo>
                  <a:close/>
                </a:path>
              </a:pathLst>
            </a:custGeom>
            <a:solidFill>
              <a:srgbClr val="285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19"/>
            <p:cNvSpPr/>
            <p:nvPr/>
          </p:nvSpPr>
          <p:spPr>
            <a:xfrm>
              <a:off x="6549459" y="3794851"/>
              <a:ext cx="856293" cy="609316"/>
            </a:xfrm>
            <a:custGeom>
              <a:avLst/>
              <a:gdLst/>
              <a:ahLst/>
              <a:cxnLst/>
              <a:rect l="l" t="t" r="r" b="b"/>
              <a:pathLst>
                <a:path w="15914" h="11324" extrusionOk="0">
                  <a:moveTo>
                    <a:pt x="14244" y="0"/>
                  </a:moveTo>
                  <a:lnTo>
                    <a:pt x="7118" y="4296"/>
                  </a:lnTo>
                  <a:lnTo>
                    <a:pt x="1" y="8582"/>
                  </a:lnTo>
                  <a:lnTo>
                    <a:pt x="188" y="8662"/>
                  </a:lnTo>
                  <a:lnTo>
                    <a:pt x="545" y="8886"/>
                  </a:lnTo>
                  <a:lnTo>
                    <a:pt x="858" y="9171"/>
                  </a:lnTo>
                  <a:lnTo>
                    <a:pt x="1135" y="9511"/>
                  </a:lnTo>
                  <a:lnTo>
                    <a:pt x="1367" y="9886"/>
                  </a:lnTo>
                  <a:lnTo>
                    <a:pt x="1537" y="10288"/>
                  </a:lnTo>
                  <a:lnTo>
                    <a:pt x="1644" y="10707"/>
                  </a:lnTo>
                  <a:lnTo>
                    <a:pt x="1671" y="11127"/>
                  </a:lnTo>
                  <a:lnTo>
                    <a:pt x="1653" y="11324"/>
                  </a:lnTo>
                  <a:lnTo>
                    <a:pt x="8779" y="7037"/>
                  </a:lnTo>
                  <a:lnTo>
                    <a:pt x="15896" y="2751"/>
                  </a:lnTo>
                  <a:lnTo>
                    <a:pt x="15914" y="2545"/>
                  </a:lnTo>
                  <a:lnTo>
                    <a:pt x="15878" y="2135"/>
                  </a:lnTo>
                  <a:lnTo>
                    <a:pt x="15780" y="1715"/>
                  </a:lnTo>
                  <a:lnTo>
                    <a:pt x="15610" y="1313"/>
                  </a:lnTo>
                  <a:lnTo>
                    <a:pt x="15378" y="929"/>
                  </a:lnTo>
                  <a:lnTo>
                    <a:pt x="15101" y="590"/>
                  </a:lnTo>
                  <a:lnTo>
                    <a:pt x="14780" y="304"/>
                  </a:lnTo>
                  <a:lnTo>
                    <a:pt x="14432" y="81"/>
                  </a:lnTo>
                  <a:lnTo>
                    <a:pt x="1424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19"/>
            <p:cNvSpPr/>
            <p:nvPr/>
          </p:nvSpPr>
          <p:spPr>
            <a:xfrm>
              <a:off x="7042924" y="3794851"/>
              <a:ext cx="362824" cy="312353"/>
            </a:xfrm>
            <a:custGeom>
              <a:avLst/>
              <a:gdLst/>
              <a:ahLst/>
              <a:cxnLst/>
              <a:rect l="l" t="t" r="r" b="b"/>
              <a:pathLst>
                <a:path w="6743" h="5805" extrusionOk="0">
                  <a:moveTo>
                    <a:pt x="5073" y="0"/>
                  </a:moveTo>
                  <a:lnTo>
                    <a:pt x="2537" y="1527"/>
                  </a:lnTo>
                  <a:lnTo>
                    <a:pt x="1" y="3063"/>
                  </a:lnTo>
                  <a:lnTo>
                    <a:pt x="188" y="3135"/>
                  </a:lnTo>
                  <a:lnTo>
                    <a:pt x="537" y="3358"/>
                  </a:lnTo>
                  <a:lnTo>
                    <a:pt x="858" y="3644"/>
                  </a:lnTo>
                  <a:lnTo>
                    <a:pt x="1135" y="3983"/>
                  </a:lnTo>
                  <a:lnTo>
                    <a:pt x="1367" y="4367"/>
                  </a:lnTo>
                  <a:lnTo>
                    <a:pt x="1537" y="4769"/>
                  </a:lnTo>
                  <a:lnTo>
                    <a:pt x="1635" y="5189"/>
                  </a:lnTo>
                  <a:lnTo>
                    <a:pt x="1671" y="5599"/>
                  </a:lnTo>
                  <a:lnTo>
                    <a:pt x="1653" y="5805"/>
                  </a:lnTo>
                  <a:lnTo>
                    <a:pt x="4189" y="4278"/>
                  </a:lnTo>
                  <a:lnTo>
                    <a:pt x="6725" y="2751"/>
                  </a:lnTo>
                  <a:lnTo>
                    <a:pt x="6743" y="2545"/>
                  </a:lnTo>
                  <a:lnTo>
                    <a:pt x="6707" y="2135"/>
                  </a:lnTo>
                  <a:lnTo>
                    <a:pt x="6609" y="1715"/>
                  </a:lnTo>
                  <a:lnTo>
                    <a:pt x="6439" y="1313"/>
                  </a:lnTo>
                  <a:lnTo>
                    <a:pt x="6207" y="929"/>
                  </a:lnTo>
                  <a:lnTo>
                    <a:pt x="5930" y="590"/>
                  </a:lnTo>
                  <a:lnTo>
                    <a:pt x="5609" y="304"/>
                  </a:lnTo>
                  <a:lnTo>
                    <a:pt x="5261" y="81"/>
                  </a:lnTo>
                  <a:lnTo>
                    <a:pt x="507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19"/>
            <p:cNvSpPr/>
            <p:nvPr/>
          </p:nvSpPr>
          <p:spPr>
            <a:xfrm>
              <a:off x="6539881" y="4242685"/>
              <a:ext cx="122573" cy="167718"/>
            </a:xfrm>
            <a:custGeom>
              <a:avLst/>
              <a:gdLst/>
              <a:ahLst/>
              <a:cxnLst/>
              <a:rect l="l" t="t" r="r" b="b"/>
              <a:pathLst>
                <a:path w="2278" h="3117" extrusionOk="0">
                  <a:moveTo>
                    <a:pt x="598" y="0"/>
                  </a:moveTo>
                  <a:lnTo>
                    <a:pt x="304" y="188"/>
                  </a:lnTo>
                  <a:lnTo>
                    <a:pt x="0" y="366"/>
                  </a:lnTo>
                  <a:lnTo>
                    <a:pt x="188" y="447"/>
                  </a:lnTo>
                  <a:lnTo>
                    <a:pt x="536" y="670"/>
                  </a:lnTo>
                  <a:lnTo>
                    <a:pt x="857" y="956"/>
                  </a:lnTo>
                  <a:lnTo>
                    <a:pt x="1134" y="1295"/>
                  </a:lnTo>
                  <a:lnTo>
                    <a:pt x="1366" y="1670"/>
                  </a:lnTo>
                  <a:lnTo>
                    <a:pt x="1536" y="2081"/>
                  </a:lnTo>
                  <a:lnTo>
                    <a:pt x="1643" y="2492"/>
                  </a:lnTo>
                  <a:lnTo>
                    <a:pt x="1670" y="2911"/>
                  </a:lnTo>
                  <a:lnTo>
                    <a:pt x="1652" y="3117"/>
                  </a:lnTo>
                  <a:lnTo>
                    <a:pt x="1956" y="2929"/>
                  </a:lnTo>
                  <a:lnTo>
                    <a:pt x="2259" y="2750"/>
                  </a:lnTo>
                  <a:lnTo>
                    <a:pt x="2277" y="2545"/>
                  </a:lnTo>
                  <a:lnTo>
                    <a:pt x="2242" y="2134"/>
                  </a:lnTo>
                  <a:lnTo>
                    <a:pt x="2134" y="1715"/>
                  </a:lnTo>
                  <a:lnTo>
                    <a:pt x="1965" y="1313"/>
                  </a:lnTo>
                  <a:lnTo>
                    <a:pt x="1742" y="929"/>
                  </a:lnTo>
                  <a:lnTo>
                    <a:pt x="1465" y="589"/>
                  </a:lnTo>
                  <a:lnTo>
                    <a:pt x="1143" y="304"/>
                  </a:lnTo>
                  <a:lnTo>
                    <a:pt x="786" y="80"/>
                  </a:lnTo>
                  <a:lnTo>
                    <a:pt x="598" y="0"/>
                  </a:lnTo>
                  <a:close/>
                </a:path>
              </a:pathLst>
            </a:custGeom>
            <a:solidFill>
              <a:srgbClr val="EE3E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19"/>
            <p:cNvSpPr/>
            <p:nvPr/>
          </p:nvSpPr>
          <p:spPr>
            <a:xfrm>
              <a:off x="6534124" y="4260925"/>
              <a:ext cx="101427" cy="150446"/>
            </a:xfrm>
            <a:custGeom>
              <a:avLst/>
              <a:gdLst/>
              <a:ahLst/>
              <a:cxnLst/>
              <a:rect l="l" t="t" r="r" b="b"/>
              <a:pathLst>
                <a:path w="1885" h="2796" extrusionOk="0">
                  <a:moveTo>
                    <a:pt x="161" y="0"/>
                  </a:moveTo>
                  <a:lnTo>
                    <a:pt x="116" y="27"/>
                  </a:lnTo>
                  <a:lnTo>
                    <a:pt x="71" y="54"/>
                  </a:lnTo>
                  <a:lnTo>
                    <a:pt x="18" y="161"/>
                  </a:lnTo>
                  <a:lnTo>
                    <a:pt x="0" y="402"/>
                  </a:lnTo>
                  <a:lnTo>
                    <a:pt x="107" y="849"/>
                  </a:lnTo>
                  <a:lnTo>
                    <a:pt x="330" y="1376"/>
                  </a:lnTo>
                  <a:lnTo>
                    <a:pt x="500" y="1661"/>
                  </a:lnTo>
                  <a:lnTo>
                    <a:pt x="670" y="1938"/>
                  </a:lnTo>
                  <a:lnTo>
                    <a:pt x="1036" y="2394"/>
                  </a:lnTo>
                  <a:lnTo>
                    <a:pt x="1384" y="2688"/>
                  </a:lnTo>
                  <a:lnTo>
                    <a:pt x="1598" y="2787"/>
                  </a:lnTo>
                  <a:lnTo>
                    <a:pt x="1715" y="2795"/>
                  </a:lnTo>
                  <a:lnTo>
                    <a:pt x="1768" y="2769"/>
                  </a:lnTo>
                  <a:lnTo>
                    <a:pt x="1813" y="2733"/>
                  </a:lnTo>
                  <a:lnTo>
                    <a:pt x="1866" y="2626"/>
                  </a:lnTo>
                  <a:lnTo>
                    <a:pt x="1884" y="2394"/>
                  </a:lnTo>
                  <a:lnTo>
                    <a:pt x="1777" y="1947"/>
                  </a:lnTo>
                  <a:lnTo>
                    <a:pt x="1545" y="1411"/>
                  </a:lnTo>
                  <a:lnTo>
                    <a:pt x="1384" y="1126"/>
                  </a:lnTo>
                  <a:lnTo>
                    <a:pt x="1206" y="858"/>
                  </a:lnTo>
                  <a:lnTo>
                    <a:pt x="848" y="402"/>
                  </a:lnTo>
                  <a:lnTo>
                    <a:pt x="500" y="99"/>
                  </a:lnTo>
                  <a:lnTo>
                    <a:pt x="286" y="0"/>
                  </a:lnTo>
                  <a:close/>
                </a:path>
              </a:pathLst>
            </a:custGeom>
            <a:solidFill>
              <a:srgbClr val="FFA1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19"/>
            <p:cNvSpPr/>
            <p:nvPr/>
          </p:nvSpPr>
          <p:spPr>
            <a:xfrm>
              <a:off x="5384265" y="3962997"/>
              <a:ext cx="1000443" cy="447894"/>
            </a:xfrm>
            <a:custGeom>
              <a:avLst/>
              <a:gdLst/>
              <a:ahLst/>
              <a:cxnLst/>
              <a:rect l="l" t="t" r="r" b="b"/>
              <a:pathLst>
                <a:path w="18593" h="8324" extrusionOk="0">
                  <a:moveTo>
                    <a:pt x="1251" y="1"/>
                  </a:moveTo>
                  <a:lnTo>
                    <a:pt x="1036" y="108"/>
                  </a:lnTo>
                  <a:lnTo>
                    <a:pt x="670" y="385"/>
                  </a:lnTo>
                  <a:lnTo>
                    <a:pt x="376" y="724"/>
                  </a:lnTo>
                  <a:lnTo>
                    <a:pt x="161" y="1117"/>
                  </a:lnTo>
                  <a:lnTo>
                    <a:pt x="36" y="1537"/>
                  </a:lnTo>
                  <a:lnTo>
                    <a:pt x="1" y="1974"/>
                  </a:lnTo>
                  <a:lnTo>
                    <a:pt x="54" y="2421"/>
                  </a:lnTo>
                  <a:lnTo>
                    <a:pt x="206" y="2858"/>
                  </a:lnTo>
                  <a:lnTo>
                    <a:pt x="322" y="3064"/>
                  </a:lnTo>
                  <a:lnTo>
                    <a:pt x="8993" y="5698"/>
                  </a:lnTo>
                  <a:lnTo>
                    <a:pt x="17664" y="8324"/>
                  </a:lnTo>
                  <a:lnTo>
                    <a:pt x="17664" y="8324"/>
                  </a:lnTo>
                  <a:lnTo>
                    <a:pt x="17548" y="8118"/>
                  </a:lnTo>
                  <a:lnTo>
                    <a:pt x="17396" y="7681"/>
                  </a:lnTo>
                  <a:lnTo>
                    <a:pt x="17343" y="7234"/>
                  </a:lnTo>
                  <a:lnTo>
                    <a:pt x="17378" y="6797"/>
                  </a:lnTo>
                  <a:lnTo>
                    <a:pt x="17512" y="6377"/>
                  </a:lnTo>
                  <a:lnTo>
                    <a:pt x="17718" y="5984"/>
                  </a:lnTo>
                  <a:lnTo>
                    <a:pt x="18012" y="5645"/>
                  </a:lnTo>
                  <a:lnTo>
                    <a:pt x="18378" y="5368"/>
                  </a:lnTo>
                  <a:lnTo>
                    <a:pt x="18593" y="5261"/>
                  </a:lnTo>
                  <a:lnTo>
                    <a:pt x="9922" y="2626"/>
                  </a:lnTo>
                  <a:lnTo>
                    <a:pt x="125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19"/>
            <p:cNvSpPr/>
            <p:nvPr/>
          </p:nvSpPr>
          <p:spPr>
            <a:xfrm>
              <a:off x="5384265" y="3962997"/>
              <a:ext cx="508427" cy="298954"/>
            </a:xfrm>
            <a:custGeom>
              <a:avLst/>
              <a:gdLst/>
              <a:ahLst/>
              <a:cxnLst/>
              <a:rect l="l" t="t" r="r" b="b"/>
              <a:pathLst>
                <a:path w="9449" h="5556" extrusionOk="0">
                  <a:moveTo>
                    <a:pt x="1251" y="1"/>
                  </a:moveTo>
                  <a:lnTo>
                    <a:pt x="1036" y="108"/>
                  </a:lnTo>
                  <a:lnTo>
                    <a:pt x="670" y="385"/>
                  </a:lnTo>
                  <a:lnTo>
                    <a:pt x="376" y="724"/>
                  </a:lnTo>
                  <a:lnTo>
                    <a:pt x="161" y="1117"/>
                  </a:lnTo>
                  <a:lnTo>
                    <a:pt x="36" y="1537"/>
                  </a:lnTo>
                  <a:lnTo>
                    <a:pt x="1" y="1974"/>
                  </a:lnTo>
                  <a:lnTo>
                    <a:pt x="54" y="2421"/>
                  </a:lnTo>
                  <a:lnTo>
                    <a:pt x="206" y="2858"/>
                  </a:lnTo>
                  <a:lnTo>
                    <a:pt x="322" y="3064"/>
                  </a:lnTo>
                  <a:lnTo>
                    <a:pt x="4421" y="4305"/>
                  </a:lnTo>
                  <a:lnTo>
                    <a:pt x="8520" y="5555"/>
                  </a:lnTo>
                  <a:lnTo>
                    <a:pt x="8395" y="5341"/>
                  </a:lnTo>
                  <a:lnTo>
                    <a:pt x="8243" y="4912"/>
                  </a:lnTo>
                  <a:lnTo>
                    <a:pt x="8189" y="4466"/>
                  </a:lnTo>
                  <a:lnTo>
                    <a:pt x="8234" y="4019"/>
                  </a:lnTo>
                  <a:lnTo>
                    <a:pt x="8359" y="3600"/>
                  </a:lnTo>
                  <a:lnTo>
                    <a:pt x="8573" y="3207"/>
                  </a:lnTo>
                  <a:lnTo>
                    <a:pt x="8868" y="2867"/>
                  </a:lnTo>
                  <a:lnTo>
                    <a:pt x="9234" y="2591"/>
                  </a:lnTo>
                  <a:lnTo>
                    <a:pt x="9449" y="2483"/>
                  </a:lnTo>
                  <a:lnTo>
                    <a:pt x="5350" y="1242"/>
                  </a:lnTo>
                  <a:lnTo>
                    <a:pt x="125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19"/>
            <p:cNvSpPr/>
            <p:nvPr/>
          </p:nvSpPr>
          <p:spPr>
            <a:xfrm>
              <a:off x="6280369" y="4234990"/>
              <a:ext cx="120206" cy="180686"/>
            </a:xfrm>
            <a:custGeom>
              <a:avLst/>
              <a:gdLst/>
              <a:ahLst/>
              <a:cxnLst/>
              <a:rect l="l" t="t" r="r" b="b"/>
              <a:pathLst>
                <a:path w="2234" h="3358" extrusionOk="0">
                  <a:moveTo>
                    <a:pt x="1260" y="0"/>
                  </a:moveTo>
                  <a:lnTo>
                    <a:pt x="1046" y="107"/>
                  </a:lnTo>
                  <a:lnTo>
                    <a:pt x="680" y="384"/>
                  </a:lnTo>
                  <a:lnTo>
                    <a:pt x="385" y="724"/>
                  </a:lnTo>
                  <a:lnTo>
                    <a:pt x="171" y="1107"/>
                  </a:lnTo>
                  <a:lnTo>
                    <a:pt x="46" y="1536"/>
                  </a:lnTo>
                  <a:lnTo>
                    <a:pt x="1" y="1974"/>
                  </a:lnTo>
                  <a:lnTo>
                    <a:pt x="55" y="2420"/>
                  </a:lnTo>
                  <a:lnTo>
                    <a:pt x="206" y="2858"/>
                  </a:lnTo>
                  <a:lnTo>
                    <a:pt x="331" y="3063"/>
                  </a:lnTo>
                  <a:lnTo>
                    <a:pt x="814" y="3215"/>
                  </a:lnTo>
                  <a:lnTo>
                    <a:pt x="1305" y="3358"/>
                  </a:lnTo>
                  <a:lnTo>
                    <a:pt x="1180" y="3152"/>
                  </a:lnTo>
                  <a:lnTo>
                    <a:pt x="1028" y="2715"/>
                  </a:lnTo>
                  <a:lnTo>
                    <a:pt x="974" y="2268"/>
                  </a:lnTo>
                  <a:lnTo>
                    <a:pt x="1019" y="1831"/>
                  </a:lnTo>
                  <a:lnTo>
                    <a:pt x="1144" y="1402"/>
                  </a:lnTo>
                  <a:lnTo>
                    <a:pt x="1358" y="1018"/>
                  </a:lnTo>
                  <a:lnTo>
                    <a:pt x="1653" y="679"/>
                  </a:lnTo>
                  <a:lnTo>
                    <a:pt x="2019" y="402"/>
                  </a:lnTo>
                  <a:lnTo>
                    <a:pt x="2233" y="295"/>
                  </a:lnTo>
                  <a:lnTo>
                    <a:pt x="1742" y="143"/>
                  </a:lnTo>
                  <a:lnTo>
                    <a:pt x="1260" y="0"/>
                  </a:lnTo>
                  <a:close/>
                </a:path>
              </a:pathLst>
            </a:custGeom>
            <a:solidFill>
              <a:srgbClr val="EE3E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19"/>
            <p:cNvSpPr/>
            <p:nvPr/>
          </p:nvSpPr>
          <p:spPr>
            <a:xfrm>
              <a:off x="6328419" y="4249410"/>
              <a:ext cx="92818" cy="167234"/>
            </a:xfrm>
            <a:custGeom>
              <a:avLst/>
              <a:gdLst/>
              <a:ahLst/>
              <a:cxnLst/>
              <a:rect l="l" t="t" r="r" b="b"/>
              <a:pathLst>
                <a:path w="1725" h="3108" extrusionOk="0">
                  <a:moveTo>
                    <a:pt x="1251" y="0"/>
                  </a:moveTo>
                  <a:lnTo>
                    <a:pt x="1090" y="18"/>
                  </a:lnTo>
                  <a:lnTo>
                    <a:pt x="849" y="152"/>
                  </a:lnTo>
                  <a:lnTo>
                    <a:pt x="528" y="509"/>
                  </a:lnTo>
                  <a:lnTo>
                    <a:pt x="251" y="1027"/>
                  </a:lnTo>
                  <a:lnTo>
                    <a:pt x="144" y="1340"/>
                  </a:lnTo>
                  <a:lnTo>
                    <a:pt x="63" y="1652"/>
                  </a:lnTo>
                  <a:lnTo>
                    <a:pt x="1" y="2233"/>
                  </a:lnTo>
                  <a:lnTo>
                    <a:pt x="72" y="2715"/>
                  </a:lnTo>
                  <a:lnTo>
                    <a:pt x="206" y="2956"/>
                  </a:lnTo>
                  <a:lnTo>
                    <a:pt x="322" y="3063"/>
                  </a:lnTo>
                  <a:lnTo>
                    <a:pt x="394" y="3090"/>
                  </a:lnTo>
                  <a:lnTo>
                    <a:pt x="474" y="3108"/>
                  </a:lnTo>
                  <a:lnTo>
                    <a:pt x="626" y="3090"/>
                  </a:lnTo>
                  <a:lnTo>
                    <a:pt x="876" y="2956"/>
                  </a:lnTo>
                  <a:lnTo>
                    <a:pt x="1198" y="2599"/>
                  </a:lnTo>
                  <a:lnTo>
                    <a:pt x="1474" y="2081"/>
                  </a:lnTo>
                  <a:lnTo>
                    <a:pt x="1582" y="1768"/>
                  </a:lnTo>
                  <a:lnTo>
                    <a:pt x="1662" y="1456"/>
                  </a:lnTo>
                  <a:lnTo>
                    <a:pt x="1724" y="875"/>
                  </a:lnTo>
                  <a:lnTo>
                    <a:pt x="1653" y="393"/>
                  </a:lnTo>
                  <a:lnTo>
                    <a:pt x="1519" y="152"/>
                  </a:lnTo>
                  <a:lnTo>
                    <a:pt x="1403" y="45"/>
                  </a:lnTo>
                  <a:lnTo>
                    <a:pt x="1323" y="18"/>
                  </a:lnTo>
                  <a:lnTo>
                    <a:pt x="1251" y="0"/>
                  </a:lnTo>
                  <a:close/>
                </a:path>
              </a:pathLst>
            </a:custGeom>
            <a:solidFill>
              <a:srgbClr val="FFA1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19"/>
            <p:cNvSpPr/>
            <p:nvPr/>
          </p:nvSpPr>
          <p:spPr>
            <a:xfrm>
              <a:off x="6715238" y="3881318"/>
              <a:ext cx="1491060" cy="555509"/>
            </a:xfrm>
            <a:custGeom>
              <a:avLst/>
              <a:gdLst/>
              <a:ahLst/>
              <a:cxnLst/>
              <a:rect l="l" t="t" r="r" b="b"/>
              <a:pathLst>
                <a:path w="27711" h="10324" extrusionOk="0">
                  <a:moveTo>
                    <a:pt x="26630" y="1"/>
                  </a:moveTo>
                  <a:lnTo>
                    <a:pt x="13315" y="3617"/>
                  </a:lnTo>
                  <a:lnTo>
                    <a:pt x="1" y="7234"/>
                  </a:lnTo>
                  <a:lnTo>
                    <a:pt x="179" y="7359"/>
                  </a:lnTo>
                  <a:lnTo>
                    <a:pt x="492" y="7654"/>
                  </a:lnTo>
                  <a:lnTo>
                    <a:pt x="742" y="8020"/>
                  </a:lnTo>
                  <a:lnTo>
                    <a:pt x="920" y="8413"/>
                  </a:lnTo>
                  <a:lnTo>
                    <a:pt x="1036" y="8841"/>
                  </a:lnTo>
                  <a:lnTo>
                    <a:pt x="1081" y="9279"/>
                  </a:lnTo>
                  <a:lnTo>
                    <a:pt x="1045" y="9717"/>
                  </a:lnTo>
                  <a:lnTo>
                    <a:pt x="938" y="10127"/>
                  </a:lnTo>
                  <a:lnTo>
                    <a:pt x="840" y="10324"/>
                  </a:lnTo>
                  <a:lnTo>
                    <a:pt x="14155" y="6716"/>
                  </a:lnTo>
                  <a:lnTo>
                    <a:pt x="27469" y="3099"/>
                  </a:lnTo>
                  <a:lnTo>
                    <a:pt x="27558" y="2903"/>
                  </a:lnTo>
                  <a:lnTo>
                    <a:pt x="27675" y="2483"/>
                  </a:lnTo>
                  <a:lnTo>
                    <a:pt x="27710" y="2046"/>
                  </a:lnTo>
                  <a:lnTo>
                    <a:pt x="27666" y="1608"/>
                  </a:lnTo>
                  <a:lnTo>
                    <a:pt x="27550" y="1188"/>
                  </a:lnTo>
                  <a:lnTo>
                    <a:pt x="27362" y="787"/>
                  </a:lnTo>
                  <a:lnTo>
                    <a:pt x="27112" y="429"/>
                  </a:lnTo>
                  <a:lnTo>
                    <a:pt x="26808" y="126"/>
                  </a:lnTo>
                  <a:lnTo>
                    <a:pt x="2663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19"/>
            <p:cNvSpPr/>
            <p:nvPr/>
          </p:nvSpPr>
          <p:spPr>
            <a:xfrm>
              <a:off x="7788207" y="3881318"/>
              <a:ext cx="418084" cy="264356"/>
            </a:xfrm>
            <a:custGeom>
              <a:avLst/>
              <a:gdLst/>
              <a:ahLst/>
              <a:cxnLst/>
              <a:rect l="l" t="t" r="r" b="b"/>
              <a:pathLst>
                <a:path w="7770" h="4913" extrusionOk="0">
                  <a:moveTo>
                    <a:pt x="6689" y="1"/>
                  </a:moveTo>
                  <a:lnTo>
                    <a:pt x="3340" y="912"/>
                  </a:lnTo>
                  <a:lnTo>
                    <a:pt x="0" y="1822"/>
                  </a:lnTo>
                  <a:lnTo>
                    <a:pt x="179" y="1939"/>
                  </a:lnTo>
                  <a:lnTo>
                    <a:pt x="491" y="2242"/>
                  </a:lnTo>
                  <a:lnTo>
                    <a:pt x="741" y="2599"/>
                  </a:lnTo>
                  <a:lnTo>
                    <a:pt x="920" y="3001"/>
                  </a:lnTo>
                  <a:lnTo>
                    <a:pt x="1036" y="3430"/>
                  </a:lnTo>
                  <a:lnTo>
                    <a:pt x="1081" y="3867"/>
                  </a:lnTo>
                  <a:lnTo>
                    <a:pt x="1045" y="4296"/>
                  </a:lnTo>
                  <a:lnTo>
                    <a:pt x="938" y="4716"/>
                  </a:lnTo>
                  <a:lnTo>
                    <a:pt x="840" y="4912"/>
                  </a:lnTo>
                  <a:lnTo>
                    <a:pt x="840" y="4912"/>
                  </a:lnTo>
                  <a:lnTo>
                    <a:pt x="4179" y="4001"/>
                  </a:lnTo>
                  <a:lnTo>
                    <a:pt x="7528" y="3099"/>
                  </a:lnTo>
                  <a:lnTo>
                    <a:pt x="7617" y="2903"/>
                  </a:lnTo>
                  <a:lnTo>
                    <a:pt x="7734" y="2483"/>
                  </a:lnTo>
                  <a:lnTo>
                    <a:pt x="7769" y="2046"/>
                  </a:lnTo>
                  <a:lnTo>
                    <a:pt x="7725" y="1608"/>
                  </a:lnTo>
                  <a:lnTo>
                    <a:pt x="7609" y="1188"/>
                  </a:lnTo>
                  <a:lnTo>
                    <a:pt x="7421" y="787"/>
                  </a:lnTo>
                  <a:lnTo>
                    <a:pt x="7171" y="429"/>
                  </a:lnTo>
                  <a:lnTo>
                    <a:pt x="6867" y="126"/>
                  </a:lnTo>
                  <a:lnTo>
                    <a:pt x="668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19"/>
            <p:cNvSpPr/>
            <p:nvPr/>
          </p:nvSpPr>
          <p:spPr>
            <a:xfrm>
              <a:off x="6702755" y="4262378"/>
              <a:ext cx="100943" cy="178318"/>
            </a:xfrm>
            <a:custGeom>
              <a:avLst/>
              <a:gdLst/>
              <a:ahLst/>
              <a:cxnLst/>
              <a:rect l="l" t="t" r="r" b="b"/>
              <a:pathLst>
                <a:path w="1876" h="3314" extrusionOk="0">
                  <a:moveTo>
                    <a:pt x="795" y="0"/>
                  </a:moveTo>
                  <a:lnTo>
                    <a:pt x="0" y="215"/>
                  </a:lnTo>
                  <a:lnTo>
                    <a:pt x="179" y="340"/>
                  </a:lnTo>
                  <a:lnTo>
                    <a:pt x="483" y="643"/>
                  </a:lnTo>
                  <a:lnTo>
                    <a:pt x="733" y="1000"/>
                  </a:lnTo>
                  <a:lnTo>
                    <a:pt x="920" y="1402"/>
                  </a:lnTo>
                  <a:lnTo>
                    <a:pt x="1036" y="1822"/>
                  </a:lnTo>
                  <a:lnTo>
                    <a:pt x="1081" y="2259"/>
                  </a:lnTo>
                  <a:lnTo>
                    <a:pt x="1045" y="2697"/>
                  </a:lnTo>
                  <a:lnTo>
                    <a:pt x="929" y="3117"/>
                  </a:lnTo>
                  <a:lnTo>
                    <a:pt x="840" y="3313"/>
                  </a:lnTo>
                  <a:lnTo>
                    <a:pt x="840" y="3313"/>
                  </a:lnTo>
                  <a:lnTo>
                    <a:pt x="1233" y="3206"/>
                  </a:lnTo>
                  <a:lnTo>
                    <a:pt x="1635" y="3090"/>
                  </a:lnTo>
                  <a:lnTo>
                    <a:pt x="1724" y="2902"/>
                  </a:lnTo>
                  <a:lnTo>
                    <a:pt x="1840" y="2483"/>
                  </a:lnTo>
                  <a:lnTo>
                    <a:pt x="1876" y="2045"/>
                  </a:lnTo>
                  <a:lnTo>
                    <a:pt x="1831" y="1608"/>
                  </a:lnTo>
                  <a:lnTo>
                    <a:pt x="1715" y="1179"/>
                  </a:lnTo>
                  <a:lnTo>
                    <a:pt x="1527" y="786"/>
                  </a:lnTo>
                  <a:lnTo>
                    <a:pt x="1277" y="429"/>
                  </a:lnTo>
                  <a:lnTo>
                    <a:pt x="974" y="125"/>
                  </a:lnTo>
                  <a:lnTo>
                    <a:pt x="795" y="0"/>
                  </a:lnTo>
                  <a:close/>
                </a:path>
              </a:pathLst>
            </a:custGeom>
            <a:solidFill>
              <a:srgbClr val="EE3E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19"/>
            <p:cNvSpPr/>
            <p:nvPr/>
          </p:nvSpPr>
          <p:spPr>
            <a:xfrm>
              <a:off x="6686882" y="4273408"/>
              <a:ext cx="77913" cy="167772"/>
            </a:xfrm>
            <a:custGeom>
              <a:avLst/>
              <a:gdLst/>
              <a:ahLst/>
              <a:cxnLst/>
              <a:rect l="l" t="t" r="r" b="b"/>
              <a:pathLst>
                <a:path w="1448" h="3118" extrusionOk="0">
                  <a:moveTo>
                    <a:pt x="367" y="1"/>
                  </a:moveTo>
                  <a:lnTo>
                    <a:pt x="304" y="10"/>
                  </a:lnTo>
                  <a:lnTo>
                    <a:pt x="242" y="27"/>
                  </a:lnTo>
                  <a:lnTo>
                    <a:pt x="144" y="126"/>
                  </a:lnTo>
                  <a:lnTo>
                    <a:pt x="45" y="358"/>
                  </a:lnTo>
                  <a:lnTo>
                    <a:pt x="1" y="813"/>
                  </a:lnTo>
                  <a:lnTo>
                    <a:pt x="63" y="1394"/>
                  </a:lnTo>
                  <a:lnTo>
                    <a:pt x="135" y="1715"/>
                  </a:lnTo>
                  <a:lnTo>
                    <a:pt x="233" y="2028"/>
                  </a:lnTo>
                  <a:lnTo>
                    <a:pt x="474" y="2555"/>
                  </a:lnTo>
                  <a:lnTo>
                    <a:pt x="742" y="2939"/>
                  </a:lnTo>
                  <a:lnTo>
                    <a:pt x="947" y="3081"/>
                  </a:lnTo>
                  <a:lnTo>
                    <a:pt x="1081" y="3117"/>
                  </a:lnTo>
                  <a:lnTo>
                    <a:pt x="1144" y="3099"/>
                  </a:lnTo>
                  <a:lnTo>
                    <a:pt x="1197" y="3081"/>
                  </a:lnTo>
                  <a:lnTo>
                    <a:pt x="1296" y="2983"/>
                  </a:lnTo>
                  <a:lnTo>
                    <a:pt x="1403" y="2760"/>
                  </a:lnTo>
                  <a:lnTo>
                    <a:pt x="1447" y="2296"/>
                  </a:lnTo>
                  <a:lnTo>
                    <a:pt x="1385" y="1715"/>
                  </a:lnTo>
                  <a:lnTo>
                    <a:pt x="1305" y="1394"/>
                  </a:lnTo>
                  <a:lnTo>
                    <a:pt x="1215" y="1081"/>
                  </a:lnTo>
                  <a:lnTo>
                    <a:pt x="974" y="554"/>
                  </a:lnTo>
                  <a:lnTo>
                    <a:pt x="697" y="179"/>
                  </a:lnTo>
                  <a:lnTo>
                    <a:pt x="492" y="27"/>
                  </a:lnTo>
                  <a:lnTo>
                    <a:pt x="367" y="1"/>
                  </a:lnTo>
                  <a:close/>
                </a:path>
              </a:pathLst>
            </a:custGeom>
            <a:solidFill>
              <a:srgbClr val="FFA1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19"/>
            <p:cNvSpPr/>
            <p:nvPr/>
          </p:nvSpPr>
          <p:spPr>
            <a:xfrm>
              <a:off x="6745532" y="3982690"/>
              <a:ext cx="1030252" cy="279745"/>
            </a:xfrm>
            <a:custGeom>
              <a:avLst/>
              <a:gdLst/>
              <a:ahLst/>
              <a:cxnLst/>
              <a:rect l="l" t="t" r="r" b="b"/>
              <a:pathLst>
                <a:path w="19147" h="5199" extrusionOk="0">
                  <a:moveTo>
                    <a:pt x="19146" y="1"/>
                  </a:moveTo>
                  <a:lnTo>
                    <a:pt x="16744" y="635"/>
                  </a:lnTo>
                  <a:lnTo>
                    <a:pt x="14351" y="1278"/>
                  </a:lnTo>
                  <a:lnTo>
                    <a:pt x="9564" y="2564"/>
                  </a:lnTo>
                  <a:lnTo>
                    <a:pt x="4778" y="3877"/>
                  </a:lnTo>
                  <a:lnTo>
                    <a:pt x="2385" y="4537"/>
                  </a:lnTo>
                  <a:lnTo>
                    <a:pt x="0" y="5198"/>
                  </a:lnTo>
                  <a:lnTo>
                    <a:pt x="0" y="5198"/>
                  </a:lnTo>
                  <a:lnTo>
                    <a:pt x="2393" y="4564"/>
                  </a:lnTo>
                  <a:lnTo>
                    <a:pt x="4787" y="3921"/>
                  </a:lnTo>
                  <a:lnTo>
                    <a:pt x="9582" y="2626"/>
                  </a:lnTo>
                  <a:lnTo>
                    <a:pt x="14360" y="1323"/>
                  </a:lnTo>
                  <a:lnTo>
                    <a:pt x="16753" y="662"/>
                  </a:lnTo>
                  <a:lnTo>
                    <a:pt x="19146" y="1"/>
                  </a:lnTo>
                  <a:close/>
                </a:path>
              </a:pathLst>
            </a:custGeom>
            <a:solidFill>
              <a:srgbClr val="002A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19"/>
            <p:cNvSpPr/>
            <p:nvPr/>
          </p:nvSpPr>
          <p:spPr>
            <a:xfrm>
              <a:off x="6781098" y="3965418"/>
              <a:ext cx="252303" cy="151414"/>
            </a:xfrm>
            <a:custGeom>
              <a:avLst/>
              <a:gdLst/>
              <a:ahLst/>
              <a:cxnLst/>
              <a:rect l="l" t="t" r="r" b="b"/>
              <a:pathLst>
                <a:path w="4689" h="2814" extrusionOk="0">
                  <a:moveTo>
                    <a:pt x="4688" y="0"/>
                  </a:moveTo>
                  <a:lnTo>
                    <a:pt x="4090" y="340"/>
                  </a:lnTo>
                  <a:lnTo>
                    <a:pt x="3501" y="679"/>
                  </a:lnTo>
                  <a:lnTo>
                    <a:pt x="2331" y="1385"/>
                  </a:lnTo>
                  <a:lnTo>
                    <a:pt x="1161" y="2090"/>
                  </a:lnTo>
                  <a:lnTo>
                    <a:pt x="580" y="2447"/>
                  </a:lnTo>
                  <a:lnTo>
                    <a:pt x="0" y="2813"/>
                  </a:lnTo>
                  <a:lnTo>
                    <a:pt x="0" y="2813"/>
                  </a:lnTo>
                  <a:lnTo>
                    <a:pt x="598" y="2483"/>
                  </a:lnTo>
                  <a:lnTo>
                    <a:pt x="1188" y="2135"/>
                  </a:lnTo>
                  <a:lnTo>
                    <a:pt x="2358" y="1438"/>
                  </a:lnTo>
                  <a:lnTo>
                    <a:pt x="3527" y="724"/>
                  </a:lnTo>
                  <a:lnTo>
                    <a:pt x="4108" y="367"/>
                  </a:lnTo>
                  <a:lnTo>
                    <a:pt x="4688" y="0"/>
                  </a:lnTo>
                  <a:close/>
                </a:path>
              </a:pathLst>
            </a:custGeom>
            <a:solidFill>
              <a:srgbClr val="002A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19"/>
            <p:cNvSpPr/>
            <p:nvPr/>
          </p:nvSpPr>
          <p:spPr>
            <a:xfrm>
              <a:off x="5206970" y="1545189"/>
              <a:ext cx="983171" cy="286417"/>
            </a:xfrm>
            <a:custGeom>
              <a:avLst/>
              <a:gdLst/>
              <a:ahLst/>
              <a:cxnLst/>
              <a:rect l="l" t="t" r="r" b="b"/>
              <a:pathLst>
                <a:path w="18272" h="5323" extrusionOk="0">
                  <a:moveTo>
                    <a:pt x="3751" y="0"/>
                  </a:moveTo>
                  <a:lnTo>
                    <a:pt x="3581" y="9"/>
                  </a:lnTo>
                  <a:lnTo>
                    <a:pt x="3421" y="36"/>
                  </a:lnTo>
                  <a:lnTo>
                    <a:pt x="3135" y="108"/>
                  </a:lnTo>
                  <a:lnTo>
                    <a:pt x="2778" y="286"/>
                  </a:lnTo>
                  <a:lnTo>
                    <a:pt x="2438" y="599"/>
                  </a:lnTo>
                  <a:lnTo>
                    <a:pt x="2197" y="992"/>
                  </a:lnTo>
                  <a:lnTo>
                    <a:pt x="1920" y="1626"/>
                  </a:lnTo>
                  <a:lnTo>
                    <a:pt x="1599" y="2206"/>
                  </a:lnTo>
                  <a:lnTo>
                    <a:pt x="1295" y="2510"/>
                  </a:lnTo>
                  <a:lnTo>
                    <a:pt x="1090" y="2617"/>
                  </a:lnTo>
                  <a:lnTo>
                    <a:pt x="867" y="2724"/>
                  </a:lnTo>
                  <a:lnTo>
                    <a:pt x="474" y="3054"/>
                  </a:lnTo>
                  <a:lnTo>
                    <a:pt x="170" y="3465"/>
                  </a:lnTo>
                  <a:lnTo>
                    <a:pt x="36" y="3805"/>
                  </a:lnTo>
                  <a:lnTo>
                    <a:pt x="0" y="4037"/>
                  </a:lnTo>
                  <a:lnTo>
                    <a:pt x="9" y="4251"/>
                  </a:lnTo>
                  <a:lnTo>
                    <a:pt x="72" y="4465"/>
                  </a:lnTo>
                  <a:lnTo>
                    <a:pt x="206" y="4653"/>
                  </a:lnTo>
                  <a:lnTo>
                    <a:pt x="402" y="4823"/>
                  </a:lnTo>
                  <a:lnTo>
                    <a:pt x="670" y="4965"/>
                  </a:lnTo>
                  <a:lnTo>
                    <a:pt x="1018" y="5064"/>
                  </a:lnTo>
                  <a:lnTo>
                    <a:pt x="1447" y="5126"/>
                  </a:lnTo>
                  <a:lnTo>
                    <a:pt x="1974" y="5135"/>
                  </a:lnTo>
                  <a:lnTo>
                    <a:pt x="2278" y="5117"/>
                  </a:lnTo>
                  <a:lnTo>
                    <a:pt x="2947" y="5055"/>
                  </a:lnTo>
                  <a:lnTo>
                    <a:pt x="4590" y="4876"/>
                  </a:lnTo>
                  <a:lnTo>
                    <a:pt x="5885" y="4778"/>
                  </a:lnTo>
                  <a:lnTo>
                    <a:pt x="6698" y="4769"/>
                  </a:lnTo>
                  <a:lnTo>
                    <a:pt x="7430" y="4840"/>
                  </a:lnTo>
                  <a:lnTo>
                    <a:pt x="8046" y="4992"/>
                  </a:lnTo>
                  <a:lnTo>
                    <a:pt x="8296" y="5117"/>
                  </a:lnTo>
                  <a:lnTo>
                    <a:pt x="8412" y="5180"/>
                  </a:lnTo>
                  <a:lnTo>
                    <a:pt x="8654" y="5269"/>
                  </a:lnTo>
                  <a:lnTo>
                    <a:pt x="9020" y="5323"/>
                  </a:lnTo>
                  <a:lnTo>
                    <a:pt x="9573" y="5269"/>
                  </a:lnTo>
                  <a:lnTo>
                    <a:pt x="10181" y="5126"/>
                  </a:lnTo>
                  <a:lnTo>
                    <a:pt x="11243" y="4805"/>
                  </a:lnTo>
                  <a:lnTo>
                    <a:pt x="12574" y="4501"/>
                  </a:lnTo>
                  <a:lnTo>
                    <a:pt x="13610" y="4376"/>
                  </a:lnTo>
                  <a:lnTo>
                    <a:pt x="14190" y="4358"/>
                  </a:lnTo>
                  <a:lnTo>
                    <a:pt x="15360" y="4331"/>
                  </a:lnTo>
                  <a:lnTo>
                    <a:pt x="16851" y="4242"/>
                  </a:lnTo>
                  <a:lnTo>
                    <a:pt x="17619" y="4153"/>
                  </a:lnTo>
                  <a:lnTo>
                    <a:pt x="18119" y="4046"/>
                  </a:lnTo>
                  <a:lnTo>
                    <a:pt x="18271" y="3956"/>
                  </a:lnTo>
                  <a:lnTo>
                    <a:pt x="18262" y="3894"/>
                  </a:lnTo>
                  <a:lnTo>
                    <a:pt x="18066" y="3787"/>
                  </a:lnTo>
                  <a:lnTo>
                    <a:pt x="17396" y="3644"/>
                  </a:lnTo>
                  <a:lnTo>
                    <a:pt x="16851" y="3563"/>
                  </a:lnTo>
                  <a:lnTo>
                    <a:pt x="16280" y="3483"/>
                  </a:lnTo>
                  <a:lnTo>
                    <a:pt x="15405" y="3287"/>
                  </a:lnTo>
                  <a:lnTo>
                    <a:pt x="14744" y="3063"/>
                  </a:lnTo>
                  <a:lnTo>
                    <a:pt x="14217" y="2822"/>
                  </a:lnTo>
                  <a:lnTo>
                    <a:pt x="13503" y="2411"/>
                  </a:lnTo>
                  <a:lnTo>
                    <a:pt x="12565" y="1992"/>
                  </a:lnTo>
                  <a:lnTo>
                    <a:pt x="11690" y="1706"/>
                  </a:lnTo>
                  <a:lnTo>
                    <a:pt x="11136" y="1563"/>
                  </a:lnTo>
                  <a:lnTo>
                    <a:pt x="10100" y="1295"/>
                  </a:lnTo>
                  <a:lnTo>
                    <a:pt x="9038" y="965"/>
                  </a:lnTo>
                  <a:lnTo>
                    <a:pt x="8600" y="893"/>
                  </a:lnTo>
                  <a:lnTo>
                    <a:pt x="8287" y="929"/>
                  </a:lnTo>
                  <a:lnTo>
                    <a:pt x="7582" y="1099"/>
                  </a:lnTo>
                  <a:lnTo>
                    <a:pt x="6716" y="1331"/>
                  </a:lnTo>
                  <a:lnTo>
                    <a:pt x="6475" y="1393"/>
                  </a:lnTo>
                  <a:lnTo>
                    <a:pt x="6064" y="1465"/>
                  </a:lnTo>
                  <a:lnTo>
                    <a:pt x="5733" y="1474"/>
                  </a:lnTo>
                  <a:lnTo>
                    <a:pt x="5466" y="1429"/>
                  </a:lnTo>
                  <a:lnTo>
                    <a:pt x="5260" y="1349"/>
                  </a:lnTo>
                  <a:lnTo>
                    <a:pt x="5099" y="1233"/>
                  </a:lnTo>
                  <a:lnTo>
                    <a:pt x="4921" y="1018"/>
                  </a:lnTo>
                  <a:lnTo>
                    <a:pt x="4751" y="688"/>
                  </a:lnTo>
                  <a:lnTo>
                    <a:pt x="4582" y="367"/>
                  </a:lnTo>
                  <a:lnTo>
                    <a:pt x="4394" y="170"/>
                  </a:lnTo>
                  <a:lnTo>
                    <a:pt x="4233" y="72"/>
                  </a:lnTo>
                  <a:lnTo>
                    <a:pt x="4019" y="9"/>
                  </a:lnTo>
                  <a:lnTo>
                    <a:pt x="3751" y="0"/>
                  </a:lnTo>
                  <a:close/>
                </a:path>
              </a:pathLst>
            </a:custGeom>
            <a:solidFill>
              <a:srgbClr val="595959">
                <a:alpha val="529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19"/>
            <p:cNvSpPr/>
            <p:nvPr/>
          </p:nvSpPr>
          <p:spPr>
            <a:xfrm>
              <a:off x="7694475" y="1876747"/>
              <a:ext cx="827506" cy="201832"/>
            </a:xfrm>
            <a:custGeom>
              <a:avLst/>
              <a:gdLst/>
              <a:ahLst/>
              <a:cxnLst/>
              <a:rect l="l" t="t" r="r" b="b"/>
              <a:pathLst>
                <a:path w="15379" h="3751" extrusionOk="0">
                  <a:moveTo>
                    <a:pt x="4957" y="0"/>
                  </a:moveTo>
                  <a:lnTo>
                    <a:pt x="4671" y="9"/>
                  </a:lnTo>
                  <a:lnTo>
                    <a:pt x="4359" y="80"/>
                  </a:lnTo>
                  <a:lnTo>
                    <a:pt x="4037" y="223"/>
                  </a:lnTo>
                  <a:lnTo>
                    <a:pt x="3859" y="330"/>
                  </a:lnTo>
                  <a:lnTo>
                    <a:pt x="3501" y="545"/>
                  </a:lnTo>
                  <a:lnTo>
                    <a:pt x="2707" y="956"/>
                  </a:lnTo>
                  <a:lnTo>
                    <a:pt x="1510" y="1500"/>
                  </a:lnTo>
                  <a:lnTo>
                    <a:pt x="537" y="1956"/>
                  </a:lnTo>
                  <a:lnTo>
                    <a:pt x="126" y="2224"/>
                  </a:lnTo>
                  <a:lnTo>
                    <a:pt x="1" y="2411"/>
                  </a:lnTo>
                  <a:lnTo>
                    <a:pt x="19" y="2518"/>
                  </a:lnTo>
                  <a:lnTo>
                    <a:pt x="126" y="2625"/>
                  </a:lnTo>
                  <a:lnTo>
                    <a:pt x="331" y="2733"/>
                  </a:lnTo>
                  <a:lnTo>
                    <a:pt x="483" y="2777"/>
                  </a:lnTo>
                  <a:lnTo>
                    <a:pt x="903" y="2929"/>
                  </a:lnTo>
                  <a:lnTo>
                    <a:pt x="2760" y="3438"/>
                  </a:lnTo>
                  <a:lnTo>
                    <a:pt x="3591" y="3608"/>
                  </a:lnTo>
                  <a:lnTo>
                    <a:pt x="4394" y="3706"/>
                  </a:lnTo>
                  <a:lnTo>
                    <a:pt x="5127" y="3715"/>
                  </a:lnTo>
                  <a:lnTo>
                    <a:pt x="5439" y="3670"/>
                  </a:lnTo>
                  <a:lnTo>
                    <a:pt x="5734" y="3617"/>
                  </a:lnTo>
                  <a:lnTo>
                    <a:pt x="6350" y="3572"/>
                  </a:lnTo>
                  <a:lnTo>
                    <a:pt x="7297" y="3590"/>
                  </a:lnTo>
                  <a:lnTo>
                    <a:pt x="8583" y="3697"/>
                  </a:lnTo>
                  <a:lnTo>
                    <a:pt x="9520" y="3751"/>
                  </a:lnTo>
                  <a:lnTo>
                    <a:pt x="10119" y="3751"/>
                  </a:lnTo>
                  <a:lnTo>
                    <a:pt x="10404" y="3724"/>
                  </a:lnTo>
                  <a:lnTo>
                    <a:pt x="11038" y="3652"/>
                  </a:lnTo>
                  <a:lnTo>
                    <a:pt x="12717" y="3402"/>
                  </a:lnTo>
                  <a:lnTo>
                    <a:pt x="14351" y="3099"/>
                  </a:lnTo>
                  <a:lnTo>
                    <a:pt x="15155" y="2911"/>
                  </a:lnTo>
                  <a:lnTo>
                    <a:pt x="15351" y="2831"/>
                  </a:lnTo>
                  <a:lnTo>
                    <a:pt x="15378" y="2795"/>
                  </a:lnTo>
                  <a:lnTo>
                    <a:pt x="15360" y="2777"/>
                  </a:lnTo>
                  <a:lnTo>
                    <a:pt x="15182" y="2733"/>
                  </a:lnTo>
                  <a:lnTo>
                    <a:pt x="14307" y="2715"/>
                  </a:lnTo>
                  <a:lnTo>
                    <a:pt x="13396" y="2643"/>
                  </a:lnTo>
                  <a:lnTo>
                    <a:pt x="12744" y="2536"/>
                  </a:lnTo>
                  <a:lnTo>
                    <a:pt x="12092" y="2358"/>
                  </a:lnTo>
                  <a:lnTo>
                    <a:pt x="11467" y="2081"/>
                  </a:lnTo>
                  <a:lnTo>
                    <a:pt x="11190" y="1893"/>
                  </a:lnTo>
                  <a:lnTo>
                    <a:pt x="10913" y="1715"/>
                  </a:lnTo>
                  <a:lnTo>
                    <a:pt x="10351" y="1456"/>
                  </a:lnTo>
                  <a:lnTo>
                    <a:pt x="9788" y="1313"/>
                  </a:lnTo>
                  <a:lnTo>
                    <a:pt x="9243" y="1250"/>
                  </a:lnTo>
                  <a:lnTo>
                    <a:pt x="8475" y="1286"/>
                  </a:lnTo>
                  <a:lnTo>
                    <a:pt x="7636" y="1429"/>
                  </a:lnTo>
                  <a:lnTo>
                    <a:pt x="7323" y="1473"/>
                  </a:lnTo>
                  <a:lnTo>
                    <a:pt x="7261" y="1482"/>
                  </a:lnTo>
                  <a:lnTo>
                    <a:pt x="7118" y="1447"/>
                  </a:lnTo>
                  <a:lnTo>
                    <a:pt x="6895" y="1313"/>
                  </a:lnTo>
                  <a:lnTo>
                    <a:pt x="6404" y="848"/>
                  </a:lnTo>
                  <a:lnTo>
                    <a:pt x="5814" y="330"/>
                  </a:lnTo>
                  <a:lnTo>
                    <a:pt x="5466" y="134"/>
                  </a:lnTo>
                  <a:lnTo>
                    <a:pt x="5216" y="45"/>
                  </a:lnTo>
                  <a:lnTo>
                    <a:pt x="4957" y="0"/>
                  </a:lnTo>
                  <a:close/>
                </a:path>
              </a:pathLst>
            </a:custGeom>
            <a:solidFill>
              <a:srgbClr val="595959">
                <a:alpha val="529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19"/>
            <p:cNvSpPr/>
            <p:nvPr/>
          </p:nvSpPr>
          <p:spPr>
            <a:xfrm>
              <a:off x="7880432" y="2345673"/>
              <a:ext cx="806359" cy="190317"/>
            </a:xfrm>
            <a:custGeom>
              <a:avLst/>
              <a:gdLst/>
              <a:ahLst/>
              <a:cxnLst/>
              <a:rect l="l" t="t" r="r" b="b"/>
              <a:pathLst>
                <a:path w="14986" h="3537" extrusionOk="0">
                  <a:moveTo>
                    <a:pt x="3483" y="1"/>
                  </a:moveTo>
                  <a:lnTo>
                    <a:pt x="3162" y="27"/>
                  </a:lnTo>
                  <a:lnTo>
                    <a:pt x="2680" y="152"/>
                  </a:lnTo>
                  <a:lnTo>
                    <a:pt x="2064" y="447"/>
                  </a:lnTo>
                  <a:lnTo>
                    <a:pt x="1492" y="804"/>
                  </a:lnTo>
                  <a:lnTo>
                    <a:pt x="1010" y="1179"/>
                  </a:lnTo>
                  <a:lnTo>
                    <a:pt x="510" y="1626"/>
                  </a:lnTo>
                  <a:lnTo>
                    <a:pt x="438" y="1697"/>
                  </a:lnTo>
                  <a:lnTo>
                    <a:pt x="322" y="1796"/>
                  </a:lnTo>
                  <a:lnTo>
                    <a:pt x="153" y="1983"/>
                  </a:lnTo>
                  <a:lnTo>
                    <a:pt x="45" y="2162"/>
                  </a:lnTo>
                  <a:lnTo>
                    <a:pt x="1" y="2331"/>
                  </a:lnTo>
                  <a:lnTo>
                    <a:pt x="1" y="2501"/>
                  </a:lnTo>
                  <a:lnTo>
                    <a:pt x="54" y="2653"/>
                  </a:lnTo>
                  <a:lnTo>
                    <a:pt x="197" y="2867"/>
                  </a:lnTo>
                  <a:lnTo>
                    <a:pt x="510" y="3117"/>
                  </a:lnTo>
                  <a:lnTo>
                    <a:pt x="903" y="3314"/>
                  </a:lnTo>
                  <a:lnTo>
                    <a:pt x="1340" y="3448"/>
                  </a:lnTo>
                  <a:lnTo>
                    <a:pt x="1778" y="3519"/>
                  </a:lnTo>
                  <a:lnTo>
                    <a:pt x="1983" y="3528"/>
                  </a:lnTo>
                  <a:lnTo>
                    <a:pt x="2930" y="3519"/>
                  </a:lnTo>
                  <a:lnTo>
                    <a:pt x="4984" y="3474"/>
                  </a:lnTo>
                  <a:lnTo>
                    <a:pt x="6350" y="3492"/>
                  </a:lnTo>
                  <a:lnTo>
                    <a:pt x="6948" y="3528"/>
                  </a:lnTo>
                  <a:lnTo>
                    <a:pt x="7234" y="3537"/>
                  </a:lnTo>
                  <a:lnTo>
                    <a:pt x="7841" y="3501"/>
                  </a:lnTo>
                  <a:lnTo>
                    <a:pt x="8797" y="3358"/>
                  </a:lnTo>
                  <a:lnTo>
                    <a:pt x="10101" y="3090"/>
                  </a:lnTo>
                  <a:lnTo>
                    <a:pt x="11047" y="2965"/>
                  </a:lnTo>
                  <a:lnTo>
                    <a:pt x="11645" y="2956"/>
                  </a:lnTo>
                  <a:lnTo>
                    <a:pt x="11922" y="2983"/>
                  </a:lnTo>
                  <a:lnTo>
                    <a:pt x="12199" y="3010"/>
                  </a:lnTo>
                  <a:lnTo>
                    <a:pt x="12753" y="2992"/>
                  </a:lnTo>
                  <a:lnTo>
                    <a:pt x="13280" y="2912"/>
                  </a:lnTo>
                  <a:lnTo>
                    <a:pt x="13771" y="2760"/>
                  </a:lnTo>
                  <a:lnTo>
                    <a:pt x="14199" y="2572"/>
                  </a:lnTo>
                  <a:lnTo>
                    <a:pt x="14557" y="2358"/>
                  </a:lnTo>
                  <a:lnTo>
                    <a:pt x="14816" y="2126"/>
                  </a:lnTo>
                  <a:lnTo>
                    <a:pt x="14958" y="1885"/>
                  </a:lnTo>
                  <a:lnTo>
                    <a:pt x="14985" y="1769"/>
                  </a:lnTo>
                  <a:lnTo>
                    <a:pt x="14985" y="1715"/>
                  </a:lnTo>
                  <a:lnTo>
                    <a:pt x="14941" y="1635"/>
                  </a:lnTo>
                  <a:lnTo>
                    <a:pt x="14789" y="1546"/>
                  </a:lnTo>
                  <a:lnTo>
                    <a:pt x="14458" y="1519"/>
                  </a:lnTo>
                  <a:lnTo>
                    <a:pt x="14021" y="1537"/>
                  </a:lnTo>
                  <a:lnTo>
                    <a:pt x="13262" y="1626"/>
                  </a:lnTo>
                  <a:lnTo>
                    <a:pt x="12512" y="1706"/>
                  </a:lnTo>
                  <a:lnTo>
                    <a:pt x="12092" y="1715"/>
                  </a:lnTo>
                  <a:lnTo>
                    <a:pt x="11922" y="1697"/>
                  </a:lnTo>
                  <a:lnTo>
                    <a:pt x="11601" y="1635"/>
                  </a:lnTo>
                  <a:lnTo>
                    <a:pt x="10788" y="1528"/>
                  </a:lnTo>
                  <a:lnTo>
                    <a:pt x="9824" y="1483"/>
                  </a:lnTo>
                  <a:lnTo>
                    <a:pt x="9011" y="1546"/>
                  </a:lnTo>
                  <a:lnTo>
                    <a:pt x="8440" y="1635"/>
                  </a:lnTo>
                  <a:lnTo>
                    <a:pt x="8154" y="1697"/>
                  </a:lnTo>
                  <a:lnTo>
                    <a:pt x="7859" y="1751"/>
                  </a:lnTo>
                  <a:lnTo>
                    <a:pt x="7332" y="1769"/>
                  </a:lnTo>
                  <a:lnTo>
                    <a:pt x="6850" y="1679"/>
                  </a:lnTo>
                  <a:lnTo>
                    <a:pt x="6395" y="1501"/>
                  </a:lnTo>
                  <a:lnTo>
                    <a:pt x="5725" y="1126"/>
                  </a:lnTo>
                  <a:lnTo>
                    <a:pt x="4778" y="501"/>
                  </a:lnTo>
                  <a:lnTo>
                    <a:pt x="4234" y="179"/>
                  </a:lnTo>
                  <a:lnTo>
                    <a:pt x="4091" y="108"/>
                  </a:lnTo>
                  <a:lnTo>
                    <a:pt x="3787" y="19"/>
                  </a:lnTo>
                  <a:lnTo>
                    <a:pt x="3483" y="1"/>
                  </a:lnTo>
                  <a:close/>
                </a:path>
              </a:pathLst>
            </a:custGeom>
            <a:solidFill>
              <a:srgbClr val="595959">
                <a:alpha val="529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19"/>
            <p:cNvSpPr/>
            <p:nvPr/>
          </p:nvSpPr>
          <p:spPr>
            <a:xfrm>
              <a:off x="4936428" y="2345673"/>
              <a:ext cx="648757" cy="235515"/>
            </a:xfrm>
            <a:custGeom>
              <a:avLst/>
              <a:gdLst/>
              <a:ahLst/>
              <a:cxnLst/>
              <a:rect l="l" t="t" r="r" b="b"/>
              <a:pathLst>
                <a:path w="12057" h="4377" extrusionOk="0">
                  <a:moveTo>
                    <a:pt x="3064" y="1"/>
                  </a:moveTo>
                  <a:lnTo>
                    <a:pt x="2144" y="63"/>
                  </a:lnTo>
                  <a:lnTo>
                    <a:pt x="1537" y="197"/>
                  </a:lnTo>
                  <a:lnTo>
                    <a:pt x="1162" y="411"/>
                  </a:lnTo>
                  <a:lnTo>
                    <a:pt x="947" y="706"/>
                  </a:lnTo>
                  <a:lnTo>
                    <a:pt x="796" y="1099"/>
                  </a:lnTo>
                  <a:lnTo>
                    <a:pt x="626" y="1581"/>
                  </a:lnTo>
                  <a:lnTo>
                    <a:pt x="376" y="2162"/>
                  </a:lnTo>
                  <a:lnTo>
                    <a:pt x="171" y="2501"/>
                  </a:lnTo>
                  <a:lnTo>
                    <a:pt x="81" y="2653"/>
                  </a:lnTo>
                  <a:lnTo>
                    <a:pt x="1" y="2948"/>
                  </a:lnTo>
                  <a:lnTo>
                    <a:pt x="10" y="3207"/>
                  </a:lnTo>
                  <a:lnTo>
                    <a:pt x="117" y="3448"/>
                  </a:lnTo>
                  <a:lnTo>
                    <a:pt x="304" y="3662"/>
                  </a:lnTo>
                  <a:lnTo>
                    <a:pt x="563" y="3849"/>
                  </a:lnTo>
                  <a:lnTo>
                    <a:pt x="1046" y="4073"/>
                  </a:lnTo>
                  <a:lnTo>
                    <a:pt x="1832" y="4287"/>
                  </a:lnTo>
                  <a:lnTo>
                    <a:pt x="2698" y="4376"/>
                  </a:lnTo>
                  <a:lnTo>
                    <a:pt x="3555" y="4367"/>
                  </a:lnTo>
                  <a:lnTo>
                    <a:pt x="4305" y="4233"/>
                  </a:lnTo>
                  <a:lnTo>
                    <a:pt x="4600" y="4117"/>
                  </a:lnTo>
                  <a:lnTo>
                    <a:pt x="4886" y="4010"/>
                  </a:lnTo>
                  <a:lnTo>
                    <a:pt x="5484" y="3903"/>
                  </a:lnTo>
                  <a:lnTo>
                    <a:pt x="6430" y="3903"/>
                  </a:lnTo>
                  <a:lnTo>
                    <a:pt x="7770" y="4037"/>
                  </a:lnTo>
                  <a:lnTo>
                    <a:pt x="8806" y="4055"/>
                  </a:lnTo>
                  <a:lnTo>
                    <a:pt x="9493" y="3957"/>
                  </a:lnTo>
                  <a:lnTo>
                    <a:pt x="9833" y="3858"/>
                  </a:lnTo>
                  <a:lnTo>
                    <a:pt x="10494" y="3635"/>
                  </a:lnTo>
                  <a:lnTo>
                    <a:pt x="11485" y="3260"/>
                  </a:lnTo>
                  <a:lnTo>
                    <a:pt x="11922" y="2992"/>
                  </a:lnTo>
                  <a:lnTo>
                    <a:pt x="12056" y="2814"/>
                  </a:lnTo>
                  <a:lnTo>
                    <a:pt x="12047" y="2635"/>
                  </a:lnTo>
                  <a:lnTo>
                    <a:pt x="11887" y="2447"/>
                  </a:lnTo>
                  <a:lnTo>
                    <a:pt x="11744" y="2340"/>
                  </a:lnTo>
                  <a:lnTo>
                    <a:pt x="11574" y="2251"/>
                  </a:lnTo>
                  <a:lnTo>
                    <a:pt x="11217" y="2188"/>
                  </a:lnTo>
                  <a:lnTo>
                    <a:pt x="10610" y="2251"/>
                  </a:lnTo>
                  <a:lnTo>
                    <a:pt x="9868" y="2412"/>
                  </a:lnTo>
                  <a:lnTo>
                    <a:pt x="9279" y="2501"/>
                  </a:lnTo>
                  <a:lnTo>
                    <a:pt x="8600" y="2528"/>
                  </a:lnTo>
                  <a:lnTo>
                    <a:pt x="7824" y="2439"/>
                  </a:lnTo>
                  <a:lnTo>
                    <a:pt x="7386" y="2340"/>
                  </a:lnTo>
                  <a:lnTo>
                    <a:pt x="7172" y="2287"/>
                  </a:lnTo>
                  <a:lnTo>
                    <a:pt x="6806" y="2144"/>
                  </a:lnTo>
                  <a:lnTo>
                    <a:pt x="6377" y="1903"/>
                  </a:lnTo>
                  <a:lnTo>
                    <a:pt x="5993" y="1537"/>
                  </a:lnTo>
                  <a:lnTo>
                    <a:pt x="5725" y="1144"/>
                  </a:lnTo>
                  <a:lnTo>
                    <a:pt x="5493" y="760"/>
                  </a:lnTo>
                  <a:lnTo>
                    <a:pt x="5207" y="429"/>
                  </a:lnTo>
                  <a:lnTo>
                    <a:pt x="4903" y="224"/>
                  </a:lnTo>
                  <a:lnTo>
                    <a:pt x="4644" y="126"/>
                  </a:lnTo>
                  <a:lnTo>
                    <a:pt x="4314" y="45"/>
                  </a:lnTo>
                  <a:lnTo>
                    <a:pt x="3912" y="1"/>
                  </a:lnTo>
                  <a:close/>
                </a:path>
              </a:pathLst>
            </a:custGeom>
            <a:solidFill>
              <a:srgbClr val="595959">
                <a:alpha val="529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19"/>
            <p:cNvSpPr/>
            <p:nvPr/>
          </p:nvSpPr>
          <p:spPr>
            <a:xfrm>
              <a:off x="6429845" y="1820034"/>
              <a:ext cx="410390" cy="2365539"/>
            </a:xfrm>
            <a:custGeom>
              <a:avLst/>
              <a:gdLst/>
              <a:ahLst/>
              <a:cxnLst/>
              <a:rect l="l" t="t" r="r" b="b"/>
              <a:pathLst>
                <a:path w="7627" h="43963" extrusionOk="0">
                  <a:moveTo>
                    <a:pt x="4171" y="0"/>
                  </a:moveTo>
                  <a:lnTo>
                    <a:pt x="3617" y="9"/>
                  </a:lnTo>
                  <a:lnTo>
                    <a:pt x="3322" y="54"/>
                  </a:lnTo>
                  <a:lnTo>
                    <a:pt x="3027" y="107"/>
                  </a:lnTo>
                  <a:lnTo>
                    <a:pt x="2483" y="295"/>
                  </a:lnTo>
                  <a:lnTo>
                    <a:pt x="1992" y="572"/>
                  </a:lnTo>
                  <a:lnTo>
                    <a:pt x="1554" y="920"/>
                  </a:lnTo>
                  <a:lnTo>
                    <a:pt x="1161" y="1331"/>
                  </a:lnTo>
                  <a:lnTo>
                    <a:pt x="822" y="1813"/>
                  </a:lnTo>
                  <a:lnTo>
                    <a:pt x="545" y="2340"/>
                  </a:lnTo>
                  <a:lnTo>
                    <a:pt x="322" y="2911"/>
                  </a:lnTo>
                  <a:lnTo>
                    <a:pt x="152" y="3519"/>
                  </a:lnTo>
                  <a:lnTo>
                    <a:pt x="45" y="4153"/>
                  </a:lnTo>
                  <a:lnTo>
                    <a:pt x="0" y="4814"/>
                  </a:lnTo>
                  <a:lnTo>
                    <a:pt x="9" y="5474"/>
                  </a:lnTo>
                  <a:lnTo>
                    <a:pt x="81" y="6153"/>
                  </a:lnTo>
                  <a:lnTo>
                    <a:pt x="223" y="6814"/>
                  </a:lnTo>
                  <a:lnTo>
                    <a:pt x="420" y="7475"/>
                  </a:lnTo>
                  <a:lnTo>
                    <a:pt x="688" y="8109"/>
                  </a:lnTo>
                  <a:lnTo>
                    <a:pt x="849" y="8412"/>
                  </a:lnTo>
                  <a:lnTo>
                    <a:pt x="1188" y="9037"/>
                  </a:lnTo>
                  <a:lnTo>
                    <a:pt x="1849" y="10484"/>
                  </a:lnTo>
                  <a:lnTo>
                    <a:pt x="2465" y="12100"/>
                  </a:lnTo>
                  <a:lnTo>
                    <a:pt x="2840" y="13413"/>
                  </a:lnTo>
                  <a:lnTo>
                    <a:pt x="3045" y="14306"/>
                  </a:lnTo>
                  <a:lnTo>
                    <a:pt x="3206" y="15217"/>
                  </a:lnTo>
                  <a:lnTo>
                    <a:pt x="3313" y="16146"/>
                  </a:lnTo>
                  <a:lnTo>
                    <a:pt x="3349" y="17074"/>
                  </a:lnTo>
                  <a:lnTo>
                    <a:pt x="3331" y="17994"/>
                  </a:lnTo>
                  <a:lnTo>
                    <a:pt x="3224" y="18905"/>
                  </a:lnTo>
                  <a:lnTo>
                    <a:pt x="3036" y="19807"/>
                  </a:lnTo>
                  <a:lnTo>
                    <a:pt x="2768" y="20682"/>
                  </a:lnTo>
                  <a:lnTo>
                    <a:pt x="2393" y="21521"/>
                  </a:lnTo>
                  <a:lnTo>
                    <a:pt x="2161" y="21932"/>
                  </a:lnTo>
                  <a:lnTo>
                    <a:pt x="1929" y="22343"/>
                  </a:lnTo>
                  <a:lnTo>
                    <a:pt x="1554" y="23173"/>
                  </a:lnTo>
                  <a:lnTo>
                    <a:pt x="1259" y="24031"/>
                  </a:lnTo>
                  <a:lnTo>
                    <a:pt x="1054" y="24897"/>
                  </a:lnTo>
                  <a:lnTo>
                    <a:pt x="920" y="25763"/>
                  </a:lnTo>
                  <a:lnTo>
                    <a:pt x="857" y="26620"/>
                  </a:lnTo>
                  <a:lnTo>
                    <a:pt x="849" y="27469"/>
                  </a:lnTo>
                  <a:lnTo>
                    <a:pt x="902" y="28290"/>
                  </a:lnTo>
                  <a:lnTo>
                    <a:pt x="1054" y="29478"/>
                  </a:lnTo>
                  <a:lnTo>
                    <a:pt x="1384" y="30907"/>
                  </a:lnTo>
                  <a:lnTo>
                    <a:pt x="1795" y="32103"/>
                  </a:lnTo>
                  <a:lnTo>
                    <a:pt x="2233" y="33023"/>
                  </a:lnTo>
                  <a:lnTo>
                    <a:pt x="2447" y="33327"/>
                  </a:lnTo>
                  <a:lnTo>
                    <a:pt x="2545" y="33470"/>
                  </a:lnTo>
                  <a:lnTo>
                    <a:pt x="2715" y="33791"/>
                  </a:lnTo>
                  <a:lnTo>
                    <a:pt x="2911" y="34327"/>
                  </a:lnTo>
                  <a:lnTo>
                    <a:pt x="3072" y="35113"/>
                  </a:lnTo>
                  <a:lnTo>
                    <a:pt x="3135" y="35952"/>
                  </a:lnTo>
                  <a:lnTo>
                    <a:pt x="3126" y="36783"/>
                  </a:lnTo>
                  <a:lnTo>
                    <a:pt x="3054" y="37560"/>
                  </a:lnTo>
                  <a:lnTo>
                    <a:pt x="2938" y="38238"/>
                  </a:lnTo>
                  <a:lnTo>
                    <a:pt x="2795" y="38774"/>
                  </a:lnTo>
                  <a:lnTo>
                    <a:pt x="2724" y="38962"/>
                  </a:lnTo>
                  <a:lnTo>
                    <a:pt x="2635" y="39185"/>
                  </a:lnTo>
                  <a:lnTo>
                    <a:pt x="2483" y="39640"/>
                  </a:lnTo>
                  <a:lnTo>
                    <a:pt x="2331" y="40310"/>
                  </a:lnTo>
                  <a:lnTo>
                    <a:pt x="2259" y="41176"/>
                  </a:lnTo>
                  <a:lnTo>
                    <a:pt x="2286" y="41989"/>
                  </a:lnTo>
                  <a:lnTo>
                    <a:pt x="2447" y="43034"/>
                  </a:lnTo>
                  <a:lnTo>
                    <a:pt x="2688" y="43882"/>
                  </a:lnTo>
                  <a:lnTo>
                    <a:pt x="2724" y="43962"/>
                  </a:lnTo>
                  <a:lnTo>
                    <a:pt x="2706" y="43846"/>
                  </a:lnTo>
                  <a:lnTo>
                    <a:pt x="2635" y="42766"/>
                  </a:lnTo>
                  <a:lnTo>
                    <a:pt x="2679" y="41578"/>
                  </a:lnTo>
                  <a:lnTo>
                    <a:pt x="2804" y="40739"/>
                  </a:lnTo>
                  <a:lnTo>
                    <a:pt x="3036" y="39935"/>
                  </a:lnTo>
                  <a:lnTo>
                    <a:pt x="3295" y="39408"/>
                  </a:lnTo>
                  <a:lnTo>
                    <a:pt x="3519" y="39096"/>
                  </a:lnTo>
                  <a:lnTo>
                    <a:pt x="3653" y="38962"/>
                  </a:lnTo>
                  <a:lnTo>
                    <a:pt x="3778" y="38828"/>
                  </a:lnTo>
                  <a:lnTo>
                    <a:pt x="3992" y="38533"/>
                  </a:lnTo>
                  <a:lnTo>
                    <a:pt x="4153" y="38203"/>
                  </a:lnTo>
                  <a:lnTo>
                    <a:pt x="4278" y="37845"/>
                  </a:lnTo>
                  <a:lnTo>
                    <a:pt x="4376" y="37274"/>
                  </a:lnTo>
                  <a:lnTo>
                    <a:pt x="4385" y="36452"/>
                  </a:lnTo>
                  <a:lnTo>
                    <a:pt x="4269" y="35595"/>
                  </a:lnTo>
                  <a:lnTo>
                    <a:pt x="4063" y="34738"/>
                  </a:lnTo>
                  <a:lnTo>
                    <a:pt x="3795" y="33916"/>
                  </a:lnTo>
                  <a:lnTo>
                    <a:pt x="3483" y="33157"/>
                  </a:lnTo>
                  <a:lnTo>
                    <a:pt x="3322" y="32827"/>
                  </a:lnTo>
                  <a:lnTo>
                    <a:pt x="2885" y="31943"/>
                  </a:lnTo>
                  <a:lnTo>
                    <a:pt x="2376" y="30809"/>
                  </a:lnTo>
                  <a:lnTo>
                    <a:pt x="2108" y="30112"/>
                  </a:lnTo>
                  <a:lnTo>
                    <a:pt x="1911" y="29442"/>
                  </a:lnTo>
                  <a:lnTo>
                    <a:pt x="1786" y="28781"/>
                  </a:lnTo>
                  <a:lnTo>
                    <a:pt x="1724" y="28103"/>
                  </a:lnTo>
                  <a:lnTo>
                    <a:pt x="1733" y="27379"/>
                  </a:lnTo>
                  <a:lnTo>
                    <a:pt x="1768" y="26987"/>
                  </a:lnTo>
                  <a:lnTo>
                    <a:pt x="1813" y="26647"/>
                  </a:lnTo>
                  <a:lnTo>
                    <a:pt x="1938" y="25960"/>
                  </a:lnTo>
                  <a:lnTo>
                    <a:pt x="2233" y="24906"/>
                  </a:lnTo>
                  <a:lnTo>
                    <a:pt x="2795" y="23486"/>
                  </a:lnTo>
                  <a:lnTo>
                    <a:pt x="3492" y="22048"/>
                  </a:lnTo>
                  <a:lnTo>
                    <a:pt x="4688" y="19878"/>
                  </a:lnTo>
                  <a:lnTo>
                    <a:pt x="5957" y="17726"/>
                  </a:lnTo>
                  <a:lnTo>
                    <a:pt x="6751" y="16324"/>
                  </a:lnTo>
                  <a:lnTo>
                    <a:pt x="7108" y="15646"/>
                  </a:lnTo>
                  <a:lnTo>
                    <a:pt x="7278" y="15306"/>
                  </a:lnTo>
                  <a:lnTo>
                    <a:pt x="7501" y="14628"/>
                  </a:lnTo>
                  <a:lnTo>
                    <a:pt x="7609" y="13949"/>
                  </a:lnTo>
                  <a:lnTo>
                    <a:pt x="7626" y="13279"/>
                  </a:lnTo>
                  <a:lnTo>
                    <a:pt x="7564" y="12618"/>
                  </a:lnTo>
                  <a:lnTo>
                    <a:pt x="7439" y="11966"/>
                  </a:lnTo>
                  <a:lnTo>
                    <a:pt x="7171" y="10993"/>
                  </a:lnTo>
                  <a:lnTo>
                    <a:pt x="6742" y="9734"/>
                  </a:lnTo>
                  <a:lnTo>
                    <a:pt x="6367" y="8511"/>
                  </a:lnTo>
                  <a:lnTo>
                    <a:pt x="6207" y="7626"/>
                  </a:lnTo>
                  <a:lnTo>
                    <a:pt x="6180" y="7046"/>
                  </a:lnTo>
                  <a:lnTo>
                    <a:pt x="6233" y="6483"/>
                  </a:lnTo>
                  <a:lnTo>
                    <a:pt x="6403" y="5939"/>
                  </a:lnTo>
                  <a:lnTo>
                    <a:pt x="6528" y="5671"/>
                  </a:lnTo>
                  <a:lnTo>
                    <a:pt x="6662" y="5403"/>
                  </a:lnTo>
                  <a:lnTo>
                    <a:pt x="6876" y="4858"/>
                  </a:lnTo>
                  <a:lnTo>
                    <a:pt x="7019" y="4313"/>
                  </a:lnTo>
                  <a:lnTo>
                    <a:pt x="7100" y="3778"/>
                  </a:lnTo>
                  <a:lnTo>
                    <a:pt x="7108" y="3251"/>
                  </a:lnTo>
                  <a:lnTo>
                    <a:pt x="7064" y="2751"/>
                  </a:lnTo>
                  <a:lnTo>
                    <a:pt x="6948" y="2260"/>
                  </a:lnTo>
                  <a:lnTo>
                    <a:pt x="6787" y="1813"/>
                  </a:lnTo>
                  <a:lnTo>
                    <a:pt x="6564" y="1393"/>
                  </a:lnTo>
                  <a:lnTo>
                    <a:pt x="6287" y="1018"/>
                  </a:lnTo>
                  <a:lnTo>
                    <a:pt x="5957" y="697"/>
                  </a:lnTo>
                  <a:lnTo>
                    <a:pt x="5581" y="420"/>
                  </a:lnTo>
                  <a:lnTo>
                    <a:pt x="5153" y="215"/>
                  </a:lnTo>
                  <a:lnTo>
                    <a:pt x="4680" y="72"/>
                  </a:lnTo>
                  <a:lnTo>
                    <a:pt x="4171" y="0"/>
                  </a:lnTo>
                  <a:close/>
                  <a:moveTo>
                    <a:pt x="2724" y="43962"/>
                  </a:moveTo>
                  <a:lnTo>
                    <a:pt x="2724" y="43962"/>
                  </a:lnTo>
                  <a:lnTo>
                    <a:pt x="2724" y="43962"/>
                  </a:lnTo>
                  <a:close/>
                </a:path>
              </a:pathLst>
            </a:custGeom>
            <a:solidFill>
              <a:srgbClr val="595959">
                <a:alpha val="529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19"/>
            <p:cNvSpPr/>
            <p:nvPr/>
          </p:nvSpPr>
          <p:spPr>
            <a:xfrm>
              <a:off x="6291453" y="2506178"/>
              <a:ext cx="420021" cy="1675996"/>
            </a:xfrm>
            <a:custGeom>
              <a:avLst/>
              <a:gdLst/>
              <a:ahLst/>
              <a:cxnLst/>
              <a:rect l="l" t="t" r="r" b="b"/>
              <a:pathLst>
                <a:path w="7806" h="31148" extrusionOk="0">
                  <a:moveTo>
                    <a:pt x="3376" y="0"/>
                  </a:moveTo>
                  <a:lnTo>
                    <a:pt x="2795" y="9"/>
                  </a:lnTo>
                  <a:lnTo>
                    <a:pt x="2242" y="125"/>
                  </a:lnTo>
                  <a:lnTo>
                    <a:pt x="1724" y="340"/>
                  </a:lnTo>
                  <a:lnTo>
                    <a:pt x="1260" y="670"/>
                  </a:lnTo>
                  <a:lnTo>
                    <a:pt x="849" y="1099"/>
                  </a:lnTo>
                  <a:lnTo>
                    <a:pt x="509" y="1643"/>
                  </a:lnTo>
                  <a:lnTo>
                    <a:pt x="241" y="2286"/>
                  </a:lnTo>
                  <a:lnTo>
                    <a:pt x="72" y="3045"/>
                  </a:lnTo>
                  <a:lnTo>
                    <a:pt x="0" y="3912"/>
                  </a:lnTo>
                  <a:lnTo>
                    <a:pt x="45" y="4885"/>
                  </a:lnTo>
                  <a:lnTo>
                    <a:pt x="116" y="5421"/>
                  </a:lnTo>
                  <a:lnTo>
                    <a:pt x="152" y="5617"/>
                  </a:lnTo>
                  <a:lnTo>
                    <a:pt x="277" y="6037"/>
                  </a:lnTo>
                  <a:lnTo>
                    <a:pt x="554" y="6707"/>
                  </a:lnTo>
                  <a:lnTo>
                    <a:pt x="1331" y="8162"/>
                  </a:lnTo>
                  <a:lnTo>
                    <a:pt x="2152" y="9636"/>
                  </a:lnTo>
                  <a:lnTo>
                    <a:pt x="2581" y="10547"/>
                  </a:lnTo>
                  <a:lnTo>
                    <a:pt x="2769" y="11172"/>
                  </a:lnTo>
                  <a:lnTo>
                    <a:pt x="2813" y="11547"/>
                  </a:lnTo>
                  <a:lnTo>
                    <a:pt x="2787" y="11877"/>
                  </a:lnTo>
                  <a:lnTo>
                    <a:pt x="2670" y="12172"/>
                  </a:lnTo>
                  <a:lnTo>
                    <a:pt x="2563" y="12297"/>
                  </a:lnTo>
                  <a:lnTo>
                    <a:pt x="2144" y="12752"/>
                  </a:lnTo>
                  <a:lnTo>
                    <a:pt x="1608" y="13333"/>
                  </a:lnTo>
                  <a:lnTo>
                    <a:pt x="1331" y="13717"/>
                  </a:lnTo>
                  <a:lnTo>
                    <a:pt x="1152" y="14136"/>
                  </a:lnTo>
                  <a:lnTo>
                    <a:pt x="1090" y="14627"/>
                  </a:lnTo>
                  <a:lnTo>
                    <a:pt x="1170" y="15217"/>
                  </a:lnTo>
                  <a:lnTo>
                    <a:pt x="1402" y="15940"/>
                  </a:lnTo>
                  <a:lnTo>
                    <a:pt x="1590" y="16369"/>
                  </a:lnTo>
                  <a:lnTo>
                    <a:pt x="1697" y="16628"/>
                  </a:lnTo>
                  <a:lnTo>
                    <a:pt x="1876" y="17208"/>
                  </a:lnTo>
                  <a:lnTo>
                    <a:pt x="1992" y="17842"/>
                  </a:lnTo>
                  <a:lnTo>
                    <a:pt x="2045" y="18503"/>
                  </a:lnTo>
                  <a:lnTo>
                    <a:pt x="2027" y="19173"/>
                  </a:lnTo>
                  <a:lnTo>
                    <a:pt x="1929" y="19816"/>
                  </a:lnTo>
                  <a:lnTo>
                    <a:pt x="1760" y="20423"/>
                  </a:lnTo>
                  <a:lnTo>
                    <a:pt x="1492" y="20950"/>
                  </a:lnTo>
                  <a:lnTo>
                    <a:pt x="1331" y="21173"/>
                  </a:lnTo>
                  <a:lnTo>
                    <a:pt x="1161" y="21396"/>
                  </a:lnTo>
                  <a:lnTo>
                    <a:pt x="902" y="21896"/>
                  </a:lnTo>
                  <a:lnTo>
                    <a:pt x="733" y="22450"/>
                  </a:lnTo>
                  <a:lnTo>
                    <a:pt x="670" y="23031"/>
                  </a:lnTo>
                  <a:lnTo>
                    <a:pt x="697" y="23629"/>
                  </a:lnTo>
                  <a:lnTo>
                    <a:pt x="831" y="24200"/>
                  </a:lnTo>
                  <a:lnTo>
                    <a:pt x="1054" y="24745"/>
                  </a:lnTo>
                  <a:lnTo>
                    <a:pt x="1385" y="25236"/>
                  </a:lnTo>
                  <a:lnTo>
                    <a:pt x="1590" y="25451"/>
                  </a:lnTo>
                  <a:lnTo>
                    <a:pt x="1670" y="25531"/>
                  </a:lnTo>
                  <a:lnTo>
                    <a:pt x="1804" y="25772"/>
                  </a:lnTo>
                  <a:lnTo>
                    <a:pt x="1956" y="26272"/>
                  </a:lnTo>
                  <a:lnTo>
                    <a:pt x="2081" y="27129"/>
                  </a:lnTo>
                  <a:lnTo>
                    <a:pt x="2126" y="28112"/>
                  </a:lnTo>
                  <a:lnTo>
                    <a:pt x="2117" y="29585"/>
                  </a:lnTo>
                  <a:lnTo>
                    <a:pt x="2027" y="30996"/>
                  </a:lnTo>
                  <a:lnTo>
                    <a:pt x="2019" y="31148"/>
                  </a:lnTo>
                  <a:lnTo>
                    <a:pt x="2054" y="31005"/>
                  </a:lnTo>
                  <a:lnTo>
                    <a:pt x="2269" y="30050"/>
                  </a:lnTo>
                  <a:lnTo>
                    <a:pt x="2420" y="29148"/>
                  </a:lnTo>
                  <a:lnTo>
                    <a:pt x="2528" y="28112"/>
                  </a:lnTo>
                  <a:lnTo>
                    <a:pt x="2536" y="27013"/>
                  </a:lnTo>
                  <a:lnTo>
                    <a:pt x="2456" y="26210"/>
                  </a:lnTo>
                  <a:lnTo>
                    <a:pt x="2340" y="25692"/>
                  </a:lnTo>
                  <a:lnTo>
                    <a:pt x="2188" y="25209"/>
                  </a:lnTo>
                  <a:lnTo>
                    <a:pt x="1974" y="24772"/>
                  </a:lnTo>
                  <a:lnTo>
                    <a:pt x="1840" y="24575"/>
                  </a:lnTo>
                  <a:lnTo>
                    <a:pt x="1697" y="24352"/>
                  </a:lnTo>
                  <a:lnTo>
                    <a:pt x="1527" y="23932"/>
                  </a:lnTo>
                  <a:lnTo>
                    <a:pt x="1474" y="23531"/>
                  </a:lnTo>
                  <a:lnTo>
                    <a:pt x="1518" y="23129"/>
                  </a:lnTo>
                  <a:lnTo>
                    <a:pt x="1652" y="22727"/>
                  </a:lnTo>
                  <a:lnTo>
                    <a:pt x="1840" y="22325"/>
                  </a:lnTo>
                  <a:lnTo>
                    <a:pt x="2206" y="21709"/>
                  </a:lnTo>
                  <a:lnTo>
                    <a:pt x="2751" y="20843"/>
                  </a:lnTo>
                  <a:lnTo>
                    <a:pt x="3117" y="20128"/>
                  </a:lnTo>
                  <a:lnTo>
                    <a:pt x="3313" y="19619"/>
                  </a:lnTo>
                  <a:lnTo>
                    <a:pt x="3438" y="19075"/>
                  </a:lnTo>
                  <a:lnTo>
                    <a:pt x="3483" y="18494"/>
                  </a:lnTo>
                  <a:lnTo>
                    <a:pt x="3421" y="17869"/>
                  </a:lnTo>
                  <a:lnTo>
                    <a:pt x="3251" y="17190"/>
                  </a:lnTo>
                  <a:lnTo>
                    <a:pt x="3099" y="16833"/>
                  </a:lnTo>
                  <a:lnTo>
                    <a:pt x="3001" y="16592"/>
                  </a:lnTo>
                  <a:lnTo>
                    <a:pt x="2894" y="16155"/>
                  </a:lnTo>
                  <a:lnTo>
                    <a:pt x="2876" y="15788"/>
                  </a:lnTo>
                  <a:lnTo>
                    <a:pt x="2938" y="15467"/>
                  </a:lnTo>
                  <a:lnTo>
                    <a:pt x="3081" y="15199"/>
                  </a:lnTo>
                  <a:lnTo>
                    <a:pt x="3287" y="14958"/>
                  </a:lnTo>
                  <a:lnTo>
                    <a:pt x="3680" y="14636"/>
                  </a:lnTo>
                  <a:lnTo>
                    <a:pt x="4322" y="14244"/>
                  </a:lnTo>
                  <a:lnTo>
                    <a:pt x="5019" y="13815"/>
                  </a:lnTo>
                  <a:lnTo>
                    <a:pt x="5519" y="13404"/>
                  </a:lnTo>
                  <a:lnTo>
                    <a:pt x="5823" y="13092"/>
                  </a:lnTo>
                  <a:lnTo>
                    <a:pt x="6082" y="12716"/>
                  </a:lnTo>
                  <a:lnTo>
                    <a:pt x="6296" y="12279"/>
                  </a:lnTo>
                  <a:lnTo>
                    <a:pt x="6385" y="12029"/>
                  </a:lnTo>
                  <a:lnTo>
                    <a:pt x="6689" y="11029"/>
                  </a:lnTo>
                  <a:lnTo>
                    <a:pt x="7189" y="9243"/>
                  </a:lnTo>
                  <a:lnTo>
                    <a:pt x="7546" y="7680"/>
                  </a:lnTo>
                  <a:lnTo>
                    <a:pt x="7761" y="6323"/>
                  </a:lnTo>
                  <a:lnTo>
                    <a:pt x="7805" y="5412"/>
                  </a:lnTo>
                  <a:lnTo>
                    <a:pt x="7796" y="4849"/>
                  </a:lnTo>
                  <a:lnTo>
                    <a:pt x="7734" y="4322"/>
                  </a:lnTo>
                  <a:lnTo>
                    <a:pt x="7627" y="3813"/>
                  </a:lnTo>
                  <a:lnTo>
                    <a:pt x="7475" y="3340"/>
                  </a:lnTo>
                  <a:lnTo>
                    <a:pt x="7269" y="2885"/>
                  </a:lnTo>
                  <a:lnTo>
                    <a:pt x="7019" y="2438"/>
                  </a:lnTo>
                  <a:lnTo>
                    <a:pt x="6725" y="2009"/>
                  </a:lnTo>
                  <a:lnTo>
                    <a:pt x="6546" y="1804"/>
                  </a:lnTo>
                  <a:lnTo>
                    <a:pt x="6287" y="1509"/>
                  </a:lnTo>
                  <a:lnTo>
                    <a:pt x="5742" y="1000"/>
                  </a:lnTo>
                  <a:lnTo>
                    <a:pt x="5162" y="599"/>
                  </a:lnTo>
                  <a:lnTo>
                    <a:pt x="4564" y="295"/>
                  </a:lnTo>
                  <a:lnTo>
                    <a:pt x="3965" y="90"/>
                  </a:lnTo>
                  <a:lnTo>
                    <a:pt x="3376" y="0"/>
                  </a:lnTo>
                  <a:close/>
                </a:path>
              </a:pathLst>
            </a:custGeom>
            <a:solidFill>
              <a:srgbClr val="595959">
                <a:alpha val="529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19"/>
            <p:cNvSpPr/>
            <p:nvPr/>
          </p:nvSpPr>
          <p:spPr>
            <a:xfrm>
              <a:off x="6536975" y="3200501"/>
              <a:ext cx="306111" cy="1019652"/>
            </a:xfrm>
            <a:custGeom>
              <a:avLst/>
              <a:gdLst/>
              <a:ahLst/>
              <a:cxnLst/>
              <a:rect l="l" t="t" r="r" b="b"/>
              <a:pathLst>
                <a:path w="5689" h="18950" extrusionOk="0">
                  <a:moveTo>
                    <a:pt x="4028" y="0"/>
                  </a:moveTo>
                  <a:lnTo>
                    <a:pt x="3644" y="89"/>
                  </a:lnTo>
                  <a:lnTo>
                    <a:pt x="3305" y="295"/>
                  </a:lnTo>
                  <a:lnTo>
                    <a:pt x="3028" y="616"/>
                  </a:lnTo>
                  <a:lnTo>
                    <a:pt x="2858" y="1072"/>
                  </a:lnTo>
                  <a:lnTo>
                    <a:pt x="2822" y="1357"/>
                  </a:lnTo>
                  <a:lnTo>
                    <a:pt x="2805" y="1616"/>
                  </a:lnTo>
                  <a:lnTo>
                    <a:pt x="2715" y="2161"/>
                  </a:lnTo>
                  <a:lnTo>
                    <a:pt x="2546" y="2670"/>
                  </a:lnTo>
                  <a:lnTo>
                    <a:pt x="2331" y="2992"/>
                  </a:lnTo>
                  <a:lnTo>
                    <a:pt x="2144" y="3161"/>
                  </a:lnTo>
                  <a:lnTo>
                    <a:pt x="2037" y="3224"/>
                  </a:lnTo>
                  <a:lnTo>
                    <a:pt x="1626" y="3429"/>
                  </a:lnTo>
                  <a:lnTo>
                    <a:pt x="974" y="3635"/>
                  </a:lnTo>
                  <a:lnTo>
                    <a:pt x="626" y="3777"/>
                  </a:lnTo>
                  <a:lnTo>
                    <a:pt x="545" y="3822"/>
                  </a:lnTo>
                  <a:lnTo>
                    <a:pt x="394" y="3947"/>
                  </a:lnTo>
                  <a:lnTo>
                    <a:pt x="215" y="4215"/>
                  </a:lnTo>
                  <a:lnTo>
                    <a:pt x="54" y="4715"/>
                  </a:lnTo>
                  <a:lnTo>
                    <a:pt x="1" y="5322"/>
                  </a:lnTo>
                  <a:lnTo>
                    <a:pt x="63" y="6019"/>
                  </a:lnTo>
                  <a:lnTo>
                    <a:pt x="251" y="6769"/>
                  </a:lnTo>
                  <a:lnTo>
                    <a:pt x="572" y="7537"/>
                  </a:lnTo>
                  <a:lnTo>
                    <a:pt x="1036" y="8278"/>
                  </a:lnTo>
                  <a:lnTo>
                    <a:pt x="1331" y="8635"/>
                  </a:lnTo>
                  <a:lnTo>
                    <a:pt x="1697" y="9028"/>
                  </a:lnTo>
                  <a:lnTo>
                    <a:pt x="2421" y="9716"/>
                  </a:lnTo>
                  <a:lnTo>
                    <a:pt x="2876" y="10189"/>
                  </a:lnTo>
                  <a:lnTo>
                    <a:pt x="3117" y="10502"/>
                  </a:lnTo>
                  <a:lnTo>
                    <a:pt x="3278" y="10823"/>
                  </a:lnTo>
                  <a:lnTo>
                    <a:pt x="3349" y="11162"/>
                  </a:lnTo>
                  <a:lnTo>
                    <a:pt x="3340" y="11341"/>
                  </a:lnTo>
                  <a:lnTo>
                    <a:pt x="3340" y="11439"/>
                  </a:lnTo>
                  <a:lnTo>
                    <a:pt x="3323" y="11698"/>
                  </a:lnTo>
                  <a:lnTo>
                    <a:pt x="3260" y="11913"/>
                  </a:lnTo>
                  <a:lnTo>
                    <a:pt x="3189" y="12047"/>
                  </a:lnTo>
                  <a:lnTo>
                    <a:pt x="3081" y="12234"/>
                  </a:lnTo>
                  <a:lnTo>
                    <a:pt x="2930" y="12582"/>
                  </a:lnTo>
                  <a:lnTo>
                    <a:pt x="2858" y="12877"/>
                  </a:lnTo>
                  <a:lnTo>
                    <a:pt x="2831" y="13145"/>
                  </a:lnTo>
                  <a:lnTo>
                    <a:pt x="2885" y="13484"/>
                  </a:lnTo>
                  <a:lnTo>
                    <a:pt x="3064" y="13841"/>
                  </a:lnTo>
                  <a:lnTo>
                    <a:pt x="3296" y="14145"/>
                  </a:lnTo>
                  <a:lnTo>
                    <a:pt x="3483" y="14422"/>
                  </a:lnTo>
                  <a:lnTo>
                    <a:pt x="3546" y="14654"/>
                  </a:lnTo>
                  <a:lnTo>
                    <a:pt x="3537" y="14824"/>
                  </a:lnTo>
                  <a:lnTo>
                    <a:pt x="3465" y="15002"/>
                  </a:lnTo>
                  <a:lnTo>
                    <a:pt x="3331" y="15217"/>
                  </a:lnTo>
                  <a:lnTo>
                    <a:pt x="3233" y="15333"/>
                  </a:lnTo>
                  <a:lnTo>
                    <a:pt x="3171" y="15404"/>
                  </a:lnTo>
                  <a:lnTo>
                    <a:pt x="3081" y="15601"/>
                  </a:lnTo>
                  <a:lnTo>
                    <a:pt x="3010" y="15958"/>
                  </a:lnTo>
                  <a:lnTo>
                    <a:pt x="3019" y="16520"/>
                  </a:lnTo>
                  <a:lnTo>
                    <a:pt x="3126" y="17137"/>
                  </a:lnTo>
                  <a:lnTo>
                    <a:pt x="3358" y="18030"/>
                  </a:lnTo>
                  <a:lnTo>
                    <a:pt x="3653" y="18860"/>
                  </a:lnTo>
                  <a:lnTo>
                    <a:pt x="3689" y="18949"/>
                  </a:lnTo>
                  <a:lnTo>
                    <a:pt x="3617" y="18592"/>
                  </a:lnTo>
                  <a:lnTo>
                    <a:pt x="3492" y="17208"/>
                  </a:lnTo>
                  <a:lnTo>
                    <a:pt x="3501" y="16672"/>
                  </a:lnTo>
                  <a:lnTo>
                    <a:pt x="3573" y="16217"/>
                  </a:lnTo>
                  <a:lnTo>
                    <a:pt x="3698" y="15967"/>
                  </a:lnTo>
                  <a:lnTo>
                    <a:pt x="3805" y="15869"/>
                  </a:lnTo>
                  <a:lnTo>
                    <a:pt x="3876" y="15833"/>
                  </a:lnTo>
                  <a:lnTo>
                    <a:pt x="4010" y="15779"/>
                  </a:lnTo>
                  <a:lnTo>
                    <a:pt x="4216" y="15601"/>
                  </a:lnTo>
                  <a:lnTo>
                    <a:pt x="4367" y="15360"/>
                  </a:lnTo>
                  <a:lnTo>
                    <a:pt x="4457" y="15074"/>
                  </a:lnTo>
                  <a:lnTo>
                    <a:pt x="4475" y="14752"/>
                  </a:lnTo>
                  <a:lnTo>
                    <a:pt x="4439" y="14431"/>
                  </a:lnTo>
                  <a:lnTo>
                    <a:pt x="4341" y="14127"/>
                  </a:lnTo>
                  <a:lnTo>
                    <a:pt x="4180" y="13841"/>
                  </a:lnTo>
                  <a:lnTo>
                    <a:pt x="4073" y="13725"/>
                  </a:lnTo>
                  <a:lnTo>
                    <a:pt x="3974" y="13600"/>
                  </a:lnTo>
                  <a:lnTo>
                    <a:pt x="3840" y="13297"/>
                  </a:lnTo>
                  <a:lnTo>
                    <a:pt x="3778" y="12940"/>
                  </a:lnTo>
                  <a:lnTo>
                    <a:pt x="3787" y="12556"/>
                  </a:lnTo>
                  <a:lnTo>
                    <a:pt x="3858" y="12172"/>
                  </a:lnTo>
                  <a:lnTo>
                    <a:pt x="3992" y="11788"/>
                  </a:lnTo>
                  <a:lnTo>
                    <a:pt x="4180" y="11448"/>
                  </a:lnTo>
                  <a:lnTo>
                    <a:pt x="4412" y="11162"/>
                  </a:lnTo>
                  <a:lnTo>
                    <a:pt x="4537" y="11046"/>
                  </a:lnTo>
                  <a:lnTo>
                    <a:pt x="4600" y="10993"/>
                  </a:lnTo>
                  <a:lnTo>
                    <a:pt x="4689" y="10868"/>
                  </a:lnTo>
                  <a:lnTo>
                    <a:pt x="4751" y="10671"/>
                  </a:lnTo>
                  <a:lnTo>
                    <a:pt x="4698" y="10368"/>
                  </a:lnTo>
                  <a:lnTo>
                    <a:pt x="4519" y="10037"/>
                  </a:lnTo>
                  <a:lnTo>
                    <a:pt x="4126" y="9519"/>
                  </a:lnTo>
                  <a:lnTo>
                    <a:pt x="3474" y="8859"/>
                  </a:lnTo>
                  <a:lnTo>
                    <a:pt x="3189" y="8582"/>
                  </a:lnTo>
                  <a:lnTo>
                    <a:pt x="3126" y="8510"/>
                  </a:lnTo>
                  <a:lnTo>
                    <a:pt x="3064" y="8367"/>
                  </a:lnTo>
                  <a:lnTo>
                    <a:pt x="3055" y="8216"/>
                  </a:lnTo>
                  <a:lnTo>
                    <a:pt x="3108" y="8055"/>
                  </a:lnTo>
                  <a:lnTo>
                    <a:pt x="3269" y="7796"/>
                  </a:lnTo>
                  <a:lnTo>
                    <a:pt x="3599" y="7430"/>
                  </a:lnTo>
                  <a:lnTo>
                    <a:pt x="4251" y="6840"/>
                  </a:lnTo>
                  <a:lnTo>
                    <a:pt x="4876" y="6224"/>
                  </a:lnTo>
                  <a:lnTo>
                    <a:pt x="5189" y="5822"/>
                  </a:lnTo>
                  <a:lnTo>
                    <a:pt x="5287" y="5626"/>
                  </a:lnTo>
                  <a:lnTo>
                    <a:pt x="5359" y="5412"/>
                  </a:lnTo>
                  <a:lnTo>
                    <a:pt x="5501" y="4822"/>
                  </a:lnTo>
                  <a:lnTo>
                    <a:pt x="5609" y="4108"/>
                  </a:lnTo>
                  <a:lnTo>
                    <a:pt x="5680" y="3313"/>
                  </a:lnTo>
                  <a:lnTo>
                    <a:pt x="5689" y="2500"/>
                  </a:lnTo>
                  <a:lnTo>
                    <a:pt x="5644" y="1732"/>
                  </a:lnTo>
                  <a:lnTo>
                    <a:pt x="5519" y="1054"/>
                  </a:lnTo>
                  <a:lnTo>
                    <a:pt x="5376" y="652"/>
                  </a:lnTo>
                  <a:lnTo>
                    <a:pt x="5242" y="438"/>
                  </a:lnTo>
                  <a:lnTo>
                    <a:pt x="5171" y="348"/>
                  </a:lnTo>
                  <a:lnTo>
                    <a:pt x="5064" y="250"/>
                  </a:lnTo>
                  <a:lnTo>
                    <a:pt x="4769" y="89"/>
                  </a:lnTo>
                  <a:lnTo>
                    <a:pt x="4412" y="9"/>
                  </a:lnTo>
                  <a:lnTo>
                    <a:pt x="4028" y="0"/>
                  </a:lnTo>
                  <a:close/>
                </a:path>
              </a:pathLst>
            </a:custGeom>
            <a:solidFill>
              <a:srgbClr val="595959">
                <a:alpha val="529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2" name="Google Shape;532;p19"/>
          <p:cNvGrpSpPr/>
          <p:nvPr/>
        </p:nvGrpSpPr>
        <p:grpSpPr>
          <a:xfrm>
            <a:off x="463205" y="3890760"/>
            <a:ext cx="4097433" cy="717300"/>
            <a:chOff x="457200" y="3067588"/>
            <a:chExt cx="4097433" cy="717300"/>
          </a:xfrm>
        </p:grpSpPr>
        <p:sp>
          <p:nvSpPr>
            <p:cNvPr id="533" name="Google Shape;533;p19"/>
            <p:cNvSpPr/>
            <p:nvPr/>
          </p:nvSpPr>
          <p:spPr>
            <a:xfrm rot="5400000">
              <a:off x="2265900" y="1640788"/>
              <a:ext cx="717300" cy="3570900"/>
            </a:xfrm>
            <a:prstGeom prst="round2SameRect">
              <a:avLst>
                <a:gd name="adj1" fmla="val 50000"/>
                <a:gd name="adj2" fmla="val 0"/>
              </a:avLst>
            </a:prstGeom>
            <a:solidFill>
              <a:schemeClr val="accent3"/>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4" name="Google Shape;534;p19"/>
            <p:cNvSpPr/>
            <p:nvPr/>
          </p:nvSpPr>
          <p:spPr>
            <a:xfrm>
              <a:off x="457200" y="3067600"/>
              <a:ext cx="717274" cy="717274"/>
            </a:xfrm>
            <a:custGeom>
              <a:avLst/>
              <a:gdLst/>
              <a:ahLst/>
              <a:cxnLst/>
              <a:rect l="l" t="t" r="r" b="b"/>
              <a:pathLst>
                <a:path w="23209" h="23209" extrusionOk="0">
                  <a:moveTo>
                    <a:pt x="11604" y="1"/>
                  </a:moveTo>
                  <a:cubicBezTo>
                    <a:pt x="5213" y="1"/>
                    <a:pt x="0" y="5189"/>
                    <a:pt x="0" y="11605"/>
                  </a:cubicBezTo>
                  <a:cubicBezTo>
                    <a:pt x="0" y="17996"/>
                    <a:pt x="5213" y="23209"/>
                    <a:pt x="11604" y="23209"/>
                  </a:cubicBezTo>
                  <a:cubicBezTo>
                    <a:pt x="18020" y="23209"/>
                    <a:pt x="23208" y="17996"/>
                    <a:pt x="23208" y="11605"/>
                  </a:cubicBezTo>
                  <a:cubicBezTo>
                    <a:pt x="23208" y="5189"/>
                    <a:pt x="18020" y="1"/>
                    <a:pt x="11604" y="1"/>
                  </a:cubicBezTo>
                  <a:close/>
                </a:path>
              </a:pathLst>
            </a:custGeom>
            <a:solidFill>
              <a:srgbClr val="FFFFFF"/>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 sz="2400" b="1">
                  <a:solidFill>
                    <a:schemeClr val="accent3"/>
                  </a:solidFill>
                  <a:latin typeface="Fira Sans Extra Condensed"/>
                  <a:ea typeface="Fira Sans Extra Condensed"/>
                  <a:cs typeface="Fira Sans Extra Condensed"/>
                  <a:sym typeface="Fira Sans Extra Condensed"/>
                </a:rPr>
                <a:t>3</a:t>
              </a:r>
              <a:endParaRPr>
                <a:solidFill>
                  <a:schemeClr val="accent3"/>
                </a:solidFill>
              </a:endParaRPr>
            </a:p>
          </p:txBody>
        </p:sp>
        <p:sp>
          <p:nvSpPr>
            <p:cNvPr id="536" name="Google Shape;536;p19"/>
            <p:cNvSpPr txBox="1"/>
            <p:nvPr/>
          </p:nvSpPr>
          <p:spPr>
            <a:xfrm>
              <a:off x="1121627" y="3248644"/>
              <a:ext cx="3433006" cy="447900"/>
            </a:xfrm>
            <a:prstGeom prst="rect">
              <a:avLst/>
            </a:prstGeom>
            <a:noFill/>
            <a:ln>
              <a:noFill/>
            </a:ln>
          </p:spPr>
          <p:txBody>
            <a:bodyPr spcFirstLastPara="1" wrap="square" lIns="91425" tIns="91425" rIns="91425" bIns="91425" anchor="ctr" anchorCtr="0">
              <a:noAutofit/>
            </a:bodyPr>
            <a:lstStyle/>
            <a:p>
              <a:pPr lvl="0" algn="l" rtl="0">
                <a:lnSpc>
                  <a:spcPct val="107000"/>
                </a:lnSpc>
                <a:spcAft>
                  <a:spcPts val="800"/>
                </a:spcAft>
                <a:buClr>
                  <a:srgbClr val="212121"/>
                </a:buClr>
                <a:buSzPts val="1500"/>
              </a:pPr>
              <a:r>
                <a:rPr lang="en-US" sz="1800" b="1" dirty="0">
                  <a:solidFill>
                    <a:schemeClr val="bg2"/>
                  </a:solidFill>
                  <a:latin typeface="Fira Sans Extra Condensed"/>
                </a:rPr>
                <a:t>Outline the strategies to improve smoking cessation in primary care.</a:t>
              </a:r>
              <a:endParaRPr lang="en-GB" sz="1800" b="1" dirty="0">
                <a:solidFill>
                  <a:schemeClr val="bg2"/>
                </a:solidFill>
                <a:latin typeface="Fira Sans Extra Condensed"/>
              </a:endParaRPr>
            </a:p>
          </p:txBody>
        </p:sp>
      </p:grpSp>
      <p:grpSp>
        <p:nvGrpSpPr>
          <p:cNvPr id="538" name="Google Shape;538;p19"/>
          <p:cNvGrpSpPr/>
          <p:nvPr/>
        </p:nvGrpSpPr>
        <p:grpSpPr>
          <a:xfrm>
            <a:off x="397463" y="2677471"/>
            <a:ext cx="3952800" cy="717300"/>
            <a:chOff x="457200" y="2148156"/>
            <a:chExt cx="3952800" cy="717300"/>
          </a:xfrm>
        </p:grpSpPr>
        <p:sp>
          <p:nvSpPr>
            <p:cNvPr id="539" name="Google Shape;539;p19"/>
            <p:cNvSpPr/>
            <p:nvPr/>
          </p:nvSpPr>
          <p:spPr>
            <a:xfrm rot="5400000">
              <a:off x="2265900" y="721356"/>
              <a:ext cx="717300" cy="3570900"/>
            </a:xfrm>
            <a:prstGeom prst="round2SameRect">
              <a:avLst>
                <a:gd name="adj1" fmla="val 50000"/>
                <a:gd name="adj2" fmla="val 0"/>
              </a:avLst>
            </a:prstGeom>
            <a:solidFill>
              <a:schemeClr val="accent4"/>
            </a:solid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19"/>
            <p:cNvSpPr/>
            <p:nvPr/>
          </p:nvSpPr>
          <p:spPr>
            <a:xfrm>
              <a:off x="457200" y="2148169"/>
              <a:ext cx="717274" cy="717274"/>
            </a:xfrm>
            <a:custGeom>
              <a:avLst/>
              <a:gdLst/>
              <a:ahLst/>
              <a:cxnLst/>
              <a:rect l="l" t="t" r="r" b="b"/>
              <a:pathLst>
                <a:path w="23209" h="23209" extrusionOk="0">
                  <a:moveTo>
                    <a:pt x="11604" y="1"/>
                  </a:moveTo>
                  <a:cubicBezTo>
                    <a:pt x="5213" y="1"/>
                    <a:pt x="0" y="5189"/>
                    <a:pt x="0" y="11605"/>
                  </a:cubicBezTo>
                  <a:cubicBezTo>
                    <a:pt x="0" y="17996"/>
                    <a:pt x="5213" y="23209"/>
                    <a:pt x="11604" y="23209"/>
                  </a:cubicBezTo>
                  <a:cubicBezTo>
                    <a:pt x="18020" y="23209"/>
                    <a:pt x="23208" y="17996"/>
                    <a:pt x="23208" y="11605"/>
                  </a:cubicBezTo>
                  <a:cubicBezTo>
                    <a:pt x="23208" y="5189"/>
                    <a:pt x="18020" y="1"/>
                    <a:pt x="11604" y="1"/>
                  </a:cubicBezTo>
                  <a:close/>
                </a:path>
              </a:pathLst>
            </a:custGeom>
            <a:solidFill>
              <a:srgbClr val="FFFFFF"/>
            </a:solid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 sz="2400" b="1">
                  <a:solidFill>
                    <a:schemeClr val="accent4"/>
                  </a:solidFill>
                  <a:latin typeface="Fira Sans Extra Condensed"/>
                  <a:ea typeface="Fira Sans Extra Condensed"/>
                  <a:cs typeface="Fira Sans Extra Condensed"/>
                  <a:sym typeface="Fira Sans Extra Condensed"/>
                </a:rPr>
                <a:t>2</a:t>
              </a:r>
              <a:endParaRPr>
                <a:solidFill>
                  <a:schemeClr val="accent4"/>
                </a:solidFill>
              </a:endParaRPr>
            </a:p>
          </p:txBody>
        </p:sp>
        <p:sp>
          <p:nvSpPr>
            <p:cNvPr id="542" name="Google Shape;542;p19"/>
            <p:cNvSpPr txBox="1"/>
            <p:nvPr/>
          </p:nvSpPr>
          <p:spPr>
            <a:xfrm>
              <a:off x="1268690" y="2356870"/>
              <a:ext cx="3000176" cy="447900"/>
            </a:xfrm>
            <a:prstGeom prst="rect">
              <a:avLst/>
            </a:prstGeom>
            <a:noFill/>
            <a:ln>
              <a:noFill/>
            </a:ln>
          </p:spPr>
          <p:txBody>
            <a:bodyPr spcFirstLastPara="1" wrap="square" lIns="91425" tIns="91425" rIns="91425" bIns="91425" anchor="ctr" anchorCtr="0">
              <a:noAutofit/>
            </a:bodyPr>
            <a:lstStyle/>
            <a:p>
              <a:pPr lvl="0" algn="l" rtl="0">
                <a:lnSpc>
                  <a:spcPct val="107000"/>
                </a:lnSpc>
                <a:spcAft>
                  <a:spcPts val="800"/>
                </a:spcAft>
                <a:buClr>
                  <a:srgbClr val="212121"/>
                </a:buClr>
                <a:buSzPts val="1500"/>
              </a:pPr>
              <a:r>
                <a:rPr lang="en-US" sz="1800" b="1" dirty="0">
                  <a:solidFill>
                    <a:schemeClr val="bg2"/>
                  </a:solidFill>
                  <a:latin typeface="Fira Sans Extra Condensed"/>
                </a:rPr>
                <a:t>Discuss the effect of tobacco smoking on the nervous system.</a:t>
              </a:r>
              <a:endParaRPr lang="en-GB" sz="1800" b="1" dirty="0">
                <a:solidFill>
                  <a:schemeClr val="bg2"/>
                </a:solidFill>
                <a:latin typeface="Fira Sans Extra Condensed"/>
              </a:endParaRPr>
            </a:p>
          </p:txBody>
        </p:sp>
      </p:grpSp>
      <p:grpSp>
        <p:nvGrpSpPr>
          <p:cNvPr id="544" name="Google Shape;544;p19"/>
          <p:cNvGrpSpPr/>
          <p:nvPr/>
        </p:nvGrpSpPr>
        <p:grpSpPr>
          <a:xfrm>
            <a:off x="435897" y="1472949"/>
            <a:ext cx="3952800" cy="717300"/>
            <a:chOff x="457200" y="1228725"/>
            <a:chExt cx="3952800" cy="717300"/>
          </a:xfrm>
        </p:grpSpPr>
        <p:sp>
          <p:nvSpPr>
            <p:cNvPr id="545" name="Google Shape;545;p19"/>
            <p:cNvSpPr/>
            <p:nvPr/>
          </p:nvSpPr>
          <p:spPr>
            <a:xfrm rot="5400000">
              <a:off x="2265900" y="-198075"/>
              <a:ext cx="717300" cy="3570900"/>
            </a:xfrm>
            <a:prstGeom prst="round2SameRect">
              <a:avLst>
                <a:gd name="adj1" fmla="val 50000"/>
                <a:gd name="adj2" fmla="val 0"/>
              </a:avLst>
            </a:prstGeom>
            <a:solidFill>
              <a:schemeClr val="accent2"/>
            </a:solidFill>
            <a:ln w="285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19"/>
            <p:cNvSpPr/>
            <p:nvPr/>
          </p:nvSpPr>
          <p:spPr>
            <a:xfrm>
              <a:off x="457200" y="1228738"/>
              <a:ext cx="717274" cy="717274"/>
            </a:xfrm>
            <a:custGeom>
              <a:avLst/>
              <a:gdLst/>
              <a:ahLst/>
              <a:cxnLst/>
              <a:rect l="l" t="t" r="r" b="b"/>
              <a:pathLst>
                <a:path w="23209" h="23209" extrusionOk="0">
                  <a:moveTo>
                    <a:pt x="11604" y="1"/>
                  </a:moveTo>
                  <a:cubicBezTo>
                    <a:pt x="5213" y="1"/>
                    <a:pt x="0" y="5189"/>
                    <a:pt x="0" y="11605"/>
                  </a:cubicBezTo>
                  <a:cubicBezTo>
                    <a:pt x="0" y="17996"/>
                    <a:pt x="5213" y="23209"/>
                    <a:pt x="11604" y="23209"/>
                  </a:cubicBezTo>
                  <a:cubicBezTo>
                    <a:pt x="18020" y="23209"/>
                    <a:pt x="23208" y="17996"/>
                    <a:pt x="23208" y="11605"/>
                  </a:cubicBezTo>
                  <a:cubicBezTo>
                    <a:pt x="23208" y="5189"/>
                    <a:pt x="18020" y="1"/>
                    <a:pt x="11604" y="1"/>
                  </a:cubicBezTo>
                  <a:close/>
                </a:path>
              </a:pathLst>
            </a:custGeom>
            <a:solidFill>
              <a:srgbClr val="FFFFFF"/>
            </a:solidFill>
            <a:ln w="285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 sz="2400" b="1">
                  <a:solidFill>
                    <a:schemeClr val="accent2"/>
                  </a:solidFill>
                  <a:latin typeface="Fira Sans Extra Condensed"/>
                  <a:ea typeface="Fira Sans Extra Condensed"/>
                  <a:cs typeface="Fira Sans Extra Condensed"/>
                  <a:sym typeface="Fira Sans Extra Condensed"/>
                </a:rPr>
                <a:t>1</a:t>
              </a:r>
              <a:endParaRPr sz="2400" b="1">
                <a:solidFill>
                  <a:schemeClr val="accent2"/>
                </a:solidFill>
                <a:latin typeface="Fira Sans Extra Condensed"/>
                <a:ea typeface="Fira Sans Extra Condensed"/>
                <a:cs typeface="Fira Sans Extra Condensed"/>
                <a:sym typeface="Fira Sans Extra Condensed"/>
              </a:endParaRPr>
            </a:p>
          </p:txBody>
        </p:sp>
        <p:sp>
          <p:nvSpPr>
            <p:cNvPr id="548" name="Google Shape;548;p19"/>
            <p:cNvSpPr txBox="1"/>
            <p:nvPr/>
          </p:nvSpPr>
          <p:spPr>
            <a:xfrm>
              <a:off x="1112418" y="1433079"/>
              <a:ext cx="3265272" cy="447900"/>
            </a:xfrm>
            <a:prstGeom prst="rect">
              <a:avLst/>
            </a:prstGeom>
            <a:noFill/>
            <a:ln>
              <a:noFill/>
            </a:ln>
          </p:spPr>
          <p:txBody>
            <a:bodyPr spcFirstLastPara="1" wrap="square" lIns="91425" tIns="91425" rIns="91425" bIns="91425" anchor="ctr" anchorCtr="0">
              <a:noAutofit/>
            </a:bodyPr>
            <a:lstStyle/>
            <a:p>
              <a:pPr lvl="0" algn="l" rtl="0">
                <a:lnSpc>
                  <a:spcPct val="107000"/>
                </a:lnSpc>
                <a:spcAft>
                  <a:spcPts val="800"/>
                </a:spcAft>
                <a:buClr>
                  <a:srgbClr val="212121"/>
                </a:buClr>
                <a:buSzPts val="1500"/>
              </a:pPr>
              <a:r>
                <a:rPr lang="en-US" sz="1800" b="1" dirty="0">
                  <a:solidFill>
                    <a:schemeClr val="bg2"/>
                  </a:solidFill>
                  <a:latin typeface="Fira Sans Extra Condensed"/>
                </a:rPr>
                <a:t>Describe types of cancers that may be caused by tobacco smoking.</a:t>
              </a:r>
              <a:endParaRPr lang="en-GB" sz="1800" b="1" dirty="0">
                <a:solidFill>
                  <a:schemeClr val="bg2"/>
                </a:solidFill>
                <a:latin typeface="Fira Sans Extra Condensed"/>
              </a:endParaRPr>
            </a:p>
          </p:txBody>
        </p:sp>
      </p:grpSp>
      <p:sp>
        <p:nvSpPr>
          <p:cNvPr id="64" name="مربع نص 63"/>
          <p:cNvSpPr txBox="1"/>
          <p:nvPr/>
        </p:nvSpPr>
        <p:spPr>
          <a:xfrm>
            <a:off x="8585200" y="4715933"/>
            <a:ext cx="558800" cy="307777"/>
          </a:xfrm>
          <a:prstGeom prst="rect">
            <a:avLst/>
          </a:prstGeom>
          <a:noFill/>
        </p:spPr>
        <p:txBody>
          <a:bodyPr wrap="square" rtlCol="1">
            <a:spAutoFit/>
          </a:bodyPr>
          <a:lstStyle/>
          <a:p>
            <a:pPr algn="ctr"/>
            <a:r>
              <a:rPr lang="en-US" b="1" dirty="0"/>
              <a:t>2</a:t>
            </a:r>
            <a:endParaRPr lang="ar-SA" b="1"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83"/>
                                        </p:tgtEl>
                                        <p:attrNameLst>
                                          <p:attrName>style.visibility</p:attrName>
                                        </p:attrNameLst>
                                      </p:cBhvr>
                                      <p:to>
                                        <p:strVal val="visible"/>
                                      </p:to>
                                    </p:set>
                                    <p:animEffect transition="in" filter="fade">
                                      <p:cBhvr>
                                        <p:cTn id="7" dur="1000"/>
                                        <p:tgtEl>
                                          <p:spTgt spid="483"/>
                                        </p:tgtEl>
                                      </p:cBhvr>
                                    </p:animEffect>
                                    <p:anim calcmode="lin" valueType="num">
                                      <p:cBhvr>
                                        <p:cTn id="8" dur="1000" fill="hold"/>
                                        <p:tgtEl>
                                          <p:spTgt spid="483"/>
                                        </p:tgtEl>
                                        <p:attrNameLst>
                                          <p:attrName>ppt_x</p:attrName>
                                        </p:attrNameLst>
                                      </p:cBhvr>
                                      <p:tavLst>
                                        <p:tav tm="0">
                                          <p:val>
                                            <p:strVal val="#ppt_x"/>
                                          </p:val>
                                        </p:tav>
                                        <p:tav tm="100000">
                                          <p:val>
                                            <p:strVal val="#ppt_x"/>
                                          </p:val>
                                        </p:tav>
                                      </p:tavLst>
                                    </p:anim>
                                    <p:anim calcmode="lin" valueType="num">
                                      <p:cBhvr>
                                        <p:cTn id="9" dur="1000" fill="hold"/>
                                        <p:tgtEl>
                                          <p:spTgt spid="48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544"/>
                                        </p:tgtEl>
                                        <p:attrNameLst>
                                          <p:attrName>style.visibility</p:attrName>
                                        </p:attrNameLst>
                                      </p:cBhvr>
                                      <p:to>
                                        <p:strVal val="visible"/>
                                      </p:to>
                                    </p:set>
                                    <p:animEffect transition="in" filter="fade">
                                      <p:cBhvr>
                                        <p:cTn id="14" dur="500"/>
                                        <p:tgtEl>
                                          <p:spTgt spid="54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38"/>
                                        </p:tgtEl>
                                        <p:attrNameLst>
                                          <p:attrName>style.visibility</p:attrName>
                                        </p:attrNameLst>
                                      </p:cBhvr>
                                      <p:to>
                                        <p:strVal val="visible"/>
                                      </p:to>
                                    </p:set>
                                    <p:animEffect transition="in" filter="fade">
                                      <p:cBhvr>
                                        <p:cTn id="19" dur="500"/>
                                        <p:tgtEl>
                                          <p:spTgt spid="53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532"/>
                                        </p:tgtEl>
                                        <p:attrNameLst>
                                          <p:attrName>style.visibility</p:attrName>
                                        </p:attrNameLst>
                                      </p:cBhvr>
                                      <p:to>
                                        <p:strVal val="visible"/>
                                      </p:to>
                                    </p:set>
                                    <p:animEffect transition="in" filter="fade">
                                      <p:cBhvr>
                                        <p:cTn id="24" dur="500"/>
                                        <p:tgtEl>
                                          <p:spTgt spid="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343"/>
        <p:cNvGrpSpPr/>
        <p:nvPr/>
      </p:nvGrpSpPr>
      <p:grpSpPr>
        <a:xfrm>
          <a:off x="0" y="0"/>
          <a:ext cx="0" cy="0"/>
          <a:chOff x="0" y="0"/>
          <a:chExt cx="0" cy="0"/>
        </a:xfrm>
      </p:grpSpPr>
      <p:sp>
        <p:nvSpPr>
          <p:cNvPr id="1346" name="Google Shape;1346;p30"/>
          <p:cNvSpPr txBox="1">
            <a:spLocks noGrp="1"/>
          </p:cNvSpPr>
          <p:nvPr>
            <p:ph type="title"/>
          </p:nvPr>
        </p:nvSpPr>
        <p:spPr>
          <a:xfrm>
            <a:off x="560649" y="1188061"/>
            <a:ext cx="295409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200" dirty="0"/>
              <a:t>Introduction</a:t>
            </a:r>
            <a:endParaRPr sz="4200" dirty="0"/>
          </a:p>
        </p:txBody>
      </p:sp>
      <p:grpSp>
        <p:nvGrpSpPr>
          <p:cNvPr id="1356" name="Google Shape;1356;p30"/>
          <p:cNvGrpSpPr/>
          <p:nvPr/>
        </p:nvGrpSpPr>
        <p:grpSpPr>
          <a:xfrm>
            <a:off x="5661444" y="957248"/>
            <a:ext cx="2844025" cy="3276802"/>
            <a:chOff x="5660999" y="1061011"/>
            <a:chExt cx="3000026" cy="3456542"/>
          </a:xfrm>
        </p:grpSpPr>
        <p:sp>
          <p:nvSpPr>
            <p:cNvPr id="1357" name="Google Shape;1357;p30"/>
            <p:cNvSpPr/>
            <p:nvPr/>
          </p:nvSpPr>
          <p:spPr>
            <a:xfrm>
              <a:off x="7993343" y="3034129"/>
              <a:ext cx="524927" cy="737796"/>
            </a:xfrm>
            <a:custGeom>
              <a:avLst/>
              <a:gdLst/>
              <a:ahLst/>
              <a:cxnLst/>
              <a:rect l="l" t="t" r="r" b="b"/>
              <a:pathLst>
                <a:path w="9092" h="12779" extrusionOk="0">
                  <a:moveTo>
                    <a:pt x="5350" y="0"/>
                  </a:moveTo>
                  <a:lnTo>
                    <a:pt x="5082" y="500"/>
                  </a:lnTo>
                  <a:lnTo>
                    <a:pt x="4519" y="1482"/>
                  </a:lnTo>
                  <a:lnTo>
                    <a:pt x="3921" y="2438"/>
                  </a:lnTo>
                  <a:lnTo>
                    <a:pt x="3287" y="3376"/>
                  </a:lnTo>
                  <a:lnTo>
                    <a:pt x="2617" y="4286"/>
                  </a:lnTo>
                  <a:lnTo>
                    <a:pt x="1903" y="5171"/>
                  </a:lnTo>
                  <a:lnTo>
                    <a:pt x="1170" y="6028"/>
                  </a:lnTo>
                  <a:lnTo>
                    <a:pt x="393" y="6849"/>
                  </a:lnTo>
                  <a:lnTo>
                    <a:pt x="0" y="7251"/>
                  </a:lnTo>
                  <a:lnTo>
                    <a:pt x="420" y="7769"/>
                  </a:lnTo>
                  <a:lnTo>
                    <a:pt x="858" y="8287"/>
                  </a:lnTo>
                  <a:lnTo>
                    <a:pt x="1840" y="9439"/>
                  </a:lnTo>
                  <a:lnTo>
                    <a:pt x="3885" y="11672"/>
                  </a:lnTo>
                  <a:lnTo>
                    <a:pt x="4930" y="12779"/>
                  </a:lnTo>
                  <a:lnTo>
                    <a:pt x="4974" y="12770"/>
                  </a:lnTo>
                  <a:lnTo>
                    <a:pt x="5242" y="12475"/>
                  </a:lnTo>
                  <a:lnTo>
                    <a:pt x="5921" y="11591"/>
                  </a:lnTo>
                  <a:lnTo>
                    <a:pt x="7028" y="10011"/>
                  </a:lnTo>
                  <a:lnTo>
                    <a:pt x="7903" y="8707"/>
                  </a:lnTo>
                  <a:lnTo>
                    <a:pt x="8055" y="8448"/>
                  </a:lnTo>
                  <a:lnTo>
                    <a:pt x="8341" y="7850"/>
                  </a:lnTo>
                  <a:lnTo>
                    <a:pt x="8805" y="6849"/>
                  </a:lnTo>
                  <a:lnTo>
                    <a:pt x="9029" y="6180"/>
                  </a:lnTo>
                  <a:lnTo>
                    <a:pt x="9082" y="5858"/>
                  </a:lnTo>
                  <a:lnTo>
                    <a:pt x="9091" y="5715"/>
                  </a:lnTo>
                  <a:lnTo>
                    <a:pt x="9047" y="5438"/>
                  </a:lnTo>
                  <a:lnTo>
                    <a:pt x="8868" y="5019"/>
                  </a:lnTo>
                  <a:lnTo>
                    <a:pt x="8287" y="4233"/>
                  </a:lnTo>
                  <a:lnTo>
                    <a:pt x="7930" y="3769"/>
                  </a:lnTo>
                  <a:lnTo>
                    <a:pt x="6627" y="1884"/>
                  </a:lnTo>
                  <a:lnTo>
                    <a:pt x="535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30"/>
            <p:cNvSpPr/>
            <p:nvPr/>
          </p:nvSpPr>
          <p:spPr>
            <a:xfrm>
              <a:off x="5660999" y="1516835"/>
              <a:ext cx="3000026" cy="3000719"/>
            </a:xfrm>
            <a:custGeom>
              <a:avLst/>
              <a:gdLst/>
              <a:ahLst/>
              <a:cxnLst/>
              <a:rect l="l" t="t" r="r" b="b"/>
              <a:pathLst>
                <a:path w="51962" h="51974" extrusionOk="0">
                  <a:moveTo>
                    <a:pt x="26827" y="5109"/>
                  </a:moveTo>
                  <a:lnTo>
                    <a:pt x="28493" y="5251"/>
                  </a:lnTo>
                  <a:lnTo>
                    <a:pt x="30113" y="5501"/>
                  </a:lnTo>
                  <a:lnTo>
                    <a:pt x="31684" y="5894"/>
                  </a:lnTo>
                  <a:lnTo>
                    <a:pt x="33220" y="6394"/>
                  </a:lnTo>
                  <a:lnTo>
                    <a:pt x="34697" y="7002"/>
                  </a:lnTo>
                  <a:lnTo>
                    <a:pt x="36114" y="7716"/>
                  </a:lnTo>
                  <a:lnTo>
                    <a:pt x="37459" y="8538"/>
                  </a:lnTo>
                  <a:lnTo>
                    <a:pt x="38114" y="8990"/>
                  </a:lnTo>
                  <a:lnTo>
                    <a:pt x="38674" y="9395"/>
                  </a:lnTo>
                  <a:lnTo>
                    <a:pt x="39745" y="10264"/>
                  </a:lnTo>
                  <a:lnTo>
                    <a:pt x="40745" y="11205"/>
                  </a:lnTo>
                  <a:lnTo>
                    <a:pt x="41686" y="12217"/>
                  </a:lnTo>
                  <a:lnTo>
                    <a:pt x="42127" y="12741"/>
                  </a:lnTo>
                  <a:lnTo>
                    <a:pt x="42674" y="13419"/>
                  </a:lnTo>
                  <a:lnTo>
                    <a:pt x="43675" y="14860"/>
                  </a:lnTo>
                  <a:lnTo>
                    <a:pt x="44544" y="16384"/>
                  </a:lnTo>
                  <a:lnTo>
                    <a:pt x="45294" y="17992"/>
                  </a:lnTo>
                  <a:lnTo>
                    <a:pt x="45901" y="19670"/>
                  </a:lnTo>
                  <a:lnTo>
                    <a:pt x="46365" y="21409"/>
                  </a:lnTo>
                  <a:lnTo>
                    <a:pt x="46687" y="23195"/>
                  </a:lnTo>
                  <a:lnTo>
                    <a:pt x="46854" y="25040"/>
                  </a:lnTo>
                  <a:lnTo>
                    <a:pt x="46866" y="25981"/>
                  </a:lnTo>
                  <a:lnTo>
                    <a:pt x="46842" y="27065"/>
                  </a:lnTo>
                  <a:lnTo>
                    <a:pt x="46627" y="29172"/>
                  </a:lnTo>
                  <a:lnTo>
                    <a:pt x="46211" y="31208"/>
                  </a:lnTo>
                  <a:lnTo>
                    <a:pt x="45603" y="33173"/>
                  </a:lnTo>
                  <a:lnTo>
                    <a:pt x="44806" y="35042"/>
                  </a:lnTo>
                  <a:lnTo>
                    <a:pt x="43841" y="36816"/>
                  </a:lnTo>
                  <a:lnTo>
                    <a:pt x="42722" y="38483"/>
                  </a:lnTo>
                  <a:lnTo>
                    <a:pt x="41448" y="40031"/>
                  </a:lnTo>
                  <a:lnTo>
                    <a:pt x="40031" y="41448"/>
                  </a:lnTo>
                  <a:lnTo>
                    <a:pt x="38483" y="42722"/>
                  </a:lnTo>
                  <a:lnTo>
                    <a:pt x="36816" y="43853"/>
                  </a:lnTo>
                  <a:lnTo>
                    <a:pt x="35042" y="44817"/>
                  </a:lnTo>
                  <a:lnTo>
                    <a:pt x="33161" y="45603"/>
                  </a:lnTo>
                  <a:lnTo>
                    <a:pt x="31208" y="46211"/>
                  </a:lnTo>
                  <a:lnTo>
                    <a:pt x="29160" y="46639"/>
                  </a:lnTo>
                  <a:lnTo>
                    <a:pt x="27053" y="46842"/>
                  </a:lnTo>
                  <a:lnTo>
                    <a:pt x="25981" y="46865"/>
                  </a:lnTo>
                  <a:lnTo>
                    <a:pt x="25040" y="46854"/>
                  </a:lnTo>
                  <a:lnTo>
                    <a:pt x="23195" y="46687"/>
                  </a:lnTo>
                  <a:lnTo>
                    <a:pt x="21397" y="46365"/>
                  </a:lnTo>
                  <a:lnTo>
                    <a:pt x="19671" y="45901"/>
                  </a:lnTo>
                  <a:lnTo>
                    <a:pt x="17992" y="45294"/>
                  </a:lnTo>
                  <a:lnTo>
                    <a:pt x="16384" y="44544"/>
                  </a:lnTo>
                  <a:lnTo>
                    <a:pt x="14860" y="43674"/>
                  </a:lnTo>
                  <a:lnTo>
                    <a:pt x="13420" y="42674"/>
                  </a:lnTo>
                  <a:lnTo>
                    <a:pt x="12741" y="42138"/>
                  </a:lnTo>
                  <a:lnTo>
                    <a:pt x="12205" y="41686"/>
                  </a:lnTo>
                  <a:lnTo>
                    <a:pt x="11205" y="40745"/>
                  </a:lnTo>
                  <a:lnTo>
                    <a:pt x="10264" y="39745"/>
                  </a:lnTo>
                  <a:lnTo>
                    <a:pt x="9395" y="38674"/>
                  </a:lnTo>
                  <a:lnTo>
                    <a:pt x="8990" y="38114"/>
                  </a:lnTo>
                  <a:lnTo>
                    <a:pt x="8538" y="37471"/>
                  </a:lnTo>
                  <a:lnTo>
                    <a:pt x="7716" y="36114"/>
                  </a:lnTo>
                  <a:lnTo>
                    <a:pt x="7002" y="34697"/>
                  </a:lnTo>
                  <a:lnTo>
                    <a:pt x="6383" y="33220"/>
                  </a:lnTo>
                  <a:lnTo>
                    <a:pt x="5883" y="31696"/>
                  </a:lnTo>
                  <a:lnTo>
                    <a:pt x="5502" y="30113"/>
                  </a:lnTo>
                  <a:lnTo>
                    <a:pt x="5240" y="28493"/>
                  </a:lnTo>
                  <a:lnTo>
                    <a:pt x="5109" y="26826"/>
                  </a:lnTo>
                  <a:lnTo>
                    <a:pt x="5097" y="25981"/>
                  </a:lnTo>
                  <a:lnTo>
                    <a:pt x="5121" y="24909"/>
                  </a:lnTo>
                  <a:lnTo>
                    <a:pt x="5335" y="22802"/>
                  </a:lnTo>
                  <a:lnTo>
                    <a:pt x="5752" y="20766"/>
                  </a:lnTo>
                  <a:lnTo>
                    <a:pt x="6359" y="18801"/>
                  </a:lnTo>
                  <a:lnTo>
                    <a:pt x="7157" y="16932"/>
                  </a:lnTo>
                  <a:lnTo>
                    <a:pt x="8121" y="15146"/>
                  </a:lnTo>
                  <a:lnTo>
                    <a:pt x="9240" y="13479"/>
                  </a:lnTo>
                  <a:lnTo>
                    <a:pt x="10514" y="11943"/>
                  </a:lnTo>
                  <a:lnTo>
                    <a:pt x="11931" y="10526"/>
                  </a:lnTo>
                  <a:lnTo>
                    <a:pt x="13479" y="9240"/>
                  </a:lnTo>
                  <a:lnTo>
                    <a:pt x="15146" y="8121"/>
                  </a:lnTo>
                  <a:lnTo>
                    <a:pt x="16920" y="7156"/>
                  </a:lnTo>
                  <a:lnTo>
                    <a:pt x="18801" y="6359"/>
                  </a:lnTo>
                  <a:lnTo>
                    <a:pt x="20754" y="5751"/>
                  </a:lnTo>
                  <a:lnTo>
                    <a:pt x="22802" y="5335"/>
                  </a:lnTo>
                  <a:lnTo>
                    <a:pt x="24910" y="5120"/>
                  </a:lnTo>
                  <a:lnTo>
                    <a:pt x="25981" y="5109"/>
                  </a:lnTo>
                  <a:close/>
                  <a:moveTo>
                    <a:pt x="25314" y="1"/>
                  </a:moveTo>
                  <a:lnTo>
                    <a:pt x="23981" y="72"/>
                  </a:lnTo>
                  <a:lnTo>
                    <a:pt x="22671" y="203"/>
                  </a:lnTo>
                  <a:lnTo>
                    <a:pt x="21385" y="405"/>
                  </a:lnTo>
                  <a:lnTo>
                    <a:pt x="20111" y="655"/>
                  </a:lnTo>
                  <a:lnTo>
                    <a:pt x="18873" y="977"/>
                  </a:lnTo>
                  <a:lnTo>
                    <a:pt x="17646" y="1358"/>
                  </a:lnTo>
                  <a:lnTo>
                    <a:pt x="16456" y="1798"/>
                  </a:lnTo>
                  <a:lnTo>
                    <a:pt x="15289" y="2287"/>
                  </a:lnTo>
                  <a:lnTo>
                    <a:pt x="14146" y="2834"/>
                  </a:lnTo>
                  <a:lnTo>
                    <a:pt x="13050" y="3442"/>
                  </a:lnTo>
                  <a:lnTo>
                    <a:pt x="11979" y="4096"/>
                  </a:lnTo>
                  <a:lnTo>
                    <a:pt x="10943" y="4787"/>
                  </a:lnTo>
                  <a:lnTo>
                    <a:pt x="9943" y="5537"/>
                  </a:lnTo>
                  <a:lnTo>
                    <a:pt x="8978" y="6335"/>
                  </a:lnTo>
                  <a:lnTo>
                    <a:pt x="8050" y="7168"/>
                  </a:lnTo>
                  <a:lnTo>
                    <a:pt x="7168" y="8049"/>
                  </a:lnTo>
                  <a:lnTo>
                    <a:pt x="6335" y="8978"/>
                  </a:lnTo>
                  <a:lnTo>
                    <a:pt x="5537" y="9943"/>
                  </a:lnTo>
                  <a:lnTo>
                    <a:pt x="4787" y="10943"/>
                  </a:lnTo>
                  <a:lnTo>
                    <a:pt x="4085" y="11979"/>
                  </a:lnTo>
                  <a:lnTo>
                    <a:pt x="3442" y="13050"/>
                  </a:lnTo>
                  <a:lnTo>
                    <a:pt x="2834" y="14158"/>
                  </a:lnTo>
                  <a:lnTo>
                    <a:pt x="2287" y="15289"/>
                  </a:lnTo>
                  <a:lnTo>
                    <a:pt x="1799" y="16456"/>
                  </a:lnTo>
                  <a:lnTo>
                    <a:pt x="1358" y="17646"/>
                  </a:lnTo>
                  <a:lnTo>
                    <a:pt x="977" y="18873"/>
                  </a:lnTo>
                  <a:lnTo>
                    <a:pt x="655" y="20111"/>
                  </a:lnTo>
                  <a:lnTo>
                    <a:pt x="394" y="21385"/>
                  </a:lnTo>
                  <a:lnTo>
                    <a:pt x="203" y="22671"/>
                  </a:lnTo>
                  <a:lnTo>
                    <a:pt x="72" y="23981"/>
                  </a:lnTo>
                  <a:lnTo>
                    <a:pt x="1" y="25314"/>
                  </a:lnTo>
                  <a:lnTo>
                    <a:pt x="1" y="25981"/>
                  </a:lnTo>
                  <a:lnTo>
                    <a:pt x="1" y="26660"/>
                  </a:lnTo>
                  <a:lnTo>
                    <a:pt x="72" y="27981"/>
                  </a:lnTo>
                  <a:lnTo>
                    <a:pt x="203" y="29291"/>
                  </a:lnTo>
                  <a:lnTo>
                    <a:pt x="394" y="30589"/>
                  </a:lnTo>
                  <a:lnTo>
                    <a:pt x="655" y="31851"/>
                  </a:lnTo>
                  <a:lnTo>
                    <a:pt x="977" y="33101"/>
                  </a:lnTo>
                  <a:lnTo>
                    <a:pt x="1358" y="34316"/>
                  </a:lnTo>
                  <a:lnTo>
                    <a:pt x="1799" y="35506"/>
                  </a:lnTo>
                  <a:lnTo>
                    <a:pt x="2287" y="36673"/>
                  </a:lnTo>
                  <a:lnTo>
                    <a:pt x="2834" y="37816"/>
                  </a:lnTo>
                  <a:lnTo>
                    <a:pt x="3442" y="38924"/>
                  </a:lnTo>
                  <a:lnTo>
                    <a:pt x="4085" y="39995"/>
                  </a:lnTo>
                  <a:lnTo>
                    <a:pt x="4787" y="41031"/>
                  </a:lnTo>
                  <a:lnTo>
                    <a:pt x="5537" y="42031"/>
                  </a:lnTo>
                  <a:lnTo>
                    <a:pt x="6335" y="42996"/>
                  </a:lnTo>
                  <a:lnTo>
                    <a:pt x="7168" y="43913"/>
                  </a:lnTo>
                  <a:lnTo>
                    <a:pt x="8050" y="44794"/>
                  </a:lnTo>
                  <a:lnTo>
                    <a:pt x="8978" y="45639"/>
                  </a:lnTo>
                  <a:lnTo>
                    <a:pt x="9943" y="46425"/>
                  </a:lnTo>
                  <a:lnTo>
                    <a:pt x="10943" y="47175"/>
                  </a:lnTo>
                  <a:lnTo>
                    <a:pt x="11979" y="47878"/>
                  </a:lnTo>
                  <a:lnTo>
                    <a:pt x="13050" y="48532"/>
                  </a:lnTo>
                  <a:lnTo>
                    <a:pt x="14146" y="49128"/>
                  </a:lnTo>
                  <a:lnTo>
                    <a:pt x="15289" y="49675"/>
                  </a:lnTo>
                  <a:lnTo>
                    <a:pt x="16456" y="50176"/>
                  </a:lnTo>
                  <a:lnTo>
                    <a:pt x="17646" y="50604"/>
                  </a:lnTo>
                  <a:lnTo>
                    <a:pt x="18873" y="50985"/>
                  </a:lnTo>
                  <a:lnTo>
                    <a:pt x="20111" y="51307"/>
                  </a:lnTo>
                  <a:lnTo>
                    <a:pt x="21385" y="51569"/>
                  </a:lnTo>
                  <a:lnTo>
                    <a:pt x="22671" y="51759"/>
                  </a:lnTo>
                  <a:lnTo>
                    <a:pt x="23981" y="51902"/>
                  </a:lnTo>
                  <a:lnTo>
                    <a:pt x="25314" y="51962"/>
                  </a:lnTo>
                  <a:lnTo>
                    <a:pt x="25981" y="51973"/>
                  </a:lnTo>
                  <a:lnTo>
                    <a:pt x="26648" y="51962"/>
                  </a:lnTo>
                  <a:lnTo>
                    <a:pt x="27981" y="51902"/>
                  </a:lnTo>
                  <a:lnTo>
                    <a:pt x="29291" y="51759"/>
                  </a:lnTo>
                  <a:lnTo>
                    <a:pt x="30577" y="51569"/>
                  </a:lnTo>
                  <a:lnTo>
                    <a:pt x="31851" y="51307"/>
                  </a:lnTo>
                  <a:lnTo>
                    <a:pt x="33089" y="50985"/>
                  </a:lnTo>
                  <a:lnTo>
                    <a:pt x="34316" y="50604"/>
                  </a:lnTo>
                  <a:lnTo>
                    <a:pt x="35507" y="50176"/>
                  </a:lnTo>
                  <a:lnTo>
                    <a:pt x="36673" y="49675"/>
                  </a:lnTo>
                  <a:lnTo>
                    <a:pt x="37816" y="49128"/>
                  </a:lnTo>
                  <a:lnTo>
                    <a:pt x="38912" y="48532"/>
                  </a:lnTo>
                  <a:lnTo>
                    <a:pt x="39983" y="47878"/>
                  </a:lnTo>
                  <a:lnTo>
                    <a:pt x="41019" y="47175"/>
                  </a:lnTo>
                  <a:lnTo>
                    <a:pt x="42020" y="46425"/>
                  </a:lnTo>
                  <a:lnTo>
                    <a:pt x="42984" y="45639"/>
                  </a:lnTo>
                  <a:lnTo>
                    <a:pt x="43913" y="44794"/>
                  </a:lnTo>
                  <a:lnTo>
                    <a:pt x="44794" y="43913"/>
                  </a:lnTo>
                  <a:lnTo>
                    <a:pt x="45627" y="42996"/>
                  </a:lnTo>
                  <a:lnTo>
                    <a:pt x="46425" y="42031"/>
                  </a:lnTo>
                  <a:lnTo>
                    <a:pt x="47175" y="41031"/>
                  </a:lnTo>
                  <a:lnTo>
                    <a:pt x="47878" y="39995"/>
                  </a:lnTo>
                  <a:lnTo>
                    <a:pt x="48521" y="38924"/>
                  </a:lnTo>
                  <a:lnTo>
                    <a:pt x="49128" y="37816"/>
                  </a:lnTo>
                  <a:lnTo>
                    <a:pt x="49676" y="36673"/>
                  </a:lnTo>
                  <a:lnTo>
                    <a:pt x="50164" y="35506"/>
                  </a:lnTo>
                  <a:lnTo>
                    <a:pt x="50604" y="34316"/>
                  </a:lnTo>
                  <a:lnTo>
                    <a:pt x="50985" y="33101"/>
                  </a:lnTo>
                  <a:lnTo>
                    <a:pt x="51307" y="31851"/>
                  </a:lnTo>
                  <a:lnTo>
                    <a:pt x="51569" y="30589"/>
                  </a:lnTo>
                  <a:lnTo>
                    <a:pt x="51759" y="29291"/>
                  </a:lnTo>
                  <a:lnTo>
                    <a:pt x="51890" y="27981"/>
                  </a:lnTo>
                  <a:lnTo>
                    <a:pt x="51962" y="26660"/>
                  </a:lnTo>
                  <a:lnTo>
                    <a:pt x="51962" y="25981"/>
                  </a:lnTo>
                  <a:lnTo>
                    <a:pt x="51962" y="25314"/>
                  </a:lnTo>
                  <a:lnTo>
                    <a:pt x="51902" y="23981"/>
                  </a:lnTo>
                  <a:lnTo>
                    <a:pt x="51759" y="22671"/>
                  </a:lnTo>
                  <a:lnTo>
                    <a:pt x="51569" y="21385"/>
                  </a:lnTo>
                  <a:lnTo>
                    <a:pt x="51307" y="20111"/>
                  </a:lnTo>
                  <a:lnTo>
                    <a:pt x="50985" y="18873"/>
                  </a:lnTo>
                  <a:lnTo>
                    <a:pt x="50616" y="17646"/>
                  </a:lnTo>
                  <a:lnTo>
                    <a:pt x="50176" y="16456"/>
                  </a:lnTo>
                  <a:lnTo>
                    <a:pt x="49687" y="15289"/>
                  </a:lnTo>
                  <a:lnTo>
                    <a:pt x="49140" y="14158"/>
                  </a:lnTo>
                  <a:lnTo>
                    <a:pt x="48533" y="13050"/>
                  </a:lnTo>
                  <a:lnTo>
                    <a:pt x="47890" y="11979"/>
                  </a:lnTo>
                  <a:lnTo>
                    <a:pt x="47187" y="10943"/>
                  </a:lnTo>
                  <a:lnTo>
                    <a:pt x="46437" y="9943"/>
                  </a:lnTo>
                  <a:lnTo>
                    <a:pt x="45639" y="8978"/>
                  </a:lnTo>
                  <a:lnTo>
                    <a:pt x="44806" y="8049"/>
                  </a:lnTo>
                  <a:lnTo>
                    <a:pt x="43925" y="7168"/>
                  </a:lnTo>
                  <a:lnTo>
                    <a:pt x="42996" y="6335"/>
                  </a:lnTo>
                  <a:lnTo>
                    <a:pt x="42031" y="5537"/>
                  </a:lnTo>
                  <a:lnTo>
                    <a:pt x="41031" y="4787"/>
                  </a:lnTo>
                  <a:lnTo>
                    <a:pt x="39995" y="4096"/>
                  </a:lnTo>
                  <a:lnTo>
                    <a:pt x="38924" y="3442"/>
                  </a:lnTo>
                  <a:lnTo>
                    <a:pt x="37816" y="2834"/>
                  </a:lnTo>
                  <a:lnTo>
                    <a:pt x="36685" y="2287"/>
                  </a:lnTo>
                  <a:lnTo>
                    <a:pt x="35518" y="1798"/>
                  </a:lnTo>
                  <a:lnTo>
                    <a:pt x="34328" y="1358"/>
                  </a:lnTo>
                  <a:lnTo>
                    <a:pt x="33101" y="977"/>
                  </a:lnTo>
                  <a:lnTo>
                    <a:pt x="31851" y="655"/>
                  </a:lnTo>
                  <a:lnTo>
                    <a:pt x="30589" y="405"/>
                  </a:lnTo>
                  <a:lnTo>
                    <a:pt x="29291" y="203"/>
                  </a:lnTo>
                  <a:lnTo>
                    <a:pt x="27981" y="72"/>
                  </a:lnTo>
                  <a:lnTo>
                    <a:pt x="2664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30"/>
            <p:cNvSpPr/>
            <p:nvPr/>
          </p:nvSpPr>
          <p:spPr>
            <a:xfrm>
              <a:off x="6912186" y="2358160"/>
              <a:ext cx="635720" cy="225397"/>
            </a:xfrm>
            <a:custGeom>
              <a:avLst/>
              <a:gdLst/>
              <a:ahLst/>
              <a:cxnLst/>
              <a:rect l="l" t="t" r="r" b="b"/>
              <a:pathLst>
                <a:path w="11011" h="3904" extrusionOk="0">
                  <a:moveTo>
                    <a:pt x="9886" y="1"/>
                  </a:moveTo>
                  <a:lnTo>
                    <a:pt x="9600" y="403"/>
                  </a:lnTo>
                  <a:lnTo>
                    <a:pt x="9100" y="956"/>
                  </a:lnTo>
                  <a:lnTo>
                    <a:pt x="8716" y="1296"/>
                  </a:lnTo>
                  <a:lnTo>
                    <a:pt x="8502" y="1448"/>
                  </a:lnTo>
                  <a:lnTo>
                    <a:pt x="8162" y="1662"/>
                  </a:lnTo>
                  <a:lnTo>
                    <a:pt x="7439" y="2019"/>
                  </a:lnTo>
                  <a:lnTo>
                    <a:pt x="6680" y="2278"/>
                  </a:lnTo>
                  <a:lnTo>
                    <a:pt x="5894" y="2448"/>
                  </a:lnTo>
                  <a:lnTo>
                    <a:pt x="5501" y="2501"/>
                  </a:lnTo>
                  <a:lnTo>
                    <a:pt x="5215" y="2528"/>
                  </a:lnTo>
                  <a:lnTo>
                    <a:pt x="4581" y="2537"/>
                  </a:lnTo>
                  <a:lnTo>
                    <a:pt x="3930" y="2492"/>
                  </a:lnTo>
                  <a:lnTo>
                    <a:pt x="3322" y="2350"/>
                  </a:lnTo>
                  <a:lnTo>
                    <a:pt x="3054" y="2233"/>
                  </a:lnTo>
                  <a:lnTo>
                    <a:pt x="2813" y="2117"/>
                  </a:lnTo>
                  <a:lnTo>
                    <a:pt x="2367" y="1823"/>
                  </a:lnTo>
                  <a:lnTo>
                    <a:pt x="1965" y="1474"/>
                  </a:lnTo>
                  <a:lnTo>
                    <a:pt x="1599" y="1090"/>
                  </a:lnTo>
                  <a:lnTo>
                    <a:pt x="1438" y="876"/>
                  </a:lnTo>
                  <a:lnTo>
                    <a:pt x="1429" y="921"/>
                  </a:lnTo>
                  <a:lnTo>
                    <a:pt x="1402" y="956"/>
                  </a:lnTo>
                  <a:lnTo>
                    <a:pt x="1313" y="1046"/>
                  </a:lnTo>
                  <a:lnTo>
                    <a:pt x="1179" y="1099"/>
                  </a:lnTo>
                  <a:lnTo>
                    <a:pt x="599" y="1305"/>
                  </a:lnTo>
                  <a:lnTo>
                    <a:pt x="0" y="1492"/>
                  </a:lnTo>
                  <a:lnTo>
                    <a:pt x="161" y="1716"/>
                  </a:lnTo>
                  <a:lnTo>
                    <a:pt x="518" y="2117"/>
                  </a:lnTo>
                  <a:lnTo>
                    <a:pt x="911" y="2483"/>
                  </a:lnTo>
                  <a:lnTo>
                    <a:pt x="1349" y="2814"/>
                  </a:lnTo>
                  <a:lnTo>
                    <a:pt x="1804" y="3100"/>
                  </a:lnTo>
                  <a:lnTo>
                    <a:pt x="2295" y="3341"/>
                  </a:lnTo>
                  <a:lnTo>
                    <a:pt x="2804" y="3537"/>
                  </a:lnTo>
                  <a:lnTo>
                    <a:pt x="3331" y="3698"/>
                  </a:lnTo>
                  <a:lnTo>
                    <a:pt x="3599" y="3752"/>
                  </a:lnTo>
                  <a:lnTo>
                    <a:pt x="4126" y="3850"/>
                  </a:lnTo>
                  <a:lnTo>
                    <a:pt x="5189" y="3903"/>
                  </a:lnTo>
                  <a:lnTo>
                    <a:pt x="6242" y="3805"/>
                  </a:lnTo>
                  <a:lnTo>
                    <a:pt x="7269" y="3546"/>
                  </a:lnTo>
                  <a:lnTo>
                    <a:pt x="8243" y="3153"/>
                  </a:lnTo>
                  <a:lnTo>
                    <a:pt x="9162" y="2626"/>
                  </a:lnTo>
                  <a:lnTo>
                    <a:pt x="9984" y="1974"/>
                  </a:lnTo>
                  <a:lnTo>
                    <a:pt x="10529" y="1394"/>
                  </a:lnTo>
                  <a:lnTo>
                    <a:pt x="10859" y="974"/>
                  </a:lnTo>
                  <a:lnTo>
                    <a:pt x="11011" y="760"/>
                  </a:lnTo>
                  <a:lnTo>
                    <a:pt x="10547" y="465"/>
                  </a:lnTo>
                  <a:lnTo>
                    <a:pt x="10100" y="162"/>
                  </a:lnTo>
                  <a:lnTo>
                    <a:pt x="9984" y="81"/>
                  </a:lnTo>
                  <a:lnTo>
                    <a:pt x="9886" y="1"/>
                  </a:lnTo>
                  <a:close/>
                </a:path>
              </a:pathLst>
            </a:custGeom>
            <a:solidFill>
              <a:srgbClr val="0041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30"/>
            <p:cNvSpPr/>
            <p:nvPr/>
          </p:nvSpPr>
          <p:spPr>
            <a:xfrm>
              <a:off x="5886167" y="2977895"/>
              <a:ext cx="566149" cy="792528"/>
            </a:xfrm>
            <a:custGeom>
              <a:avLst/>
              <a:gdLst/>
              <a:ahLst/>
              <a:cxnLst/>
              <a:rect l="l" t="t" r="r" b="b"/>
              <a:pathLst>
                <a:path w="9806" h="13727" extrusionOk="0">
                  <a:moveTo>
                    <a:pt x="4680" y="1"/>
                  </a:moveTo>
                  <a:lnTo>
                    <a:pt x="3492" y="1153"/>
                  </a:lnTo>
                  <a:lnTo>
                    <a:pt x="1153" y="3501"/>
                  </a:lnTo>
                  <a:lnTo>
                    <a:pt x="1" y="4689"/>
                  </a:lnTo>
                  <a:lnTo>
                    <a:pt x="90" y="5341"/>
                  </a:lnTo>
                  <a:lnTo>
                    <a:pt x="304" y="6591"/>
                  </a:lnTo>
                  <a:lnTo>
                    <a:pt x="572" y="7806"/>
                  </a:lnTo>
                  <a:lnTo>
                    <a:pt x="938" y="9011"/>
                  </a:lnTo>
                  <a:lnTo>
                    <a:pt x="1162" y="9627"/>
                  </a:lnTo>
                  <a:lnTo>
                    <a:pt x="1349" y="10101"/>
                  </a:lnTo>
                  <a:lnTo>
                    <a:pt x="1778" y="11020"/>
                  </a:lnTo>
                  <a:lnTo>
                    <a:pt x="2278" y="11895"/>
                  </a:lnTo>
                  <a:lnTo>
                    <a:pt x="2849" y="12735"/>
                  </a:lnTo>
                  <a:lnTo>
                    <a:pt x="3171" y="13119"/>
                  </a:lnTo>
                  <a:lnTo>
                    <a:pt x="3358" y="13333"/>
                  </a:lnTo>
                  <a:lnTo>
                    <a:pt x="3608" y="13574"/>
                  </a:lnTo>
                  <a:lnTo>
                    <a:pt x="3769" y="13672"/>
                  </a:lnTo>
                  <a:lnTo>
                    <a:pt x="3939" y="13726"/>
                  </a:lnTo>
                  <a:lnTo>
                    <a:pt x="4108" y="13708"/>
                  </a:lnTo>
                  <a:lnTo>
                    <a:pt x="4287" y="13628"/>
                  </a:lnTo>
                  <a:lnTo>
                    <a:pt x="4484" y="13467"/>
                  </a:lnTo>
                  <a:lnTo>
                    <a:pt x="4582" y="13360"/>
                  </a:lnTo>
                  <a:lnTo>
                    <a:pt x="5350" y="12422"/>
                  </a:lnTo>
                  <a:lnTo>
                    <a:pt x="6082" y="11467"/>
                  </a:lnTo>
                  <a:lnTo>
                    <a:pt x="6930" y="10404"/>
                  </a:lnTo>
                  <a:lnTo>
                    <a:pt x="8832" y="8207"/>
                  </a:lnTo>
                  <a:lnTo>
                    <a:pt x="9806" y="7082"/>
                  </a:lnTo>
                  <a:lnTo>
                    <a:pt x="9413" y="6698"/>
                  </a:lnTo>
                  <a:lnTo>
                    <a:pt x="8645" y="5903"/>
                  </a:lnTo>
                  <a:lnTo>
                    <a:pt x="7922" y="5082"/>
                  </a:lnTo>
                  <a:lnTo>
                    <a:pt x="7243" y="4216"/>
                  </a:lnTo>
                  <a:lnTo>
                    <a:pt x="6600" y="3332"/>
                  </a:lnTo>
                  <a:lnTo>
                    <a:pt x="5993" y="2412"/>
                  </a:lnTo>
                  <a:lnTo>
                    <a:pt x="5430" y="1465"/>
                  </a:lnTo>
                  <a:lnTo>
                    <a:pt x="4912" y="492"/>
                  </a:lnTo>
                  <a:lnTo>
                    <a:pt x="468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30"/>
            <p:cNvSpPr/>
            <p:nvPr/>
          </p:nvSpPr>
          <p:spPr>
            <a:xfrm>
              <a:off x="6156312" y="2920679"/>
              <a:ext cx="359458" cy="466152"/>
            </a:xfrm>
            <a:custGeom>
              <a:avLst/>
              <a:gdLst/>
              <a:ahLst/>
              <a:cxnLst/>
              <a:rect l="l" t="t" r="r" b="b"/>
              <a:pathLst>
                <a:path w="6226" h="8074" extrusionOk="0">
                  <a:moveTo>
                    <a:pt x="1037" y="1"/>
                  </a:moveTo>
                  <a:lnTo>
                    <a:pt x="510" y="492"/>
                  </a:lnTo>
                  <a:lnTo>
                    <a:pt x="1" y="992"/>
                  </a:lnTo>
                  <a:lnTo>
                    <a:pt x="233" y="1483"/>
                  </a:lnTo>
                  <a:lnTo>
                    <a:pt x="751" y="2456"/>
                  </a:lnTo>
                  <a:lnTo>
                    <a:pt x="1314" y="3403"/>
                  </a:lnTo>
                  <a:lnTo>
                    <a:pt x="1921" y="4323"/>
                  </a:lnTo>
                  <a:lnTo>
                    <a:pt x="2564" y="5207"/>
                  </a:lnTo>
                  <a:lnTo>
                    <a:pt x="3243" y="6073"/>
                  </a:lnTo>
                  <a:lnTo>
                    <a:pt x="3966" y="6894"/>
                  </a:lnTo>
                  <a:lnTo>
                    <a:pt x="4734" y="7689"/>
                  </a:lnTo>
                  <a:lnTo>
                    <a:pt x="5127" y="8073"/>
                  </a:lnTo>
                  <a:lnTo>
                    <a:pt x="5680" y="7430"/>
                  </a:lnTo>
                  <a:lnTo>
                    <a:pt x="6225" y="6787"/>
                  </a:lnTo>
                  <a:lnTo>
                    <a:pt x="5475" y="6010"/>
                  </a:lnTo>
                  <a:lnTo>
                    <a:pt x="4037" y="4403"/>
                  </a:lnTo>
                  <a:lnTo>
                    <a:pt x="3028" y="3144"/>
                  </a:lnTo>
                  <a:lnTo>
                    <a:pt x="2403" y="2278"/>
                  </a:lnTo>
                  <a:lnTo>
                    <a:pt x="1814" y="1385"/>
                  </a:lnTo>
                  <a:lnTo>
                    <a:pt x="1278" y="465"/>
                  </a:lnTo>
                  <a:lnTo>
                    <a:pt x="1037" y="1"/>
                  </a:lnTo>
                  <a:close/>
                </a:path>
              </a:pathLst>
            </a:custGeom>
            <a:solidFill>
              <a:srgbClr val="0041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30"/>
            <p:cNvSpPr/>
            <p:nvPr/>
          </p:nvSpPr>
          <p:spPr>
            <a:xfrm>
              <a:off x="6216126" y="2402039"/>
              <a:ext cx="2005656" cy="1923615"/>
            </a:xfrm>
            <a:custGeom>
              <a:avLst/>
              <a:gdLst/>
              <a:ahLst/>
              <a:cxnLst/>
              <a:rect l="l" t="t" r="r" b="b"/>
              <a:pathLst>
                <a:path w="34739" h="33318" extrusionOk="0">
                  <a:moveTo>
                    <a:pt x="23067" y="0"/>
                  </a:moveTo>
                  <a:lnTo>
                    <a:pt x="22915" y="223"/>
                  </a:lnTo>
                  <a:lnTo>
                    <a:pt x="22585" y="634"/>
                  </a:lnTo>
                  <a:lnTo>
                    <a:pt x="22040" y="1214"/>
                  </a:lnTo>
                  <a:lnTo>
                    <a:pt x="21218" y="1866"/>
                  </a:lnTo>
                  <a:lnTo>
                    <a:pt x="20299" y="2393"/>
                  </a:lnTo>
                  <a:lnTo>
                    <a:pt x="19325" y="2786"/>
                  </a:lnTo>
                  <a:lnTo>
                    <a:pt x="18298" y="3045"/>
                  </a:lnTo>
                  <a:lnTo>
                    <a:pt x="17245" y="3143"/>
                  </a:lnTo>
                  <a:lnTo>
                    <a:pt x="16182" y="3090"/>
                  </a:lnTo>
                  <a:lnTo>
                    <a:pt x="15655" y="2992"/>
                  </a:lnTo>
                  <a:lnTo>
                    <a:pt x="15387" y="2938"/>
                  </a:lnTo>
                  <a:lnTo>
                    <a:pt x="14860" y="2777"/>
                  </a:lnTo>
                  <a:lnTo>
                    <a:pt x="14351" y="2581"/>
                  </a:lnTo>
                  <a:lnTo>
                    <a:pt x="13860" y="2340"/>
                  </a:lnTo>
                  <a:lnTo>
                    <a:pt x="13405" y="2054"/>
                  </a:lnTo>
                  <a:lnTo>
                    <a:pt x="12967" y="1723"/>
                  </a:lnTo>
                  <a:lnTo>
                    <a:pt x="12574" y="1357"/>
                  </a:lnTo>
                  <a:lnTo>
                    <a:pt x="12217" y="956"/>
                  </a:lnTo>
                  <a:lnTo>
                    <a:pt x="12056" y="732"/>
                  </a:lnTo>
                  <a:lnTo>
                    <a:pt x="10601" y="1188"/>
                  </a:lnTo>
                  <a:lnTo>
                    <a:pt x="8466" y="1965"/>
                  </a:lnTo>
                  <a:lnTo>
                    <a:pt x="7448" y="2456"/>
                  </a:lnTo>
                  <a:lnTo>
                    <a:pt x="6797" y="2831"/>
                  </a:lnTo>
                  <a:lnTo>
                    <a:pt x="6475" y="3036"/>
                  </a:lnTo>
                  <a:lnTo>
                    <a:pt x="6100" y="3313"/>
                  </a:lnTo>
                  <a:lnTo>
                    <a:pt x="5395" y="3920"/>
                  </a:lnTo>
                  <a:lnTo>
                    <a:pt x="4377" y="4911"/>
                  </a:lnTo>
                  <a:lnTo>
                    <a:pt x="3698" y="5554"/>
                  </a:lnTo>
                  <a:lnTo>
                    <a:pt x="2082" y="7019"/>
                  </a:lnTo>
                  <a:lnTo>
                    <a:pt x="483" y="8510"/>
                  </a:lnTo>
                  <a:lnTo>
                    <a:pt x="242" y="8742"/>
                  </a:lnTo>
                  <a:lnTo>
                    <a:pt x="1" y="8984"/>
                  </a:lnTo>
                  <a:lnTo>
                    <a:pt x="242" y="9448"/>
                  </a:lnTo>
                  <a:lnTo>
                    <a:pt x="778" y="10368"/>
                  </a:lnTo>
                  <a:lnTo>
                    <a:pt x="1367" y="11261"/>
                  </a:lnTo>
                  <a:lnTo>
                    <a:pt x="1992" y="12127"/>
                  </a:lnTo>
                  <a:lnTo>
                    <a:pt x="3001" y="13386"/>
                  </a:lnTo>
                  <a:lnTo>
                    <a:pt x="4439" y="14993"/>
                  </a:lnTo>
                  <a:lnTo>
                    <a:pt x="5189" y="15770"/>
                  </a:lnTo>
                  <a:lnTo>
                    <a:pt x="6082" y="14690"/>
                  </a:lnTo>
                  <a:lnTo>
                    <a:pt x="6886" y="13645"/>
                  </a:lnTo>
                  <a:lnTo>
                    <a:pt x="6886" y="13645"/>
                  </a:lnTo>
                  <a:lnTo>
                    <a:pt x="6823" y="13779"/>
                  </a:lnTo>
                  <a:lnTo>
                    <a:pt x="6779" y="14208"/>
                  </a:lnTo>
                  <a:lnTo>
                    <a:pt x="6770" y="14368"/>
                  </a:lnTo>
                  <a:lnTo>
                    <a:pt x="6689" y="14779"/>
                  </a:lnTo>
                  <a:lnTo>
                    <a:pt x="6618" y="15190"/>
                  </a:lnTo>
                  <a:lnTo>
                    <a:pt x="6493" y="15940"/>
                  </a:lnTo>
                  <a:lnTo>
                    <a:pt x="6341" y="16690"/>
                  </a:lnTo>
                  <a:lnTo>
                    <a:pt x="6038" y="18056"/>
                  </a:lnTo>
                  <a:lnTo>
                    <a:pt x="5359" y="20753"/>
                  </a:lnTo>
                  <a:lnTo>
                    <a:pt x="4618" y="23441"/>
                  </a:lnTo>
                  <a:lnTo>
                    <a:pt x="3894" y="26138"/>
                  </a:lnTo>
                  <a:lnTo>
                    <a:pt x="3564" y="27486"/>
                  </a:lnTo>
                  <a:lnTo>
                    <a:pt x="3332" y="28504"/>
                  </a:lnTo>
                  <a:lnTo>
                    <a:pt x="3117" y="29531"/>
                  </a:lnTo>
                  <a:lnTo>
                    <a:pt x="3939" y="29960"/>
                  </a:lnTo>
                  <a:lnTo>
                    <a:pt x="5591" y="30737"/>
                  </a:lnTo>
                  <a:lnTo>
                    <a:pt x="7234" y="31416"/>
                  </a:lnTo>
                  <a:lnTo>
                    <a:pt x="8877" y="31987"/>
                  </a:lnTo>
                  <a:lnTo>
                    <a:pt x="10511" y="32460"/>
                  </a:lnTo>
                  <a:lnTo>
                    <a:pt x="12155" y="32826"/>
                  </a:lnTo>
                  <a:lnTo>
                    <a:pt x="13789" y="33094"/>
                  </a:lnTo>
                  <a:lnTo>
                    <a:pt x="15423" y="33255"/>
                  </a:lnTo>
                  <a:lnTo>
                    <a:pt x="17057" y="33318"/>
                  </a:lnTo>
                  <a:lnTo>
                    <a:pt x="18682" y="33273"/>
                  </a:lnTo>
                  <a:lnTo>
                    <a:pt x="20317" y="33121"/>
                  </a:lnTo>
                  <a:lnTo>
                    <a:pt x="21942" y="32871"/>
                  </a:lnTo>
                  <a:lnTo>
                    <a:pt x="23567" y="32505"/>
                  </a:lnTo>
                  <a:lnTo>
                    <a:pt x="25183" y="32041"/>
                  </a:lnTo>
                  <a:lnTo>
                    <a:pt x="26809" y="31478"/>
                  </a:lnTo>
                  <a:lnTo>
                    <a:pt x="28425" y="30799"/>
                  </a:lnTo>
                  <a:lnTo>
                    <a:pt x="29229" y="30415"/>
                  </a:lnTo>
                  <a:lnTo>
                    <a:pt x="29273" y="30389"/>
                  </a:lnTo>
                  <a:lnTo>
                    <a:pt x="29327" y="30228"/>
                  </a:lnTo>
                  <a:lnTo>
                    <a:pt x="29372" y="29808"/>
                  </a:lnTo>
                  <a:lnTo>
                    <a:pt x="29336" y="28478"/>
                  </a:lnTo>
                  <a:lnTo>
                    <a:pt x="29014" y="25066"/>
                  </a:lnTo>
                  <a:lnTo>
                    <a:pt x="28889" y="23923"/>
                  </a:lnTo>
                  <a:lnTo>
                    <a:pt x="28800" y="22798"/>
                  </a:lnTo>
                  <a:lnTo>
                    <a:pt x="28532" y="20575"/>
                  </a:lnTo>
                  <a:lnTo>
                    <a:pt x="28220" y="18351"/>
                  </a:lnTo>
                  <a:lnTo>
                    <a:pt x="27943" y="16119"/>
                  </a:lnTo>
                  <a:lnTo>
                    <a:pt x="27845" y="14993"/>
                  </a:lnTo>
                  <a:lnTo>
                    <a:pt x="27862" y="15056"/>
                  </a:lnTo>
                  <a:lnTo>
                    <a:pt x="27961" y="15226"/>
                  </a:lnTo>
                  <a:lnTo>
                    <a:pt x="28220" y="15538"/>
                  </a:lnTo>
                  <a:lnTo>
                    <a:pt x="29014" y="16288"/>
                  </a:lnTo>
                  <a:lnTo>
                    <a:pt x="29488" y="16717"/>
                  </a:lnTo>
                  <a:lnTo>
                    <a:pt x="29916" y="16315"/>
                  </a:lnTo>
                  <a:lnTo>
                    <a:pt x="30702" y="15467"/>
                  </a:lnTo>
                  <a:lnTo>
                    <a:pt x="31417" y="14547"/>
                  </a:lnTo>
                  <a:lnTo>
                    <a:pt x="32086" y="13582"/>
                  </a:lnTo>
                  <a:lnTo>
                    <a:pt x="33006" y="12073"/>
                  </a:lnTo>
                  <a:lnTo>
                    <a:pt x="34167" y="9984"/>
                  </a:lnTo>
                  <a:lnTo>
                    <a:pt x="34738" y="8939"/>
                  </a:lnTo>
                  <a:lnTo>
                    <a:pt x="34104" y="8028"/>
                  </a:lnTo>
                  <a:lnTo>
                    <a:pt x="32792" y="6215"/>
                  </a:lnTo>
                  <a:lnTo>
                    <a:pt x="32113" y="5322"/>
                  </a:lnTo>
                  <a:lnTo>
                    <a:pt x="31961" y="5126"/>
                  </a:lnTo>
                  <a:lnTo>
                    <a:pt x="31640" y="4742"/>
                  </a:lnTo>
                  <a:lnTo>
                    <a:pt x="31461" y="4572"/>
                  </a:lnTo>
                  <a:lnTo>
                    <a:pt x="31274" y="4402"/>
                  </a:lnTo>
                  <a:lnTo>
                    <a:pt x="30854" y="4126"/>
                  </a:lnTo>
                  <a:lnTo>
                    <a:pt x="30631" y="3992"/>
                  </a:lnTo>
                  <a:lnTo>
                    <a:pt x="29523" y="3340"/>
                  </a:lnTo>
                  <a:lnTo>
                    <a:pt x="27237" y="2161"/>
                  </a:lnTo>
                  <a:lnTo>
                    <a:pt x="26059" y="1634"/>
                  </a:lnTo>
                  <a:lnTo>
                    <a:pt x="25291" y="1277"/>
                  </a:lnTo>
                  <a:lnTo>
                    <a:pt x="23790" y="455"/>
                  </a:lnTo>
                  <a:lnTo>
                    <a:pt x="23067" y="0"/>
                  </a:lnTo>
                  <a:close/>
                </a:path>
              </a:pathLst>
            </a:custGeom>
            <a:solidFill>
              <a:srgbClr val="0064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30"/>
            <p:cNvSpPr/>
            <p:nvPr/>
          </p:nvSpPr>
          <p:spPr>
            <a:xfrm>
              <a:off x="7918576" y="2918081"/>
              <a:ext cx="383649" cy="534742"/>
            </a:xfrm>
            <a:custGeom>
              <a:avLst/>
              <a:gdLst/>
              <a:ahLst/>
              <a:cxnLst/>
              <a:rect l="l" t="t" r="r" b="b"/>
              <a:pathLst>
                <a:path w="6645" h="9262" extrusionOk="0">
                  <a:moveTo>
                    <a:pt x="5251" y="1"/>
                  </a:moveTo>
                  <a:lnTo>
                    <a:pt x="4680" y="1046"/>
                  </a:lnTo>
                  <a:lnTo>
                    <a:pt x="3519" y="3135"/>
                  </a:lnTo>
                  <a:lnTo>
                    <a:pt x="2599" y="4644"/>
                  </a:lnTo>
                  <a:lnTo>
                    <a:pt x="1930" y="5609"/>
                  </a:lnTo>
                  <a:lnTo>
                    <a:pt x="1215" y="6520"/>
                  </a:lnTo>
                  <a:lnTo>
                    <a:pt x="429" y="7377"/>
                  </a:lnTo>
                  <a:lnTo>
                    <a:pt x="1" y="7779"/>
                  </a:lnTo>
                  <a:lnTo>
                    <a:pt x="179" y="7940"/>
                  </a:lnTo>
                  <a:lnTo>
                    <a:pt x="277" y="8047"/>
                  </a:lnTo>
                  <a:lnTo>
                    <a:pt x="786" y="8654"/>
                  </a:lnTo>
                  <a:lnTo>
                    <a:pt x="1295" y="9261"/>
                  </a:lnTo>
                  <a:lnTo>
                    <a:pt x="1688" y="8859"/>
                  </a:lnTo>
                  <a:lnTo>
                    <a:pt x="2465" y="8038"/>
                  </a:lnTo>
                  <a:lnTo>
                    <a:pt x="3198" y="7181"/>
                  </a:lnTo>
                  <a:lnTo>
                    <a:pt x="3912" y="6296"/>
                  </a:lnTo>
                  <a:lnTo>
                    <a:pt x="4582" y="5386"/>
                  </a:lnTo>
                  <a:lnTo>
                    <a:pt x="5216" y="4448"/>
                  </a:lnTo>
                  <a:lnTo>
                    <a:pt x="5814" y="3492"/>
                  </a:lnTo>
                  <a:lnTo>
                    <a:pt x="6377" y="2510"/>
                  </a:lnTo>
                  <a:lnTo>
                    <a:pt x="6645" y="2010"/>
                  </a:lnTo>
                  <a:lnTo>
                    <a:pt x="5948" y="1001"/>
                  </a:lnTo>
                  <a:lnTo>
                    <a:pt x="5251" y="1"/>
                  </a:lnTo>
                  <a:close/>
                </a:path>
              </a:pathLst>
            </a:custGeom>
            <a:solidFill>
              <a:srgbClr val="0041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30"/>
            <p:cNvSpPr/>
            <p:nvPr/>
          </p:nvSpPr>
          <p:spPr>
            <a:xfrm>
              <a:off x="5811400" y="1678148"/>
              <a:ext cx="1031205" cy="2157211"/>
            </a:xfrm>
            <a:custGeom>
              <a:avLst/>
              <a:gdLst/>
              <a:ahLst/>
              <a:cxnLst/>
              <a:rect l="l" t="t" r="r" b="b"/>
              <a:pathLst>
                <a:path w="17861" h="37364" extrusionOk="0">
                  <a:moveTo>
                    <a:pt x="12708" y="0"/>
                  </a:moveTo>
                  <a:lnTo>
                    <a:pt x="12619" y="18"/>
                  </a:lnTo>
                  <a:lnTo>
                    <a:pt x="12530" y="45"/>
                  </a:lnTo>
                  <a:lnTo>
                    <a:pt x="12369" y="170"/>
                  </a:lnTo>
                  <a:lnTo>
                    <a:pt x="12306" y="241"/>
                  </a:lnTo>
                  <a:lnTo>
                    <a:pt x="12146" y="438"/>
                  </a:lnTo>
                  <a:lnTo>
                    <a:pt x="11904" y="876"/>
                  </a:lnTo>
                  <a:lnTo>
                    <a:pt x="11663" y="1599"/>
                  </a:lnTo>
                  <a:lnTo>
                    <a:pt x="11547" y="2099"/>
                  </a:lnTo>
                  <a:lnTo>
                    <a:pt x="11262" y="3456"/>
                  </a:lnTo>
                  <a:lnTo>
                    <a:pt x="10806" y="6216"/>
                  </a:lnTo>
                  <a:lnTo>
                    <a:pt x="10351" y="8975"/>
                  </a:lnTo>
                  <a:lnTo>
                    <a:pt x="9904" y="11020"/>
                  </a:lnTo>
                  <a:lnTo>
                    <a:pt x="9538" y="12359"/>
                  </a:lnTo>
                  <a:lnTo>
                    <a:pt x="9315" y="13020"/>
                  </a:lnTo>
                  <a:lnTo>
                    <a:pt x="9074" y="13672"/>
                  </a:lnTo>
                  <a:lnTo>
                    <a:pt x="8806" y="14315"/>
                  </a:lnTo>
                  <a:lnTo>
                    <a:pt x="8565" y="14824"/>
                  </a:lnTo>
                  <a:lnTo>
                    <a:pt x="8047" y="15824"/>
                  </a:lnTo>
                  <a:lnTo>
                    <a:pt x="7181" y="17271"/>
                  </a:lnTo>
                  <a:lnTo>
                    <a:pt x="5270" y="20057"/>
                  </a:lnTo>
                  <a:lnTo>
                    <a:pt x="4028" y="21932"/>
                  </a:lnTo>
                  <a:lnTo>
                    <a:pt x="3403" y="22932"/>
                  </a:lnTo>
                  <a:lnTo>
                    <a:pt x="2546" y="24442"/>
                  </a:lnTo>
                  <a:lnTo>
                    <a:pt x="2019" y="25469"/>
                  </a:lnTo>
                  <a:lnTo>
                    <a:pt x="1528" y="26504"/>
                  </a:lnTo>
                  <a:lnTo>
                    <a:pt x="1090" y="27576"/>
                  </a:lnTo>
                  <a:lnTo>
                    <a:pt x="706" y="28665"/>
                  </a:lnTo>
                  <a:lnTo>
                    <a:pt x="367" y="29800"/>
                  </a:lnTo>
                  <a:lnTo>
                    <a:pt x="224" y="30380"/>
                  </a:lnTo>
                  <a:lnTo>
                    <a:pt x="144" y="30755"/>
                  </a:lnTo>
                  <a:lnTo>
                    <a:pt x="28" y="31550"/>
                  </a:lnTo>
                  <a:lnTo>
                    <a:pt x="1" y="32389"/>
                  </a:lnTo>
                  <a:lnTo>
                    <a:pt x="45" y="33238"/>
                  </a:lnTo>
                  <a:lnTo>
                    <a:pt x="188" y="34086"/>
                  </a:lnTo>
                  <a:lnTo>
                    <a:pt x="421" y="34899"/>
                  </a:lnTo>
                  <a:lnTo>
                    <a:pt x="751" y="35649"/>
                  </a:lnTo>
                  <a:lnTo>
                    <a:pt x="1189" y="36318"/>
                  </a:lnTo>
                  <a:lnTo>
                    <a:pt x="1456" y="36613"/>
                  </a:lnTo>
                  <a:lnTo>
                    <a:pt x="1644" y="36801"/>
                  </a:lnTo>
                  <a:lnTo>
                    <a:pt x="2037" y="37077"/>
                  </a:lnTo>
                  <a:lnTo>
                    <a:pt x="2439" y="37265"/>
                  </a:lnTo>
                  <a:lnTo>
                    <a:pt x="2841" y="37354"/>
                  </a:lnTo>
                  <a:lnTo>
                    <a:pt x="3251" y="37363"/>
                  </a:lnTo>
                  <a:lnTo>
                    <a:pt x="3662" y="37301"/>
                  </a:lnTo>
                  <a:lnTo>
                    <a:pt x="4064" y="37167"/>
                  </a:lnTo>
                  <a:lnTo>
                    <a:pt x="4457" y="36979"/>
                  </a:lnTo>
                  <a:lnTo>
                    <a:pt x="5037" y="36604"/>
                  </a:lnTo>
                  <a:lnTo>
                    <a:pt x="5734" y="35979"/>
                  </a:lnTo>
                  <a:lnTo>
                    <a:pt x="6341" y="35274"/>
                  </a:lnTo>
                  <a:lnTo>
                    <a:pt x="6823" y="34550"/>
                  </a:lnTo>
                  <a:lnTo>
                    <a:pt x="7002" y="34202"/>
                  </a:lnTo>
                  <a:lnTo>
                    <a:pt x="7234" y="33693"/>
                  </a:lnTo>
                  <a:lnTo>
                    <a:pt x="7600" y="32657"/>
                  </a:lnTo>
                  <a:lnTo>
                    <a:pt x="8020" y="31068"/>
                  </a:lnTo>
                  <a:lnTo>
                    <a:pt x="8297" y="30005"/>
                  </a:lnTo>
                  <a:lnTo>
                    <a:pt x="8636" y="28728"/>
                  </a:lnTo>
                  <a:lnTo>
                    <a:pt x="9270" y="26165"/>
                  </a:lnTo>
                  <a:lnTo>
                    <a:pt x="9565" y="24879"/>
                  </a:lnTo>
                  <a:lnTo>
                    <a:pt x="9788" y="23817"/>
                  </a:lnTo>
                  <a:lnTo>
                    <a:pt x="10190" y="21655"/>
                  </a:lnTo>
                  <a:lnTo>
                    <a:pt x="10431" y="20593"/>
                  </a:lnTo>
                  <a:lnTo>
                    <a:pt x="10565" y="20084"/>
                  </a:lnTo>
                  <a:lnTo>
                    <a:pt x="10878" y="19057"/>
                  </a:lnTo>
                  <a:lnTo>
                    <a:pt x="11404" y="17539"/>
                  </a:lnTo>
                  <a:lnTo>
                    <a:pt x="11753" y="16539"/>
                  </a:lnTo>
                  <a:lnTo>
                    <a:pt x="11815" y="16342"/>
                  </a:lnTo>
                  <a:lnTo>
                    <a:pt x="11958" y="16074"/>
                  </a:lnTo>
                  <a:lnTo>
                    <a:pt x="12083" y="15922"/>
                  </a:lnTo>
                  <a:lnTo>
                    <a:pt x="12163" y="15860"/>
                  </a:lnTo>
                  <a:lnTo>
                    <a:pt x="12422" y="15735"/>
                  </a:lnTo>
                  <a:lnTo>
                    <a:pt x="12708" y="15663"/>
                  </a:lnTo>
                  <a:lnTo>
                    <a:pt x="12887" y="15583"/>
                  </a:lnTo>
                  <a:lnTo>
                    <a:pt x="13208" y="15342"/>
                  </a:lnTo>
                  <a:lnTo>
                    <a:pt x="13637" y="14878"/>
                  </a:lnTo>
                  <a:lnTo>
                    <a:pt x="13869" y="14556"/>
                  </a:lnTo>
                  <a:lnTo>
                    <a:pt x="14092" y="14235"/>
                  </a:lnTo>
                  <a:lnTo>
                    <a:pt x="14476" y="13520"/>
                  </a:lnTo>
                  <a:lnTo>
                    <a:pt x="14950" y="12386"/>
                  </a:lnTo>
                  <a:lnTo>
                    <a:pt x="15209" y="11636"/>
                  </a:lnTo>
                  <a:lnTo>
                    <a:pt x="15253" y="11520"/>
                  </a:lnTo>
                  <a:lnTo>
                    <a:pt x="15334" y="11431"/>
                  </a:lnTo>
                  <a:lnTo>
                    <a:pt x="15405" y="11404"/>
                  </a:lnTo>
                  <a:lnTo>
                    <a:pt x="15557" y="11404"/>
                  </a:lnTo>
                  <a:lnTo>
                    <a:pt x="15637" y="11422"/>
                  </a:lnTo>
                  <a:lnTo>
                    <a:pt x="15852" y="11466"/>
                  </a:lnTo>
                  <a:lnTo>
                    <a:pt x="16298" y="11520"/>
                  </a:lnTo>
                  <a:lnTo>
                    <a:pt x="16736" y="11511"/>
                  </a:lnTo>
                  <a:lnTo>
                    <a:pt x="17155" y="11404"/>
                  </a:lnTo>
                  <a:lnTo>
                    <a:pt x="17343" y="11306"/>
                  </a:lnTo>
                  <a:lnTo>
                    <a:pt x="17441" y="11243"/>
                  </a:lnTo>
                  <a:lnTo>
                    <a:pt x="17602" y="11091"/>
                  </a:lnTo>
                  <a:lnTo>
                    <a:pt x="17727" y="10913"/>
                  </a:lnTo>
                  <a:lnTo>
                    <a:pt x="17816" y="10707"/>
                  </a:lnTo>
                  <a:lnTo>
                    <a:pt x="17861" y="10493"/>
                  </a:lnTo>
                  <a:lnTo>
                    <a:pt x="17861" y="10279"/>
                  </a:lnTo>
                  <a:lnTo>
                    <a:pt x="17816" y="10082"/>
                  </a:lnTo>
                  <a:lnTo>
                    <a:pt x="17709" y="9904"/>
                  </a:lnTo>
                  <a:lnTo>
                    <a:pt x="17638" y="9832"/>
                  </a:lnTo>
                  <a:lnTo>
                    <a:pt x="17539" y="9752"/>
                  </a:lnTo>
                  <a:lnTo>
                    <a:pt x="17325" y="9654"/>
                  </a:lnTo>
                  <a:lnTo>
                    <a:pt x="16968" y="9591"/>
                  </a:lnTo>
                  <a:lnTo>
                    <a:pt x="16718" y="9582"/>
                  </a:lnTo>
                  <a:lnTo>
                    <a:pt x="15709" y="9555"/>
                  </a:lnTo>
                  <a:lnTo>
                    <a:pt x="14700" y="9555"/>
                  </a:lnTo>
                  <a:lnTo>
                    <a:pt x="15253" y="9493"/>
                  </a:lnTo>
                  <a:lnTo>
                    <a:pt x="16289" y="9270"/>
                  </a:lnTo>
                  <a:lnTo>
                    <a:pt x="16736" y="9073"/>
                  </a:lnTo>
                  <a:lnTo>
                    <a:pt x="16968" y="8904"/>
                  </a:lnTo>
                  <a:lnTo>
                    <a:pt x="17048" y="8805"/>
                  </a:lnTo>
                  <a:lnTo>
                    <a:pt x="17155" y="8662"/>
                  </a:lnTo>
                  <a:lnTo>
                    <a:pt x="17254" y="8395"/>
                  </a:lnTo>
                  <a:lnTo>
                    <a:pt x="17254" y="8144"/>
                  </a:lnTo>
                  <a:lnTo>
                    <a:pt x="17155" y="7930"/>
                  </a:lnTo>
                  <a:lnTo>
                    <a:pt x="16986" y="7752"/>
                  </a:lnTo>
                  <a:lnTo>
                    <a:pt x="16771" y="7600"/>
                  </a:lnTo>
                  <a:lnTo>
                    <a:pt x="16378" y="7439"/>
                  </a:lnTo>
                  <a:lnTo>
                    <a:pt x="16111" y="7394"/>
                  </a:lnTo>
                  <a:lnTo>
                    <a:pt x="15655" y="7350"/>
                  </a:lnTo>
                  <a:lnTo>
                    <a:pt x="14735" y="7368"/>
                  </a:lnTo>
                  <a:lnTo>
                    <a:pt x="14280" y="7430"/>
                  </a:lnTo>
                  <a:lnTo>
                    <a:pt x="14914" y="6367"/>
                  </a:lnTo>
                  <a:lnTo>
                    <a:pt x="15860" y="4733"/>
                  </a:lnTo>
                  <a:lnTo>
                    <a:pt x="16441" y="3635"/>
                  </a:lnTo>
                  <a:lnTo>
                    <a:pt x="16700" y="3081"/>
                  </a:lnTo>
                  <a:lnTo>
                    <a:pt x="16789" y="2885"/>
                  </a:lnTo>
                  <a:lnTo>
                    <a:pt x="16914" y="2474"/>
                  </a:lnTo>
                  <a:lnTo>
                    <a:pt x="16923" y="2260"/>
                  </a:lnTo>
                  <a:lnTo>
                    <a:pt x="16914" y="2152"/>
                  </a:lnTo>
                  <a:lnTo>
                    <a:pt x="16852" y="1947"/>
                  </a:lnTo>
                  <a:lnTo>
                    <a:pt x="16727" y="1768"/>
                  </a:lnTo>
                  <a:lnTo>
                    <a:pt x="16566" y="1643"/>
                  </a:lnTo>
                  <a:lnTo>
                    <a:pt x="16459" y="1617"/>
                  </a:lnTo>
                  <a:lnTo>
                    <a:pt x="16334" y="1599"/>
                  </a:lnTo>
                  <a:lnTo>
                    <a:pt x="16084" y="1670"/>
                  </a:lnTo>
                  <a:lnTo>
                    <a:pt x="15762" y="1920"/>
                  </a:lnTo>
                  <a:lnTo>
                    <a:pt x="15593" y="2135"/>
                  </a:lnTo>
                  <a:lnTo>
                    <a:pt x="15155" y="2715"/>
                  </a:lnTo>
                  <a:lnTo>
                    <a:pt x="14316" y="3894"/>
                  </a:lnTo>
                  <a:lnTo>
                    <a:pt x="13530" y="5108"/>
                  </a:lnTo>
                  <a:lnTo>
                    <a:pt x="12780" y="6350"/>
                  </a:lnTo>
                  <a:lnTo>
                    <a:pt x="12431" y="6984"/>
                  </a:lnTo>
                  <a:lnTo>
                    <a:pt x="12431" y="6984"/>
                  </a:lnTo>
                  <a:lnTo>
                    <a:pt x="12672" y="5501"/>
                  </a:lnTo>
                  <a:lnTo>
                    <a:pt x="13065" y="2528"/>
                  </a:lnTo>
                  <a:lnTo>
                    <a:pt x="13208" y="1036"/>
                  </a:lnTo>
                  <a:lnTo>
                    <a:pt x="13217" y="858"/>
                  </a:lnTo>
                  <a:lnTo>
                    <a:pt x="13164" y="483"/>
                  </a:lnTo>
                  <a:lnTo>
                    <a:pt x="13021" y="170"/>
                  </a:lnTo>
                  <a:lnTo>
                    <a:pt x="12851" y="27"/>
                  </a:lnTo>
                  <a:lnTo>
                    <a:pt x="1270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30"/>
            <p:cNvSpPr/>
            <p:nvPr/>
          </p:nvSpPr>
          <p:spPr>
            <a:xfrm>
              <a:off x="6041361" y="1792061"/>
              <a:ext cx="442943" cy="141855"/>
            </a:xfrm>
            <a:custGeom>
              <a:avLst/>
              <a:gdLst/>
              <a:ahLst/>
              <a:cxnLst/>
              <a:rect l="l" t="t" r="r" b="b"/>
              <a:pathLst>
                <a:path w="7672" h="2457" extrusionOk="0">
                  <a:moveTo>
                    <a:pt x="206" y="1"/>
                  </a:moveTo>
                  <a:lnTo>
                    <a:pt x="1" y="1081"/>
                  </a:lnTo>
                  <a:lnTo>
                    <a:pt x="7475" y="2457"/>
                  </a:lnTo>
                  <a:lnTo>
                    <a:pt x="7671" y="1376"/>
                  </a:lnTo>
                  <a:lnTo>
                    <a:pt x="206" y="1"/>
                  </a:lnTo>
                  <a:close/>
                </a:path>
              </a:pathLst>
            </a:custGeom>
            <a:solidFill>
              <a:srgbClr val="EAE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30"/>
            <p:cNvSpPr/>
            <p:nvPr/>
          </p:nvSpPr>
          <p:spPr>
            <a:xfrm>
              <a:off x="6472876" y="1871505"/>
              <a:ext cx="167143" cy="86660"/>
            </a:xfrm>
            <a:custGeom>
              <a:avLst/>
              <a:gdLst/>
              <a:ahLst/>
              <a:cxnLst/>
              <a:rect l="l" t="t" r="r" b="b"/>
              <a:pathLst>
                <a:path w="2895" h="1501" extrusionOk="0">
                  <a:moveTo>
                    <a:pt x="197" y="0"/>
                  </a:moveTo>
                  <a:lnTo>
                    <a:pt x="1" y="1081"/>
                  </a:lnTo>
                  <a:lnTo>
                    <a:pt x="1332" y="1331"/>
                  </a:lnTo>
                  <a:lnTo>
                    <a:pt x="2242" y="1500"/>
                  </a:lnTo>
                  <a:lnTo>
                    <a:pt x="2564" y="991"/>
                  </a:lnTo>
                  <a:lnTo>
                    <a:pt x="2894" y="491"/>
                  </a:lnTo>
                  <a:lnTo>
                    <a:pt x="1474" y="232"/>
                  </a:lnTo>
                  <a:lnTo>
                    <a:pt x="197" y="0"/>
                  </a:lnTo>
                  <a:close/>
                </a:path>
              </a:pathLst>
            </a:custGeom>
            <a:solidFill>
              <a:srgbClr val="E4611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30"/>
            <p:cNvSpPr/>
            <p:nvPr/>
          </p:nvSpPr>
          <p:spPr>
            <a:xfrm>
              <a:off x="6712652" y="1061011"/>
              <a:ext cx="837850" cy="988885"/>
            </a:xfrm>
            <a:custGeom>
              <a:avLst/>
              <a:gdLst/>
              <a:ahLst/>
              <a:cxnLst/>
              <a:rect l="l" t="t" r="r" b="b"/>
              <a:pathLst>
                <a:path w="14512" h="17128" extrusionOk="0">
                  <a:moveTo>
                    <a:pt x="6734" y="0"/>
                  </a:moveTo>
                  <a:lnTo>
                    <a:pt x="5644" y="54"/>
                  </a:lnTo>
                  <a:lnTo>
                    <a:pt x="5108" y="134"/>
                  </a:lnTo>
                  <a:lnTo>
                    <a:pt x="4573" y="232"/>
                  </a:lnTo>
                  <a:lnTo>
                    <a:pt x="3537" y="545"/>
                  </a:lnTo>
                  <a:lnTo>
                    <a:pt x="2545" y="1000"/>
                  </a:lnTo>
                  <a:lnTo>
                    <a:pt x="1867" y="1438"/>
                  </a:lnTo>
                  <a:lnTo>
                    <a:pt x="1438" y="1777"/>
                  </a:lnTo>
                  <a:lnTo>
                    <a:pt x="1233" y="1956"/>
                  </a:lnTo>
                  <a:lnTo>
                    <a:pt x="992" y="2188"/>
                  </a:lnTo>
                  <a:lnTo>
                    <a:pt x="572" y="2706"/>
                  </a:lnTo>
                  <a:lnTo>
                    <a:pt x="242" y="3278"/>
                  </a:lnTo>
                  <a:lnTo>
                    <a:pt x="81" y="3742"/>
                  </a:lnTo>
                  <a:lnTo>
                    <a:pt x="18" y="4063"/>
                  </a:lnTo>
                  <a:lnTo>
                    <a:pt x="9" y="4233"/>
                  </a:lnTo>
                  <a:lnTo>
                    <a:pt x="0" y="4528"/>
                  </a:lnTo>
                  <a:lnTo>
                    <a:pt x="134" y="5117"/>
                  </a:lnTo>
                  <a:lnTo>
                    <a:pt x="402" y="5653"/>
                  </a:lnTo>
                  <a:lnTo>
                    <a:pt x="795" y="6108"/>
                  </a:lnTo>
                  <a:lnTo>
                    <a:pt x="1036" y="6287"/>
                  </a:lnTo>
                  <a:lnTo>
                    <a:pt x="1224" y="6403"/>
                  </a:lnTo>
                  <a:lnTo>
                    <a:pt x="1670" y="6573"/>
                  </a:lnTo>
                  <a:lnTo>
                    <a:pt x="2161" y="6680"/>
                  </a:lnTo>
                  <a:lnTo>
                    <a:pt x="2644" y="6724"/>
                  </a:lnTo>
                  <a:lnTo>
                    <a:pt x="2867" y="6716"/>
                  </a:lnTo>
                  <a:lnTo>
                    <a:pt x="3188" y="6680"/>
                  </a:lnTo>
                  <a:lnTo>
                    <a:pt x="3831" y="6501"/>
                  </a:lnTo>
                  <a:lnTo>
                    <a:pt x="4144" y="6394"/>
                  </a:lnTo>
                  <a:lnTo>
                    <a:pt x="4465" y="6305"/>
                  </a:lnTo>
                  <a:lnTo>
                    <a:pt x="5117" y="6180"/>
                  </a:lnTo>
                  <a:lnTo>
                    <a:pt x="5778" y="6135"/>
                  </a:lnTo>
                  <a:lnTo>
                    <a:pt x="6430" y="6189"/>
                  </a:lnTo>
                  <a:lnTo>
                    <a:pt x="6751" y="6251"/>
                  </a:lnTo>
                  <a:lnTo>
                    <a:pt x="6939" y="6296"/>
                  </a:lnTo>
                  <a:lnTo>
                    <a:pt x="7207" y="6412"/>
                  </a:lnTo>
                  <a:lnTo>
                    <a:pt x="7359" y="6519"/>
                  </a:lnTo>
                  <a:lnTo>
                    <a:pt x="7421" y="6591"/>
                  </a:lnTo>
                  <a:lnTo>
                    <a:pt x="7502" y="6716"/>
                  </a:lnTo>
                  <a:lnTo>
                    <a:pt x="7600" y="7001"/>
                  </a:lnTo>
                  <a:lnTo>
                    <a:pt x="7636" y="7153"/>
                  </a:lnTo>
                  <a:lnTo>
                    <a:pt x="7698" y="7510"/>
                  </a:lnTo>
                  <a:lnTo>
                    <a:pt x="7796" y="8225"/>
                  </a:lnTo>
                  <a:lnTo>
                    <a:pt x="7841" y="8948"/>
                  </a:lnTo>
                  <a:lnTo>
                    <a:pt x="7841" y="9671"/>
                  </a:lnTo>
                  <a:lnTo>
                    <a:pt x="7823" y="10037"/>
                  </a:lnTo>
                  <a:lnTo>
                    <a:pt x="7796" y="10350"/>
                  </a:lnTo>
                  <a:lnTo>
                    <a:pt x="7761" y="10984"/>
                  </a:lnTo>
                  <a:lnTo>
                    <a:pt x="7805" y="11609"/>
                  </a:lnTo>
                  <a:lnTo>
                    <a:pt x="7939" y="12038"/>
                  </a:lnTo>
                  <a:lnTo>
                    <a:pt x="8082" y="12297"/>
                  </a:lnTo>
                  <a:lnTo>
                    <a:pt x="8180" y="12422"/>
                  </a:lnTo>
                  <a:lnTo>
                    <a:pt x="8305" y="12556"/>
                  </a:lnTo>
                  <a:lnTo>
                    <a:pt x="8600" y="12770"/>
                  </a:lnTo>
                  <a:lnTo>
                    <a:pt x="9109" y="13020"/>
                  </a:lnTo>
                  <a:lnTo>
                    <a:pt x="9814" y="13297"/>
                  </a:lnTo>
                  <a:lnTo>
                    <a:pt x="10288" y="13574"/>
                  </a:lnTo>
                  <a:lnTo>
                    <a:pt x="10547" y="13815"/>
                  </a:lnTo>
                  <a:lnTo>
                    <a:pt x="10645" y="13967"/>
                  </a:lnTo>
                  <a:lnTo>
                    <a:pt x="10725" y="14110"/>
                  </a:lnTo>
                  <a:lnTo>
                    <a:pt x="10824" y="14413"/>
                  </a:lnTo>
                  <a:lnTo>
                    <a:pt x="10859" y="14726"/>
                  </a:lnTo>
                  <a:lnTo>
                    <a:pt x="10841" y="15056"/>
                  </a:lnTo>
                  <a:lnTo>
                    <a:pt x="10815" y="15217"/>
                  </a:lnTo>
                  <a:lnTo>
                    <a:pt x="10734" y="15637"/>
                  </a:lnTo>
                  <a:lnTo>
                    <a:pt x="10699" y="16065"/>
                  </a:lnTo>
                  <a:lnTo>
                    <a:pt x="10716" y="16262"/>
                  </a:lnTo>
                  <a:lnTo>
                    <a:pt x="10868" y="16610"/>
                  </a:lnTo>
                  <a:lnTo>
                    <a:pt x="10993" y="16771"/>
                  </a:lnTo>
                  <a:lnTo>
                    <a:pt x="11083" y="16869"/>
                  </a:lnTo>
                  <a:lnTo>
                    <a:pt x="11288" y="17012"/>
                  </a:lnTo>
                  <a:lnTo>
                    <a:pt x="11529" y="17092"/>
                  </a:lnTo>
                  <a:lnTo>
                    <a:pt x="11779" y="17128"/>
                  </a:lnTo>
                  <a:lnTo>
                    <a:pt x="12047" y="17110"/>
                  </a:lnTo>
                  <a:lnTo>
                    <a:pt x="12306" y="17047"/>
                  </a:lnTo>
                  <a:lnTo>
                    <a:pt x="12547" y="16949"/>
                  </a:lnTo>
                  <a:lnTo>
                    <a:pt x="12779" y="16797"/>
                  </a:lnTo>
                  <a:lnTo>
                    <a:pt x="12877" y="16717"/>
                  </a:lnTo>
                  <a:lnTo>
                    <a:pt x="13056" y="16521"/>
                  </a:lnTo>
                  <a:lnTo>
                    <a:pt x="13333" y="16092"/>
                  </a:lnTo>
                  <a:lnTo>
                    <a:pt x="13538" y="15601"/>
                  </a:lnTo>
                  <a:lnTo>
                    <a:pt x="13690" y="15092"/>
                  </a:lnTo>
                  <a:lnTo>
                    <a:pt x="13753" y="14833"/>
                  </a:lnTo>
                  <a:lnTo>
                    <a:pt x="13895" y="14199"/>
                  </a:lnTo>
                  <a:lnTo>
                    <a:pt x="14146" y="12913"/>
                  </a:lnTo>
                  <a:lnTo>
                    <a:pt x="14342" y="11618"/>
                  </a:lnTo>
                  <a:lnTo>
                    <a:pt x="14467" y="10323"/>
                  </a:lnTo>
                  <a:lnTo>
                    <a:pt x="14512" y="9019"/>
                  </a:lnTo>
                  <a:lnTo>
                    <a:pt x="14485" y="7725"/>
                  </a:lnTo>
                  <a:lnTo>
                    <a:pt x="14360" y="6439"/>
                  </a:lnTo>
                  <a:lnTo>
                    <a:pt x="14137" y="5162"/>
                  </a:lnTo>
                  <a:lnTo>
                    <a:pt x="13976" y="4528"/>
                  </a:lnTo>
                  <a:lnTo>
                    <a:pt x="13833" y="4001"/>
                  </a:lnTo>
                  <a:lnTo>
                    <a:pt x="13529" y="3242"/>
                  </a:lnTo>
                  <a:lnTo>
                    <a:pt x="13279" y="2760"/>
                  </a:lnTo>
                  <a:lnTo>
                    <a:pt x="13127" y="2536"/>
                  </a:lnTo>
                  <a:lnTo>
                    <a:pt x="12967" y="2313"/>
                  </a:lnTo>
                  <a:lnTo>
                    <a:pt x="12601" y="1920"/>
                  </a:lnTo>
                  <a:lnTo>
                    <a:pt x="12190" y="1563"/>
                  </a:lnTo>
                  <a:lnTo>
                    <a:pt x="11734" y="1259"/>
                  </a:lnTo>
                  <a:lnTo>
                    <a:pt x="11002" y="875"/>
                  </a:lnTo>
                  <a:lnTo>
                    <a:pt x="9957" y="500"/>
                  </a:lnTo>
                  <a:lnTo>
                    <a:pt x="9422" y="357"/>
                  </a:lnTo>
                  <a:lnTo>
                    <a:pt x="8886" y="232"/>
                  </a:lnTo>
                  <a:lnTo>
                    <a:pt x="7814" y="72"/>
                  </a:lnTo>
                  <a:lnTo>
                    <a:pt x="673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30"/>
            <p:cNvSpPr/>
            <p:nvPr/>
          </p:nvSpPr>
          <p:spPr>
            <a:xfrm>
              <a:off x="6978698" y="1924564"/>
              <a:ext cx="420253" cy="472850"/>
            </a:xfrm>
            <a:custGeom>
              <a:avLst/>
              <a:gdLst/>
              <a:ahLst/>
              <a:cxnLst/>
              <a:rect l="l" t="t" r="r" b="b"/>
              <a:pathLst>
                <a:path w="7279" h="8190" extrusionOk="0">
                  <a:moveTo>
                    <a:pt x="6546" y="1"/>
                  </a:moveTo>
                  <a:lnTo>
                    <a:pt x="6216" y="28"/>
                  </a:lnTo>
                  <a:lnTo>
                    <a:pt x="5519" y="322"/>
                  </a:lnTo>
                  <a:lnTo>
                    <a:pt x="5189" y="501"/>
                  </a:lnTo>
                  <a:lnTo>
                    <a:pt x="4760" y="742"/>
                  </a:lnTo>
                  <a:lnTo>
                    <a:pt x="3929" y="1305"/>
                  </a:lnTo>
                  <a:lnTo>
                    <a:pt x="2751" y="2269"/>
                  </a:lnTo>
                  <a:lnTo>
                    <a:pt x="2018" y="2930"/>
                  </a:lnTo>
                  <a:lnTo>
                    <a:pt x="1501" y="3350"/>
                  </a:lnTo>
                  <a:lnTo>
                    <a:pt x="581" y="4180"/>
                  </a:lnTo>
                  <a:lnTo>
                    <a:pt x="224" y="4618"/>
                  </a:lnTo>
                  <a:lnTo>
                    <a:pt x="72" y="4912"/>
                  </a:lnTo>
                  <a:lnTo>
                    <a:pt x="27" y="5055"/>
                  </a:lnTo>
                  <a:lnTo>
                    <a:pt x="0" y="5207"/>
                  </a:lnTo>
                  <a:lnTo>
                    <a:pt x="18" y="5591"/>
                  </a:lnTo>
                  <a:lnTo>
                    <a:pt x="116" y="6207"/>
                  </a:lnTo>
                  <a:lnTo>
                    <a:pt x="161" y="6555"/>
                  </a:lnTo>
                  <a:lnTo>
                    <a:pt x="250" y="7368"/>
                  </a:lnTo>
                  <a:lnTo>
                    <a:pt x="295" y="8181"/>
                  </a:lnTo>
                  <a:lnTo>
                    <a:pt x="295" y="8190"/>
                  </a:lnTo>
                  <a:lnTo>
                    <a:pt x="884" y="8109"/>
                  </a:lnTo>
                  <a:lnTo>
                    <a:pt x="2045" y="7859"/>
                  </a:lnTo>
                  <a:lnTo>
                    <a:pt x="2617" y="7681"/>
                  </a:lnTo>
                  <a:lnTo>
                    <a:pt x="3010" y="7538"/>
                  </a:lnTo>
                  <a:lnTo>
                    <a:pt x="3778" y="7189"/>
                  </a:lnTo>
                  <a:lnTo>
                    <a:pt x="4501" y="6752"/>
                  </a:lnTo>
                  <a:lnTo>
                    <a:pt x="5144" y="6225"/>
                  </a:lnTo>
                  <a:lnTo>
                    <a:pt x="5439" y="5921"/>
                  </a:lnTo>
                  <a:lnTo>
                    <a:pt x="5715" y="5591"/>
                  </a:lnTo>
                  <a:lnTo>
                    <a:pt x="6189" y="4886"/>
                  </a:lnTo>
                  <a:lnTo>
                    <a:pt x="6394" y="4511"/>
                  </a:lnTo>
                  <a:lnTo>
                    <a:pt x="6546" y="4216"/>
                  </a:lnTo>
                  <a:lnTo>
                    <a:pt x="6805" y="3626"/>
                  </a:lnTo>
                  <a:lnTo>
                    <a:pt x="7028" y="3010"/>
                  </a:lnTo>
                  <a:lnTo>
                    <a:pt x="7207" y="2385"/>
                  </a:lnTo>
                  <a:lnTo>
                    <a:pt x="7278" y="2073"/>
                  </a:lnTo>
                  <a:lnTo>
                    <a:pt x="7171" y="1581"/>
                  </a:lnTo>
                  <a:lnTo>
                    <a:pt x="7064" y="1090"/>
                  </a:lnTo>
                  <a:lnTo>
                    <a:pt x="7037" y="858"/>
                  </a:lnTo>
                  <a:lnTo>
                    <a:pt x="6966" y="421"/>
                  </a:lnTo>
                  <a:lnTo>
                    <a:pt x="6876" y="171"/>
                  </a:lnTo>
                  <a:lnTo>
                    <a:pt x="6805" y="99"/>
                  </a:lnTo>
                  <a:lnTo>
                    <a:pt x="6733" y="46"/>
                  </a:lnTo>
                  <a:lnTo>
                    <a:pt x="65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30"/>
            <p:cNvSpPr/>
            <p:nvPr/>
          </p:nvSpPr>
          <p:spPr>
            <a:xfrm>
              <a:off x="6738402" y="1329598"/>
              <a:ext cx="794087" cy="952339"/>
            </a:xfrm>
            <a:custGeom>
              <a:avLst/>
              <a:gdLst/>
              <a:ahLst/>
              <a:cxnLst/>
              <a:rect l="l" t="t" r="r" b="b"/>
              <a:pathLst>
                <a:path w="13754" h="16495" extrusionOk="0">
                  <a:moveTo>
                    <a:pt x="6770" y="1"/>
                  </a:moveTo>
                  <a:lnTo>
                    <a:pt x="6145" y="54"/>
                  </a:lnTo>
                  <a:lnTo>
                    <a:pt x="5207" y="278"/>
                  </a:lnTo>
                  <a:lnTo>
                    <a:pt x="4591" y="456"/>
                  </a:lnTo>
                  <a:lnTo>
                    <a:pt x="3510" y="760"/>
                  </a:lnTo>
                  <a:lnTo>
                    <a:pt x="1867" y="1108"/>
                  </a:lnTo>
                  <a:lnTo>
                    <a:pt x="1037" y="1188"/>
                  </a:lnTo>
                  <a:lnTo>
                    <a:pt x="474" y="1197"/>
                  </a:lnTo>
                  <a:lnTo>
                    <a:pt x="197" y="1179"/>
                  </a:lnTo>
                  <a:lnTo>
                    <a:pt x="90" y="1528"/>
                  </a:lnTo>
                  <a:lnTo>
                    <a:pt x="1" y="2233"/>
                  </a:lnTo>
                  <a:lnTo>
                    <a:pt x="28" y="2957"/>
                  </a:lnTo>
                  <a:lnTo>
                    <a:pt x="144" y="3680"/>
                  </a:lnTo>
                  <a:lnTo>
                    <a:pt x="403" y="4769"/>
                  </a:lnTo>
                  <a:lnTo>
                    <a:pt x="689" y="5877"/>
                  </a:lnTo>
                  <a:lnTo>
                    <a:pt x="840" y="6609"/>
                  </a:lnTo>
                  <a:lnTo>
                    <a:pt x="885" y="6975"/>
                  </a:lnTo>
                  <a:lnTo>
                    <a:pt x="939" y="7645"/>
                  </a:lnTo>
                  <a:lnTo>
                    <a:pt x="939" y="8984"/>
                  </a:lnTo>
                  <a:lnTo>
                    <a:pt x="948" y="9654"/>
                  </a:lnTo>
                  <a:lnTo>
                    <a:pt x="965" y="10056"/>
                  </a:lnTo>
                  <a:lnTo>
                    <a:pt x="1037" y="10851"/>
                  </a:lnTo>
                  <a:lnTo>
                    <a:pt x="1233" y="12038"/>
                  </a:lnTo>
                  <a:lnTo>
                    <a:pt x="1608" y="13610"/>
                  </a:lnTo>
                  <a:lnTo>
                    <a:pt x="2064" y="15155"/>
                  </a:lnTo>
                  <a:lnTo>
                    <a:pt x="2305" y="15923"/>
                  </a:lnTo>
                  <a:lnTo>
                    <a:pt x="2332" y="16021"/>
                  </a:lnTo>
                  <a:lnTo>
                    <a:pt x="2421" y="16191"/>
                  </a:lnTo>
                  <a:lnTo>
                    <a:pt x="2483" y="16262"/>
                  </a:lnTo>
                  <a:lnTo>
                    <a:pt x="2555" y="16316"/>
                  </a:lnTo>
                  <a:lnTo>
                    <a:pt x="2733" y="16378"/>
                  </a:lnTo>
                  <a:lnTo>
                    <a:pt x="2823" y="16396"/>
                  </a:lnTo>
                  <a:lnTo>
                    <a:pt x="3180" y="16450"/>
                  </a:lnTo>
                  <a:lnTo>
                    <a:pt x="3894" y="16494"/>
                  </a:lnTo>
                  <a:lnTo>
                    <a:pt x="4609" y="16476"/>
                  </a:lnTo>
                  <a:lnTo>
                    <a:pt x="5314" y="16387"/>
                  </a:lnTo>
                  <a:lnTo>
                    <a:pt x="6011" y="16235"/>
                  </a:lnTo>
                  <a:lnTo>
                    <a:pt x="6689" y="16012"/>
                  </a:lnTo>
                  <a:lnTo>
                    <a:pt x="7350" y="15744"/>
                  </a:lnTo>
                  <a:lnTo>
                    <a:pt x="7984" y="15414"/>
                  </a:lnTo>
                  <a:lnTo>
                    <a:pt x="8288" y="15226"/>
                  </a:lnTo>
                  <a:lnTo>
                    <a:pt x="8583" y="15039"/>
                  </a:lnTo>
                  <a:lnTo>
                    <a:pt x="9172" y="14601"/>
                  </a:lnTo>
                  <a:lnTo>
                    <a:pt x="9735" y="14101"/>
                  </a:lnTo>
                  <a:lnTo>
                    <a:pt x="10235" y="13565"/>
                  </a:lnTo>
                  <a:lnTo>
                    <a:pt x="10440" y="13280"/>
                  </a:lnTo>
                  <a:lnTo>
                    <a:pt x="10538" y="13128"/>
                  </a:lnTo>
                  <a:lnTo>
                    <a:pt x="10699" y="12779"/>
                  </a:lnTo>
                  <a:lnTo>
                    <a:pt x="10878" y="12226"/>
                  </a:lnTo>
                  <a:lnTo>
                    <a:pt x="11074" y="11020"/>
                  </a:lnTo>
                  <a:lnTo>
                    <a:pt x="11199" y="10261"/>
                  </a:lnTo>
                  <a:lnTo>
                    <a:pt x="11217" y="10163"/>
                  </a:lnTo>
                  <a:lnTo>
                    <a:pt x="11279" y="9975"/>
                  </a:lnTo>
                  <a:lnTo>
                    <a:pt x="11342" y="9904"/>
                  </a:lnTo>
                  <a:lnTo>
                    <a:pt x="11422" y="9833"/>
                  </a:lnTo>
                  <a:lnTo>
                    <a:pt x="11619" y="9752"/>
                  </a:lnTo>
                  <a:lnTo>
                    <a:pt x="11726" y="9717"/>
                  </a:lnTo>
                  <a:lnTo>
                    <a:pt x="11905" y="9663"/>
                  </a:lnTo>
                  <a:lnTo>
                    <a:pt x="12244" y="9511"/>
                  </a:lnTo>
                  <a:lnTo>
                    <a:pt x="12565" y="9315"/>
                  </a:lnTo>
                  <a:lnTo>
                    <a:pt x="12860" y="9082"/>
                  </a:lnTo>
                  <a:lnTo>
                    <a:pt x="13128" y="8815"/>
                  </a:lnTo>
                  <a:lnTo>
                    <a:pt x="13351" y="8511"/>
                  </a:lnTo>
                  <a:lnTo>
                    <a:pt x="13530" y="8189"/>
                  </a:lnTo>
                  <a:lnTo>
                    <a:pt x="13664" y="7841"/>
                  </a:lnTo>
                  <a:lnTo>
                    <a:pt x="13708" y="7654"/>
                  </a:lnTo>
                  <a:lnTo>
                    <a:pt x="13735" y="7475"/>
                  </a:lnTo>
                  <a:lnTo>
                    <a:pt x="13753" y="7100"/>
                  </a:lnTo>
                  <a:lnTo>
                    <a:pt x="13717" y="6725"/>
                  </a:lnTo>
                  <a:lnTo>
                    <a:pt x="13619" y="6359"/>
                  </a:lnTo>
                  <a:lnTo>
                    <a:pt x="13467" y="6020"/>
                  </a:lnTo>
                  <a:lnTo>
                    <a:pt x="13271" y="5707"/>
                  </a:lnTo>
                  <a:lnTo>
                    <a:pt x="13021" y="5430"/>
                  </a:lnTo>
                  <a:lnTo>
                    <a:pt x="12726" y="5198"/>
                  </a:lnTo>
                  <a:lnTo>
                    <a:pt x="12565" y="5100"/>
                  </a:lnTo>
                  <a:lnTo>
                    <a:pt x="12431" y="5037"/>
                  </a:lnTo>
                  <a:lnTo>
                    <a:pt x="12128" y="4939"/>
                  </a:lnTo>
                  <a:lnTo>
                    <a:pt x="11976" y="4930"/>
                  </a:lnTo>
                  <a:lnTo>
                    <a:pt x="11788" y="4930"/>
                  </a:lnTo>
                  <a:lnTo>
                    <a:pt x="11431" y="5037"/>
                  </a:lnTo>
                  <a:lnTo>
                    <a:pt x="11119" y="5243"/>
                  </a:lnTo>
                  <a:lnTo>
                    <a:pt x="10851" y="5519"/>
                  </a:lnTo>
                  <a:lnTo>
                    <a:pt x="10753" y="5680"/>
                  </a:lnTo>
                  <a:lnTo>
                    <a:pt x="10637" y="5886"/>
                  </a:lnTo>
                  <a:lnTo>
                    <a:pt x="10503" y="6305"/>
                  </a:lnTo>
                  <a:lnTo>
                    <a:pt x="10431" y="6948"/>
                  </a:lnTo>
                  <a:lnTo>
                    <a:pt x="10422" y="7404"/>
                  </a:lnTo>
                  <a:lnTo>
                    <a:pt x="10422" y="7448"/>
                  </a:lnTo>
                  <a:lnTo>
                    <a:pt x="10404" y="7493"/>
                  </a:lnTo>
                  <a:lnTo>
                    <a:pt x="10369" y="7511"/>
                  </a:lnTo>
                  <a:lnTo>
                    <a:pt x="10324" y="7529"/>
                  </a:lnTo>
                  <a:lnTo>
                    <a:pt x="10020" y="7609"/>
                  </a:lnTo>
                  <a:lnTo>
                    <a:pt x="9565" y="7654"/>
                  </a:lnTo>
                  <a:lnTo>
                    <a:pt x="9261" y="7609"/>
                  </a:lnTo>
                  <a:lnTo>
                    <a:pt x="9127" y="7547"/>
                  </a:lnTo>
                  <a:lnTo>
                    <a:pt x="9074" y="7520"/>
                  </a:lnTo>
                  <a:lnTo>
                    <a:pt x="9038" y="7484"/>
                  </a:lnTo>
                  <a:lnTo>
                    <a:pt x="9020" y="7430"/>
                  </a:lnTo>
                  <a:lnTo>
                    <a:pt x="9011" y="7368"/>
                  </a:lnTo>
                  <a:lnTo>
                    <a:pt x="8993" y="6475"/>
                  </a:lnTo>
                  <a:lnTo>
                    <a:pt x="8976" y="5573"/>
                  </a:lnTo>
                  <a:lnTo>
                    <a:pt x="8984" y="5252"/>
                  </a:lnTo>
                  <a:lnTo>
                    <a:pt x="8958" y="4689"/>
                  </a:lnTo>
                  <a:lnTo>
                    <a:pt x="8868" y="4439"/>
                  </a:lnTo>
                  <a:lnTo>
                    <a:pt x="8779" y="4296"/>
                  </a:lnTo>
                  <a:lnTo>
                    <a:pt x="8717" y="4242"/>
                  </a:lnTo>
                  <a:lnTo>
                    <a:pt x="8529" y="4135"/>
                  </a:lnTo>
                  <a:lnTo>
                    <a:pt x="8315" y="4064"/>
                  </a:lnTo>
                  <a:lnTo>
                    <a:pt x="8243" y="4019"/>
                  </a:lnTo>
                  <a:lnTo>
                    <a:pt x="8136" y="3912"/>
                  </a:lnTo>
                  <a:lnTo>
                    <a:pt x="8029" y="3707"/>
                  </a:lnTo>
                  <a:lnTo>
                    <a:pt x="7984" y="3385"/>
                  </a:lnTo>
                  <a:lnTo>
                    <a:pt x="8038" y="3046"/>
                  </a:lnTo>
                  <a:lnTo>
                    <a:pt x="8091" y="2885"/>
                  </a:lnTo>
                  <a:lnTo>
                    <a:pt x="8243" y="2590"/>
                  </a:lnTo>
                  <a:lnTo>
                    <a:pt x="8484" y="2162"/>
                  </a:lnTo>
                  <a:lnTo>
                    <a:pt x="8600" y="1858"/>
                  </a:lnTo>
                  <a:lnTo>
                    <a:pt x="8636" y="1697"/>
                  </a:lnTo>
                  <a:lnTo>
                    <a:pt x="8654" y="1546"/>
                  </a:lnTo>
                  <a:lnTo>
                    <a:pt x="8618" y="1242"/>
                  </a:lnTo>
                  <a:lnTo>
                    <a:pt x="8502" y="956"/>
                  </a:lnTo>
                  <a:lnTo>
                    <a:pt x="8333" y="706"/>
                  </a:lnTo>
                  <a:lnTo>
                    <a:pt x="8109" y="483"/>
                  </a:lnTo>
                  <a:lnTo>
                    <a:pt x="7841" y="295"/>
                  </a:lnTo>
                  <a:lnTo>
                    <a:pt x="7547" y="153"/>
                  </a:lnTo>
                  <a:lnTo>
                    <a:pt x="7243" y="54"/>
                  </a:lnTo>
                  <a:lnTo>
                    <a:pt x="7082" y="28"/>
                  </a:lnTo>
                  <a:lnTo>
                    <a:pt x="67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30"/>
            <p:cNvSpPr/>
            <p:nvPr/>
          </p:nvSpPr>
          <p:spPr>
            <a:xfrm>
              <a:off x="7388043" y="1667294"/>
              <a:ext cx="110389" cy="162986"/>
            </a:xfrm>
            <a:custGeom>
              <a:avLst/>
              <a:gdLst/>
              <a:ahLst/>
              <a:cxnLst/>
              <a:rect l="l" t="t" r="r" b="b"/>
              <a:pathLst>
                <a:path w="1912" h="2823" extrusionOk="0">
                  <a:moveTo>
                    <a:pt x="876" y="1"/>
                  </a:moveTo>
                  <a:lnTo>
                    <a:pt x="715" y="19"/>
                  </a:lnTo>
                  <a:lnTo>
                    <a:pt x="563" y="63"/>
                  </a:lnTo>
                  <a:lnTo>
                    <a:pt x="420" y="126"/>
                  </a:lnTo>
                  <a:lnTo>
                    <a:pt x="286" y="215"/>
                  </a:lnTo>
                  <a:lnTo>
                    <a:pt x="90" y="438"/>
                  </a:lnTo>
                  <a:lnTo>
                    <a:pt x="19" y="563"/>
                  </a:lnTo>
                  <a:lnTo>
                    <a:pt x="1" y="626"/>
                  </a:lnTo>
                  <a:lnTo>
                    <a:pt x="36" y="688"/>
                  </a:lnTo>
                  <a:lnTo>
                    <a:pt x="72" y="715"/>
                  </a:lnTo>
                  <a:lnTo>
                    <a:pt x="161" y="715"/>
                  </a:lnTo>
                  <a:lnTo>
                    <a:pt x="197" y="688"/>
                  </a:lnTo>
                  <a:lnTo>
                    <a:pt x="286" y="608"/>
                  </a:lnTo>
                  <a:lnTo>
                    <a:pt x="465" y="465"/>
                  </a:lnTo>
                  <a:lnTo>
                    <a:pt x="563" y="429"/>
                  </a:lnTo>
                  <a:lnTo>
                    <a:pt x="670" y="394"/>
                  </a:lnTo>
                  <a:lnTo>
                    <a:pt x="769" y="385"/>
                  </a:lnTo>
                  <a:lnTo>
                    <a:pt x="867" y="385"/>
                  </a:lnTo>
                  <a:lnTo>
                    <a:pt x="956" y="403"/>
                  </a:lnTo>
                  <a:lnTo>
                    <a:pt x="1045" y="438"/>
                  </a:lnTo>
                  <a:lnTo>
                    <a:pt x="1215" y="554"/>
                  </a:lnTo>
                  <a:lnTo>
                    <a:pt x="1278" y="635"/>
                  </a:lnTo>
                  <a:lnTo>
                    <a:pt x="1278" y="653"/>
                  </a:lnTo>
                  <a:lnTo>
                    <a:pt x="1269" y="671"/>
                  </a:lnTo>
                  <a:lnTo>
                    <a:pt x="1242" y="813"/>
                  </a:lnTo>
                  <a:lnTo>
                    <a:pt x="1135" y="1081"/>
                  </a:lnTo>
                  <a:lnTo>
                    <a:pt x="965" y="1331"/>
                  </a:lnTo>
                  <a:lnTo>
                    <a:pt x="751" y="1555"/>
                  </a:lnTo>
                  <a:lnTo>
                    <a:pt x="626" y="1644"/>
                  </a:lnTo>
                  <a:lnTo>
                    <a:pt x="581" y="1689"/>
                  </a:lnTo>
                  <a:lnTo>
                    <a:pt x="590" y="1751"/>
                  </a:lnTo>
                  <a:lnTo>
                    <a:pt x="608" y="1787"/>
                  </a:lnTo>
                  <a:lnTo>
                    <a:pt x="670" y="1814"/>
                  </a:lnTo>
                  <a:lnTo>
                    <a:pt x="706" y="1805"/>
                  </a:lnTo>
                  <a:lnTo>
                    <a:pt x="929" y="1706"/>
                  </a:lnTo>
                  <a:lnTo>
                    <a:pt x="1331" y="1394"/>
                  </a:lnTo>
                  <a:lnTo>
                    <a:pt x="1492" y="1197"/>
                  </a:lnTo>
                  <a:lnTo>
                    <a:pt x="1510" y="1367"/>
                  </a:lnTo>
                  <a:lnTo>
                    <a:pt x="1465" y="1724"/>
                  </a:lnTo>
                  <a:lnTo>
                    <a:pt x="1403" y="1894"/>
                  </a:lnTo>
                  <a:lnTo>
                    <a:pt x="1296" y="2108"/>
                  </a:lnTo>
                  <a:lnTo>
                    <a:pt x="1001" y="2510"/>
                  </a:lnTo>
                  <a:lnTo>
                    <a:pt x="831" y="2698"/>
                  </a:lnTo>
                  <a:lnTo>
                    <a:pt x="822" y="2698"/>
                  </a:lnTo>
                  <a:lnTo>
                    <a:pt x="804" y="2733"/>
                  </a:lnTo>
                  <a:lnTo>
                    <a:pt x="813" y="2787"/>
                  </a:lnTo>
                  <a:lnTo>
                    <a:pt x="831" y="2805"/>
                  </a:lnTo>
                  <a:lnTo>
                    <a:pt x="885" y="2823"/>
                  </a:lnTo>
                  <a:lnTo>
                    <a:pt x="920" y="2814"/>
                  </a:lnTo>
                  <a:lnTo>
                    <a:pt x="1144" y="2671"/>
                  </a:lnTo>
                  <a:lnTo>
                    <a:pt x="1546" y="2287"/>
                  </a:lnTo>
                  <a:lnTo>
                    <a:pt x="1706" y="2046"/>
                  </a:lnTo>
                  <a:lnTo>
                    <a:pt x="1778" y="1921"/>
                  </a:lnTo>
                  <a:lnTo>
                    <a:pt x="1867" y="1644"/>
                  </a:lnTo>
                  <a:lnTo>
                    <a:pt x="1912" y="1349"/>
                  </a:lnTo>
                  <a:lnTo>
                    <a:pt x="1894" y="1046"/>
                  </a:lnTo>
                  <a:lnTo>
                    <a:pt x="1858" y="903"/>
                  </a:lnTo>
                  <a:lnTo>
                    <a:pt x="1822" y="760"/>
                  </a:lnTo>
                  <a:lnTo>
                    <a:pt x="1688" y="483"/>
                  </a:lnTo>
                  <a:lnTo>
                    <a:pt x="1599" y="358"/>
                  </a:lnTo>
                  <a:lnTo>
                    <a:pt x="1492" y="233"/>
                  </a:lnTo>
                  <a:lnTo>
                    <a:pt x="1206" y="63"/>
                  </a:lnTo>
                  <a:lnTo>
                    <a:pt x="1045" y="19"/>
                  </a:lnTo>
                  <a:lnTo>
                    <a:pt x="87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30"/>
            <p:cNvSpPr/>
            <p:nvPr/>
          </p:nvSpPr>
          <p:spPr>
            <a:xfrm>
              <a:off x="7037473" y="1468799"/>
              <a:ext cx="146993" cy="73266"/>
            </a:xfrm>
            <a:custGeom>
              <a:avLst/>
              <a:gdLst/>
              <a:ahLst/>
              <a:cxnLst/>
              <a:rect l="l" t="t" r="r" b="b"/>
              <a:pathLst>
                <a:path w="2546" h="1269" extrusionOk="0">
                  <a:moveTo>
                    <a:pt x="822" y="1"/>
                  </a:moveTo>
                  <a:lnTo>
                    <a:pt x="616" y="10"/>
                  </a:lnTo>
                  <a:lnTo>
                    <a:pt x="393" y="37"/>
                  </a:lnTo>
                  <a:lnTo>
                    <a:pt x="72" y="179"/>
                  </a:lnTo>
                  <a:lnTo>
                    <a:pt x="0" y="304"/>
                  </a:lnTo>
                  <a:lnTo>
                    <a:pt x="0" y="421"/>
                  </a:lnTo>
                  <a:lnTo>
                    <a:pt x="27" y="483"/>
                  </a:lnTo>
                  <a:lnTo>
                    <a:pt x="45" y="519"/>
                  </a:lnTo>
                  <a:lnTo>
                    <a:pt x="63" y="554"/>
                  </a:lnTo>
                  <a:lnTo>
                    <a:pt x="116" y="671"/>
                  </a:lnTo>
                  <a:lnTo>
                    <a:pt x="206" y="751"/>
                  </a:lnTo>
                  <a:lnTo>
                    <a:pt x="259" y="787"/>
                  </a:lnTo>
                  <a:lnTo>
                    <a:pt x="384" y="805"/>
                  </a:lnTo>
                  <a:lnTo>
                    <a:pt x="590" y="769"/>
                  </a:lnTo>
                  <a:lnTo>
                    <a:pt x="715" y="742"/>
                  </a:lnTo>
                  <a:lnTo>
                    <a:pt x="849" y="715"/>
                  </a:lnTo>
                  <a:lnTo>
                    <a:pt x="1134" y="706"/>
                  </a:lnTo>
                  <a:lnTo>
                    <a:pt x="1277" y="724"/>
                  </a:lnTo>
                  <a:lnTo>
                    <a:pt x="1420" y="751"/>
                  </a:lnTo>
                  <a:lnTo>
                    <a:pt x="1706" y="831"/>
                  </a:lnTo>
                  <a:lnTo>
                    <a:pt x="1849" y="894"/>
                  </a:lnTo>
                  <a:lnTo>
                    <a:pt x="1992" y="956"/>
                  </a:lnTo>
                  <a:lnTo>
                    <a:pt x="2260" y="1135"/>
                  </a:lnTo>
                  <a:lnTo>
                    <a:pt x="2394" y="1242"/>
                  </a:lnTo>
                  <a:lnTo>
                    <a:pt x="2438" y="1269"/>
                  </a:lnTo>
                  <a:lnTo>
                    <a:pt x="2483" y="1260"/>
                  </a:lnTo>
                  <a:lnTo>
                    <a:pt x="2519" y="1242"/>
                  </a:lnTo>
                  <a:lnTo>
                    <a:pt x="2545" y="1180"/>
                  </a:lnTo>
                  <a:lnTo>
                    <a:pt x="2545" y="1144"/>
                  </a:lnTo>
                  <a:lnTo>
                    <a:pt x="2474" y="965"/>
                  </a:lnTo>
                  <a:lnTo>
                    <a:pt x="2260" y="644"/>
                  </a:lnTo>
                  <a:lnTo>
                    <a:pt x="2117" y="501"/>
                  </a:lnTo>
                  <a:lnTo>
                    <a:pt x="1974" y="376"/>
                  </a:lnTo>
                  <a:lnTo>
                    <a:pt x="1626" y="170"/>
                  </a:lnTo>
                  <a:lnTo>
                    <a:pt x="1429" y="99"/>
                  </a:lnTo>
                  <a:lnTo>
                    <a:pt x="1233" y="37"/>
                  </a:lnTo>
                  <a:lnTo>
                    <a:pt x="822"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30"/>
            <p:cNvSpPr/>
            <p:nvPr/>
          </p:nvSpPr>
          <p:spPr>
            <a:xfrm>
              <a:off x="6777605" y="1483233"/>
              <a:ext cx="120724" cy="97514"/>
            </a:xfrm>
            <a:custGeom>
              <a:avLst/>
              <a:gdLst/>
              <a:ahLst/>
              <a:cxnLst/>
              <a:rect l="l" t="t" r="r" b="b"/>
              <a:pathLst>
                <a:path w="2091" h="1689" extrusionOk="0">
                  <a:moveTo>
                    <a:pt x="1635" y="1"/>
                  </a:moveTo>
                  <a:lnTo>
                    <a:pt x="1429" y="37"/>
                  </a:lnTo>
                  <a:lnTo>
                    <a:pt x="1233" y="81"/>
                  </a:lnTo>
                  <a:lnTo>
                    <a:pt x="876" y="242"/>
                  </a:lnTo>
                  <a:lnTo>
                    <a:pt x="715" y="349"/>
                  </a:lnTo>
                  <a:lnTo>
                    <a:pt x="554" y="465"/>
                  </a:lnTo>
                  <a:lnTo>
                    <a:pt x="304" y="751"/>
                  </a:lnTo>
                  <a:lnTo>
                    <a:pt x="206" y="903"/>
                  </a:lnTo>
                  <a:lnTo>
                    <a:pt x="117" y="1072"/>
                  </a:lnTo>
                  <a:lnTo>
                    <a:pt x="18" y="1421"/>
                  </a:lnTo>
                  <a:lnTo>
                    <a:pt x="1" y="1599"/>
                  </a:lnTo>
                  <a:lnTo>
                    <a:pt x="10" y="1635"/>
                  </a:lnTo>
                  <a:lnTo>
                    <a:pt x="54" y="1680"/>
                  </a:lnTo>
                  <a:lnTo>
                    <a:pt x="90" y="1689"/>
                  </a:lnTo>
                  <a:lnTo>
                    <a:pt x="135" y="1680"/>
                  </a:lnTo>
                  <a:lnTo>
                    <a:pt x="161" y="1644"/>
                  </a:lnTo>
                  <a:lnTo>
                    <a:pt x="349" y="1385"/>
                  </a:lnTo>
                  <a:lnTo>
                    <a:pt x="554" y="1180"/>
                  </a:lnTo>
                  <a:lnTo>
                    <a:pt x="670" y="1081"/>
                  </a:lnTo>
                  <a:lnTo>
                    <a:pt x="903" y="930"/>
                  </a:lnTo>
                  <a:lnTo>
                    <a:pt x="1028" y="867"/>
                  </a:lnTo>
                  <a:lnTo>
                    <a:pt x="1278" y="769"/>
                  </a:lnTo>
                  <a:lnTo>
                    <a:pt x="1537" y="724"/>
                  </a:lnTo>
                  <a:lnTo>
                    <a:pt x="1662" y="715"/>
                  </a:lnTo>
                  <a:lnTo>
                    <a:pt x="1849" y="697"/>
                  </a:lnTo>
                  <a:lnTo>
                    <a:pt x="1956" y="644"/>
                  </a:lnTo>
                  <a:lnTo>
                    <a:pt x="2001" y="590"/>
                  </a:lnTo>
                  <a:lnTo>
                    <a:pt x="2054" y="492"/>
                  </a:lnTo>
                  <a:lnTo>
                    <a:pt x="2072" y="376"/>
                  </a:lnTo>
                  <a:lnTo>
                    <a:pt x="2081" y="340"/>
                  </a:lnTo>
                  <a:lnTo>
                    <a:pt x="2090" y="304"/>
                  </a:lnTo>
                  <a:lnTo>
                    <a:pt x="2090" y="242"/>
                  </a:lnTo>
                  <a:lnTo>
                    <a:pt x="2063" y="135"/>
                  </a:lnTo>
                  <a:lnTo>
                    <a:pt x="1965" y="37"/>
                  </a:lnTo>
                  <a:lnTo>
                    <a:pt x="163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30"/>
            <p:cNvSpPr/>
            <p:nvPr/>
          </p:nvSpPr>
          <p:spPr>
            <a:xfrm>
              <a:off x="7109642" y="1650839"/>
              <a:ext cx="60910" cy="60853"/>
            </a:xfrm>
            <a:custGeom>
              <a:avLst/>
              <a:gdLst/>
              <a:ahLst/>
              <a:cxnLst/>
              <a:rect l="l" t="t" r="r" b="b"/>
              <a:pathLst>
                <a:path w="1055" h="1054" extrusionOk="0">
                  <a:moveTo>
                    <a:pt x="527" y="0"/>
                  </a:moveTo>
                  <a:lnTo>
                    <a:pt x="420" y="9"/>
                  </a:lnTo>
                  <a:lnTo>
                    <a:pt x="233" y="89"/>
                  </a:lnTo>
                  <a:lnTo>
                    <a:pt x="90" y="232"/>
                  </a:lnTo>
                  <a:lnTo>
                    <a:pt x="9" y="420"/>
                  </a:lnTo>
                  <a:lnTo>
                    <a:pt x="1" y="527"/>
                  </a:lnTo>
                  <a:lnTo>
                    <a:pt x="9" y="634"/>
                  </a:lnTo>
                  <a:lnTo>
                    <a:pt x="90" y="822"/>
                  </a:lnTo>
                  <a:lnTo>
                    <a:pt x="233" y="965"/>
                  </a:lnTo>
                  <a:lnTo>
                    <a:pt x="420" y="1045"/>
                  </a:lnTo>
                  <a:lnTo>
                    <a:pt x="527" y="1054"/>
                  </a:lnTo>
                  <a:lnTo>
                    <a:pt x="635" y="1045"/>
                  </a:lnTo>
                  <a:lnTo>
                    <a:pt x="831" y="965"/>
                  </a:lnTo>
                  <a:lnTo>
                    <a:pt x="974" y="822"/>
                  </a:lnTo>
                  <a:lnTo>
                    <a:pt x="1054" y="634"/>
                  </a:lnTo>
                  <a:lnTo>
                    <a:pt x="1054" y="527"/>
                  </a:lnTo>
                  <a:lnTo>
                    <a:pt x="1054" y="420"/>
                  </a:lnTo>
                  <a:lnTo>
                    <a:pt x="974" y="232"/>
                  </a:lnTo>
                  <a:lnTo>
                    <a:pt x="831" y="89"/>
                  </a:lnTo>
                  <a:lnTo>
                    <a:pt x="635" y="9"/>
                  </a:lnTo>
                  <a:lnTo>
                    <a:pt x="527" y="0"/>
                  </a:lnTo>
                  <a:close/>
                </a:path>
              </a:pathLst>
            </a:custGeom>
            <a:solidFill>
              <a:srgbClr val="1E120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30"/>
            <p:cNvSpPr/>
            <p:nvPr/>
          </p:nvSpPr>
          <p:spPr>
            <a:xfrm>
              <a:off x="6837939" y="1667294"/>
              <a:ext cx="60910" cy="61430"/>
            </a:xfrm>
            <a:custGeom>
              <a:avLst/>
              <a:gdLst/>
              <a:ahLst/>
              <a:cxnLst/>
              <a:rect l="l" t="t" r="r" b="b"/>
              <a:pathLst>
                <a:path w="1055" h="1064" extrusionOk="0">
                  <a:moveTo>
                    <a:pt x="527" y="1"/>
                  </a:moveTo>
                  <a:lnTo>
                    <a:pt x="420" y="10"/>
                  </a:lnTo>
                  <a:lnTo>
                    <a:pt x="233" y="90"/>
                  </a:lnTo>
                  <a:lnTo>
                    <a:pt x="90" y="233"/>
                  </a:lnTo>
                  <a:lnTo>
                    <a:pt x="9" y="421"/>
                  </a:lnTo>
                  <a:lnTo>
                    <a:pt x="0" y="537"/>
                  </a:lnTo>
                  <a:lnTo>
                    <a:pt x="9" y="644"/>
                  </a:lnTo>
                  <a:lnTo>
                    <a:pt x="90" y="831"/>
                  </a:lnTo>
                  <a:lnTo>
                    <a:pt x="233" y="974"/>
                  </a:lnTo>
                  <a:lnTo>
                    <a:pt x="420" y="1055"/>
                  </a:lnTo>
                  <a:lnTo>
                    <a:pt x="527" y="1064"/>
                  </a:lnTo>
                  <a:lnTo>
                    <a:pt x="634" y="1055"/>
                  </a:lnTo>
                  <a:lnTo>
                    <a:pt x="831" y="974"/>
                  </a:lnTo>
                  <a:lnTo>
                    <a:pt x="974" y="831"/>
                  </a:lnTo>
                  <a:lnTo>
                    <a:pt x="1054" y="644"/>
                  </a:lnTo>
                  <a:lnTo>
                    <a:pt x="1054" y="537"/>
                  </a:lnTo>
                  <a:lnTo>
                    <a:pt x="1054" y="421"/>
                  </a:lnTo>
                  <a:lnTo>
                    <a:pt x="974" y="233"/>
                  </a:lnTo>
                  <a:lnTo>
                    <a:pt x="831" y="90"/>
                  </a:lnTo>
                  <a:lnTo>
                    <a:pt x="634" y="10"/>
                  </a:lnTo>
                  <a:lnTo>
                    <a:pt x="527" y="1"/>
                  </a:lnTo>
                  <a:close/>
                </a:path>
              </a:pathLst>
            </a:custGeom>
            <a:solidFill>
              <a:srgbClr val="1E120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30"/>
            <p:cNvSpPr/>
            <p:nvPr/>
          </p:nvSpPr>
          <p:spPr>
            <a:xfrm>
              <a:off x="6836899" y="1682248"/>
              <a:ext cx="134118" cy="222280"/>
            </a:xfrm>
            <a:custGeom>
              <a:avLst/>
              <a:gdLst/>
              <a:ahLst/>
              <a:cxnLst/>
              <a:rect l="l" t="t" r="r" b="b"/>
              <a:pathLst>
                <a:path w="2323" h="3850" extrusionOk="0">
                  <a:moveTo>
                    <a:pt x="371" y="3234"/>
                  </a:moveTo>
                  <a:lnTo>
                    <a:pt x="376" y="3242"/>
                  </a:lnTo>
                  <a:lnTo>
                    <a:pt x="367" y="3242"/>
                  </a:lnTo>
                  <a:lnTo>
                    <a:pt x="371" y="3234"/>
                  </a:lnTo>
                  <a:close/>
                  <a:moveTo>
                    <a:pt x="1867" y="1"/>
                  </a:moveTo>
                  <a:lnTo>
                    <a:pt x="1813" y="45"/>
                  </a:lnTo>
                  <a:lnTo>
                    <a:pt x="1804" y="81"/>
                  </a:lnTo>
                  <a:lnTo>
                    <a:pt x="1778" y="251"/>
                  </a:lnTo>
                  <a:lnTo>
                    <a:pt x="1679" y="590"/>
                  </a:lnTo>
                  <a:lnTo>
                    <a:pt x="1465" y="1072"/>
                  </a:lnTo>
                  <a:lnTo>
                    <a:pt x="1278" y="1367"/>
                  </a:lnTo>
                  <a:lnTo>
                    <a:pt x="858" y="1948"/>
                  </a:lnTo>
                  <a:lnTo>
                    <a:pt x="411" y="2528"/>
                  </a:lnTo>
                  <a:lnTo>
                    <a:pt x="295" y="2680"/>
                  </a:lnTo>
                  <a:lnTo>
                    <a:pt x="188" y="2832"/>
                  </a:lnTo>
                  <a:lnTo>
                    <a:pt x="81" y="2983"/>
                  </a:lnTo>
                  <a:lnTo>
                    <a:pt x="54" y="3037"/>
                  </a:lnTo>
                  <a:lnTo>
                    <a:pt x="1" y="3171"/>
                  </a:lnTo>
                  <a:lnTo>
                    <a:pt x="1" y="3269"/>
                  </a:lnTo>
                  <a:lnTo>
                    <a:pt x="18" y="3367"/>
                  </a:lnTo>
                  <a:lnTo>
                    <a:pt x="63" y="3448"/>
                  </a:lnTo>
                  <a:lnTo>
                    <a:pt x="117" y="3510"/>
                  </a:lnTo>
                  <a:lnTo>
                    <a:pt x="170" y="3555"/>
                  </a:lnTo>
                  <a:lnTo>
                    <a:pt x="286" y="3617"/>
                  </a:lnTo>
                  <a:lnTo>
                    <a:pt x="376" y="3653"/>
                  </a:lnTo>
                  <a:lnTo>
                    <a:pt x="563" y="3725"/>
                  </a:lnTo>
                  <a:lnTo>
                    <a:pt x="751" y="3769"/>
                  </a:lnTo>
                  <a:lnTo>
                    <a:pt x="1126" y="3841"/>
                  </a:lnTo>
                  <a:lnTo>
                    <a:pt x="1876" y="3850"/>
                  </a:lnTo>
                  <a:lnTo>
                    <a:pt x="2242" y="3823"/>
                  </a:lnTo>
                  <a:lnTo>
                    <a:pt x="2304" y="3805"/>
                  </a:lnTo>
                  <a:lnTo>
                    <a:pt x="2322" y="3742"/>
                  </a:lnTo>
                  <a:lnTo>
                    <a:pt x="2322" y="3707"/>
                  </a:lnTo>
                  <a:lnTo>
                    <a:pt x="2278" y="3653"/>
                  </a:lnTo>
                  <a:lnTo>
                    <a:pt x="2242" y="3644"/>
                  </a:lnTo>
                  <a:lnTo>
                    <a:pt x="1885" y="3600"/>
                  </a:lnTo>
                  <a:lnTo>
                    <a:pt x="1170" y="3510"/>
                  </a:lnTo>
                  <a:lnTo>
                    <a:pt x="840" y="3421"/>
                  </a:lnTo>
                  <a:lnTo>
                    <a:pt x="670" y="3376"/>
                  </a:lnTo>
                  <a:lnTo>
                    <a:pt x="510" y="3314"/>
                  </a:lnTo>
                  <a:lnTo>
                    <a:pt x="438" y="3287"/>
                  </a:lnTo>
                  <a:lnTo>
                    <a:pt x="393" y="3251"/>
                  </a:lnTo>
                  <a:lnTo>
                    <a:pt x="373" y="3231"/>
                  </a:lnTo>
                  <a:lnTo>
                    <a:pt x="402" y="3180"/>
                  </a:lnTo>
                  <a:lnTo>
                    <a:pt x="492" y="3037"/>
                  </a:lnTo>
                  <a:lnTo>
                    <a:pt x="599" y="2894"/>
                  </a:lnTo>
                  <a:lnTo>
                    <a:pt x="706" y="2742"/>
                  </a:lnTo>
                  <a:lnTo>
                    <a:pt x="920" y="2457"/>
                  </a:lnTo>
                  <a:lnTo>
                    <a:pt x="1349" y="1849"/>
                  </a:lnTo>
                  <a:lnTo>
                    <a:pt x="1537" y="1528"/>
                  </a:lnTo>
                  <a:lnTo>
                    <a:pt x="1715" y="1197"/>
                  </a:lnTo>
                  <a:lnTo>
                    <a:pt x="1903" y="662"/>
                  </a:lnTo>
                  <a:lnTo>
                    <a:pt x="1974" y="287"/>
                  </a:lnTo>
                  <a:lnTo>
                    <a:pt x="1983" y="90"/>
                  </a:lnTo>
                  <a:lnTo>
                    <a:pt x="1974" y="63"/>
                  </a:lnTo>
                  <a:lnTo>
                    <a:pt x="1938" y="10"/>
                  </a:lnTo>
                  <a:lnTo>
                    <a:pt x="190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30"/>
            <p:cNvSpPr/>
            <p:nvPr/>
          </p:nvSpPr>
          <p:spPr>
            <a:xfrm>
              <a:off x="6914265" y="1950892"/>
              <a:ext cx="242891" cy="132040"/>
            </a:xfrm>
            <a:custGeom>
              <a:avLst/>
              <a:gdLst/>
              <a:ahLst/>
              <a:cxnLst/>
              <a:rect l="l" t="t" r="r" b="b"/>
              <a:pathLst>
                <a:path w="4207" h="2287" extrusionOk="0">
                  <a:moveTo>
                    <a:pt x="2483" y="0"/>
                  </a:moveTo>
                  <a:lnTo>
                    <a:pt x="2215" y="9"/>
                  </a:lnTo>
                  <a:lnTo>
                    <a:pt x="1679" y="99"/>
                  </a:lnTo>
                  <a:lnTo>
                    <a:pt x="1179" y="286"/>
                  </a:lnTo>
                  <a:lnTo>
                    <a:pt x="714" y="554"/>
                  </a:lnTo>
                  <a:lnTo>
                    <a:pt x="509" y="724"/>
                  </a:lnTo>
                  <a:lnTo>
                    <a:pt x="348" y="867"/>
                  </a:lnTo>
                  <a:lnTo>
                    <a:pt x="107" y="1197"/>
                  </a:lnTo>
                  <a:lnTo>
                    <a:pt x="36" y="1393"/>
                  </a:lnTo>
                  <a:lnTo>
                    <a:pt x="9" y="1492"/>
                  </a:lnTo>
                  <a:lnTo>
                    <a:pt x="0" y="1706"/>
                  </a:lnTo>
                  <a:lnTo>
                    <a:pt x="54" y="1902"/>
                  </a:lnTo>
                  <a:lnTo>
                    <a:pt x="161" y="2081"/>
                  </a:lnTo>
                  <a:lnTo>
                    <a:pt x="241" y="2143"/>
                  </a:lnTo>
                  <a:lnTo>
                    <a:pt x="348" y="2224"/>
                  </a:lnTo>
                  <a:lnTo>
                    <a:pt x="580" y="2286"/>
                  </a:lnTo>
                  <a:lnTo>
                    <a:pt x="804" y="2269"/>
                  </a:lnTo>
                  <a:lnTo>
                    <a:pt x="1027" y="2197"/>
                  </a:lnTo>
                  <a:lnTo>
                    <a:pt x="1143" y="2143"/>
                  </a:lnTo>
                  <a:lnTo>
                    <a:pt x="1366" y="2054"/>
                  </a:lnTo>
                  <a:lnTo>
                    <a:pt x="1599" y="2001"/>
                  </a:lnTo>
                  <a:lnTo>
                    <a:pt x="1706" y="1822"/>
                  </a:lnTo>
                  <a:lnTo>
                    <a:pt x="1974" y="1483"/>
                  </a:lnTo>
                  <a:lnTo>
                    <a:pt x="2277" y="1197"/>
                  </a:lnTo>
                  <a:lnTo>
                    <a:pt x="2634" y="956"/>
                  </a:lnTo>
                  <a:lnTo>
                    <a:pt x="2822" y="867"/>
                  </a:lnTo>
                  <a:lnTo>
                    <a:pt x="2992" y="795"/>
                  </a:lnTo>
                  <a:lnTo>
                    <a:pt x="3331" y="697"/>
                  </a:lnTo>
                  <a:lnTo>
                    <a:pt x="3679" y="643"/>
                  </a:lnTo>
                  <a:lnTo>
                    <a:pt x="4027" y="634"/>
                  </a:lnTo>
                  <a:lnTo>
                    <a:pt x="4206" y="652"/>
                  </a:lnTo>
                  <a:lnTo>
                    <a:pt x="4027" y="491"/>
                  </a:lnTo>
                  <a:lnTo>
                    <a:pt x="3626" y="250"/>
                  </a:lnTo>
                  <a:lnTo>
                    <a:pt x="3188" y="90"/>
                  </a:lnTo>
                  <a:lnTo>
                    <a:pt x="2724" y="9"/>
                  </a:lnTo>
                  <a:lnTo>
                    <a:pt x="2483" y="0"/>
                  </a:lnTo>
                  <a:close/>
                </a:path>
              </a:pathLst>
            </a:custGeom>
            <a:solidFill>
              <a:srgbClr val="661A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30"/>
            <p:cNvSpPr/>
            <p:nvPr/>
          </p:nvSpPr>
          <p:spPr>
            <a:xfrm>
              <a:off x="7006526" y="1987496"/>
              <a:ext cx="183078" cy="97514"/>
            </a:xfrm>
            <a:custGeom>
              <a:avLst/>
              <a:gdLst/>
              <a:ahLst/>
              <a:cxnLst/>
              <a:rect l="l" t="t" r="r" b="b"/>
              <a:pathLst>
                <a:path w="3171" h="1689" extrusionOk="0">
                  <a:moveTo>
                    <a:pt x="2429" y="0"/>
                  </a:moveTo>
                  <a:lnTo>
                    <a:pt x="2081" y="9"/>
                  </a:lnTo>
                  <a:lnTo>
                    <a:pt x="1733" y="63"/>
                  </a:lnTo>
                  <a:lnTo>
                    <a:pt x="1394" y="161"/>
                  </a:lnTo>
                  <a:lnTo>
                    <a:pt x="1224" y="233"/>
                  </a:lnTo>
                  <a:lnTo>
                    <a:pt x="1036" y="322"/>
                  </a:lnTo>
                  <a:lnTo>
                    <a:pt x="679" y="563"/>
                  </a:lnTo>
                  <a:lnTo>
                    <a:pt x="376" y="849"/>
                  </a:lnTo>
                  <a:lnTo>
                    <a:pt x="108" y="1188"/>
                  </a:lnTo>
                  <a:lnTo>
                    <a:pt x="1" y="1367"/>
                  </a:lnTo>
                  <a:lnTo>
                    <a:pt x="1" y="1367"/>
                  </a:lnTo>
                  <a:lnTo>
                    <a:pt x="161" y="1349"/>
                  </a:lnTo>
                  <a:lnTo>
                    <a:pt x="483" y="1340"/>
                  </a:lnTo>
                  <a:lnTo>
                    <a:pt x="643" y="1367"/>
                  </a:lnTo>
                  <a:lnTo>
                    <a:pt x="1081" y="1483"/>
                  </a:lnTo>
                  <a:lnTo>
                    <a:pt x="1510" y="1617"/>
                  </a:lnTo>
                  <a:lnTo>
                    <a:pt x="1733" y="1670"/>
                  </a:lnTo>
                  <a:lnTo>
                    <a:pt x="2170" y="1688"/>
                  </a:lnTo>
                  <a:lnTo>
                    <a:pt x="2394" y="1661"/>
                  </a:lnTo>
                  <a:lnTo>
                    <a:pt x="2608" y="1626"/>
                  </a:lnTo>
                  <a:lnTo>
                    <a:pt x="2947" y="1483"/>
                  </a:lnTo>
                  <a:lnTo>
                    <a:pt x="3108" y="1331"/>
                  </a:lnTo>
                  <a:lnTo>
                    <a:pt x="3144" y="1233"/>
                  </a:lnTo>
                  <a:lnTo>
                    <a:pt x="3171" y="1108"/>
                  </a:lnTo>
                  <a:lnTo>
                    <a:pt x="3144" y="858"/>
                  </a:lnTo>
                  <a:lnTo>
                    <a:pt x="3010" y="483"/>
                  </a:lnTo>
                  <a:lnTo>
                    <a:pt x="2867" y="286"/>
                  </a:lnTo>
                  <a:lnTo>
                    <a:pt x="2742" y="143"/>
                  </a:lnTo>
                  <a:lnTo>
                    <a:pt x="2608" y="18"/>
                  </a:lnTo>
                  <a:lnTo>
                    <a:pt x="2429" y="0"/>
                  </a:lnTo>
                  <a:close/>
                </a:path>
              </a:pathLst>
            </a:custGeom>
            <a:solidFill>
              <a:srgbClr val="FF39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30"/>
            <p:cNvSpPr/>
            <p:nvPr/>
          </p:nvSpPr>
          <p:spPr>
            <a:xfrm>
              <a:off x="6995210" y="2044193"/>
              <a:ext cx="487745" cy="460494"/>
            </a:xfrm>
            <a:custGeom>
              <a:avLst/>
              <a:gdLst/>
              <a:ahLst/>
              <a:cxnLst/>
              <a:rect l="l" t="t" r="r" b="b"/>
              <a:pathLst>
                <a:path w="8448" h="7976" extrusionOk="0">
                  <a:moveTo>
                    <a:pt x="6992" y="1"/>
                  </a:moveTo>
                  <a:lnTo>
                    <a:pt x="6921" y="313"/>
                  </a:lnTo>
                  <a:lnTo>
                    <a:pt x="6742" y="938"/>
                  </a:lnTo>
                  <a:lnTo>
                    <a:pt x="6519" y="1554"/>
                  </a:lnTo>
                  <a:lnTo>
                    <a:pt x="6260" y="2144"/>
                  </a:lnTo>
                  <a:lnTo>
                    <a:pt x="6108" y="2439"/>
                  </a:lnTo>
                  <a:lnTo>
                    <a:pt x="5903" y="2814"/>
                  </a:lnTo>
                  <a:lnTo>
                    <a:pt x="5429" y="3519"/>
                  </a:lnTo>
                  <a:lnTo>
                    <a:pt x="5153" y="3849"/>
                  </a:lnTo>
                  <a:lnTo>
                    <a:pt x="4858" y="4153"/>
                  </a:lnTo>
                  <a:lnTo>
                    <a:pt x="4215" y="4680"/>
                  </a:lnTo>
                  <a:lnTo>
                    <a:pt x="3492" y="5117"/>
                  </a:lnTo>
                  <a:lnTo>
                    <a:pt x="2724" y="5466"/>
                  </a:lnTo>
                  <a:lnTo>
                    <a:pt x="2331" y="5609"/>
                  </a:lnTo>
                  <a:lnTo>
                    <a:pt x="1759" y="5787"/>
                  </a:lnTo>
                  <a:lnTo>
                    <a:pt x="598" y="6037"/>
                  </a:lnTo>
                  <a:lnTo>
                    <a:pt x="9" y="6118"/>
                  </a:lnTo>
                  <a:lnTo>
                    <a:pt x="18" y="6216"/>
                  </a:lnTo>
                  <a:lnTo>
                    <a:pt x="0" y="6314"/>
                  </a:lnTo>
                  <a:lnTo>
                    <a:pt x="161" y="6528"/>
                  </a:lnTo>
                  <a:lnTo>
                    <a:pt x="527" y="6912"/>
                  </a:lnTo>
                  <a:lnTo>
                    <a:pt x="929" y="7261"/>
                  </a:lnTo>
                  <a:lnTo>
                    <a:pt x="1375" y="7555"/>
                  </a:lnTo>
                  <a:lnTo>
                    <a:pt x="1616" y="7671"/>
                  </a:lnTo>
                  <a:lnTo>
                    <a:pt x="1884" y="7788"/>
                  </a:lnTo>
                  <a:lnTo>
                    <a:pt x="2492" y="7930"/>
                  </a:lnTo>
                  <a:lnTo>
                    <a:pt x="3143" y="7975"/>
                  </a:lnTo>
                  <a:lnTo>
                    <a:pt x="3777" y="7966"/>
                  </a:lnTo>
                  <a:lnTo>
                    <a:pt x="4063" y="7939"/>
                  </a:lnTo>
                  <a:lnTo>
                    <a:pt x="4456" y="7886"/>
                  </a:lnTo>
                  <a:lnTo>
                    <a:pt x="5242" y="7716"/>
                  </a:lnTo>
                  <a:lnTo>
                    <a:pt x="6001" y="7457"/>
                  </a:lnTo>
                  <a:lnTo>
                    <a:pt x="6724" y="7100"/>
                  </a:lnTo>
                  <a:lnTo>
                    <a:pt x="7064" y="6886"/>
                  </a:lnTo>
                  <a:lnTo>
                    <a:pt x="7278" y="6734"/>
                  </a:lnTo>
                  <a:lnTo>
                    <a:pt x="7662" y="6394"/>
                  </a:lnTo>
                  <a:lnTo>
                    <a:pt x="8162" y="5841"/>
                  </a:lnTo>
                  <a:lnTo>
                    <a:pt x="8448" y="5439"/>
                  </a:lnTo>
                  <a:lnTo>
                    <a:pt x="8394" y="5385"/>
                  </a:lnTo>
                  <a:lnTo>
                    <a:pt x="8350" y="5332"/>
                  </a:lnTo>
                  <a:lnTo>
                    <a:pt x="8269" y="5198"/>
                  </a:lnTo>
                  <a:lnTo>
                    <a:pt x="8216" y="5046"/>
                  </a:lnTo>
                  <a:lnTo>
                    <a:pt x="8028" y="4483"/>
                  </a:lnTo>
                  <a:lnTo>
                    <a:pt x="7760" y="3331"/>
                  </a:lnTo>
                  <a:lnTo>
                    <a:pt x="7617" y="2769"/>
                  </a:lnTo>
                  <a:lnTo>
                    <a:pt x="7305" y="1492"/>
                  </a:lnTo>
                  <a:lnTo>
                    <a:pt x="7037" y="215"/>
                  </a:lnTo>
                  <a:lnTo>
                    <a:pt x="7010" y="108"/>
                  </a:lnTo>
                  <a:lnTo>
                    <a:pt x="69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30"/>
            <p:cNvSpPr/>
            <p:nvPr/>
          </p:nvSpPr>
          <p:spPr>
            <a:xfrm>
              <a:off x="6165088" y="2020463"/>
              <a:ext cx="1967493" cy="1967493"/>
            </a:xfrm>
            <a:custGeom>
              <a:avLst/>
              <a:gdLst/>
              <a:ahLst/>
              <a:cxnLst/>
              <a:rect l="l" t="t" r="r" b="b"/>
              <a:pathLst>
                <a:path w="34078" h="34078" extrusionOk="0">
                  <a:moveTo>
                    <a:pt x="29943" y="1"/>
                  </a:moveTo>
                  <a:lnTo>
                    <a:pt x="1" y="29952"/>
                  </a:lnTo>
                  <a:lnTo>
                    <a:pt x="421" y="30523"/>
                  </a:lnTo>
                  <a:lnTo>
                    <a:pt x="1314" y="31622"/>
                  </a:lnTo>
                  <a:lnTo>
                    <a:pt x="2287" y="32658"/>
                  </a:lnTo>
                  <a:lnTo>
                    <a:pt x="3323" y="33622"/>
                  </a:lnTo>
                  <a:lnTo>
                    <a:pt x="3859" y="34078"/>
                  </a:lnTo>
                  <a:lnTo>
                    <a:pt x="34078" y="3868"/>
                  </a:lnTo>
                  <a:lnTo>
                    <a:pt x="33622" y="3323"/>
                  </a:lnTo>
                  <a:lnTo>
                    <a:pt x="32649" y="2287"/>
                  </a:lnTo>
                  <a:lnTo>
                    <a:pt x="31613" y="1322"/>
                  </a:lnTo>
                  <a:lnTo>
                    <a:pt x="30515" y="421"/>
                  </a:lnTo>
                  <a:lnTo>
                    <a:pt x="2994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 name="Group 1">
            <a:extLst>
              <a:ext uri="{FF2B5EF4-FFF2-40B4-BE49-F238E27FC236}">
                <a16:creationId xmlns:a16="http://schemas.microsoft.com/office/drawing/2014/main" xmlns="" id="{4A3D145A-7A01-4A70-BF47-E939850A6BBA}"/>
              </a:ext>
            </a:extLst>
          </p:cNvPr>
          <p:cNvGrpSpPr/>
          <p:nvPr/>
        </p:nvGrpSpPr>
        <p:grpSpPr>
          <a:xfrm>
            <a:off x="4472023" y="1600961"/>
            <a:ext cx="660999" cy="785367"/>
            <a:chOff x="4472023" y="1600961"/>
            <a:chExt cx="660999" cy="785367"/>
          </a:xfrm>
        </p:grpSpPr>
        <p:sp>
          <p:nvSpPr>
            <p:cNvPr id="1383" name="Google Shape;1383;p30"/>
            <p:cNvSpPr/>
            <p:nvPr/>
          </p:nvSpPr>
          <p:spPr>
            <a:xfrm>
              <a:off x="4472023" y="1600961"/>
              <a:ext cx="266187" cy="253173"/>
            </a:xfrm>
            <a:custGeom>
              <a:avLst/>
              <a:gdLst/>
              <a:ahLst/>
              <a:cxnLst/>
              <a:rect l="l" t="t" r="r" b="b"/>
              <a:pathLst>
                <a:path w="4377" h="4163" extrusionOk="0">
                  <a:moveTo>
                    <a:pt x="1054" y="1"/>
                  </a:moveTo>
                  <a:lnTo>
                    <a:pt x="670" y="37"/>
                  </a:lnTo>
                  <a:lnTo>
                    <a:pt x="474" y="72"/>
                  </a:lnTo>
                  <a:lnTo>
                    <a:pt x="358" y="99"/>
                  </a:lnTo>
                  <a:lnTo>
                    <a:pt x="170" y="233"/>
                  </a:lnTo>
                  <a:lnTo>
                    <a:pt x="45" y="421"/>
                  </a:lnTo>
                  <a:lnTo>
                    <a:pt x="0" y="644"/>
                  </a:lnTo>
                  <a:lnTo>
                    <a:pt x="18" y="769"/>
                  </a:lnTo>
                  <a:lnTo>
                    <a:pt x="54" y="885"/>
                  </a:lnTo>
                  <a:lnTo>
                    <a:pt x="179" y="1072"/>
                  </a:lnTo>
                  <a:lnTo>
                    <a:pt x="375" y="1197"/>
                  </a:lnTo>
                  <a:lnTo>
                    <a:pt x="599" y="1242"/>
                  </a:lnTo>
                  <a:lnTo>
                    <a:pt x="715" y="1224"/>
                  </a:lnTo>
                  <a:lnTo>
                    <a:pt x="956" y="1189"/>
                  </a:lnTo>
                  <a:lnTo>
                    <a:pt x="1447" y="1206"/>
                  </a:lnTo>
                  <a:lnTo>
                    <a:pt x="1920" y="1340"/>
                  </a:lnTo>
                  <a:lnTo>
                    <a:pt x="2340" y="1573"/>
                  </a:lnTo>
                  <a:lnTo>
                    <a:pt x="2528" y="1733"/>
                  </a:lnTo>
                  <a:lnTo>
                    <a:pt x="2706" y="1903"/>
                  </a:lnTo>
                  <a:lnTo>
                    <a:pt x="2974" y="2314"/>
                  </a:lnTo>
                  <a:lnTo>
                    <a:pt x="3144" y="2769"/>
                  </a:lnTo>
                  <a:lnTo>
                    <a:pt x="3197" y="3251"/>
                  </a:lnTo>
                  <a:lnTo>
                    <a:pt x="3180" y="3501"/>
                  </a:lnTo>
                  <a:lnTo>
                    <a:pt x="3171" y="3600"/>
                  </a:lnTo>
                  <a:lnTo>
                    <a:pt x="3215" y="3796"/>
                  </a:lnTo>
                  <a:lnTo>
                    <a:pt x="3313" y="3957"/>
                  </a:lnTo>
                  <a:lnTo>
                    <a:pt x="3465" y="4082"/>
                  </a:lnTo>
                  <a:lnTo>
                    <a:pt x="3555" y="4126"/>
                  </a:lnTo>
                  <a:lnTo>
                    <a:pt x="3626" y="4144"/>
                  </a:lnTo>
                  <a:lnTo>
                    <a:pt x="3697" y="4153"/>
                  </a:lnTo>
                  <a:lnTo>
                    <a:pt x="3814" y="4162"/>
                  </a:lnTo>
                  <a:lnTo>
                    <a:pt x="4037" y="4100"/>
                  </a:lnTo>
                  <a:lnTo>
                    <a:pt x="4215" y="3957"/>
                  </a:lnTo>
                  <a:lnTo>
                    <a:pt x="4331" y="3760"/>
                  </a:lnTo>
                  <a:lnTo>
                    <a:pt x="4358" y="3644"/>
                  </a:lnTo>
                  <a:lnTo>
                    <a:pt x="4376" y="3448"/>
                  </a:lnTo>
                  <a:lnTo>
                    <a:pt x="4376" y="3064"/>
                  </a:lnTo>
                  <a:lnTo>
                    <a:pt x="4331" y="2689"/>
                  </a:lnTo>
                  <a:lnTo>
                    <a:pt x="4233" y="2314"/>
                  </a:lnTo>
                  <a:lnTo>
                    <a:pt x="4108" y="1948"/>
                  </a:lnTo>
                  <a:lnTo>
                    <a:pt x="3930" y="1608"/>
                  </a:lnTo>
                  <a:lnTo>
                    <a:pt x="3724" y="1287"/>
                  </a:lnTo>
                  <a:lnTo>
                    <a:pt x="3474" y="992"/>
                  </a:lnTo>
                  <a:lnTo>
                    <a:pt x="3331" y="858"/>
                  </a:lnTo>
                  <a:lnTo>
                    <a:pt x="3188" y="733"/>
                  </a:lnTo>
                  <a:lnTo>
                    <a:pt x="2876" y="510"/>
                  </a:lnTo>
                  <a:lnTo>
                    <a:pt x="2537" y="322"/>
                  </a:lnTo>
                  <a:lnTo>
                    <a:pt x="2179" y="179"/>
                  </a:lnTo>
                  <a:lnTo>
                    <a:pt x="1813" y="81"/>
                  </a:lnTo>
                  <a:lnTo>
                    <a:pt x="1438" y="19"/>
                  </a:lnTo>
                  <a:lnTo>
                    <a:pt x="10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30"/>
            <p:cNvSpPr/>
            <p:nvPr/>
          </p:nvSpPr>
          <p:spPr>
            <a:xfrm>
              <a:off x="4493735" y="1669441"/>
              <a:ext cx="639287" cy="716887"/>
            </a:xfrm>
            <a:custGeom>
              <a:avLst/>
              <a:gdLst/>
              <a:ahLst/>
              <a:cxnLst/>
              <a:rect l="l" t="t" r="r" b="b"/>
              <a:pathLst>
                <a:path w="10512" h="11788" extrusionOk="0">
                  <a:moveTo>
                    <a:pt x="9636" y="0"/>
                  </a:moveTo>
                  <a:lnTo>
                    <a:pt x="9002" y="98"/>
                  </a:lnTo>
                  <a:lnTo>
                    <a:pt x="8681" y="143"/>
                  </a:lnTo>
                  <a:lnTo>
                    <a:pt x="8395" y="179"/>
                  </a:lnTo>
                  <a:lnTo>
                    <a:pt x="7841" y="313"/>
                  </a:lnTo>
                  <a:lnTo>
                    <a:pt x="7296" y="491"/>
                  </a:lnTo>
                  <a:lnTo>
                    <a:pt x="6778" y="741"/>
                  </a:lnTo>
                  <a:lnTo>
                    <a:pt x="6537" y="893"/>
                  </a:lnTo>
                  <a:lnTo>
                    <a:pt x="6153" y="1223"/>
                  </a:lnTo>
                  <a:lnTo>
                    <a:pt x="5894" y="1518"/>
                  </a:lnTo>
                  <a:lnTo>
                    <a:pt x="5314" y="1375"/>
                  </a:lnTo>
                  <a:lnTo>
                    <a:pt x="4716" y="1286"/>
                  </a:lnTo>
                  <a:lnTo>
                    <a:pt x="4323" y="1241"/>
                  </a:lnTo>
                  <a:lnTo>
                    <a:pt x="3510" y="1232"/>
                  </a:lnTo>
                  <a:lnTo>
                    <a:pt x="2715" y="1348"/>
                  </a:lnTo>
                  <a:lnTo>
                    <a:pt x="2144" y="1527"/>
                  </a:lnTo>
                  <a:lnTo>
                    <a:pt x="1778" y="1688"/>
                  </a:lnTo>
                  <a:lnTo>
                    <a:pt x="1599" y="1786"/>
                  </a:lnTo>
                  <a:lnTo>
                    <a:pt x="1269" y="1991"/>
                  </a:lnTo>
                  <a:lnTo>
                    <a:pt x="733" y="2447"/>
                  </a:lnTo>
                  <a:lnTo>
                    <a:pt x="420" y="2849"/>
                  </a:lnTo>
                  <a:lnTo>
                    <a:pt x="260" y="3152"/>
                  </a:lnTo>
                  <a:lnTo>
                    <a:pt x="135" y="3492"/>
                  </a:lnTo>
                  <a:lnTo>
                    <a:pt x="45" y="3858"/>
                  </a:lnTo>
                  <a:lnTo>
                    <a:pt x="27" y="4063"/>
                  </a:lnTo>
                  <a:lnTo>
                    <a:pt x="1" y="4385"/>
                  </a:lnTo>
                  <a:lnTo>
                    <a:pt x="27" y="5037"/>
                  </a:lnTo>
                  <a:lnTo>
                    <a:pt x="135" y="5688"/>
                  </a:lnTo>
                  <a:lnTo>
                    <a:pt x="304" y="6322"/>
                  </a:lnTo>
                  <a:lnTo>
                    <a:pt x="394" y="6644"/>
                  </a:lnTo>
                  <a:lnTo>
                    <a:pt x="519" y="7001"/>
                  </a:lnTo>
                  <a:lnTo>
                    <a:pt x="831" y="7724"/>
                  </a:lnTo>
                  <a:lnTo>
                    <a:pt x="1215" y="8421"/>
                  </a:lnTo>
                  <a:lnTo>
                    <a:pt x="1653" y="9073"/>
                  </a:lnTo>
                  <a:lnTo>
                    <a:pt x="1894" y="9368"/>
                  </a:lnTo>
                  <a:lnTo>
                    <a:pt x="2162" y="9671"/>
                  </a:lnTo>
                  <a:lnTo>
                    <a:pt x="2760" y="10207"/>
                  </a:lnTo>
                  <a:lnTo>
                    <a:pt x="3421" y="10680"/>
                  </a:lnTo>
                  <a:lnTo>
                    <a:pt x="4117" y="11100"/>
                  </a:lnTo>
                  <a:lnTo>
                    <a:pt x="4475" y="11287"/>
                  </a:lnTo>
                  <a:lnTo>
                    <a:pt x="4850" y="11493"/>
                  </a:lnTo>
                  <a:lnTo>
                    <a:pt x="5448" y="11716"/>
                  </a:lnTo>
                  <a:lnTo>
                    <a:pt x="5850" y="11788"/>
                  </a:lnTo>
                  <a:lnTo>
                    <a:pt x="6064" y="11788"/>
                  </a:lnTo>
                  <a:lnTo>
                    <a:pt x="6314" y="11761"/>
                  </a:lnTo>
                  <a:lnTo>
                    <a:pt x="6770" y="11600"/>
                  </a:lnTo>
                  <a:lnTo>
                    <a:pt x="7189" y="11323"/>
                  </a:lnTo>
                  <a:lnTo>
                    <a:pt x="7546" y="10966"/>
                  </a:lnTo>
                  <a:lnTo>
                    <a:pt x="7689" y="10761"/>
                  </a:lnTo>
                  <a:lnTo>
                    <a:pt x="7823" y="10555"/>
                  </a:lnTo>
                  <a:lnTo>
                    <a:pt x="8038" y="10109"/>
                  </a:lnTo>
                  <a:lnTo>
                    <a:pt x="8270" y="9394"/>
                  </a:lnTo>
                  <a:lnTo>
                    <a:pt x="8386" y="8912"/>
                  </a:lnTo>
                  <a:lnTo>
                    <a:pt x="8502" y="8358"/>
                  </a:lnTo>
                  <a:lnTo>
                    <a:pt x="8654" y="7251"/>
                  </a:lnTo>
                  <a:lnTo>
                    <a:pt x="8689" y="6144"/>
                  </a:lnTo>
                  <a:lnTo>
                    <a:pt x="8609" y="5322"/>
                  </a:lnTo>
                  <a:lnTo>
                    <a:pt x="8493" y="4778"/>
                  </a:lnTo>
                  <a:lnTo>
                    <a:pt x="8413" y="4519"/>
                  </a:lnTo>
                  <a:lnTo>
                    <a:pt x="8252" y="3974"/>
                  </a:lnTo>
                  <a:lnTo>
                    <a:pt x="8038" y="3456"/>
                  </a:lnTo>
                  <a:lnTo>
                    <a:pt x="7886" y="3161"/>
                  </a:lnTo>
                  <a:lnTo>
                    <a:pt x="7511" y="2616"/>
                  </a:lnTo>
                  <a:lnTo>
                    <a:pt x="7359" y="2313"/>
                  </a:lnTo>
                  <a:lnTo>
                    <a:pt x="7341" y="2268"/>
                  </a:lnTo>
                  <a:lnTo>
                    <a:pt x="7350" y="2224"/>
                  </a:lnTo>
                  <a:lnTo>
                    <a:pt x="7368" y="2188"/>
                  </a:lnTo>
                  <a:lnTo>
                    <a:pt x="7404" y="2161"/>
                  </a:lnTo>
                  <a:lnTo>
                    <a:pt x="7484" y="2107"/>
                  </a:lnTo>
                  <a:lnTo>
                    <a:pt x="7564" y="2063"/>
                  </a:lnTo>
                  <a:lnTo>
                    <a:pt x="7832" y="1920"/>
                  </a:lnTo>
                  <a:lnTo>
                    <a:pt x="8386" y="1715"/>
                  </a:lnTo>
                  <a:lnTo>
                    <a:pt x="9261" y="1518"/>
                  </a:lnTo>
                  <a:lnTo>
                    <a:pt x="9850" y="1402"/>
                  </a:lnTo>
                  <a:lnTo>
                    <a:pt x="9993" y="1366"/>
                  </a:lnTo>
                  <a:lnTo>
                    <a:pt x="10234" y="1268"/>
                  </a:lnTo>
                  <a:lnTo>
                    <a:pt x="10413" y="1098"/>
                  </a:lnTo>
                  <a:lnTo>
                    <a:pt x="10511" y="866"/>
                  </a:lnTo>
                  <a:lnTo>
                    <a:pt x="10511" y="705"/>
                  </a:lnTo>
                  <a:lnTo>
                    <a:pt x="10511" y="580"/>
                  </a:lnTo>
                  <a:lnTo>
                    <a:pt x="10440" y="339"/>
                  </a:lnTo>
                  <a:lnTo>
                    <a:pt x="10297" y="143"/>
                  </a:lnTo>
                  <a:lnTo>
                    <a:pt x="10083" y="27"/>
                  </a:lnTo>
                  <a:lnTo>
                    <a:pt x="9949" y="9"/>
                  </a:lnTo>
                  <a:lnTo>
                    <a:pt x="963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30"/>
            <p:cNvSpPr/>
            <p:nvPr/>
          </p:nvSpPr>
          <p:spPr>
            <a:xfrm>
              <a:off x="4605639" y="1731840"/>
              <a:ext cx="136347" cy="267829"/>
            </a:xfrm>
            <a:custGeom>
              <a:avLst/>
              <a:gdLst/>
              <a:ahLst/>
              <a:cxnLst/>
              <a:rect l="l" t="t" r="r" b="b"/>
              <a:pathLst>
                <a:path w="2242" h="4404" fill="none" extrusionOk="0">
                  <a:moveTo>
                    <a:pt x="2242" y="1"/>
                  </a:moveTo>
                  <a:lnTo>
                    <a:pt x="1965" y="46"/>
                  </a:lnTo>
                  <a:lnTo>
                    <a:pt x="1438" y="242"/>
                  </a:lnTo>
                  <a:lnTo>
                    <a:pt x="1197" y="385"/>
                  </a:lnTo>
                  <a:lnTo>
                    <a:pt x="974" y="546"/>
                  </a:lnTo>
                  <a:lnTo>
                    <a:pt x="599" y="948"/>
                  </a:lnTo>
                  <a:lnTo>
                    <a:pt x="313" y="1421"/>
                  </a:lnTo>
                  <a:lnTo>
                    <a:pt x="116" y="1948"/>
                  </a:lnTo>
                  <a:lnTo>
                    <a:pt x="63" y="2216"/>
                  </a:lnTo>
                  <a:lnTo>
                    <a:pt x="18" y="2492"/>
                  </a:lnTo>
                  <a:lnTo>
                    <a:pt x="0" y="3046"/>
                  </a:lnTo>
                  <a:lnTo>
                    <a:pt x="54" y="3591"/>
                  </a:lnTo>
                  <a:lnTo>
                    <a:pt x="170" y="4136"/>
                  </a:lnTo>
                  <a:lnTo>
                    <a:pt x="250" y="4403"/>
                  </a:lnTo>
                </a:path>
              </a:pathLst>
            </a:custGeom>
            <a:noFill/>
            <a:ln w="19050" cap="rnd" cmpd="sng">
              <a:solidFill>
                <a:schemeClr val="accent3"/>
              </a:solidFill>
              <a:prstDash val="solid"/>
              <a:miter lim="8929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30"/>
            <p:cNvSpPr/>
            <p:nvPr/>
          </p:nvSpPr>
          <p:spPr>
            <a:xfrm>
              <a:off x="4607281" y="1893735"/>
              <a:ext cx="61423" cy="39651"/>
            </a:xfrm>
            <a:custGeom>
              <a:avLst/>
              <a:gdLst/>
              <a:ahLst/>
              <a:cxnLst/>
              <a:rect l="l" t="t" r="r" b="b"/>
              <a:pathLst>
                <a:path w="1010" h="652" fill="none" extrusionOk="0">
                  <a:moveTo>
                    <a:pt x="0" y="0"/>
                  </a:moveTo>
                  <a:lnTo>
                    <a:pt x="98" y="116"/>
                  </a:lnTo>
                  <a:lnTo>
                    <a:pt x="321" y="322"/>
                  </a:lnTo>
                  <a:lnTo>
                    <a:pt x="580" y="491"/>
                  </a:lnTo>
                  <a:lnTo>
                    <a:pt x="857" y="607"/>
                  </a:lnTo>
                  <a:lnTo>
                    <a:pt x="1009" y="652"/>
                  </a:lnTo>
                </a:path>
              </a:pathLst>
            </a:custGeom>
            <a:noFill/>
            <a:ln w="19050" cap="rnd" cmpd="sng">
              <a:solidFill>
                <a:schemeClr val="accent3"/>
              </a:solidFill>
              <a:prstDash val="solid"/>
              <a:miter lim="8929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30"/>
            <p:cNvSpPr/>
            <p:nvPr/>
          </p:nvSpPr>
          <p:spPr>
            <a:xfrm>
              <a:off x="4524144" y="1845933"/>
              <a:ext cx="84229" cy="99433"/>
            </a:xfrm>
            <a:custGeom>
              <a:avLst/>
              <a:gdLst/>
              <a:ahLst/>
              <a:cxnLst/>
              <a:rect l="l" t="t" r="r" b="b"/>
              <a:pathLst>
                <a:path w="1385" h="1635" fill="none" extrusionOk="0">
                  <a:moveTo>
                    <a:pt x="1385" y="0"/>
                  </a:moveTo>
                  <a:lnTo>
                    <a:pt x="1144" y="90"/>
                  </a:lnTo>
                  <a:lnTo>
                    <a:pt x="795" y="295"/>
                  </a:lnTo>
                  <a:lnTo>
                    <a:pt x="599" y="474"/>
                  </a:lnTo>
                  <a:lnTo>
                    <a:pt x="519" y="572"/>
                  </a:lnTo>
                  <a:lnTo>
                    <a:pt x="340" y="813"/>
                  </a:lnTo>
                  <a:lnTo>
                    <a:pt x="81" y="1349"/>
                  </a:lnTo>
                  <a:lnTo>
                    <a:pt x="1" y="1634"/>
                  </a:lnTo>
                </a:path>
              </a:pathLst>
            </a:custGeom>
            <a:noFill/>
            <a:ln w="19050" cap="rnd" cmpd="sng">
              <a:solidFill>
                <a:schemeClr val="accent3"/>
              </a:solidFill>
              <a:prstDash val="solid"/>
              <a:miter lim="8929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30"/>
            <p:cNvSpPr/>
            <p:nvPr/>
          </p:nvSpPr>
          <p:spPr>
            <a:xfrm>
              <a:off x="4575230" y="1971947"/>
              <a:ext cx="35881" cy="51085"/>
            </a:xfrm>
            <a:custGeom>
              <a:avLst/>
              <a:gdLst/>
              <a:ahLst/>
              <a:cxnLst/>
              <a:rect l="l" t="t" r="r" b="b"/>
              <a:pathLst>
                <a:path w="590" h="840" fill="none" extrusionOk="0">
                  <a:moveTo>
                    <a:pt x="590" y="0"/>
                  </a:moveTo>
                  <a:lnTo>
                    <a:pt x="393" y="170"/>
                  </a:lnTo>
                  <a:lnTo>
                    <a:pt x="98" y="598"/>
                  </a:lnTo>
                  <a:lnTo>
                    <a:pt x="0" y="839"/>
                  </a:lnTo>
                </a:path>
              </a:pathLst>
            </a:custGeom>
            <a:noFill/>
            <a:ln w="19050" cap="rnd" cmpd="sng">
              <a:solidFill>
                <a:schemeClr val="accent3"/>
              </a:solidFill>
              <a:prstDash val="solid"/>
              <a:miter lim="8929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30"/>
            <p:cNvSpPr/>
            <p:nvPr/>
          </p:nvSpPr>
          <p:spPr>
            <a:xfrm>
              <a:off x="4878282" y="1831276"/>
              <a:ext cx="99433" cy="475208"/>
            </a:xfrm>
            <a:custGeom>
              <a:avLst/>
              <a:gdLst/>
              <a:ahLst/>
              <a:cxnLst/>
              <a:rect l="l" t="t" r="r" b="b"/>
              <a:pathLst>
                <a:path w="1635" h="7814" fill="none" extrusionOk="0">
                  <a:moveTo>
                    <a:pt x="1634" y="0"/>
                  </a:moveTo>
                  <a:lnTo>
                    <a:pt x="1527" y="63"/>
                  </a:lnTo>
                  <a:lnTo>
                    <a:pt x="1331" y="223"/>
                  </a:lnTo>
                  <a:lnTo>
                    <a:pt x="1098" y="527"/>
                  </a:lnTo>
                  <a:lnTo>
                    <a:pt x="911" y="1009"/>
                  </a:lnTo>
                  <a:lnTo>
                    <a:pt x="831" y="1536"/>
                  </a:lnTo>
                  <a:lnTo>
                    <a:pt x="839" y="1795"/>
                  </a:lnTo>
                  <a:lnTo>
                    <a:pt x="857" y="2054"/>
                  </a:lnTo>
                  <a:lnTo>
                    <a:pt x="938" y="2572"/>
                  </a:lnTo>
                  <a:lnTo>
                    <a:pt x="1116" y="3331"/>
                  </a:lnTo>
                  <a:lnTo>
                    <a:pt x="1197" y="3849"/>
                  </a:lnTo>
                  <a:lnTo>
                    <a:pt x="1223" y="4108"/>
                  </a:lnTo>
                  <a:lnTo>
                    <a:pt x="1232" y="4635"/>
                  </a:lnTo>
                  <a:lnTo>
                    <a:pt x="1179" y="5162"/>
                  </a:lnTo>
                  <a:lnTo>
                    <a:pt x="1072" y="5697"/>
                  </a:lnTo>
                  <a:lnTo>
                    <a:pt x="911" y="6215"/>
                  </a:lnTo>
                  <a:lnTo>
                    <a:pt x="706" y="6707"/>
                  </a:lnTo>
                  <a:lnTo>
                    <a:pt x="455" y="7180"/>
                  </a:lnTo>
                  <a:lnTo>
                    <a:pt x="161" y="7617"/>
                  </a:lnTo>
                  <a:lnTo>
                    <a:pt x="0" y="7814"/>
                  </a:lnTo>
                </a:path>
              </a:pathLst>
            </a:custGeom>
            <a:noFill/>
            <a:ln w="19050" cap="rnd" cmpd="sng">
              <a:solidFill>
                <a:schemeClr val="accent3"/>
              </a:solidFill>
              <a:prstDash val="solid"/>
              <a:miter lim="8929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30"/>
            <p:cNvSpPr/>
            <p:nvPr/>
          </p:nvSpPr>
          <p:spPr>
            <a:xfrm>
              <a:off x="4826648" y="1892641"/>
              <a:ext cx="101622" cy="184695"/>
            </a:xfrm>
            <a:custGeom>
              <a:avLst/>
              <a:gdLst/>
              <a:ahLst/>
              <a:cxnLst/>
              <a:rect l="l" t="t" r="r" b="b"/>
              <a:pathLst>
                <a:path w="1671" h="3037" fill="none" extrusionOk="0">
                  <a:moveTo>
                    <a:pt x="1671" y="0"/>
                  </a:moveTo>
                  <a:lnTo>
                    <a:pt x="1465" y="98"/>
                  </a:lnTo>
                  <a:lnTo>
                    <a:pt x="1108" y="366"/>
                  </a:lnTo>
                  <a:lnTo>
                    <a:pt x="804" y="697"/>
                  </a:lnTo>
                  <a:lnTo>
                    <a:pt x="554" y="1081"/>
                  </a:lnTo>
                  <a:lnTo>
                    <a:pt x="456" y="1286"/>
                  </a:lnTo>
                  <a:lnTo>
                    <a:pt x="376" y="1500"/>
                  </a:lnTo>
                  <a:lnTo>
                    <a:pt x="233" y="1929"/>
                  </a:lnTo>
                  <a:lnTo>
                    <a:pt x="81" y="2590"/>
                  </a:lnTo>
                  <a:lnTo>
                    <a:pt x="1" y="3036"/>
                  </a:lnTo>
                </a:path>
              </a:pathLst>
            </a:custGeom>
            <a:noFill/>
            <a:ln w="19050" cap="rnd" cmpd="sng">
              <a:solidFill>
                <a:schemeClr val="accent3"/>
              </a:solidFill>
              <a:prstDash val="solid"/>
              <a:miter lim="8929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30"/>
            <p:cNvSpPr/>
            <p:nvPr/>
          </p:nvSpPr>
          <p:spPr>
            <a:xfrm>
              <a:off x="4884242" y="2101183"/>
              <a:ext cx="66288" cy="80397"/>
            </a:xfrm>
            <a:custGeom>
              <a:avLst/>
              <a:gdLst/>
              <a:ahLst/>
              <a:cxnLst/>
              <a:rect l="l" t="t" r="r" b="b"/>
              <a:pathLst>
                <a:path w="1090" h="1322" fill="none" extrusionOk="0">
                  <a:moveTo>
                    <a:pt x="1090" y="0"/>
                  </a:moveTo>
                  <a:lnTo>
                    <a:pt x="911" y="125"/>
                  </a:lnTo>
                  <a:lnTo>
                    <a:pt x="581" y="411"/>
                  </a:lnTo>
                  <a:lnTo>
                    <a:pt x="304" y="750"/>
                  </a:lnTo>
                  <a:lnTo>
                    <a:pt x="81" y="1125"/>
                  </a:lnTo>
                  <a:lnTo>
                    <a:pt x="0" y="1322"/>
                  </a:lnTo>
                </a:path>
              </a:pathLst>
            </a:custGeom>
            <a:noFill/>
            <a:ln w="19050" cap="rnd" cmpd="sng">
              <a:solidFill>
                <a:schemeClr val="accent3"/>
              </a:solidFill>
              <a:prstDash val="solid"/>
              <a:miter lim="8929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30"/>
            <p:cNvSpPr/>
            <p:nvPr/>
          </p:nvSpPr>
          <p:spPr>
            <a:xfrm>
              <a:off x="4789732" y="2006673"/>
              <a:ext cx="50051" cy="52727"/>
            </a:xfrm>
            <a:custGeom>
              <a:avLst/>
              <a:gdLst/>
              <a:ahLst/>
              <a:cxnLst/>
              <a:rect l="l" t="t" r="r" b="b"/>
              <a:pathLst>
                <a:path w="823" h="867" fill="none" extrusionOk="0">
                  <a:moveTo>
                    <a:pt x="822" y="1"/>
                  </a:moveTo>
                  <a:lnTo>
                    <a:pt x="572" y="170"/>
                  </a:lnTo>
                  <a:lnTo>
                    <a:pt x="161" y="608"/>
                  </a:lnTo>
                  <a:lnTo>
                    <a:pt x="0" y="867"/>
                  </a:lnTo>
                </a:path>
              </a:pathLst>
            </a:custGeom>
            <a:noFill/>
            <a:ln w="19050" cap="rnd" cmpd="sng">
              <a:solidFill>
                <a:schemeClr val="accent3"/>
              </a:solidFill>
              <a:prstDash val="solid"/>
              <a:miter lim="8929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426" name="Google Shape;1426;p30"/>
          <p:cNvCxnSpPr>
            <a:cxnSpLocks/>
          </p:cNvCxnSpPr>
          <p:nvPr/>
        </p:nvCxnSpPr>
        <p:spPr>
          <a:xfrm>
            <a:off x="5432222" y="1993645"/>
            <a:ext cx="543502" cy="0"/>
          </a:xfrm>
          <a:prstGeom prst="straightConnector1">
            <a:avLst/>
          </a:prstGeom>
          <a:noFill/>
          <a:ln w="38100" cap="flat" cmpd="sng">
            <a:solidFill>
              <a:schemeClr val="accent3"/>
            </a:solidFill>
            <a:prstDash val="solid"/>
            <a:round/>
            <a:headEnd type="none" w="med" len="med"/>
            <a:tailEnd type="none" w="med" len="med"/>
          </a:ln>
        </p:spPr>
      </p:cxnSp>
      <p:sp>
        <p:nvSpPr>
          <p:cNvPr id="89" name="TextBox 88">
            <a:extLst>
              <a:ext uri="{FF2B5EF4-FFF2-40B4-BE49-F238E27FC236}">
                <a16:creationId xmlns:a16="http://schemas.microsoft.com/office/drawing/2014/main" xmlns="" id="{BFB91E9E-CCA0-4EA2-B582-33DFAB9CA16F}"/>
              </a:ext>
            </a:extLst>
          </p:cNvPr>
          <p:cNvSpPr txBox="1"/>
          <p:nvPr/>
        </p:nvSpPr>
        <p:spPr>
          <a:xfrm>
            <a:off x="578013" y="2577187"/>
            <a:ext cx="4572000" cy="584775"/>
          </a:xfrm>
          <a:prstGeom prst="rect">
            <a:avLst/>
          </a:prstGeom>
          <a:noFill/>
        </p:spPr>
        <p:txBody>
          <a:bodyPr wrap="square">
            <a:spAutoFit/>
          </a:bodyPr>
          <a:lstStyle/>
          <a:p>
            <a:r>
              <a:rPr lang="en-US" sz="3200" b="1" dirty="0">
                <a:solidFill>
                  <a:schemeClr val="dk1"/>
                </a:solidFill>
                <a:latin typeface="Fira Sans Extra Condensed"/>
                <a:sym typeface="Fira Sans Extra Condensed"/>
              </a:rPr>
              <a:t>Did you know ?</a:t>
            </a:r>
            <a:endParaRPr lang="en-GB" dirty="0"/>
          </a:p>
        </p:txBody>
      </p:sp>
      <p:grpSp>
        <p:nvGrpSpPr>
          <p:cNvPr id="103" name="Google Shape;356;p17">
            <a:extLst>
              <a:ext uri="{FF2B5EF4-FFF2-40B4-BE49-F238E27FC236}">
                <a16:creationId xmlns:a16="http://schemas.microsoft.com/office/drawing/2014/main" xmlns="" id="{475D83C5-E573-41B7-B8BD-46BD19E85541}"/>
              </a:ext>
            </a:extLst>
          </p:cNvPr>
          <p:cNvGrpSpPr/>
          <p:nvPr/>
        </p:nvGrpSpPr>
        <p:grpSpPr>
          <a:xfrm>
            <a:off x="5012987" y="3963467"/>
            <a:ext cx="753061" cy="753061"/>
            <a:chOff x="4569947" y="2009220"/>
            <a:chExt cx="753061" cy="753061"/>
          </a:xfrm>
        </p:grpSpPr>
        <p:sp>
          <p:nvSpPr>
            <p:cNvPr id="104" name="Google Shape;357;p17">
              <a:extLst>
                <a:ext uri="{FF2B5EF4-FFF2-40B4-BE49-F238E27FC236}">
                  <a16:creationId xmlns:a16="http://schemas.microsoft.com/office/drawing/2014/main" xmlns="" id="{7860AF20-C0D0-46C0-B93B-3D6CF3744AF5}"/>
                </a:ext>
              </a:extLst>
            </p:cNvPr>
            <p:cNvSpPr/>
            <p:nvPr/>
          </p:nvSpPr>
          <p:spPr>
            <a:xfrm>
              <a:off x="4569947" y="2009220"/>
              <a:ext cx="753061" cy="753061"/>
            </a:xfrm>
            <a:custGeom>
              <a:avLst/>
              <a:gdLst/>
              <a:ahLst/>
              <a:cxnLst/>
              <a:rect l="l" t="t" r="r" b="b"/>
              <a:pathLst>
                <a:path w="12681" h="12681" extrusionOk="0">
                  <a:moveTo>
                    <a:pt x="9778" y="0"/>
                  </a:moveTo>
                  <a:lnTo>
                    <a:pt x="9475" y="116"/>
                  </a:lnTo>
                  <a:lnTo>
                    <a:pt x="9296" y="241"/>
                  </a:lnTo>
                  <a:lnTo>
                    <a:pt x="9207" y="313"/>
                  </a:lnTo>
                  <a:lnTo>
                    <a:pt x="9127" y="402"/>
                  </a:lnTo>
                  <a:lnTo>
                    <a:pt x="9011" y="589"/>
                  </a:lnTo>
                  <a:lnTo>
                    <a:pt x="8894" y="893"/>
                  </a:lnTo>
                  <a:lnTo>
                    <a:pt x="8894" y="1322"/>
                  </a:lnTo>
                  <a:lnTo>
                    <a:pt x="9011" y="1625"/>
                  </a:lnTo>
                  <a:lnTo>
                    <a:pt x="9127" y="1813"/>
                  </a:lnTo>
                  <a:lnTo>
                    <a:pt x="9207" y="1893"/>
                  </a:lnTo>
                  <a:lnTo>
                    <a:pt x="9350" y="2027"/>
                  </a:lnTo>
                  <a:lnTo>
                    <a:pt x="9520" y="2107"/>
                  </a:lnTo>
                  <a:lnTo>
                    <a:pt x="6340" y="5269"/>
                  </a:lnTo>
                  <a:lnTo>
                    <a:pt x="2117" y="9510"/>
                  </a:lnTo>
                  <a:lnTo>
                    <a:pt x="2027" y="9350"/>
                  </a:lnTo>
                  <a:lnTo>
                    <a:pt x="1893" y="9207"/>
                  </a:lnTo>
                  <a:lnTo>
                    <a:pt x="1813" y="9126"/>
                  </a:lnTo>
                  <a:lnTo>
                    <a:pt x="1625" y="9001"/>
                  </a:lnTo>
                  <a:lnTo>
                    <a:pt x="1322" y="8894"/>
                  </a:lnTo>
                  <a:lnTo>
                    <a:pt x="893" y="8894"/>
                  </a:lnTo>
                  <a:lnTo>
                    <a:pt x="590" y="9001"/>
                  </a:lnTo>
                  <a:lnTo>
                    <a:pt x="402" y="9126"/>
                  </a:lnTo>
                  <a:lnTo>
                    <a:pt x="322" y="9207"/>
                  </a:lnTo>
                  <a:lnTo>
                    <a:pt x="241" y="9287"/>
                  </a:lnTo>
                  <a:lnTo>
                    <a:pt x="116" y="9475"/>
                  </a:lnTo>
                  <a:lnTo>
                    <a:pt x="0" y="9778"/>
                  </a:lnTo>
                  <a:lnTo>
                    <a:pt x="0" y="10207"/>
                  </a:lnTo>
                  <a:lnTo>
                    <a:pt x="116" y="10511"/>
                  </a:lnTo>
                  <a:lnTo>
                    <a:pt x="241" y="10698"/>
                  </a:lnTo>
                  <a:lnTo>
                    <a:pt x="322" y="10787"/>
                  </a:lnTo>
                  <a:lnTo>
                    <a:pt x="456" y="10903"/>
                  </a:lnTo>
                  <a:lnTo>
                    <a:pt x="759" y="11055"/>
                  </a:lnTo>
                  <a:lnTo>
                    <a:pt x="1099" y="11118"/>
                  </a:lnTo>
                  <a:lnTo>
                    <a:pt x="1429" y="11064"/>
                  </a:lnTo>
                  <a:lnTo>
                    <a:pt x="1581" y="11002"/>
                  </a:lnTo>
                  <a:lnTo>
                    <a:pt x="1643" y="10975"/>
                  </a:lnTo>
                  <a:lnTo>
                    <a:pt x="1697" y="10939"/>
                  </a:lnTo>
                  <a:lnTo>
                    <a:pt x="1893" y="10787"/>
                  </a:lnTo>
                  <a:lnTo>
                    <a:pt x="1893" y="10787"/>
                  </a:lnTo>
                  <a:lnTo>
                    <a:pt x="1768" y="10930"/>
                  </a:lnTo>
                  <a:lnTo>
                    <a:pt x="1679" y="11100"/>
                  </a:lnTo>
                  <a:lnTo>
                    <a:pt x="1617" y="11252"/>
                  </a:lnTo>
                  <a:lnTo>
                    <a:pt x="1563" y="11582"/>
                  </a:lnTo>
                  <a:lnTo>
                    <a:pt x="1625" y="11921"/>
                  </a:lnTo>
                  <a:lnTo>
                    <a:pt x="1777" y="12225"/>
                  </a:lnTo>
                  <a:lnTo>
                    <a:pt x="1893" y="12359"/>
                  </a:lnTo>
                  <a:lnTo>
                    <a:pt x="1983" y="12439"/>
                  </a:lnTo>
                  <a:lnTo>
                    <a:pt x="2170" y="12564"/>
                  </a:lnTo>
                  <a:lnTo>
                    <a:pt x="2483" y="12681"/>
                  </a:lnTo>
                  <a:lnTo>
                    <a:pt x="2920" y="12681"/>
                  </a:lnTo>
                  <a:lnTo>
                    <a:pt x="3233" y="12564"/>
                  </a:lnTo>
                  <a:lnTo>
                    <a:pt x="3420" y="12439"/>
                  </a:lnTo>
                  <a:lnTo>
                    <a:pt x="3501" y="12359"/>
                  </a:lnTo>
                  <a:lnTo>
                    <a:pt x="3581" y="12279"/>
                  </a:lnTo>
                  <a:lnTo>
                    <a:pt x="3706" y="12091"/>
                  </a:lnTo>
                  <a:lnTo>
                    <a:pt x="3813" y="11788"/>
                  </a:lnTo>
                  <a:lnTo>
                    <a:pt x="3813" y="11359"/>
                  </a:lnTo>
                  <a:lnTo>
                    <a:pt x="3706" y="11055"/>
                  </a:lnTo>
                  <a:lnTo>
                    <a:pt x="3581" y="10868"/>
                  </a:lnTo>
                  <a:lnTo>
                    <a:pt x="3501" y="10787"/>
                  </a:lnTo>
                  <a:lnTo>
                    <a:pt x="3349" y="10653"/>
                  </a:lnTo>
                  <a:lnTo>
                    <a:pt x="3170" y="10564"/>
                  </a:lnTo>
                  <a:lnTo>
                    <a:pt x="6340" y="7421"/>
                  </a:lnTo>
                  <a:lnTo>
                    <a:pt x="10573" y="3161"/>
                  </a:lnTo>
                  <a:lnTo>
                    <a:pt x="10654" y="3331"/>
                  </a:lnTo>
                  <a:lnTo>
                    <a:pt x="10788" y="3474"/>
                  </a:lnTo>
                  <a:lnTo>
                    <a:pt x="10868" y="3554"/>
                  </a:lnTo>
                  <a:lnTo>
                    <a:pt x="11055" y="3670"/>
                  </a:lnTo>
                  <a:lnTo>
                    <a:pt x="11359" y="3786"/>
                  </a:lnTo>
                  <a:lnTo>
                    <a:pt x="11788" y="3786"/>
                  </a:lnTo>
                  <a:lnTo>
                    <a:pt x="12091" y="3670"/>
                  </a:lnTo>
                  <a:lnTo>
                    <a:pt x="12279" y="3554"/>
                  </a:lnTo>
                  <a:lnTo>
                    <a:pt x="12368" y="3474"/>
                  </a:lnTo>
                  <a:lnTo>
                    <a:pt x="12440" y="3384"/>
                  </a:lnTo>
                  <a:lnTo>
                    <a:pt x="12565" y="3206"/>
                  </a:lnTo>
                  <a:lnTo>
                    <a:pt x="12681" y="2902"/>
                  </a:lnTo>
                  <a:lnTo>
                    <a:pt x="12681" y="2474"/>
                  </a:lnTo>
                  <a:lnTo>
                    <a:pt x="12565" y="2161"/>
                  </a:lnTo>
                  <a:lnTo>
                    <a:pt x="12440" y="1974"/>
                  </a:lnTo>
                  <a:lnTo>
                    <a:pt x="12368" y="1893"/>
                  </a:lnTo>
                  <a:lnTo>
                    <a:pt x="12234" y="1777"/>
                  </a:lnTo>
                  <a:lnTo>
                    <a:pt x="11922" y="1625"/>
                  </a:lnTo>
                  <a:lnTo>
                    <a:pt x="11582" y="1563"/>
                  </a:lnTo>
                  <a:lnTo>
                    <a:pt x="11243" y="1616"/>
                  </a:lnTo>
                  <a:lnTo>
                    <a:pt x="11082" y="1688"/>
                  </a:lnTo>
                  <a:lnTo>
                    <a:pt x="10930" y="1768"/>
                  </a:lnTo>
                  <a:lnTo>
                    <a:pt x="10788" y="1893"/>
                  </a:lnTo>
                  <a:lnTo>
                    <a:pt x="10868" y="1813"/>
                  </a:lnTo>
                  <a:lnTo>
                    <a:pt x="10984" y="1625"/>
                  </a:lnTo>
                  <a:lnTo>
                    <a:pt x="11100" y="1313"/>
                  </a:lnTo>
                  <a:lnTo>
                    <a:pt x="11100" y="884"/>
                  </a:lnTo>
                  <a:lnTo>
                    <a:pt x="10984" y="580"/>
                  </a:lnTo>
                  <a:lnTo>
                    <a:pt x="10859" y="402"/>
                  </a:lnTo>
                  <a:lnTo>
                    <a:pt x="10788" y="313"/>
                  </a:lnTo>
                  <a:lnTo>
                    <a:pt x="10698" y="241"/>
                  </a:lnTo>
                  <a:lnTo>
                    <a:pt x="10520" y="116"/>
                  </a:lnTo>
                  <a:lnTo>
                    <a:pt x="1020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358;p17">
              <a:extLst>
                <a:ext uri="{FF2B5EF4-FFF2-40B4-BE49-F238E27FC236}">
                  <a16:creationId xmlns:a16="http://schemas.microsoft.com/office/drawing/2014/main" xmlns="" id="{6B634CDE-5211-4242-AF99-787AD805F31F}"/>
                </a:ext>
              </a:extLst>
            </p:cNvPr>
            <p:cNvSpPr/>
            <p:nvPr/>
          </p:nvSpPr>
          <p:spPr>
            <a:xfrm>
              <a:off x="4569947" y="2009220"/>
              <a:ext cx="753061" cy="753061"/>
            </a:xfrm>
            <a:custGeom>
              <a:avLst/>
              <a:gdLst/>
              <a:ahLst/>
              <a:cxnLst/>
              <a:rect l="l" t="t" r="r" b="b"/>
              <a:pathLst>
                <a:path w="12681" h="12681" extrusionOk="0">
                  <a:moveTo>
                    <a:pt x="2483" y="0"/>
                  </a:moveTo>
                  <a:lnTo>
                    <a:pt x="2170" y="116"/>
                  </a:lnTo>
                  <a:lnTo>
                    <a:pt x="1983" y="241"/>
                  </a:lnTo>
                  <a:lnTo>
                    <a:pt x="1893" y="313"/>
                  </a:lnTo>
                  <a:lnTo>
                    <a:pt x="1822" y="402"/>
                  </a:lnTo>
                  <a:lnTo>
                    <a:pt x="1697" y="580"/>
                  </a:lnTo>
                  <a:lnTo>
                    <a:pt x="1590" y="884"/>
                  </a:lnTo>
                  <a:lnTo>
                    <a:pt x="1590" y="1313"/>
                  </a:lnTo>
                  <a:lnTo>
                    <a:pt x="1697" y="1625"/>
                  </a:lnTo>
                  <a:lnTo>
                    <a:pt x="1822" y="1813"/>
                  </a:lnTo>
                  <a:lnTo>
                    <a:pt x="1893" y="1893"/>
                  </a:lnTo>
                  <a:lnTo>
                    <a:pt x="1813" y="1813"/>
                  </a:lnTo>
                  <a:lnTo>
                    <a:pt x="1625" y="1688"/>
                  </a:lnTo>
                  <a:lnTo>
                    <a:pt x="1322" y="1581"/>
                  </a:lnTo>
                  <a:lnTo>
                    <a:pt x="893" y="1581"/>
                  </a:lnTo>
                  <a:lnTo>
                    <a:pt x="590" y="1697"/>
                  </a:lnTo>
                  <a:lnTo>
                    <a:pt x="402" y="1813"/>
                  </a:lnTo>
                  <a:lnTo>
                    <a:pt x="322" y="1893"/>
                  </a:lnTo>
                  <a:lnTo>
                    <a:pt x="241" y="1974"/>
                  </a:lnTo>
                  <a:lnTo>
                    <a:pt x="116" y="2161"/>
                  </a:lnTo>
                  <a:lnTo>
                    <a:pt x="0" y="2474"/>
                  </a:lnTo>
                  <a:lnTo>
                    <a:pt x="0" y="2902"/>
                  </a:lnTo>
                  <a:lnTo>
                    <a:pt x="116" y="3206"/>
                  </a:lnTo>
                  <a:lnTo>
                    <a:pt x="241" y="3384"/>
                  </a:lnTo>
                  <a:lnTo>
                    <a:pt x="322" y="3474"/>
                  </a:lnTo>
                  <a:lnTo>
                    <a:pt x="402" y="3554"/>
                  </a:lnTo>
                  <a:lnTo>
                    <a:pt x="590" y="3670"/>
                  </a:lnTo>
                  <a:lnTo>
                    <a:pt x="893" y="3786"/>
                  </a:lnTo>
                  <a:lnTo>
                    <a:pt x="1322" y="3786"/>
                  </a:lnTo>
                  <a:lnTo>
                    <a:pt x="1625" y="3670"/>
                  </a:lnTo>
                  <a:lnTo>
                    <a:pt x="1813" y="3554"/>
                  </a:lnTo>
                  <a:lnTo>
                    <a:pt x="1893" y="3474"/>
                  </a:lnTo>
                  <a:lnTo>
                    <a:pt x="2027" y="3331"/>
                  </a:lnTo>
                  <a:lnTo>
                    <a:pt x="2117" y="3161"/>
                  </a:lnTo>
                  <a:lnTo>
                    <a:pt x="6340" y="7421"/>
                  </a:lnTo>
                  <a:lnTo>
                    <a:pt x="9511" y="10564"/>
                  </a:lnTo>
                  <a:lnTo>
                    <a:pt x="9350" y="10653"/>
                  </a:lnTo>
                  <a:lnTo>
                    <a:pt x="9207" y="10787"/>
                  </a:lnTo>
                  <a:lnTo>
                    <a:pt x="9127" y="10868"/>
                  </a:lnTo>
                  <a:lnTo>
                    <a:pt x="9011" y="11055"/>
                  </a:lnTo>
                  <a:lnTo>
                    <a:pt x="8894" y="11359"/>
                  </a:lnTo>
                  <a:lnTo>
                    <a:pt x="8894" y="11788"/>
                  </a:lnTo>
                  <a:lnTo>
                    <a:pt x="9011" y="12091"/>
                  </a:lnTo>
                  <a:lnTo>
                    <a:pt x="9127" y="12279"/>
                  </a:lnTo>
                  <a:lnTo>
                    <a:pt x="9207" y="12359"/>
                  </a:lnTo>
                  <a:lnTo>
                    <a:pt x="9296" y="12439"/>
                  </a:lnTo>
                  <a:lnTo>
                    <a:pt x="9475" y="12564"/>
                  </a:lnTo>
                  <a:lnTo>
                    <a:pt x="9778" y="12681"/>
                  </a:lnTo>
                  <a:lnTo>
                    <a:pt x="10207" y="12681"/>
                  </a:lnTo>
                  <a:lnTo>
                    <a:pt x="10520" y="12564"/>
                  </a:lnTo>
                  <a:lnTo>
                    <a:pt x="10698" y="12439"/>
                  </a:lnTo>
                  <a:lnTo>
                    <a:pt x="10788" y="12359"/>
                  </a:lnTo>
                  <a:lnTo>
                    <a:pt x="10904" y="12225"/>
                  </a:lnTo>
                  <a:lnTo>
                    <a:pt x="11064" y="11921"/>
                  </a:lnTo>
                  <a:lnTo>
                    <a:pt x="11118" y="11582"/>
                  </a:lnTo>
                  <a:lnTo>
                    <a:pt x="11073" y="11252"/>
                  </a:lnTo>
                  <a:lnTo>
                    <a:pt x="11002" y="11100"/>
                  </a:lnTo>
                  <a:lnTo>
                    <a:pt x="10922" y="10930"/>
                  </a:lnTo>
                  <a:lnTo>
                    <a:pt x="10788" y="10787"/>
                  </a:lnTo>
                  <a:lnTo>
                    <a:pt x="10930" y="10912"/>
                  </a:lnTo>
                  <a:lnTo>
                    <a:pt x="11100" y="11002"/>
                  </a:lnTo>
                  <a:lnTo>
                    <a:pt x="11252" y="11064"/>
                  </a:lnTo>
                  <a:lnTo>
                    <a:pt x="11591" y="11118"/>
                  </a:lnTo>
                  <a:lnTo>
                    <a:pt x="11922" y="11055"/>
                  </a:lnTo>
                  <a:lnTo>
                    <a:pt x="12234" y="10903"/>
                  </a:lnTo>
                  <a:lnTo>
                    <a:pt x="12368" y="10787"/>
                  </a:lnTo>
                  <a:lnTo>
                    <a:pt x="12440" y="10698"/>
                  </a:lnTo>
                  <a:lnTo>
                    <a:pt x="12565" y="10511"/>
                  </a:lnTo>
                  <a:lnTo>
                    <a:pt x="12681" y="10207"/>
                  </a:lnTo>
                  <a:lnTo>
                    <a:pt x="12681" y="9778"/>
                  </a:lnTo>
                  <a:lnTo>
                    <a:pt x="12565" y="9475"/>
                  </a:lnTo>
                  <a:lnTo>
                    <a:pt x="12440" y="9287"/>
                  </a:lnTo>
                  <a:lnTo>
                    <a:pt x="12368" y="9207"/>
                  </a:lnTo>
                  <a:lnTo>
                    <a:pt x="12279" y="9126"/>
                  </a:lnTo>
                  <a:lnTo>
                    <a:pt x="12091" y="9001"/>
                  </a:lnTo>
                  <a:lnTo>
                    <a:pt x="11788" y="8894"/>
                  </a:lnTo>
                  <a:lnTo>
                    <a:pt x="11359" y="8894"/>
                  </a:lnTo>
                  <a:lnTo>
                    <a:pt x="11055" y="9001"/>
                  </a:lnTo>
                  <a:lnTo>
                    <a:pt x="10868" y="9126"/>
                  </a:lnTo>
                  <a:lnTo>
                    <a:pt x="10788" y="9207"/>
                  </a:lnTo>
                  <a:lnTo>
                    <a:pt x="10654" y="9350"/>
                  </a:lnTo>
                  <a:lnTo>
                    <a:pt x="10573" y="9510"/>
                  </a:lnTo>
                  <a:lnTo>
                    <a:pt x="6340" y="5260"/>
                  </a:lnTo>
                  <a:lnTo>
                    <a:pt x="3161" y="2107"/>
                  </a:lnTo>
                  <a:lnTo>
                    <a:pt x="3349" y="2027"/>
                  </a:lnTo>
                  <a:lnTo>
                    <a:pt x="3501" y="1893"/>
                  </a:lnTo>
                  <a:lnTo>
                    <a:pt x="3581" y="1813"/>
                  </a:lnTo>
                  <a:lnTo>
                    <a:pt x="3706" y="1625"/>
                  </a:lnTo>
                  <a:lnTo>
                    <a:pt x="3813" y="1322"/>
                  </a:lnTo>
                  <a:lnTo>
                    <a:pt x="3813" y="893"/>
                  </a:lnTo>
                  <a:lnTo>
                    <a:pt x="3706" y="589"/>
                  </a:lnTo>
                  <a:lnTo>
                    <a:pt x="3581" y="402"/>
                  </a:lnTo>
                  <a:lnTo>
                    <a:pt x="3501" y="313"/>
                  </a:lnTo>
                  <a:lnTo>
                    <a:pt x="3420" y="241"/>
                  </a:lnTo>
                  <a:lnTo>
                    <a:pt x="3233" y="116"/>
                  </a:lnTo>
                  <a:lnTo>
                    <a:pt x="292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359;p17">
              <a:extLst>
                <a:ext uri="{FF2B5EF4-FFF2-40B4-BE49-F238E27FC236}">
                  <a16:creationId xmlns:a16="http://schemas.microsoft.com/office/drawing/2014/main" xmlns="" id="{204ED4B0-A7B1-446A-B1C2-27C42C8C559D}"/>
                </a:ext>
              </a:extLst>
            </p:cNvPr>
            <p:cNvSpPr/>
            <p:nvPr/>
          </p:nvSpPr>
          <p:spPr>
            <a:xfrm>
              <a:off x="4745963" y="2141230"/>
              <a:ext cx="400968" cy="488976"/>
            </a:xfrm>
            <a:custGeom>
              <a:avLst/>
              <a:gdLst/>
              <a:ahLst/>
              <a:cxnLst/>
              <a:rect l="l" t="t" r="r" b="b"/>
              <a:pathLst>
                <a:path w="6752" h="8234" extrusionOk="0">
                  <a:moveTo>
                    <a:pt x="3376" y="1"/>
                  </a:moveTo>
                  <a:lnTo>
                    <a:pt x="3037" y="10"/>
                  </a:lnTo>
                  <a:lnTo>
                    <a:pt x="2376" y="143"/>
                  </a:lnTo>
                  <a:lnTo>
                    <a:pt x="1778" y="402"/>
                  </a:lnTo>
                  <a:lnTo>
                    <a:pt x="1233" y="760"/>
                  </a:lnTo>
                  <a:lnTo>
                    <a:pt x="778" y="1215"/>
                  </a:lnTo>
                  <a:lnTo>
                    <a:pt x="412" y="1751"/>
                  </a:lnTo>
                  <a:lnTo>
                    <a:pt x="153" y="2349"/>
                  </a:lnTo>
                  <a:lnTo>
                    <a:pt x="19" y="3001"/>
                  </a:lnTo>
                  <a:lnTo>
                    <a:pt x="1" y="3349"/>
                  </a:lnTo>
                  <a:lnTo>
                    <a:pt x="1" y="5859"/>
                  </a:lnTo>
                  <a:lnTo>
                    <a:pt x="1519" y="6600"/>
                  </a:lnTo>
                  <a:lnTo>
                    <a:pt x="1519" y="8234"/>
                  </a:lnTo>
                  <a:lnTo>
                    <a:pt x="3010" y="8234"/>
                  </a:lnTo>
                  <a:lnTo>
                    <a:pt x="3376" y="7493"/>
                  </a:lnTo>
                  <a:lnTo>
                    <a:pt x="3752" y="8234"/>
                  </a:lnTo>
                  <a:lnTo>
                    <a:pt x="5261" y="8234"/>
                  </a:lnTo>
                  <a:lnTo>
                    <a:pt x="5261" y="6600"/>
                  </a:lnTo>
                  <a:lnTo>
                    <a:pt x="6752" y="5859"/>
                  </a:lnTo>
                  <a:lnTo>
                    <a:pt x="6752" y="3349"/>
                  </a:lnTo>
                  <a:lnTo>
                    <a:pt x="6743" y="3001"/>
                  </a:lnTo>
                  <a:lnTo>
                    <a:pt x="6600" y="2349"/>
                  </a:lnTo>
                  <a:lnTo>
                    <a:pt x="6341" y="1751"/>
                  </a:lnTo>
                  <a:lnTo>
                    <a:pt x="5975" y="1215"/>
                  </a:lnTo>
                  <a:lnTo>
                    <a:pt x="5520" y="760"/>
                  </a:lnTo>
                  <a:lnTo>
                    <a:pt x="4984" y="402"/>
                  </a:lnTo>
                  <a:lnTo>
                    <a:pt x="4377" y="143"/>
                  </a:lnTo>
                  <a:lnTo>
                    <a:pt x="3725" y="10"/>
                  </a:lnTo>
                  <a:lnTo>
                    <a:pt x="3376" y="1"/>
                  </a:lnTo>
                  <a:close/>
                </a:path>
              </a:pathLst>
            </a:custGeom>
            <a:solidFill>
              <a:srgbClr val="F8E5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360;p17">
              <a:extLst>
                <a:ext uri="{FF2B5EF4-FFF2-40B4-BE49-F238E27FC236}">
                  <a16:creationId xmlns:a16="http://schemas.microsoft.com/office/drawing/2014/main" xmlns="" id="{D2C573E7-A04A-4A17-864E-24EA2FF0971F}"/>
                </a:ext>
              </a:extLst>
            </p:cNvPr>
            <p:cNvSpPr/>
            <p:nvPr/>
          </p:nvSpPr>
          <p:spPr>
            <a:xfrm>
              <a:off x="4924710" y="2541595"/>
              <a:ext cx="44064" cy="88602"/>
            </a:xfrm>
            <a:custGeom>
              <a:avLst/>
              <a:gdLst/>
              <a:ahLst/>
              <a:cxnLst/>
              <a:rect l="l" t="t" r="r" b="b"/>
              <a:pathLst>
                <a:path w="742" h="1492" extrusionOk="0">
                  <a:moveTo>
                    <a:pt x="0" y="1"/>
                  </a:moveTo>
                  <a:lnTo>
                    <a:pt x="0" y="1492"/>
                  </a:lnTo>
                  <a:lnTo>
                    <a:pt x="742" y="1492"/>
                  </a:lnTo>
                  <a:lnTo>
                    <a:pt x="74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361;p17">
              <a:extLst>
                <a:ext uri="{FF2B5EF4-FFF2-40B4-BE49-F238E27FC236}">
                  <a16:creationId xmlns:a16="http://schemas.microsoft.com/office/drawing/2014/main" xmlns="" id="{A0CCDA43-7A90-49E1-BF25-0970E2B08EF1}"/>
                </a:ext>
              </a:extLst>
            </p:cNvPr>
            <p:cNvSpPr/>
            <p:nvPr/>
          </p:nvSpPr>
          <p:spPr>
            <a:xfrm>
              <a:off x="4792105" y="2273833"/>
              <a:ext cx="132666" cy="132607"/>
            </a:xfrm>
            <a:custGeom>
              <a:avLst/>
              <a:gdLst/>
              <a:ahLst/>
              <a:cxnLst/>
              <a:rect l="l" t="t" r="r" b="b"/>
              <a:pathLst>
                <a:path w="2234" h="2233" extrusionOk="0">
                  <a:moveTo>
                    <a:pt x="1001" y="0"/>
                  </a:moveTo>
                  <a:lnTo>
                    <a:pt x="778" y="45"/>
                  </a:lnTo>
                  <a:lnTo>
                    <a:pt x="483" y="179"/>
                  </a:lnTo>
                  <a:lnTo>
                    <a:pt x="179" y="482"/>
                  </a:lnTo>
                  <a:lnTo>
                    <a:pt x="45" y="777"/>
                  </a:lnTo>
                  <a:lnTo>
                    <a:pt x="1" y="1000"/>
                  </a:lnTo>
                  <a:lnTo>
                    <a:pt x="1" y="1116"/>
                  </a:lnTo>
                  <a:lnTo>
                    <a:pt x="1" y="1223"/>
                  </a:lnTo>
                  <a:lnTo>
                    <a:pt x="45" y="1447"/>
                  </a:lnTo>
                  <a:lnTo>
                    <a:pt x="179" y="1741"/>
                  </a:lnTo>
                  <a:lnTo>
                    <a:pt x="483" y="2045"/>
                  </a:lnTo>
                  <a:lnTo>
                    <a:pt x="778" y="2179"/>
                  </a:lnTo>
                  <a:lnTo>
                    <a:pt x="1001" y="2224"/>
                  </a:lnTo>
                  <a:lnTo>
                    <a:pt x="1117" y="2233"/>
                  </a:lnTo>
                  <a:lnTo>
                    <a:pt x="1224" y="2224"/>
                  </a:lnTo>
                  <a:lnTo>
                    <a:pt x="1447" y="2179"/>
                  </a:lnTo>
                  <a:lnTo>
                    <a:pt x="1742" y="2045"/>
                  </a:lnTo>
                  <a:lnTo>
                    <a:pt x="2046" y="1741"/>
                  </a:lnTo>
                  <a:lnTo>
                    <a:pt x="2180" y="1447"/>
                  </a:lnTo>
                  <a:lnTo>
                    <a:pt x="2224" y="1223"/>
                  </a:lnTo>
                  <a:lnTo>
                    <a:pt x="2233" y="1116"/>
                  </a:lnTo>
                  <a:lnTo>
                    <a:pt x="2224" y="1000"/>
                  </a:lnTo>
                  <a:lnTo>
                    <a:pt x="2180" y="777"/>
                  </a:lnTo>
                  <a:lnTo>
                    <a:pt x="2046" y="482"/>
                  </a:lnTo>
                  <a:lnTo>
                    <a:pt x="1742" y="179"/>
                  </a:lnTo>
                  <a:lnTo>
                    <a:pt x="1447" y="45"/>
                  </a:lnTo>
                  <a:lnTo>
                    <a:pt x="122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362;p17">
              <a:extLst>
                <a:ext uri="{FF2B5EF4-FFF2-40B4-BE49-F238E27FC236}">
                  <a16:creationId xmlns:a16="http://schemas.microsoft.com/office/drawing/2014/main" xmlns="" id="{483A1B6D-B6EE-44A2-9254-437CB0176E85}"/>
                </a:ext>
              </a:extLst>
            </p:cNvPr>
            <p:cNvSpPr/>
            <p:nvPr/>
          </p:nvSpPr>
          <p:spPr>
            <a:xfrm>
              <a:off x="4968714" y="2273833"/>
              <a:ext cx="134210" cy="132607"/>
            </a:xfrm>
            <a:custGeom>
              <a:avLst/>
              <a:gdLst/>
              <a:ahLst/>
              <a:cxnLst/>
              <a:rect l="l" t="t" r="r" b="b"/>
              <a:pathLst>
                <a:path w="2260" h="2233" extrusionOk="0">
                  <a:moveTo>
                    <a:pt x="1027" y="0"/>
                  </a:moveTo>
                  <a:lnTo>
                    <a:pt x="804" y="45"/>
                  </a:lnTo>
                  <a:lnTo>
                    <a:pt x="501" y="179"/>
                  </a:lnTo>
                  <a:lnTo>
                    <a:pt x="188" y="482"/>
                  </a:lnTo>
                  <a:lnTo>
                    <a:pt x="54" y="777"/>
                  </a:lnTo>
                  <a:lnTo>
                    <a:pt x="1" y="1000"/>
                  </a:lnTo>
                  <a:lnTo>
                    <a:pt x="1" y="1116"/>
                  </a:lnTo>
                  <a:lnTo>
                    <a:pt x="1" y="1223"/>
                  </a:lnTo>
                  <a:lnTo>
                    <a:pt x="54" y="1447"/>
                  </a:lnTo>
                  <a:lnTo>
                    <a:pt x="188" y="1741"/>
                  </a:lnTo>
                  <a:lnTo>
                    <a:pt x="501" y="2045"/>
                  </a:lnTo>
                  <a:lnTo>
                    <a:pt x="804" y="2179"/>
                  </a:lnTo>
                  <a:lnTo>
                    <a:pt x="1027" y="2224"/>
                  </a:lnTo>
                  <a:lnTo>
                    <a:pt x="1144" y="2233"/>
                  </a:lnTo>
                  <a:lnTo>
                    <a:pt x="1251" y="2224"/>
                  </a:lnTo>
                  <a:lnTo>
                    <a:pt x="1474" y="2179"/>
                  </a:lnTo>
                  <a:lnTo>
                    <a:pt x="1769" y="2045"/>
                  </a:lnTo>
                  <a:lnTo>
                    <a:pt x="2072" y="1741"/>
                  </a:lnTo>
                  <a:lnTo>
                    <a:pt x="2206" y="1447"/>
                  </a:lnTo>
                  <a:lnTo>
                    <a:pt x="2251" y="1223"/>
                  </a:lnTo>
                  <a:lnTo>
                    <a:pt x="2260" y="1116"/>
                  </a:lnTo>
                  <a:lnTo>
                    <a:pt x="2251" y="1000"/>
                  </a:lnTo>
                  <a:lnTo>
                    <a:pt x="2206" y="777"/>
                  </a:lnTo>
                  <a:lnTo>
                    <a:pt x="2072" y="482"/>
                  </a:lnTo>
                  <a:lnTo>
                    <a:pt x="1769" y="179"/>
                  </a:lnTo>
                  <a:lnTo>
                    <a:pt x="1474" y="45"/>
                  </a:lnTo>
                  <a:lnTo>
                    <a:pt x="125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10" name="Google Shape;1426;p30">
            <a:extLst>
              <a:ext uri="{FF2B5EF4-FFF2-40B4-BE49-F238E27FC236}">
                <a16:creationId xmlns:a16="http://schemas.microsoft.com/office/drawing/2014/main" xmlns="" id="{F1C55FE6-1FFC-4A60-A4FD-49FAEFFCC964}"/>
              </a:ext>
            </a:extLst>
          </p:cNvPr>
          <p:cNvCxnSpPr>
            <a:cxnSpLocks/>
          </p:cNvCxnSpPr>
          <p:nvPr/>
        </p:nvCxnSpPr>
        <p:spPr>
          <a:xfrm>
            <a:off x="5828436" y="3919427"/>
            <a:ext cx="543502" cy="0"/>
          </a:xfrm>
          <a:prstGeom prst="straightConnector1">
            <a:avLst/>
          </a:prstGeom>
          <a:noFill/>
          <a:ln w="38100" cap="flat" cmpd="sng">
            <a:solidFill>
              <a:schemeClr val="accent3"/>
            </a:solidFill>
            <a:prstDash val="solid"/>
            <a:round/>
            <a:headEnd type="none" w="med" len="med"/>
            <a:tailEnd type="none" w="med" len="med"/>
          </a:ln>
        </p:spPr>
      </p:cxnSp>
      <p:sp>
        <p:nvSpPr>
          <p:cNvPr id="111" name="Google Shape;1345;p30">
            <a:extLst>
              <a:ext uri="{FF2B5EF4-FFF2-40B4-BE49-F238E27FC236}">
                <a16:creationId xmlns:a16="http://schemas.microsoft.com/office/drawing/2014/main" xmlns="" id="{2ABDA1A3-D5B2-4EF7-B181-6F144CADB22B}"/>
              </a:ext>
            </a:extLst>
          </p:cNvPr>
          <p:cNvSpPr/>
          <p:nvPr/>
        </p:nvSpPr>
        <p:spPr>
          <a:xfrm>
            <a:off x="4734166" y="3711661"/>
            <a:ext cx="1259400" cy="12594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37" name="Google Shape;1426;p30">
            <a:extLst>
              <a:ext uri="{FF2B5EF4-FFF2-40B4-BE49-F238E27FC236}">
                <a16:creationId xmlns:a16="http://schemas.microsoft.com/office/drawing/2014/main" xmlns="" id="{1F416203-AF68-4DA3-AF96-D20A4EAF8366}"/>
              </a:ext>
            </a:extLst>
          </p:cNvPr>
          <p:cNvCxnSpPr>
            <a:cxnSpLocks/>
          </p:cNvCxnSpPr>
          <p:nvPr/>
        </p:nvCxnSpPr>
        <p:spPr>
          <a:xfrm>
            <a:off x="7732753" y="4052130"/>
            <a:ext cx="543502" cy="0"/>
          </a:xfrm>
          <a:prstGeom prst="straightConnector1">
            <a:avLst/>
          </a:prstGeom>
          <a:noFill/>
          <a:ln w="38100" cap="flat" cmpd="sng">
            <a:solidFill>
              <a:schemeClr val="accent3"/>
            </a:solidFill>
            <a:prstDash val="solid"/>
            <a:round/>
            <a:headEnd type="none" w="med" len="med"/>
            <a:tailEnd type="none" w="med" len="med"/>
          </a:ln>
        </p:spPr>
      </p:cxnSp>
      <p:grpSp>
        <p:nvGrpSpPr>
          <p:cNvPr id="138" name="Google Shape;617;p21">
            <a:extLst>
              <a:ext uri="{FF2B5EF4-FFF2-40B4-BE49-F238E27FC236}">
                <a16:creationId xmlns:a16="http://schemas.microsoft.com/office/drawing/2014/main" xmlns="" id="{5287F279-9485-49CB-823C-5BBA8EF023CB}"/>
              </a:ext>
            </a:extLst>
          </p:cNvPr>
          <p:cNvGrpSpPr/>
          <p:nvPr/>
        </p:nvGrpSpPr>
        <p:grpSpPr>
          <a:xfrm>
            <a:off x="7983476" y="3906590"/>
            <a:ext cx="1100773" cy="1100773"/>
            <a:chOff x="2074675" y="2510292"/>
            <a:chExt cx="1100773" cy="1100773"/>
          </a:xfrm>
        </p:grpSpPr>
        <p:sp>
          <p:nvSpPr>
            <p:cNvPr id="139" name="Google Shape;618;p21">
              <a:extLst>
                <a:ext uri="{FF2B5EF4-FFF2-40B4-BE49-F238E27FC236}">
                  <a16:creationId xmlns:a16="http://schemas.microsoft.com/office/drawing/2014/main" xmlns="" id="{0D707DEC-5EA9-48FC-8E58-6263C7361D6E}"/>
                </a:ext>
              </a:extLst>
            </p:cNvPr>
            <p:cNvSpPr/>
            <p:nvPr/>
          </p:nvSpPr>
          <p:spPr>
            <a:xfrm>
              <a:off x="2074675" y="2510292"/>
              <a:ext cx="1100773" cy="1100773"/>
            </a:xfrm>
            <a:custGeom>
              <a:avLst/>
              <a:gdLst/>
              <a:ahLst/>
              <a:cxnLst/>
              <a:rect l="l" t="t" r="r" b="b"/>
              <a:pathLst>
                <a:path w="19450" h="19450" extrusionOk="0">
                  <a:moveTo>
                    <a:pt x="9225" y="0"/>
                  </a:moveTo>
                  <a:lnTo>
                    <a:pt x="8242" y="107"/>
                  </a:lnTo>
                  <a:lnTo>
                    <a:pt x="7287" y="295"/>
                  </a:lnTo>
                  <a:lnTo>
                    <a:pt x="6376" y="580"/>
                  </a:lnTo>
                  <a:lnTo>
                    <a:pt x="5501" y="956"/>
                  </a:lnTo>
                  <a:lnTo>
                    <a:pt x="4679" y="1402"/>
                  </a:lnTo>
                  <a:lnTo>
                    <a:pt x="3903" y="1929"/>
                  </a:lnTo>
                  <a:lnTo>
                    <a:pt x="3179" y="2518"/>
                  </a:lnTo>
                  <a:lnTo>
                    <a:pt x="2518" y="3179"/>
                  </a:lnTo>
                  <a:lnTo>
                    <a:pt x="1929" y="3902"/>
                  </a:lnTo>
                  <a:lnTo>
                    <a:pt x="1402" y="4679"/>
                  </a:lnTo>
                  <a:lnTo>
                    <a:pt x="956" y="5501"/>
                  </a:lnTo>
                  <a:lnTo>
                    <a:pt x="581" y="6376"/>
                  </a:lnTo>
                  <a:lnTo>
                    <a:pt x="304" y="7287"/>
                  </a:lnTo>
                  <a:lnTo>
                    <a:pt x="107" y="8242"/>
                  </a:lnTo>
                  <a:lnTo>
                    <a:pt x="9" y="9225"/>
                  </a:lnTo>
                  <a:lnTo>
                    <a:pt x="0" y="9725"/>
                  </a:lnTo>
                  <a:lnTo>
                    <a:pt x="9" y="10225"/>
                  </a:lnTo>
                  <a:lnTo>
                    <a:pt x="107" y="11207"/>
                  </a:lnTo>
                  <a:lnTo>
                    <a:pt x="304" y="12154"/>
                  </a:lnTo>
                  <a:lnTo>
                    <a:pt x="581" y="13065"/>
                  </a:lnTo>
                  <a:lnTo>
                    <a:pt x="956" y="13940"/>
                  </a:lnTo>
                  <a:lnTo>
                    <a:pt x="1402" y="14770"/>
                  </a:lnTo>
                  <a:lnTo>
                    <a:pt x="1929" y="15547"/>
                  </a:lnTo>
                  <a:lnTo>
                    <a:pt x="2518" y="16261"/>
                  </a:lnTo>
                  <a:lnTo>
                    <a:pt x="3179" y="16922"/>
                  </a:lnTo>
                  <a:lnTo>
                    <a:pt x="3903" y="17521"/>
                  </a:lnTo>
                  <a:lnTo>
                    <a:pt x="4679" y="18047"/>
                  </a:lnTo>
                  <a:lnTo>
                    <a:pt x="5501" y="18494"/>
                  </a:lnTo>
                  <a:lnTo>
                    <a:pt x="6376" y="18860"/>
                  </a:lnTo>
                  <a:lnTo>
                    <a:pt x="7287" y="19146"/>
                  </a:lnTo>
                  <a:lnTo>
                    <a:pt x="8242" y="19342"/>
                  </a:lnTo>
                  <a:lnTo>
                    <a:pt x="9225" y="19441"/>
                  </a:lnTo>
                  <a:lnTo>
                    <a:pt x="9725" y="19449"/>
                  </a:lnTo>
                  <a:lnTo>
                    <a:pt x="10225" y="19441"/>
                  </a:lnTo>
                  <a:lnTo>
                    <a:pt x="11207" y="19342"/>
                  </a:lnTo>
                  <a:lnTo>
                    <a:pt x="12154" y="19146"/>
                  </a:lnTo>
                  <a:lnTo>
                    <a:pt x="13065" y="18860"/>
                  </a:lnTo>
                  <a:lnTo>
                    <a:pt x="13940" y="18494"/>
                  </a:lnTo>
                  <a:lnTo>
                    <a:pt x="14770" y="18047"/>
                  </a:lnTo>
                  <a:lnTo>
                    <a:pt x="15547" y="17521"/>
                  </a:lnTo>
                  <a:lnTo>
                    <a:pt x="16262" y="16922"/>
                  </a:lnTo>
                  <a:lnTo>
                    <a:pt x="16922" y="16261"/>
                  </a:lnTo>
                  <a:lnTo>
                    <a:pt x="17521" y="15547"/>
                  </a:lnTo>
                  <a:lnTo>
                    <a:pt x="18048" y="14770"/>
                  </a:lnTo>
                  <a:lnTo>
                    <a:pt x="18494" y="13940"/>
                  </a:lnTo>
                  <a:lnTo>
                    <a:pt x="18860" y="13065"/>
                  </a:lnTo>
                  <a:lnTo>
                    <a:pt x="19146" y="12154"/>
                  </a:lnTo>
                  <a:lnTo>
                    <a:pt x="19342" y="11207"/>
                  </a:lnTo>
                  <a:lnTo>
                    <a:pt x="19441" y="10225"/>
                  </a:lnTo>
                  <a:lnTo>
                    <a:pt x="19450" y="9725"/>
                  </a:lnTo>
                  <a:lnTo>
                    <a:pt x="19441" y="9225"/>
                  </a:lnTo>
                  <a:lnTo>
                    <a:pt x="19342" y="8242"/>
                  </a:lnTo>
                  <a:lnTo>
                    <a:pt x="19146" y="7287"/>
                  </a:lnTo>
                  <a:lnTo>
                    <a:pt x="18860" y="6376"/>
                  </a:lnTo>
                  <a:lnTo>
                    <a:pt x="18494" y="5501"/>
                  </a:lnTo>
                  <a:lnTo>
                    <a:pt x="18048" y="4679"/>
                  </a:lnTo>
                  <a:lnTo>
                    <a:pt x="17521" y="3902"/>
                  </a:lnTo>
                  <a:lnTo>
                    <a:pt x="16922" y="3179"/>
                  </a:lnTo>
                  <a:lnTo>
                    <a:pt x="16262" y="2518"/>
                  </a:lnTo>
                  <a:lnTo>
                    <a:pt x="15547" y="1929"/>
                  </a:lnTo>
                  <a:lnTo>
                    <a:pt x="14770" y="1402"/>
                  </a:lnTo>
                  <a:lnTo>
                    <a:pt x="13940" y="956"/>
                  </a:lnTo>
                  <a:lnTo>
                    <a:pt x="13065" y="580"/>
                  </a:lnTo>
                  <a:lnTo>
                    <a:pt x="12154" y="295"/>
                  </a:lnTo>
                  <a:lnTo>
                    <a:pt x="11207" y="107"/>
                  </a:lnTo>
                  <a:lnTo>
                    <a:pt x="1022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619;p21">
              <a:extLst>
                <a:ext uri="{FF2B5EF4-FFF2-40B4-BE49-F238E27FC236}">
                  <a16:creationId xmlns:a16="http://schemas.microsoft.com/office/drawing/2014/main" xmlns="" id="{31A257F6-8996-4A23-8A1C-266167C2253B}"/>
                </a:ext>
              </a:extLst>
            </p:cNvPr>
            <p:cNvSpPr/>
            <p:nvPr/>
          </p:nvSpPr>
          <p:spPr>
            <a:xfrm>
              <a:off x="2235346" y="2784210"/>
              <a:ext cx="779370" cy="552424"/>
            </a:xfrm>
            <a:custGeom>
              <a:avLst/>
              <a:gdLst/>
              <a:ahLst/>
              <a:cxnLst/>
              <a:rect l="l" t="t" r="r" b="b"/>
              <a:pathLst>
                <a:path w="13771" h="9761" extrusionOk="0">
                  <a:moveTo>
                    <a:pt x="7368" y="0"/>
                  </a:moveTo>
                  <a:lnTo>
                    <a:pt x="6886" y="27"/>
                  </a:lnTo>
                  <a:lnTo>
                    <a:pt x="6421" y="134"/>
                  </a:lnTo>
                  <a:lnTo>
                    <a:pt x="5984" y="339"/>
                  </a:lnTo>
                  <a:lnTo>
                    <a:pt x="5787" y="473"/>
                  </a:lnTo>
                  <a:lnTo>
                    <a:pt x="5582" y="634"/>
                  </a:lnTo>
                  <a:lnTo>
                    <a:pt x="5332" y="947"/>
                  </a:lnTo>
                  <a:lnTo>
                    <a:pt x="5225" y="1179"/>
                  </a:lnTo>
                  <a:lnTo>
                    <a:pt x="5198" y="1304"/>
                  </a:lnTo>
                  <a:lnTo>
                    <a:pt x="5153" y="1206"/>
                  </a:lnTo>
                  <a:lnTo>
                    <a:pt x="5028" y="1018"/>
                  </a:lnTo>
                  <a:lnTo>
                    <a:pt x="4787" y="777"/>
                  </a:lnTo>
                  <a:lnTo>
                    <a:pt x="4377" y="581"/>
                  </a:lnTo>
                  <a:lnTo>
                    <a:pt x="4046" y="536"/>
                  </a:lnTo>
                  <a:lnTo>
                    <a:pt x="3814" y="545"/>
                  </a:lnTo>
                  <a:lnTo>
                    <a:pt x="3707" y="572"/>
                  </a:lnTo>
                  <a:lnTo>
                    <a:pt x="3492" y="643"/>
                  </a:lnTo>
                  <a:lnTo>
                    <a:pt x="3117" y="902"/>
                  </a:lnTo>
                  <a:lnTo>
                    <a:pt x="2849" y="1259"/>
                  </a:lnTo>
                  <a:lnTo>
                    <a:pt x="2698" y="1688"/>
                  </a:lnTo>
                  <a:lnTo>
                    <a:pt x="2680" y="1920"/>
                  </a:lnTo>
                  <a:lnTo>
                    <a:pt x="2564" y="1884"/>
                  </a:lnTo>
                  <a:lnTo>
                    <a:pt x="2314" y="1884"/>
                  </a:lnTo>
                  <a:lnTo>
                    <a:pt x="1921" y="1956"/>
                  </a:lnTo>
                  <a:lnTo>
                    <a:pt x="1680" y="2018"/>
                  </a:lnTo>
                  <a:lnTo>
                    <a:pt x="1465" y="2081"/>
                  </a:lnTo>
                  <a:lnTo>
                    <a:pt x="1064" y="2268"/>
                  </a:lnTo>
                  <a:lnTo>
                    <a:pt x="706" y="2518"/>
                  </a:lnTo>
                  <a:lnTo>
                    <a:pt x="412" y="2849"/>
                  </a:lnTo>
                  <a:lnTo>
                    <a:pt x="296" y="3036"/>
                  </a:lnTo>
                  <a:lnTo>
                    <a:pt x="206" y="3233"/>
                  </a:lnTo>
                  <a:lnTo>
                    <a:pt x="117" y="3670"/>
                  </a:lnTo>
                  <a:lnTo>
                    <a:pt x="153" y="4117"/>
                  </a:lnTo>
                  <a:lnTo>
                    <a:pt x="322" y="4510"/>
                  </a:lnTo>
                  <a:lnTo>
                    <a:pt x="465" y="4679"/>
                  </a:lnTo>
                  <a:lnTo>
                    <a:pt x="546" y="4760"/>
                  </a:lnTo>
                  <a:lnTo>
                    <a:pt x="626" y="4831"/>
                  </a:lnTo>
                  <a:lnTo>
                    <a:pt x="519" y="4947"/>
                  </a:lnTo>
                  <a:lnTo>
                    <a:pt x="322" y="5206"/>
                  </a:lnTo>
                  <a:lnTo>
                    <a:pt x="171" y="5501"/>
                  </a:lnTo>
                  <a:lnTo>
                    <a:pt x="72" y="5822"/>
                  </a:lnTo>
                  <a:lnTo>
                    <a:pt x="10" y="6153"/>
                  </a:lnTo>
                  <a:lnTo>
                    <a:pt x="1" y="6483"/>
                  </a:lnTo>
                  <a:lnTo>
                    <a:pt x="45" y="6814"/>
                  </a:lnTo>
                  <a:lnTo>
                    <a:pt x="135" y="7135"/>
                  </a:lnTo>
                  <a:lnTo>
                    <a:pt x="206" y="7278"/>
                  </a:lnTo>
                  <a:lnTo>
                    <a:pt x="278" y="7421"/>
                  </a:lnTo>
                  <a:lnTo>
                    <a:pt x="474" y="7680"/>
                  </a:lnTo>
                  <a:lnTo>
                    <a:pt x="697" y="7912"/>
                  </a:lnTo>
                  <a:lnTo>
                    <a:pt x="965" y="8100"/>
                  </a:lnTo>
                  <a:lnTo>
                    <a:pt x="1251" y="8251"/>
                  </a:lnTo>
                  <a:lnTo>
                    <a:pt x="1564" y="8350"/>
                  </a:lnTo>
                  <a:lnTo>
                    <a:pt x="1876" y="8403"/>
                  </a:lnTo>
                  <a:lnTo>
                    <a:pt x="2198" y="8412"/>
                  </a:lnTo>
                  <a:lnTo>
                    <a:pt x="2358" y="8385"/>
                  </a:lnTo>
                  <a:lnTo>
                    <a:pt x="2492" y="8537"/>
                  </a:lnTo>
                  <a:lnTo>
                    <a:pt x="2787" y="8814"/>
                  </a:lnTo>
                  <a:lnTo>
                    <a:pt x="3260" y="9171"/>
                  </a:lnTo>
                  <a:lnTo>
                    <a:pt x="3975" y="9510"/>
                  </a:lnTo>
                  <a:lnTo>
                    <a:pt x="4743" y="9698"/>
                  </a:lnTo>
                  <a:lnTo>
                    <a:pt x="5144" y="9725"/>
                  </a:lnTo>
                  <a:lnTo>
                    <a:pt x="5546" y="9725"/>
                  </a:lnTo>
                  <a:lnTo>
                    <a:pt x="6359" y="9644"/>
                  </a:lnTo>
                  <a:lnTo>
                    <a:pt x="7154" y="9475"/>
                  </a:lnTo>
                  <a:lnTo>
                    <a:pt x="7931" y="9225"/>
                  </a:lnTo>
                  <a:lnTo>
                    <a:pt x="8315" y="9091"/>
                  </a:lnTo>
                  <a:lnTo>
                    <a:pt x="9074" y="8787"/>
                  </a:lnTo>
                  <a:lnTo>
                    <a:pt x="10583" y="8144"/>
                  </a:lnTo>
                  <a:lnTo>
                    <a:pt x="11351" y="7867"/>
                  </a:lnTo>
                  <a:lnTo>
                    <a:pt x="11404" y="7849"/>
                  </a:lnTo>
                  <a:lnTo>
                    <a:pt x="11529" y="7867"/>
                  </a:lnTo>
                  <a:lnTo>
                    <a:pt x="11583" y="7903"/>
                  </a:lnTo>
                  <a:lnTo>
                    <a:pt x="11753" y="8046"/>
                  </a:lnTo>
                  <a:lnTo>
                    <a:pt x="12003" y="8385"/>
                  </a:lnTo>
                  <a:lnTo>
                    <a:pt x="12137" y="8760"/>
                  </a:lnTo>
                  <a:lnTo>
                    <a:pt x="12172" y="9162"/>
                  </a:lnTo>
                  <a:lnTo>
                    <a:pt x="12146" y="9377"/>
                  </a:lnTo>
                  <a:lnTo>
                    <a:pt x="12137" y="9493"/>
                  </a:lnTo>
                  <a:lnTo>
                    <a:pt x="12244" y="9671"/>
                  </a:lnTo>
                  <a:lnTo>
                    <a:pt x="12440" y="9761"/>
                  </a:lnTo>
                  <a:lnTo>
                    <a:pt x="12637" y="9725"/>
                  </a:lnTo>
                  <a:lnTo>
                    <a:pt x="12717" y="9635"/>
                  </a:lnTo>
                  <a:lnTo>
                    <a:pt x="12726" y="9635"/>
                  </a:lnTo>
                  <a:lnTo>
                    <a:pt x="12726" y="9627"/>
                  </a:lnTo>
                  <a:lnTo>
                    <a:pt x="12815" y="9484"/>
                  </a:lnTo>
                  <a:lnTo>
                    <a:pt x="12949" y="9171"/>
                  </a:lnTo>
                  <a:lnTo>
                    <a:pt x="13021" y="8832"/>
                  </a:lnTo>
                  <a:lnTo>
                    <a:pt x="13030" y="8484"/>
                  </a:lnTo>
                  <a:lnTo>
                    <a:pt x="13012" y="8314"/>
                  </a:lnTo>
                  <a:lnTo>
                    <a:pt x="12958" y="7975"/>
                  </a:lnTo>
                  <a:lnTo>
                    <a:pt x="12797" y="7340"/>
                  </a:lnTo>
                  <a:lnTo>
                    <a:pt x="12655" y="7037"/>
                  </a:lnTo>
                  <a:lnTo>
                    <a:pt x="12762" y="7037"/>
                  </a:lnTo>
                  <a:lnTo>
                    <a:pt x="12958" y="6992"/>
                  </a:lnTo>
                  <a:lnTo>
                    <a:pt x="13235" y="6849"/>
                  </a:lnTo>
                  <a:lnTo>
                    <a:pt x="13530" y="6546"/>
                  </a:lnTo>
                  <a:lnTo>
                    <a:pt x="13717" y="6171"/>
                  </a:lnTo>
                  <a:lnTo>
                    <a:pt x="13744" y="5956"/>
                  </a:lnTo>
                  <a:lnTo>
                    <a:pt x="13753" y="5742"/>
                  </a:lnTo>
                  <a:lnTo>
                    <a:pt x="13690" y="5304"/>
                  </a:lnTo>
                  <a:lnTo>
                    <a:pt x="13530" y="4885"/>
                  </a:lnTo>
                  <a:lnTo>
                    <a:pt x="13262" y="4545"/>
                  </a:lnTo>
                  <a:lnTo>
                    <a:pt x="13092" y="4429"/>
                  </a:lnTo>
                  <a:lnTo>
                    <a:pt x="13253" y="4322"/>
                  </a:lnTo>
                  <a:lnTo>
                    <a:pt x="13521" y="4036"/>
                  </a:lnTo>
                  <a:lnTo>
                    <a:pt x="13699" y="3679"/>
                  </a:lnTo>
                  <a:lnTo>
                    <a:pt x="13771" y="3295"/>
                  </a:lnTo>
                  <a:lnTo>
                    <a:pt x="13753" y="3099"/>
                  </a:lnTo>
                  <a:lnTo>
                    <a:pt x="13726" y="2902"/>
                  </a:lnTo>
                  <a:lnTo>
                    <a:pt x="13565" y="2545"/>
                  </a:lnTo>
                  <a:lnTo>
                    <a:pt x="13324" y="2233"/>
                  </a:lnTo>
                  <a:lnTo>
                    <a:pt x="13003" y="1991"/>
                  </a:lnTo>
                  <a:lnTo>
                    <a:pt x="12824" y="1911"/>
                  </a:lnTo>
                  <a:lnTo>
                    <a:pt x="12637" y="1849"/>
                  </a:lnTo>
                  <a:lnTo>
                    <a:pt x="12244" y="1804"/>
                  </a:lnTo>
                  <a:lnTo>
                    <a:pt x="11851" y="1858"/>
                  </a:lnTo>
                  <a:lnTo>
                    <a:pt x="11485" y="2000"/>
                  </a:lnTo>
                  <a:lnTo>
                    <a:pt x="11315" y="2108"/>
                  </a:lnTo>
                  <a:lnTo>
                    <a:pt x="11351" y="1911"/>
                  </a:lnTo>
                  <a:lnTo>
                    <a:pt x="11297" y="1536"/>
                  </a:lnTo>
                  <a:lnTo>
                    <a:pt x="11110" y="1197"/>
                  </a:lnTo>
                  <a:lnTo>
                    <a:pt x="10824" y="929"/>
                  </a:lnTo>
                  <a:lnTo>
                    <a:pt x="10645" y="839"/>
                  </a:lnTo>
                  <a:lnTo>
                    <a:pt x="10467" y="777"/>
                  </a:lnTo>
                  <a:lnTo>
                    <a:pt x="10083" y="732"/>
                  </a:lnTo>
                  <a:lnTo>
                    <a:pt x="9708" y="777"/>
                  </a:lnTo>
                  <a:lnTo>
                    <a:pt x="9342" y="920"/>
                  </a:lnTo>
                  <a:lnTo>
                    <a:pt x="9181" y="1018"/>
                  </a:lnTo>
                  <a:lnTo>
                    <a:pt x="9038" y="831"/>
                  </a:lnTo>
                  <a:lnTo>
                    <a:pt x="8690" y="500"/>
                  </a:lnTo>
                  <a:lnTo>
                    <a:pt x="8279" y="250"/>
                  </a:lnTo>
                  <a:lnTo>
                    <a:pt x="7832" y="80"/>
                  </a:lnTo>
                  <a:lnTo>
                    <a:pt x="7600" y="36"/>
                  </a:lnTo>
                  <a:lnTo>
                    <a:pt x="736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1" name="Google Shape;620;p21">
              <a:extLst>
                <a:ext uri="{FF2B5EF4-FFF2-40B4-BE49-F238E27FC236}">
                  <a16:creationId xmlns:a16="http://schemas.microsoft.com/office/drawing/2014/main" xmlns="" id="{36705D07-A8CA-4327-9F94-BC3F5F995DB3}"/>
                </a:ext>
              </a:extLst>
            </p:cNvPr>
            <p:cNvSpPr/>
            <p:nvPr/>
          </p:nvSpPr>
          <p:spPr>
            <a:xfrm>
              <a:off x="2470891" y="2922131"/>
              <a:ext cx="121849" cy="51105"/>
            </a:xfrm>
            <a:custGeom>
              <a:avLst/>
              <a:gdLst/>
              <a:ahLst/>
              <a:cxnLst/>
              <a:rect l="l" t="t" r="r" b="b"/>
              <a:pathLst>
                <a:path w="2153" h="903" extrusionOk="0">
                  <a:moveTo>
                    <a:pt x="1465" y="1"/>
                  </a:moveTo>
                  <a:lnTo>
                    <a:pt x="1152" y="10"/>
                  </a:lnTo>
                  <a:lnTo>
                    <a:pt x="1009" y="37"/>
                  </a:lnTo>
                  <a:lnTo>
                    <a:pt x="849" y="90"/>
                  </a:lnTo>
                  <a:lnTo>
                    <a:pt x="563" y="242"/>
                  </a:lnTo>
                  <a:lnTo>
                    <a:pt x="313" y="456"/>
                  </a:lnTo>
                  <a:lnTo>
                    <a:pt x="98" y="706"/>
                  </a:lnTo>
                  <a:lnTo>
                    <a:pt x="9" y="840"/>
                  </a:lnTo>
                  <a:lnTo>
                    <a:pt x="0" y="867"/>
                  </a:lnTo>
                  <a:lnTo>
                    <a:pt x="54" y="903"/>
                  </a:lnTo>
                  <a:lnTo>
                    <a:pt x="81" y="876"/>
                  </a:lnTo>
                  <a:lnTo>
                    <a:pt x="259" y="644"/>
                  </a:lnTo>
                  <a:lnTo>
                    <a:pt x="607" y="349"/>
                  </a:lnTo>
                  <a:lnTo>
                    <a:pt x="866" y="215"/>
                  </a:lnTo>
                  <a:lnTo>
                    <a:pt x="1009" y="162"/>
                  </a:lnTo>
                  <a:lnTo>
                    <a:pt x="1152" y="135"/>
                  </a:lnTo>
                  <a:lnTo>
                    <a:pt x="1429" y="135"/>
                  </a:lnTo>
                  <a:lnTo>
                    <a:pt x="1697" y="197"/>
                  </a:lnTo>
                  <a:lnTo>
                    <a:pt x="1929" y="340"/>
                  </a:lnTo>
                  <a:lnTo>
                    <a:pt x="2027" y="439"/>
                  </a:lnTo>
                  <a:lnTo>
                    <a:pt x="2054" y="456"/>
                  </a:lnTo>
                  <a:lnTo>
                    <a:pt x="2108" y="456"/>
                  </a:lnTo>
                  <a:lnTo>
                    <a:pt x="2152" y="394"/>
                  </a:lnTo>
                  <a:lnTo>
                    <a:pt x="2126" y="340"/>
                  </a:lnTo>
                  <a:lnTo>
                    <a:pt x="2018" y="233"/>
                  </a:lnTo>
                  <a:lnTo>
                    <a:pt x="1759" y="81"/>
                  </a:lnTo>
                  <a:lnTo>
                    <a:pt x="146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621;p21">
              <a:extLst>
                <a:ext uri="{FF2B5EF4-FFF2-40B4-BE49-F238E27FC236}">
                  <a16:creationId xmlns:a16="http://schemas.microsoft.com/office/drawing/2014/main" xmlns="" id="{94613CD9-C511-4F2D-BC42-39C3CDC3D9FA}"/>
                </a:ext>
              </a:extLst>
            </p:cNvPr>
            <p:cNvSpPr/>
            <p:nvPr/>
          </p:nvSpPr>
          <p:spPr>
            <a:xfrm>
              <a:off x="2588097" y="2922640"/>
              <a:ext cx="85006" cy="45559"/>
            </a:xfrm>
            <a:custGeom>
              <a:avLst/>
              <a:gdLst/>
              <a:ahLst/>
              <a:cxnLst/>
              <a:rect l="l" t="t" r="r" b="b"/>
              <a:pathLst>
                <a:path w="1502" h="805" extrusionOk="0">
                  <a:moveTo>
                    <a:pt x="555" y="1"/>
                  </a:moveTo>
                  <a:lnTo>
                    <a:pt x="313" y="72"/>
                  </a:lnTo>
                  <a:lnTo>
                    <a:pt x="108" y="206"/>
                  </a:lnTo>
                  <a:lnTo>
                    <a:pt x="19" y="296"/>
                  </a:lnTo>
                  <a:lnTo>
                    <a:pt x="1" y="340"/>
                  </a:lnTo>
                  <a:lnTo>
                    <a:pt x="63" y="403"/>
                  </a:lnTo>
                  <a:lnTo>
                    <a:pt x="99" y="376"/>
                  </a:lnTo>
                  <a:lnTo>
                    <a:pt x="180" y="304"/>
                  </a:lnTo>
                  <a:lnTo>
                    <a:pt x="358" y="197"/>
                  </a:lnTo>
                  <a:lnTo>
                    <a:pt x="564" y="144"/>
                  </a:lnTo>
                  <a:lnTo>
                    <a:pt x="778" y="153"/>
                  </a:lnTo>
                  <a:lnTo>
                    <a:pt x="885" y="179"/>
                  </a:lnTo>
                  <a:lnTo>
                    <a:pt x="974" y="215"/>
                  </a:lnTo>
                  <a:lnTo>
                    <a:pt x="1135" y="331"/>
                  </a:lnTo>
                  <a:lnTo>
                    <a:pt x="1206" y="403"/>
                  </a:lnTo>
                  <a:lnTo>
                    <a:pt x="1314" y="581"/>
                  </a:lnTo>
                  <a:lnTo>
                    <a:pt x="1394" y="778"/>
                  </a:lnTo>
                  <a:lnTo>
                    <a:pt x="1421" y="805"/>
                  </a:lnTo>
                  <a:lnTo>
                    <a:pt x="1492" y="787"/>
                  </a:lnTo>
                  <a:lnTo>
                    <a:pt x="1501" y="742"/>
                  </a:lnTo>
                  <a:lnTo>
                    <a:pt x="1501" y="626"/>
                  </a:lnTo>
                  <a:lnTo>
                    <a:pt x="1394" y="394"/>
                  </a:lnTo>
                  <a:lnTo>
                    <a:pt x="1323" y="304"/>
                  </a:lnTo>
                  <a:lnTo>
                    <a:pt x="1233" y="215"/>
                  </a:lnTo>
                  <a:lnTo>
                    <a:pt x="1037" y="81"/>
                  </a:lnTo>
                  <a:lnTo>
                    <a:pt x="921" y="37"/>
                  </a:lnTo>
                  <a:lnTo>
                    <a:pt x="79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622;p21">
              <a:extLst>
                <a:ext uri="{FF2B5EF4-FFF2-40B4-BE49-F238E27FC236}">
                  <a16:creationId xmlns:a16="http://schemas.microsoft.com/office/drawing/2014/main" xmlns="" id="{57A2A54A-8EC0-401C-9468-D6F3DAB4B277}"/>
                </a:ext>
              </a:extLst>
            </p:cNvPr>
            <p:cNvSpPr/>
            <p:nvPr/>
          </p:nvSpPr>
          <p:spPr>
            <a:xfrm>
              <a:off x="2788780" y="2930733"/>
              <a:ext cx="78893" cy="73347"/>
            </a:xfrm>
            <a:custGeom>
              <a:avLst/>
              <a:gdLst/>
              <a:ahLst/>
              <a:cxnLst/>
              <a:rect l="l" t="t" r="r" b="b"/>
              <a:pathLst>
                <a:path w="1394" h="1296" extrusionOk="0">
                  <a:moveTo>
                    <a:pt x="518" y="1"/>
                  </a:moveTo>
                  <a:lnTo>
                    <a:pt x="393" y="10"/>
                  </a:lnTo>
                  <a:lnTo>
                    <a:pt x="143" y="81"/>
                  </a:lnTo>
                  <a:lnTo>
                    <a:pt x="36" y="153"/>
                  </a:lnTo>
                  <a:lnTo>
                    <a:pt x="0" y="197"/>
                  </a:lnTo>
                  <a:lnTo>
                    <a:pt x="36" y="269"/>
                  </a:lnTo>
                  <a:lnTo>
                    <a:pt x="81" y="287"/>
                  </a:lnTo>
                  <a:lnTo>
                    <a:pt x="107" y="269"/>
                  </a:lnTo>
                  <a:lnTo>
                    <a:pt x="214" y="215"/>
                  </a:lnTo>
                  <a:lnTo>
                    <a:pt x="447" y="153"/>
                  </a:lnTo>
                  <a:lnTo>
                    <a:pt x="688" y="170"/>
                  </a:lnTo>
                  <a:lnTo>
                    <a:pt x="911" y="260"/>
                  </a:lnTo>
                  <a:lnTo>
                    <a:pt x="1009" y="340"/>
                  </a:lnTo>
                  <a:lnTo>
                    <a:pt x="1090" y="429"/>
                  </a:lnTo>
                  <a:lnTo>
                    <a:pt x="1197" y="635"/>
                  </a:lnTo>
                  <a:lnTo>
                    <a:pt x="1215" y="751"/>
                  </a:lnTo>
                  <a:lnTo>
                    <a:pt x="1232" y="876"/>
                  </a:lnTo>
                  <a:lnTo>
                    <a:pt x="1197" y="1108"/>
                  </a:lnTo>
                  <a:lnTo>
                    <a:pt x="1170" y="1224"/>
                  </a:lnTo>
                  <a:lnTo>
                    <a:pt x="1170" y="1260"/>
                  </a:lnTo>
                  <a:lnTo>
                    <a:pt x="1224" y="1296"/>
                  </a:lnTo>
                  <a:lnTo>
                    <a:pt x="1259" y="1278"/>
                  </a:lnTo>
                  <a:lnTo>
                    <a:pt x="1322" y="1188"/>
                  </a:lnTo>
                  <a:lnTo>
                    <a:pt x="1366" y="1081"/>
                  </a:lnTo>
                  <a:lnTo>
                    <a:pt x="1384" y="974"/>
                  </a:lnTo>
                  <a:lnTo>
                    <a:pt x="1393" y="858"/>
                  </a:lnTo>
                  <a:lnTo>
                    <a:pt x="1384" y="742"/>
                  </a:lnTo>
                  <a:lnTo>
                    <a:pt x="1322" y="528"/>
                  </a:lnTo>
                  <a:lnTo>
                    <a:pt x="1277" y="429"/>
                  </a:lnTo>
                  <a:lnTo>
                    <a:pt x="1215" y="331"/>
                  </a:lnTo>
                  <a:lnTo>
                    <a:pt x="1054" y="170"/>
                  </a:lnTo>
                  <a:lnTo>
                    <a:pt x="857" y="63"/>
                  </a:lnTo>
                  <a:lnTo>
                    <a:pt x="6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623;p21">
              <a:extLst>
                <a:ext uri="{FF2B5EF4-FFF2-40B4-BE49-F238E27FC236}">
                  <a16:creationId xmlns:a16="http://schemas.microsoft.com/office/drawing/2014/main" xmlns="" id="{7D93BA31-C9C8-41CB-AC5C-9D4E24DBD6B3}"/>
                </a:ext>
              </a:extLst>
            </p:cNvPr>
            <p:cNvSpPr/>
            <p:nvPr/>
          </p:nvSpPr>
          <p:spPr>
            <a:xfrm>
              <a:off x="2786233" y="3137473"/>
              <a:ext cx="101135" cy="60670"/>
            </a:xfrm>
            <a:custGeom>
              <a:avLst/>
              <a:gdLst/>
              <a:ahLst/>
              <a:cxnLst/>
              <a:rect l="l" t="t" r="r" b="b"/>
              <a:pathLst>
                <a:path w="1787" h="1072" extrusionOk="0">
                  <a:moveTo>
                    <a:pt x="1697" y="0"/>
                  </a:moveTo>
                  <a:lnTo>
                    <a:pt x="1635" y="27"/>
                  </a:lnTo>
                  <a:lnTo>
                    <a:pt x="1635" y="72"/>
                  </a:lnTo>
                  <a:lnTo>
                    <a:pt x="1644" y="197"/>
                  </a:lnTo>
                  <a:lnTo>
                    <a:pt x="1599" y="429"/>
                  </a:lnTo>
                  <a:lnTo>
                    <a:pt x="1465" y="634"/>
                  </a:lnTo>
                  <a:lnTo>
                    <a:pt x="1277" y="786"/>
                  </a:lnTo>
                  <a:lnTo>
                    <a:pt x="1161" y="831"/>
                  </a:lnTo>
                  <a:lnTo>
                    <a:pt x="1036" y="875"/>
                  </a:lnTo>
                  <a:lnTo>
                    <a:pt x="768" y="911"/>
                  </a:lnTo>
                  <a:lnTo>
                    <a:pt x="483" y="893"/>
                  </a:lnTo>
                  <a:lnTo>
                    <a:pt x="224" y="813"/>
                  </a:lnTo>
                  <a:lnTo>
                    <a:pt x="117" y="741"/>
                  </a:lnTo>
                  <a:lnTo>
                    <a:pt x="63" y="715"/>
                  </a:lnTo>
                  <a:lnTo>
                    <a:pt x="0" y="768"/>
                  </a:lnTo>
                  <a:lnTo>
                    <a:pt x="0" y="813"/>
                  </a:lnTo>
                  <a:lnTo>
                    <a:pt x="18" y="840"/>
                  </a:lnTo>
                  <a:lnTo>
                    <a:pt x="152" y="929"/>
                  </a:lnTo>
                  <a:lnTo>
                    <a:pt x="456" y="1045"/>
                  </a:lnTo>
                  <a:lnTo>
                    <a:pt x="786" y="1072"/>
                  </a:lnTo>
                  <a:lnTo>
                    <a:pt x="1117" y="1027"/>
                  </a:lnTo>
                  <a:lnTo>
                    <a:pt x="1269" y="973"/>
                  </a:lnTo>
                  <a:lnTo>
                    <a:pt x="1394" y="911"/>
                  </a:lnTo>
                  <a:lnTo>
                    <a:pt x="1626" y="715"/>
                  </a:lnTo>
                  <a:lnTo>
                    <a:pt x="1769" y="456"/>
                  </a:lnTo>
                  <a:lnTo>
                    <a:pt x="1786" y="241"/>
                  </a:lnTo>
                  <a:lnTo>
                    <a:pt x="1760" y="98"/>
                  </a:lnTo>
                  <a:lnTo>
                    <a:pt x="1724" y="27"/>
                  </a:lnTo>
                  <a:lnTo>
                    <a:pt x="169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624;p21">
              <a:extLst>
                <a:ext uri="{FF2B5EF4-FFF2-40B4-BE49-F238E27FC236}">
                  <a16:creationId xmlns:a16="http://schemas.microsoft.com/office/drawing/2014/main" xmlns="" id="{9CB10BF7-5C0D-45BE-ACE1-7D5D593CC07D}"/>
                </a:ext>
              </a:extLst>
            </p:cNvPr>
            <p:cNvSpPr/>
            <p:nvPr/>
          </p:nvSpPr>
          <p:spPr>
            <a:xfrm>
              <a:off x="2302070" y="3003513"/>
              <a:ext cx="37466" cy="98136"/>
            </a:xfrm>
            <a:custGeom>
              <a:avLst/>
              <a:gdLst/>
              <a:ahLst/>
              <a:cxnLst/>
              <a:rect l="l" t="t" r="r" b="b"/>
              <a:pathLst>
                <a:path w="662" h="1734" extrusionOk="0">
                  <a:moveTo>
                    <a:pt x="519" y="1"/>
                  </a:moveTo>
                  <a:lnTo>
                    <a:pt x="474" y="10"/>
                  </a:lnTo>
                  <a:lnTo>
                    <a:pt x="358" y="90"/>
                  </a:lnTo>
                  <a:lnTo>
                    <a:pt x="179" y="286"/>
                  </a:lnTo>
                  <a:lnTo>
                    <a:pt x="54" y="528"/>
                  </a:lnTo>
                  <a:lnTo>
                    <a:pt x="1" y="787"/>
                  </a:lnTo>
                  <a:lnTo>
                    <a:pt x="10" y="929"/>
                  </a:lnTo>
                  <a:lnTo>
                    <a:pt x="27" y="1063"/>
                  </a:lnTo>
                  <a:lnTo>
                    <a:pt x="117" y="1304"/>
                  </a:lnTo>
                  <a:lnTo>
                    <a:pt x="179" y="1421"/>
                  </a:lnTo>
                  <a:lnTo>
                    <a:pt x="260" y="1528"/>
                  </a:lnTo>
                  <a:lnTo>
                    <a:pt x="411" y="1671"/>
                  </a:lnTo>
                  <a:lnTo>
                    <a:pt x="527" y="1724"/>
                  </a:lnTo>
                  <a:lnTo>
                    <a:pt x="599" y="1733"/>
                  </a:lnTo>
                  <a:lnTo>
                    <a:pt x="626" y="1724"/>
                  </a:lnTo>
                  <a:lnTo>
                    <a:pt x="661" y="1671"/>
                  </a:lnTo>
                  <a:lnTo>
                    <a:pt x="644" y="1644"/>
                  </a:lnTo>
                  <a:lnTo>
                    <a:pt x="581" y="1563"/>
                  </a:lnTo>
                  <a:lnTo>
                    <a:pt x="492" y="1492"/>
                  </a:lnTo>
                  <a:lnTo>
                    <a:pt x="411" y="1421"/>
                  </a:lnTo>
                  <a:lnTo>
                    <a:pt x="340" y="1340"/>
                  </a:lnTo>
                  <a:lnTo>
                    <a:pt x="277" y="1251"/>
                  </a:lnTo>
                  <a:lnTo>
                    <a:pt x="188" y="1037"/>
                  </a:lnTo>
                  <a:lnTo>
                    <a:pt x="170" y="929"/>
                  </a:lnTo>
                  <a:lnTo>
                    <a:pt x="161" y="813"/>
                  </a:lnTo>
                  <a:lnTo>
                    <a:pt x="197" y="581"/>
                  </a:lnTo>
                  <a:lnTo>
                    <a:pt x="295" y="367"/>
                  </a:lnTo>
                  <a:lnTo>
                    <a:pt x="438" y="179"/>
                  </a:lnTo>
                  <a:lnTo>
                    <a:pt x="527" y="108"/>
                  </a:lnTo>
                  <a:lnTo>
                    <a:pt x="563" y="72"/>
                  </a:lnTo>
                  <a:lnTo>
                    <a:pt x="51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625;p21">
              <a:extLst>
                <a:ext uri="{FF2B5EF4-FFF2-40B4-BE49-F238E27FC236}">
                  <a16:creationId xmlns:a16="http://schemas.microsoft.com/office/drawing/2014/main" xmlns="" id="{D461BF2A-8697-4CC5-8464-715790836856}"/>
                </a:ext>
              </a:extLst>
            </p:cNvPr>
            <p:cNvSpPr/>
            <p:nvPr/>
          </p:nvSpPr>
          <p:spPr>
            <a:xfrm>
              <a:off x="2369304" y="3167241"/>
              <a:ext cx="92533" cy="87496"/>
            </a:xfrm>
            <a:custGeom>
              <a:avLst/>
              <a:gdLst/>
              <a:ahLst/>
              <a:cxnLst/>
              <a:rect l="l" t="t" r="r" b="b"/>
              <a:pathLst>
                <a:path w="1635" h="1546" extrusionOk="0">
                  <a:moveTo>
                    <a:pt x="134" y="1"/>
                  </a:moveTo>
                  <a:lnTo>
                    <a:pt x="107" y="37"/>
                  </a:lnTo>
                  <a:lnTo>
                    <a:pt x="36" y="197"/>
                  </a:lnTo>
                  <a:lnTo>
                    <a:pt x="0" y="519"/>
                  </a:lnTo>
                  <a:lnTo>
                    <a:pt x="81" y="840"/>
                  </a:lnTo>
                  <a:lnTo>
                    <a:pt x="268" y="1108"/>
                  </a:lnTo>
                  <a:lnTo>
                    <a:pt x="393" y="1224"/>
                  </a:lnTo>
                  <a:lnTo>
                    <a:pt x="536" y="1323"/>
                  </a:lnTo>
                  <a:lnTo>
                    <a:pt x="849" y="1448"/>
                  </a:lnTo>
                  <a:lnTo>
                    <a:pt x="1009" y="1492"/>
                  </a:lnTo>
                  <a:lnTo>
                    <a:pt x="1170" y="1537"/>
                  </a:lnTo>
                  <a:lnTo>
                    <a:pt x="1420" y="1546"/>
                  </a:lnTo>
                  <a:lnTo>
                    <a:pt x="1563" y="1483"/>
                  </a:lnTo>
                  <a:lnTo>
                    <a:pt x="1617" y="1412"/>
                  </a:lnTo>
                  <a:lnTo>
                    <a:pt x="1634" y="1376"/>
                  </a:lnTo>
                  <a:lnTo>
                    <a:pt x="1581" y="1332"/>
                  </a:lnTo>
                  <a:lnTo>
                    <a:pt x="1536" y="1340"/>
                  </a:lnTo>
                  <a:lnTo>
                    <a:pt x="1420" y="1376"/>
                  </a:lnTo>
                  <a:lnTo>
                    <a:pt x="1143" y="1332"/>
                  </a:lnTo>
                  <a:lnTo>
                    <a:pt x="1018" y="1296"/>
                  </a:lnTo>
                  <a:lnTo>
                    <a:pt x="884" y="1260"/>
                  </a:lnTo>
                  <a:lnTo>
                    <a:pt x="616" y="1144"/>
                  </a:lnTo>
                  <a:lnTo>
                    <a:pt x="500" y="1073"/>
                  </a:lnTo>
                  <a:lnTo>
                    <a:pt x="384" y="983"/>
                  </a:lnTo>
                  <a:lnTo>
                    <a:pt x="232" y="760"/>
                  </a:lnTo>
                  <a:lnTo>
                    <a:pt x="152" y="492"/>
                  </a:lnTo>
                  <a:lnTo>
                    <a:pt x="170" y="215"/>
                  </a:lnTo>
                  <a:lnTo>
                    <a:pt x="215" y="81"/>
                  </a:lnTo>
                  <a:lnTo>
                    <a:pt x="224" y="37"/>
                  </a:lnTo>
                  <a:lnTo>
                    <a:pt x="1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626;p21">
              <a:extLst>
                <a:ext uri="{FF2B5EF4-FFF2-40B4-BE49-F238E27FC236}">
                  <a16:creationId xmlns:a16="http://schemas.microsoft.com/office/drawing/2014/main" xmlns="" id="{5CB97440-369D-49B9-AC3F-A26396BF3CE8}"/>
                </a:ext>
              </a:extLst>
            </p:cNvPr>
            <p:cNvSpPr/>
            <p:nvPr/>
          </p:nvSpPr>
          <p:spPr>
            <a:xfrm>
              <a:off x="2463817" y="3007588"/>
              <a:ext cx="200686" cy="141035"/>
            </a:xfrm>
            <a:custGeom>
              <a:avLst/>
              <a:gdLst/>
              <a:ahLst/>
              <a:cxnLst/>
              <a:rect l="l" t="t" r="r" b="b"/>
              <a:pathLst>
                <a:path w="3546" h="2492" extrusionOk="0">
                  <a:moveTo>
                    <a:pt x="2635" y="0"/>
                  </a:moveTo>
                  <a:lnTo>
                    <a:pt x="2456" y="9"/>
                  </a:lnTo>
                  <a:lnTo>
                    <a:pt x="2295" y="36"/>
                  </a:lnTo>
                  <a:lnTo>
                    <a:pt x="1983" y="179"/>
                  </a:lnTo>
                  <a:lnTo>
                    <a:pt x="1733" y="402"/>
                  </a:lnTo>
                  <a:lnTo>
                    <a:pt x="1563" y="688"/>
                  </a:lnTo>
                  <a:lnTo>
                    <a:pt x="1547" y="761"/>
                  </a:lnTo>
                  <a:lnTo>
                    <a:pt x="1547" y="761"/>
                  </a:lnTo>
                  <a:lnTo>
                    <a:pt x="1483" y="732"/>
                  </a:lnTo>
                  <a:lnTo>
                    <a:pt x="1125" y="679"/>
                  </a:lnTo>
                  <a:lnTo>
                    <a:pt x="777" y="741"/>
                  </a:lnTo>
                  <a:lnTo>
                    <a:pt x="465" y="911"/>
                  </a:lnTo>
                  <a:lnTo>
                    <a:pt x="331" y="1036"/>
                  </a:lnTo>
                  <a:lnTo>
                    <a:pt x="206" y="1188"/>
                  </a:lnTo>
                  <a:lnTo>
                    <a:pt x="54" y="1536"/>
                  </a:lnTo>
                  <a:lnTo>
                    <a:pt x="0" y="1911"/>
                  </a:lnTo>
                  <a:lnTo>
                    <a:pt x="54" y="2286"/>
                  </a:lnTo>
                  <a:lnTo>
                    <a:pt x="116" y="2465"/>
                  </a:lnTo>
                  <a:lnTo>
                    <a:pt x="134" y="2492"/>
                  </a:lnTo>
                  <a:lnTo>
                    <a:pt x="188" y="2483"/>
                  </a:lnTo>
                  <a:lnTo>
                    <a:pt x="188" y="2447"/>
                  </a:lnTo>
                  <a:lnTo>
                    <a:pt x="134" y="2286"/>
                  </a:lnTo>
                  <a:lnTo>
                    <a:pt x="98" y="1938"/>
                  </a:lnTo>
                  <a:lnTo>
                    <a:pt x="152" y="1599"/>
                  </a:lnTo>
                  <a:lnTo>
                    <a:pt x="304" y="1295"/>
                  </a:lnTo>
                  <a:lnTo>
                    <a:pt x="411" y="1161"/>
                  </a:lnTo>
                  <a:lnTo>
                    <a:pt x="527" y="1054"/>
                  </a:lnTo>
                  <a:lnTo>
                    <a:pt x="804" y="902"/>
                  </a:lnTo>
                  <a:lnTo>
                    <a:pt x="1107" y="848"/>
                  </a:lnTo>
                  <a:lnTo>
                    <a:pt x="1420" y="884"/>
                  </a:lnTo>
                  <a:lnTo>
                    <a:pt x="1563" y="947"/>
                  </a:lnTo>
                  <a:lnTo>
                    <a:pt x="1599" y="965"/>
                  </a:lnTo>
                  <a:lnTo>
                    <a:pt x="1670" y="938"/>
                  </a:lnTo>
                  <a:lnTo>
                    <a:pt x="1688" y="902"/>
                  </a:lnTo>
                  <a:lnTo>
                    <a:pt x="1724" y="759"/>
                  </a:lnTo>
                  <a:lnTo>
                    <a:pt x="1867" y="518"/>
                  </a:lnTo>
                  <a:lnTo>
                    <a:pt x="2072" y="322"/>
                  </a:lnTo>
                  <a:lnTo>
                    <a:pt x="2331" y="197"/>
                  </a:lnTo>
                  <a:lnTo>
                    <a:pt x="2474" y="179"/>
                  </a:lnTo>
                  <a:lnTo>
                    <a:pt x="2617" y="170"/>
                  </a:lnTo>
                  <a:lnTo>
                    <a:pt x="2893" y="241"/>
                  </a:lnTo>
                  <a:lnTo>
                    <a:pt x="3010" y="313"/>
                  </a:lnTo>
                  <a:lnTo>
                    <a:pt x="3144" y="393"/>
                  </a:lnTo>
                  <a:lnTo>
                    <a:pt x="3322" y="616"/>
                  </a:lnTo>
                  <a:lnTo>
                    <a:pt x="3402" y="750"/>
                  </a:lnTo>
                  <a:lnTo>
                    <a:pt x="3447" y="795"/>
                  </a:lnTo>
                  <a:lnTo>
                    <a:pt x="3545" y="750"/>
                  </a:lnTo>
                  <a:lnTo>
                    <a:pt x="3545" y="688"/>
                  </a:lnTo>
                  <a:lnTo>
                    <a:pt x="3492" y="527"/>
                  </a:lnTo>
                  <a:lnTo>
                    <a:pt x="3269" y="268"/>
                  </a:lnTo>
                  <a:lnTo>
                    <a:pt x="3126" y="170"/>
                  </a:lnTo>
                  <a:lnTo>
                    <a:pt x="2974" y="80"/>
                  </a:lnTo>
                  <a:lnTo>
                    <a:pt x="2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627;p21">
              <a:extLst>
                <a:ext uri="{FF2B5EF4-FFF2-40B4-BE49-F238E27FC236}">
                  <a16:creationId xmlns:a16="http://schemas.microsoft.com/office/drawing/2014/main" xmlns="" id="{819A1793-5A82-40CD-868F-B5B22587F009}"/>
                </a:ext>
              </a:extLst>
            </p:cNvPr>
            <p:cNvSpPr/>
            <p:nvPr/>
          </p:nvSpPr>
          <p:spPr>
            <a:xfrm>
              <a:off x="2624997" y="3112684"/>
              <a:ext cx="103682" cy="56652"/>
            </a:xfrm>
            <a:custGeom>
              <a:avLst/>
              <a:gdLst/>
              <a:ahLst/>
              <a:cxnLst/>
              <a:rect l="l" t="t" r="r" b="b"/>
              <a:pathLst>
                <a:path w="1832" h="1001" extrusionOk="0">
                  <a:moveTo>
                    <a:pt x="1715" y="1"/>
                  </a:moveTo>
                  <a:lnTo>
                    <a:pt x="1698" y="36"/>
                  </a:lnTo>
                  <a:lnTo>
                    <a:pt x="1680" y="161"/>
                  </a:lnTo>
                  <a:lnTo>
                    <a:pt x="1590" y="402"/>
                  </a:lnTo>
                  <a:lnTo>
                    <a:pt x="1447" y="608"/>
                  </a:lnTo>
                  <a:lnTo>
                    <a:pt x="1242" y="760"/>
                  </a:lnTo>
                  <a:lnTo>
                    <a:pt x="1117" y="804"/>
                  </a:lnTo>
                  <a:lnTo>
                    <a:pt x="983" y="831"/>
                  </a:lnTo>
                  <a:lnTo>
                    <a:pt x="706" y="822"/>
                  </a:lnTo>
                  <a:lnTo>
                    <a:pt x="447" y="733"/>
                  </a:lnTo>
                  <a:lnTo>
                    <a:pt x="215" y="572"/>
                  </a:lnTo>
                  <a:lnTo>
                    <a:pt x="126" y="474"/>
                  </a:lnTo>
                  <a:lnTo>
                    <a:pt x="99" y="456"/>
                  </a:lnTo>
                  <a:lnTo>
                    <a:pt x="54" y="456"/>
                  </a:lnTo>
                  <a:lnTo>
                    <a:pt x="1" y="518"/>
                  </a:lnTo>
                  <a:lnTo>
                    <a:pt x="28" y="572"/>
                  </a:lnTo>
                  <a:lnTo>
                    <a:pt x="135" y="688"/>
                  </a:lnTo>
                  <a:lnTo>
                    <a:pt x="403" y="876"/>
                  </a:lnTo>
                  <a:lnTo>
                    <a:pt x="706" y="992"/>
                  </a:lnTo>
                  <a:lnTo>
                    <a:pt x="1028" y="1001"/>
                  </a:lnTo>
                  <a:lnTo>
                    <a:pt x="1189" y="965"/>
                  </a:lnTo>
                  <a:lnTo>
                    <a:pt x="1322" y="911"/>
                  </a:lnTo>
                  <a:lnTo>
                    <a:pt x="1581" y="733"/>
                  </a:lnTo>
                  <a:lnTo>
                    <a:pt x="1760" y="483"/>
                  </a:lnTo>
                  <a:lnTo>
                    <a:pt x="1831" y="188"/>
                  </a:lnTo>
                  <a:lnTo>
                    <a:pt x="1805" y="36"/>
                  </a:lnTo>
                  <a:lnTo>
                    <a:pt x="1787" y="9"/>
                  </a:lnTo>
                  <a:lnTo>
                    <a:pt x="171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628;p21">
              <a:extLst>
                <a:ext uri="{FF2B5EF4-FFF2-40B4-BE49-F238E27FC236}">
                  <a16:creationId xmlns:a16="http://schemas.microsoft.com/office/drawing/2014/main" xmlns="" id="{0F84643E-05AA-4E32-8861-CE03FBC8FF81}"/>
                </a:ext>
              </a:extLst>
            </p:cNvPr>
            <p:cNvSpPr/>
            <p:nvPr/>
          </p:nvSpPr>
          <p:spPr>
            <a:xfrm>
              <a:off x="2717981" y="3039904"/>
              <a:ext cx="79403" cy="86477"/>
            </a:xfrm>
            <a:custGeom>
              <a:avLst/>
              <a:gdLst/>
              <a:ahLst/>
              <a:cxnLst/>
              <a:rect l="l" t="t" r="r" b="b"/>
              <a:pathLst>
                <a:path w="1403" h="1528" extrusionOk="0">
                  <a:moveTo>
                    <a:pt x="1019" y="1"/>
                  </a:moveTo>
                  <a:lnTo>
                    <a:pt x="939" y="10"/>
                  </a:lnTo>
                  <a:lnTo>
                    <a:pt x="903" y="27"/>
                  </a:lnTo>
                  <a:lnTo>
                    <a:pt x="912" y="99"/>
                  </a:lnTo>
                  <a:lnTo>
                    <a:pt x="956" y="108"/>
                  </a:lnTo>
                  <a:lnTo>
                    <a:pt x="1019" y="126"/>
                  </a:lnTo>
                  <a:lnTo>
                    <a:pt x="1117" y="215"/>
                  </a:lnTo>
                  <a:lnTo>
                    <a:pt x="1206" y="411"/>
                  </a:lnTo>
                  <a:lnTo>
                    <a:pt x="1224" y="536"/>
                  </a:lnTo>
                  <a:lnTo>
                    <a:pt x="1224" y="679"/>
                  </a:lnTo>
                  <a:lnTo>
                    <a:pt x="1153" y="938"/>
                  </a:lnTo>
                  <a:lnTo>
                    <a:pt x="1081" y="1054"/>
                  </a:lnTo>
                  <a:lnTo>
                    <a:pt x="1001" y="1162"/>
                  </a:lnTo>
                  <a:lnTo>
                    <a:pt x="769" y="1304"/>
                  </a:lnTo>
                  <a:lnTo>
                    <a:pt x="510" y="1358"/>
                  </a:lnTo>
                  <a:lnTo>
                    <a:pt x="242" y="1322"/>
                  </a:lnTo>
                  <a:lnTo>
                    <a:pt x="117" y="1260"/>
                  </a:lnTo>
                  <a:lnTo>
                    <a:pt x="90" y="1251"/>
                  </a:lnTo>
                  <a:lnTo>
                    <a:pt x="37" y="1269"/>
                  </a:lnTo>
                  <a:lnTo>
                    <a:pt x="1" y="1322"/>
                  </a:lnTo>
                  <a:lnTo>
                    <a:pt x="19" y="1376"/>
                  </a:lnTo>
                  <a:lnTo>
                    <a:pt x="46" y="1403"/>
                  </a:lnTo>
                  <a:lnTo>
                    <a:pt x="162" y="1465"/>
                  </a:lnTo>
                  <a:lnTo>
                    <a:pt x="430" y="1528"/>
                  </a:lnTo>
                  <a:lnTo>
                    <a:pt x="697" y="1510"/>
                  </a:lnTo>
                  <a:lnTo>
                    <a:pt x="956" y="1420"/>
                  </a:lnTo>
                  <a:lnTo>
                    <a:pt x="1064" y="1340"/>
                  </a:lnTo>
                  <a:lnTo>
                    <a:pt x="1171" y="1251"/>
                  </a:lnTo>
                  <a:lnTo>
                    <a:pt x="1323" y="1028"/>
                  </a:lnTo>
                  <a:lnTo>
                    <a:pt x="1403" y="760"/>
                  </a:lnTo>
                  <a:lnTo>
                    <a:pt x="1403" y="492"/>
                  </a:lnTo>
                  <a:lnTo>
                    <a:pt x="1367" y="358"/>
                  </a:lnTo>
                  <a:lnTo>
                    <a:pt x="1305" y="215"/>
                  </a:lnTo>
                  <a:lnTo>
                    <a:pt x="1153" y="54"/>
                  </a:lnTo>
                  <a:lnTo>
                    <a:pt x="101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629;p21">
              <a:extLst>
                <a:ext uri="{FF2B5EF4-FFF2-40B4-BE49-F238E27FC236}">
                  <a16:creationId xmlns:a16="http://schemas.microsoft.com/office/drawing/2014/main" xmlns="" id="{A83E0B76-3B40-45E0-BF40-789A1006E4E6}"/>
                </a:ext>
              </a:extLst>
            </p:cNvPr>
            <p:cNvSpPr/>
            <p:nvPr/>
          </p:nvSpPr>
          <p:spPr>
            <a:xfrm>
              <a:off x="2547180" y="3214271"/>
              <a:ext cx="103173" cy="53143"/>
            </a:xfrm>
            <a:custGeom>
              <a:avLst/>
              <a:gdLst/>
              <a:ahLst/>
              <a:cxnLst/>
              <a:rect l="l" t="t" r="r" b="b"/>
              <a:pathLst>
                <a:path w="1823" h="939" extrusionOk="0">
                  <a:moveTo>
                    <a:pt x="1733" y="0"/>
                  </a:moveTo>
                  <a:lnTo>
                    <a:pt x="1679" y="9"/>
                  </a:lnTo>
                  <a:lnTo>
                    <a:pt x="1671" y="45"/>
                  </a:lnTo>
                  <a:lnTo>
                    <a:pt x="1662" y="188"/>
                  </a:lnTo>
                  <a:lnTo>
                    <a:pt x="1626" y="322"/>
                  </a:lnTo>
                  <a:lnTo>
                    <a:pt x="1554" y="447"/>
                  </a:lnTo>
                  <a:lnTo>
                    <a:pt x="1456" y="554"/>
                  </a:lnTo>
                  <a:lnTo>
                    <a:pt x="1358" y="634"/>
                  </a:lnTo>
                  <a:lnTo>
                    <a:pt x="1126" y="733"/>
                  </a:lnTo>
                  <a:lnTo>
                    <a:pt x="1001" y="751"/>
                  </a:lnTo>
                  <a:lnTo>
                    <a:pt x="876" y="760"/>
                  </a:lnTo>
                  <a:lnTo>
                    <a:pt x="635" y="715"/>
                  </a:lnTo>
                  <a:lnTo>
                    <a:pt x="402" y="608"/>
                  </a:lnTo>
                  <a:lnTo>
                    <a:pt x="215" y="456"/>
                  </a:lnTo>
                  <a:lnTo>
                    <a:pt x="144" y="349"/>
                  </a:lnTo>
                  <a:lnTo>
                    <a:pt x="126" y="322"/>
                  </a:lnTo>
                  <a:lnTo>
                    <a:pt x="72" y="313"/>
                  </a:lnTo>
                  <a:lnTo>
                    <a:pt x="18" y="340"/>
                  </a:lnTo>
                  <a:lnTo>
                    <a:pt x="1" y="393"/>
                  </a:lnTo>
                  <a:lnTo>
                    <a:pt x="18" y="429"/>
                  </a:lnTo>
                  <a:lnTo>
                    <a:pt x="99" y="554"/>
                  </a:lnTo>
                  <a:lnTo>
                    <a:pt x="331" y="760"/>
                  </a:lnTo>
                  <a:lnTo>
                    <a:pt x="608" y="893"/>
                  </a:lnTo>
                  <a:lnTo>
                    <a:pt x="911" y="938"/>
                  </a:lnTo>
                  <a:lnTo>
                    <a:pt x="1063" y="929"/>
                  </a:lnTo>
                  <a:lnTo>
                    <a:pt x="1224" y="902"/>
                  </a:lnTo>
                  <a:lnTo>
                    <a:pt x="1519" y="760"/>
                  </a:lnTo>
                  <a:lnTo>
                    <a:pt x="1635" y="652"/>
                  </a:lnTo>
                  <a:lnTo>
                    <a:pt x="1733" y="518"/>
                  </a:lnTo>
                  <a:lnTo>
                    <a:pt x="1822" y="259"/>
                  </a:lnTo>
                  <a:lnTo>
                    <a:pt x="1804" y="99"/>
                  </a:lnTo>
                  <a:lnTo>
                    <a:pt x="1760" y="18"/>
                  </a:lnTo>
                  <a:lnTo>
                    <a:pt x="173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630;p21">
              <a:extLst>
                <a:ext uri="{FF2B5EF4-FFF2-40B4-BE49-F238E27FC236}">
                  <a16:creationId xmlns:a16="http://schemas.microsoft.com/office/drawing/2014/main" xmlns="" id="{16FDA898-6900-46DF-99B8-0C2044C1AFF6}"/>
                </a:ext>
              </a:extLst>
            </p:cNvPr>
            <p:cNvSpPr/>
            <p:nvPr/>
          </p:nvSpPr>
          <p:spPr>
            <a:xfrm>
              <a:off x="2382943" y="2892362"/>
              <a:ext cx="80421" cy="57161"/>
            </a:xfrm>
            <a:custGeom>
              <a:avLst/>
              <a:gdLst/>
              <a:ahLst/>
              <a:cxnLst/>
              <a:rect l="l" t="t" r="r" b="b"/>
              <a:pathLst>
                <a:path w="1421" h="1010" extrusionOk="0">
                  <a:moveTo>
                    <a:pt x="1045" y="0"/>
                  </a:moveTo>
                  <a:lnTo>
                    <a:pt x="929" y="9"/>
                  </a:lnTo>
                  <a:lnTo>
                    <a:pt x="804" y="27"/>
                  </a:lnTo>
                  <a:lnTo>
                    <a:pt x="572" y="107"/>
                  </a:lnTo>
                  <a:lnTo>
                    <a:pt x="456" y="179"/>
                  </a:lnTo>
                  <a:lnTo>
                    <a:pt x="358" y="250"/>
                  </a:lnTo>
                  <a:lnTo>
                    <a:pt x="206" y="420"/>
                  </a:lnTo>
                  <a:lnTo>
                    <a:pt x="90" y="616"/>
                  </a:lnTo>
                  <a:lnTo>
                    <a:pt x="18" y="839"/>
                  </a:lnTo>
                  <a:lnTo>
                    <a:pt x="0" y="956"/>
                  </a:lnTo>
                  <a:lnTo>
                    <a:pt x="9" y="991"/>
                  </a:lnTo>
                  <a:lnTo>
                    <a:pt x="90" y="1009"/>
                  </a:lnTo>
                  <a:lnTo>
                    <a:pt x="108" y="973"/>
                  </a:lnTo>
                  <a:lnTo>
                    <a:pt x="125" y="875"/>
                  </a:lnTo>
                  <a:lnTo>
                    <a:pt x="206" y="679"/>
                  </a:lnTo>
                  <a:lnTo>
                    <a:pt x="313" y="509"/>
                  </a:lnTo>
                  <a:lnTo>
                    <a:pt x="456" y="366"/>
                  </a:lnTo>
                  <a:lnTo>
                    <a:pt x="536" y="313"/>
                  </a:lnTo>
                  <a:lnTo>
                    <a:pt x="625" y="259"/>
                  </a:lnTo>
                  <a:lnTo>
                    <a:pt x="831" y="188"/>
                  </a:lnTo>
                  <a:lnTo>
                    <a:pt x="929" y="179"/>
                  </a:lnTo>
                  <a:lnTo>
                    <a:pt x="1036" y="170"/>
                  </a:lnTo>
                  <a:lnTo>
                    <a:pt x="1152" y="179"/>
                  </a:lnTo>
                  <a:lnTo>
                    <a:pt x="1260" y="197"/>
                  </a:lnTo>
                  <a:lnTo>
                    <a:pt x="1367" y="197"/>
                  </a:lnTo>
                  <a:lnTo>
                    <a:pt x="1393" y="188"/>
                  </a:lnTo>
                  <a:lnTo>
                    <a:pt x="1420" y="134"/>
                  </a:lnTo>
                  <a:lnTo>
                    <a:pt x="1402" y="107"/>
                  </a:lnTo>
                  <a:lnTo>
                    <a:pt x="1304" y="45"/>
                  </a:lnTo>
                  <a:lnTo>
                    <a:pt x="10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631;p21">
              <a:extLst>
                <a:ext uri="{FF2B5EF4-FFF2-40B4-BE49-F238E27FC236}">
                  <a16:creationId xmlns:a16="http://schemas.microsoft.com/office/drawing/2014/main" xmlns="" id="{6F8614CF-0BA6-43A2-8BD7-816C022F5215}"/>
                </a:ext>
              </a:extLst>
            </p:cNvPr>
            <p:cNvSpPr/>
            <p:nvPr/>
          </p:nvSpPr>
          <p:spPr>
            <a:xfrm>
              <a:off x="2708926" y="2868083"/>
              <a:ext cx="81384" cy="36447"/>
            </a:xfrm>
            <a:custGeom>
              <a:avLst/>
              <a:gdLst/>
              <a:ahLst/>
              <a:cxnLst/>
              <a:rect l="l" t="t" r="r" b="b"/>
              <a:pathLst>
                <a:path w="1438" h="644" extrusionOk="0">
                  <a:moveTo>
                    <a:pt x="518" y="0"/>
                  </a:moveTo>
                  <a:lnTo>
                    <a:pt x="304" y="72"/>
                  </a:lnTo>
                  <a:lnTo>
                    <a:pt x="107" y="179"/>
                  </a:lnTo>
                  <a:lnTo>
                    <a:pt x="27" y="259"/>
                  </a:lnTo>
                  <a:lnTo>
                    <a:pt x="0" y="286"/>
                  </a:lnTo>
                  <a:lnTo>
                    <a:pt x="9" y="340"/>
                  </a:lnTo>
                  <a:lnTo>
                    <a:pt x="54" y="384"/>
                  </a:lnTo>
                  <a:lnTo>
                    <a:pt x="107" y="393"/>
                  </a:lnTo>
                  <a:lnTo>
                    <a:pt x="134" y="367"/>
                  </a:lnTo>
                  <a:lnTo>
                    <a:pt x="206" y="304"/>
                  </a:lnTo>
                  <a:lnTo>
                    <a:pt x="366" y="215"/>
                  </a:lnTo>
                  <a:lnTo>
                    <a:pt x="545" y="170"/>
                  </a:lnTo>
                  <a:lnTo>
                    <a:pt x="732" y="161"/>
                  </a:lnTo>
                  <a:lnTo>
                    <a:pt x="822" y="188"/>
                  </a:lnTo>
                  <a:lnTo>
                    <a:pt x="983" y="242"/>
                  </a:lnTo>
                  <a:lnTo>
                    <a:pt x="1116" y="349"/>
                  </a:lnTo>
                  <a:lnTo>
                    <a:pt x="1233" y="492"/>
                  </a:lnTo>
                  <a:lnTo>
                    <a:pt x="1349" y="626"/>
                  </a:lnTo>
                  <a:lnTo>
                    <a:pt x="1375" y="643"/>
                  </a:lnTo>
                  <a:lnTo>
                    <a:pt x="1429" y="626"/>
                  </a:lnTo>
                  <a:lnTo>
                    <a:pt x="1438" y="590"/>
                  </a:lnTo>
                  <a:lnTo>
                    <a:pt x="1429" y="483"/>
                  </a:lnTo>
                  <a:lnTo>
                    <a:pt x="1313" y="295"/>
                  </a:lnTo>
                  <a:lnTo>
                    <a:pt x="1233" y="224"/>
                  </a:lnTo>
                  <a:lnTo>
                    <a:pt x="1152" y="152"/>
                  </a:lnTo>
                  <a:lnTo>
                    <a:pt x="965" y="54"/>
                  </a:lnTo>
                  <a:lnTo>
                    <a:pt x="857" y="18"/>
                  </a:lnTo>
                  <a:lnTo>
                    <a:pt x="74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53" name="Google Shape;1426;p30">
            <a:extLst>
              <a:ext uri="{FF2B5EF4-FFF2-40B4-BE49-F238E27FC236}">
                <a16:creationId xmlns:a16="http://schemas.microsoft.com/office/drawing/2014/main" xmlns="" id="{E15578D2-76C5-4B7E-8D74-D9C1A8EB0489}"/>
              </a:ext>
            </a:extLst>
          </p:cNvPr>
          <p:cNvCxnSpPr>
            <a:cxnSpLocks/>
          </p:cNvCxnSpPr>
          <p:nvPr/>
        </p:nvCxnSpPr>
        <p:spPr>
          <a:xfrm>
            <a:off x="7529876" y="1474411"/>
            <a:ext cx="543502" cy="0"/>
          </a:xfrm>
          <a:prstGeom prst="straightConnector1">
            <a:avLst/>
          </a:prstGeom>
          <a:noFill/>
          <a:ln w="38100" cap="flat" cmpd="sng">
            <a:solidFill>
              <a:schemeClr val="accent3"/>
            </a:solidFill>
            <a:prstDash val="solid"/>
            <a:round/>
            <a:headEnd type="none" w="med" len="med"/>
            <a:tailEnd type="none" w="med" len="med"/>
          </a:ln>
        </p:spPr>
      </p:cxnSp>
      <p:grpSp>
        <p:nvGrpSpPr>
          <p:cNvPr id="154" name="Google Shape;641;p21">
            <a:extLst>
              <a:ext uri="{FF2B5EF4-FFF2-40B4-BE49-F238E27FC236}">
                <a16:creationId xmlns:a16="http://schemas.microsoft.com/office/drawing/2014/main" xmlns="" id="{7C376AFD-EF29-424D-A36F-535730CC249A}"/>
              </a:ext>
            </a:extLst>
          </p:cNvPr>
          <p:cNvGrpSpPr/>
          <p:nvPr/>
        </p:nvGrpSpPr>
        <p:grpSpPr>
          <a:xfrm>
            <a:off x="7921322" y="626499"/>
            <a:ext cx="1100773" cy="1100773"/>
            <a:chOff x="777002" y="2510292"/>
            <a:chExt cx="1100773" cy="1100773"/>
          </a:xfrm>
        </p:grpSpPr>
        <p:sp>
          <p:nvSpPr>
            <p:cNvPr id="155" name="Google Shape;642;p21">
              <a:extLst>
                <a:ext uri="{FF2B5EF4-FFF2-40B4-BE49-F238E27FC236}">
                  <a16:creationId xmlns:a16="http://schemas.microsoft.com/office/drawing/2014/main" xmlns="" id="{E586E57D-6CF1-443C-9A6D-D959273C78CE}"/>
                </a:ext>
              </a:extLst>
            </p:cNvPr>
            <p:cNvSpPr/>
            <p:nvPr/>
          </p:nvSpPr>
          <p:spPr>
            <a:xfrm>
              <a:off x="777002" y="2510292"/>
              <a:ext cx="1100773" cy="1100773"/>
            </a:xfrm>
            <a:custGeom>
              <a:avLst/>
              <a:gdLst/>
              <a:ahLst/>
              <a:cxnLst/>
              <a:rect l="l" t="t" r="r" b="b"/>
              <a:pathLst>
                <a:path w="19450" h="19450" extrusionOk="0">
                  <a:moveTo>
                    <a:pt x="9725" y="0"/>
                  </a:moveTo>
                  <a:lnTo>
                    <a:pt x="9225" y="9"/>
                  </a:lnTo>
                  <a:lnTo>
                    <a:pt x="8242" y="107"/>
                  </a:lnTo>
                  <a:lnTo>
                    <a:pt x="7287" y="304"/>
                  </a:lnTo>
                  <a:lnTo>
                    <a:pt x="6376" y="590"/>
                  </a:lnTo>
                  <a:lnTo>
                    <a:pt x="5501" y="956"/>
                  </a:lnTo>
                  <a:lnTo>
                    <a:pt x="4679" y="1402"/>
                  </a:lnTo>
                  <a:lnTo>
                    <a:pt x="3903" y="1929"/>
                  </a:lnTo>
                  <a:lnTo>
                    <a:pt x="3179" y="2527"/>
                  </a:lnTo>
                  <a:lnTo>
                    <a:pt x="2518" y="3179"/>
                  </a:lnTo>
                  <a:lnTo>
                    <a:pt x="1929" y="3903"/>
                  </a:lnTo>
                  <a:lnTo>
                    <a:pt x="1402" y="4680"/>
                  </a:lnTo>
                  <a:lnTo>
                    <a:pt x="956" y="5510"/>
                  </a:lnTo>
                  <a:lnTo>
                    <a:pt x="581" y="6376"/>
                  </a:lnTo>
                  <a:lnTo>
                    <a:pt x="304" y="7296"/>
                  </a:lnTo>
                  <a:lnTo>
                    <a:pt x="107" y="8243"/>
                  </a:lnTo>
                  <a:lnTo>
                    <a:pt x="9" y="9225"/>
                  </a:lnTo>
                  <a:lnTo>
                    <a:pt x="0" y="9725"/>
                  </a:lnTo>
                  <a:lnTo>
                    <a:pt x="9" y="10225"/>
                  </a:lnTo>
                  <a:lnTo>
                    <a:pt x="107" y="11207"/>
                  </a:lnTo>
                  <a:lnTo>
                    <a:pt x="304" y="12154"/>
                  </a:lnTo>
                  <a:lnTo>
                    <a:pt x="581" y="13074"/>
                  </a:lnTo>
                  <a:lnTo>
                    <a:pt x="956" y="13940"/>
                  </a:lnTo>
                  <a:lnTo>
                    <a:pt x="1402" y="14770"/>
                  </a:lnTo>
                  <a:lnTo>
                    <a:pt x="1929" y="15547"/>
                  </a:lnTo>
                  <a:lnTo>
                    <a:pt x="2518" y="16271"/>
                  </a:lnTo>
                  <a:lnTo>
                    <a:pt x="3179" y="16931"/>
                  </a:lnTo>
                  <a:lnTo>
                    <a:pt x="3903" y="17521"/>
                  </a:lnTo>
                  <a:lnTo>
                    <a:pt x="4679" y="18048"/>
                  </a:lnTo>
                  <a:lnTo>
                    <a:pt x="5501" y="18494"/>
                  </a:lnTo>
                  <a:lnTo>
                    <a:pt x="6376" y="18869"/>
                  </a:lnTo>
                  <a:lnTo>
                    <a:pt x="7287" y="19146"/>
                  </a:lnTo>
                  <a:lnTo>
                    <a:pt x="8242" y="19343"/>
                  </a:lnTo>
                  <a:lnTo>
                    <a:pt x="9225" y="19441"/>
                  </a:lnTo>
                  <a:lnTo>
                    <a:pt x="9725" y="19450"/>
                  </a:lnTo>
                  <a:lnTo>
                    <a:pt x="10225" y="19441"/>
                  </a:lnTo>
                  <a:lnTo>
                    <a:pt x="11207" y="19343"/>
                  </a:lnTo>
                  <a:lnTo>
                    <a:pt x="12154" y="19146"/>
                  </a:lnTo>
                  <a:lnTo>
                    <a:pt x="13065" y="18869"/>
                  </a:lnTo>
                  <a:lnTo>
                    <a:pt x="13940" y="18494"/>
                  </a:lnTo>
                  <a:lnTo>
                    <a:pt x="14770" y="18048"/>
                  </a:lnTo>
                  <a:lnTo>
                    <a:pt x="15547" y="17521"/>
                  </a:lnTo>
                  <a:lnTo>
                    <a:pt x="16262" y="16931"/>
                  </a:lnTo>
                  <a:lnTo>
                    <a:pt x="16922" y="16271"/>
                  </a:lnTo>
                  <a:lnTo>
                    <a:pt x="17521" y="15547"/>
                  </a:lnTo>
                  <a:lnTo>
                    <a:pt x="18048" y="14770"/>
                  </a:lnTo>
                  <a:lnTo>
                    <a:pt x="18494" y="13940"/>
                  </a:lnTo>
                  <a:lnTo>
                    <a:pt x="18860" y="13074"/>
                  </a:lnTo>
                  <a:lnTo>
                    <a:pt x="19146" y="12154"/>
                  </a:lnTo>
                  <a:lnTo>
                    <a:pt x="19342" y="11207"/>
                  </a:lnTo>
                  <a:lnTo>
                    <a:pt x="19441" y="10225"/>
                  </a:lnTo>
                  <a:lnTo>
                    <a:pt x="19450" y="9725"/>
                  </a:lnTo>
                  <a:lnTo>
                    <a:pt x="19441" y="9225"/>
                  </a:lnTo>
                  <a:lnTo>
                    <a:pt x="19342" y="8243"/>
                  </a:lnTo>
                  <a:lnTo>
                    <a:pt x="19146" y="7296"/>
                  </a:lnTo>
                  <a:lnTo>
                    <a:pt x="18860" y="6376"/>
                  </a:lnTo>
                  <a:lnTo>
                    <a:pt x="18494" y="5510"/>
                  </a:lnTo>
                  <a:lnTo>
                    <a:pt x="18048" y="4680"/>
                  </a:lnTo>
                  <a:lnTo>
                    <a:pt x="17521" y="3903"/>
                  </a:lnTo>
                  <a:lnTo>
                    <a:pt x="16922" y="3179"/>
                  </a:lnTo>
                  <a:lnTo>
                    <a:pt x="16262" y="2527"/>
                  </a:lnTo>
                  <a:lnTo>
                    <a:pt x="15547" y="1929"/>
                  </a:lnTo>
                  <a:lnTo>
                    <a:pt x="14770" y="1402"/>
                  </a:lnTo>
                  <a:lnTo>
                    <a:pt x="13940" y="956"/>
                  </a:lnTo>
                  <a:lnTo>
                    <a:pt x="13065" y="590"/>
                  </a:lnTo>
                  <a:lnTo>
                    <a:pt x="12154" y="304"/>
                  </a:lnTo>
                  <a:lnTo>
                    <a:pt x="11207" y="107"/>
                  </a:lnTo>
                  <a:lnTo>
                    <a:pt x="10225" y="9"/>
                  </a:lnTo>
                  <a:lnTo>
                    <a:pt x="972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643;p21">
              <a:extLst>
                <a:ext uri="{FF2B5EF4-FFF2-40B4-BE49-F238E27FC236}">
                  <a16:creationId xmlns:a16="http://schemas.microsoft.com/office/drawing/2014/main" xmlns="" id="{0EA4EAE1-79C5-4085-AE7B-EED8E5242ABF}"/>
                </a:ext>
              </a:extLst>
            </p:cNvPr>
            <p:cNvSpPr/>
            <p:nvPr/>
          </p:nvSpPr>
          <p:spPr>
            <a:xfrm>
              <a:off x="1004907" y="2744254"/>
              <a:ext cx="644957" cy="653559"/>
            </a:xfrm>
            <a:custGeom>
              <a:avLst/>
              <a:gdLst/>
              <a:ahLst/>
              <a:cxnLst/>
              <a:rect l="l" t="t" r="r" b="b"/>
              <a:pathLst>
                <a:path w="11396" h="11548" extrusionOk="0">
                  <a:moveTo>
                    <a:pt x="5698" y="1"/>
                  </a:moveTo>
                  <a:lnTo>
                    <a:pt x="5403" y="10"/>
                  </a:lnTo>
                  <a:lnTo>
                    <a:pt x="4832" y="72"/>
                  </a:lnTo>
                  <a:lnTo>
                    <a:pt x="4269" y="188"/>
                  </a:lnTo>
                  <a:lnTo>
                    <a:pt x="3733" y="349"/>
                  </a:lnTo>
                  <a:lnTo>
                    <a:pt x="3224" y="572"/>
                  </a:lnTo>
                  <a:lnTo>
                    <a:pt x="2742" y="840"/>
                  </a:lnTo>
                  <a:lnTo>
                    <a:pt x="2287" y="1153"/>
                  </a:lnTo>
                  <a:lnTo>
                    <a:pt x="1858" y="1501"/>
                  </a:lnTo>
                  <a:lnTo>
                    <a:pt x="1474" y="1894"/>
                  </a:lnTo>
                  <a:lnTo>
                    <a:pt x="1126" y="2323"/>
                  </a:lnTo>
                  <a:lnTo>
                    <a:pt x="822" y="2778"/>
                  </a:lnTo>
                  <a:lnTo>
                    <a:pt x="554" y="3269"/>
                  </a:lnTo>
                  <a:lnTo>
                    <a:pt x="340" y="3787"/>
                  </a:lnTo>
                  <a:lnTo>
                    <a:pt x="170" y="4332"/>
                  </a:lnTo>
                  <a:lnTo>
                    <a:pt x="63" y="4894"/>
                  </a:lnTo>
                  <a:lnTo>
                    <a:pt x="1" y="5475"/>
                  </a:lnTo>
                  <a:lnTo>
                    <a:pt x="1" y="5779"/>
                  </a:lnTo>
                  <a:lnTo>
                    <a:pt x="1" y="6073"/>
                  </a:lnTo>
                  <a:lnTo>
                    <a:pt x="63" y="6654"/>
                  </a:lnTo>
                  <a:lnTo>
                    <a:pt x="170" y="7216"/>
                  </a:lnTo>
                  <a:lnTo>
                    <a:pt x="340" y="7761"/>
                  </a:lnTo>
                  <a:lnTo>
                    <a:pt x="554" y="8279"/>
                  </a:lnTo>
                  <a:lnTo>
                    <a:pt x="822" y="8770"/>
                  </a:lnTo>
                  <a:lnTo>
                    <a:pt x="1126" y="9225"/>
                  </a:lnTo>
                  <a:lnTo>
                    <a:pt x="1474" y="9654"/>
                  </a:lnTo>
                  <a:lnTo>
                    <a:pt x="1858" y="10047"/>
                  </a:lnTo>
                  <a:lnTo>
                    <a:pt x="2287" y="10404"/>
                  </a:lnTo>
                  <a:lnTo>
                    <a:pt x="2742" y="10708"/>
                  </a:lnTo>
                  <a:lnTo>
                    <a:pt x="3224" y="10976"/>
                  </a:lnTo>
                  <a:lnTo>
                    <a:pt x="3733" y="11199"/>
                  </a:lnTo>
                  <a:lnTo>
                    <a:pt x="4269" y="11369"/>
                  </a:lnTo>
                  <a:lnTo>
                    <a:pt x="4832" y="11485"/>
                  </a:lnTo>
                  <a:lnTo>
                    <a:pt x="5403" y="11538"/>
                  </a:lnTo>
                  <a:lnTo>
                    <a:pt x="5698" y="11547"/>
                  </a:lnTo>
                  <a:lnTo>
                    <a:pt x="5993" y="11538"/>
                  </a:lnTo>
                  <a:lnTo>
                    <a:pt x="6564" y="11485"/>
                  </a:lnTo>
                  <a:lnTo>
                    <a:pt x="7118" y="11369"/>
                  </a:lnTo>
                  <a:lnTo>
                    <a:pt x="7654" y="11199"/>
                  </a:lnTo>
                  <a:lnTo>
                    <a:pt x="8171" y="10976"/>
                  </a:lnTo>
                  <a:lnTo>
                    <a:pt x="8654" y="10708"/>
                  </a:lnTo>
                  <a:lnTo>
                    <a:pt x="9109" y="10404"/>
                  </a:lnTo>
                  <a:lnTo>
                    <a:pt x="9529" y="10047"/>
                  </a:lnTo>
                  <a:lnTo>
                    <a:pt x="9913" y="9654"/>
                  </a:lnTo>
                  <a:lnTo>
                    <a:pt x="10261" y="9225"/>
                  </a:lnTo>
                  <a:lnTo>
                    <a:pt x="10574" y="8770"/>
                  </a:lnTo>
                  <a:lnTo>
                    <a:pt x="10833" y="8279"/>
                  </a:lnTo>
                  <a:lnTo>
                    <a:pt x="11056" y="7761"/>
                  </a:lnTo>
                  <a:lnTo>
                    <a:pt x="11217" y="7216"/>
                  </a:lnTo>
                  <a:lnTo>
                    <a:pt x="11333" y="6654"/>
                  </a:lnTo>
                  <a:lnTo>
                    <a:pt x="11395" y="6073"/>
                  </a:lnTo>
                  <a:lnTo>
                    <a:pt x="11395" y="5779"/>
                  </a:lnTo>
                  <a:lnTo>
                    <a:pt x="11395" y="5475"/>
                  </a:lnTo>
                  <a:lnTo>
                    <a:pt x="11333" y="4894"/>
                  </a:lnTo>
                  <a:lnTo>
                    <a:pt x="11217" y="4332"/>
                  </a:lnTo>
                  <a:lnTo>
                    <a:pt x="11056" y="3787"/>
                  </a:lnTo>
                  <a:lnTo>
                    <a:pt x="10833" y="3269"/>
                  </a:lnTo>
                  <a:lnTo>
                    <a:pt x="10574" y="2778"/>
                  </a:lnTo>
                  <a:lnTo>
                    <a:pt x="10261" y="2323"/>
                  </a:lnTo>
                  <a:lnTo>
                    <a:pt x="9913" y="1894"/>
                  </a:lnTo>
                  <a:lnTo>
                    <a:pt x="9529" y="1501"/>
                  </a:lnTo>
                  <a:lnTo>
                    <a:pt x="9109" y="1153"/>
                  </a:lnTo>
                  <a:lnTo>
                    <a:pt x="8654" y="840"/>
                  </a:lnTo>
                  <a:lnTo>
                    <a:pt x="8171" y="572"/>
                  </a:lnTo>
                  <a:lnTo>
                    <a:pt x="7654" y="349"/>
                  </a:lnTo>
                  <a:lnTo>
                    <a:pt x="7118" y="188"/>
                  </a:lnTo>
                  <a:lnTo>
                    <a:pt x="6564" y="72"/>
                  </a:lnTo>
                  <a:lnTo>
                    <a:pt x="5993" y="10"/>
                  </a:lnTo>
                  <a:lnTo>
                    <a:pt x="569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644;p21">
              <a:extLst>
                <a:ext uri="{FF2B5EF4-FFF2-40B4-BE49-F238E27FC236}">
                  <a16:creationId xmlns:a16="http://schemas.microsoft.com/office/drawing/2014/main" xmlns="" id="{F019F496-2305-4F6D-BEB0-1DA1F838C572}"/>
                </a:ext>
              </a:extLst>
            </p:cNvPr>
            <p:cNvSpPr/>
            <p:nvPr/>
          </p:nvSpPr>
          <p:spPr>
            <a:xfrm>
              <a:off x="1210117" y="2655344"/>
              <a:ext cx="312348" cy="449308"/>
            </a:xfrm>
            <a:custGeom>
              <a:avLst/>
              <a:gdLst/>
              <a:ahLst/>
              <a:cxnLst/>
              <a:rect l="l" t="t" r="r" b="b"/>
              <a:pathLst>
                <a:path w="5519" h="7939" extrusionOk="0">
                  <a:moveTo>
                    <a:pt x="3527" y="0"/>
                  </a:moveTo>
                  <a:lnTo>
                    <a:pt x="1518" y="4938"/>
                  </a:lnTo>
                  <a:lnTo>
                    <a:pt x="1402" y="4885"/>
                  </a:lnTo>
                  <a:lnTo>
                    <a:pt x="1143" y="4804"/>
                  </a:lnTo>
                  <a:lnTo>
                    <a:pt x="884" y="4787"/>
                  </a:lnTo>
                  <a:lnTo>
                    <a:pt x="625" y="4831"/>
                  </a:lnTo>
                  <a:lnTo>
                    <a:pt x="500" y="4876"/>
                  </a:lnTo>
                  <a:lnTo>
                    <a:pt x="384" y="4938"/>
                  </a:lnTo>
                  <a:lnTo>
                    <a:pt x="188" y="5117"/>
                  </a:lnTo>
                  <a:lnTo>
                    <a:pt x="54" y="5349"/>
                  </a:lnTo>
                  <a:lnTo>
                    <a:pt x="0" y="5599"/>
                  </a:lnTo>
                  <a:lnTo>
                    <a:pt x="18" y="5733"/>
                  </a:lnTo>
                  <a:lnTo>
                    <a:pt x="45" y="5840"/>
                  </a:lnTo>
                  <a:lnTo>
                    <a:pt x="143" y="6037"/>
                  </a:lnTo>
                  <a:lnTo>
                    <a:pt x="304" y="6206"/>
                  </a:lnTo>
                  <a:lnTo>
                    <a:pt x="491" y="6331"/>
                  </a:lnTo>
                  <a:lnTo>
                    <a:pt x="589" y="6385"/>
                  </a:lnTo>
                  <a:lnTo>
                    <a:pt x="795" y="6465"/>
                  </a:lnTo>
                  <a:lnTo>
                    <a:pt x="1241" y="6546"/>
                  </a:lnTo>
                  <a:lnTo>
                    <a:pt x="1465" y="6564"/>
                  </a:lnTo>
                  <a:lnTo>
                    <a:pt x="1706" y="6582"/>
                  </a:lnTo>
                  <a:lnTo>
                    <a:pt x="1947" y="6608"/>
                  </a:lnTo>
                  <a:lnTo>
                    <a:pt x="2072" y="6787"/>
                  </a:lnTo>
                  <a:lnTo>
                    <a:pt x="2393" y="7108"/>
                  </a:lnTo>
                  <a:lnTo>
                    <a:pt x="2974" y="7501"/>
                  </a:lnTo>
                  <a:lnTo>
                    <a:pt x="3358" y="7725"/>
                  </a:lnTo>
                  <a:lnTo>
                    <a:pt x="3545" y="7832"/>
                  </a:lnTo>
                  <a:lnTo>
                    <a:pt x="3840" y="7939"/>
                  </a:lnTo>
                  <a:lnTo>
                    <a:pt x="4036" y="7939"/>
                  </a:lnTo>
                  <a:lnTo>
                    <a:pt x="4135" y="7903"/>
                  </a:lnTo>
                  <a:lnTo>
                    <a:pt x="4224" y="7859"/>
                  </a:lnTo>
                  <a:lnTo>
                    <a:pt x="4349" y="7725"/>
                  </a:lnTo>
                  <a:lnTo>
                    <a:pt x="4474" y="7466"/>
                  </a:lnTo>
                  <a:lnTo>
                    <a:pt x="4519" y="7278"/>
                  </a:lnTo>
                  <a:lnTo>
                    <a:pt x="4572" y="7037"/>
                  </a:lnTo>
                  <a:lnTo>
                    <a:pt x="4590" y="6671"/>
                  </a:lnTo>
                  <a:lnTo>
                    <a:pt x="4537" y="6439"/>
                  </a:lnTo>
                  <a:lnTo>
                    <a:pt x="4483" y="6331"/>
                  </a:lnTo>
                  <a:lnTo>
                    <a:pt x="4403" y="6215"/>
                  </a:lnTo>
                  <a:lnTo>
                    <a:pt x="4188" y="6019"/>
                  </a:lnTo>
                  <a:lnTo>
                    <a:pt x="4072" y="5930"/>
                  </a:lnTo>
                  <a:lnTo>
                    <a:pt x="3920" y="5805"/>
                  </a:lnTo>
                  <a:lnTo>
                    <a:pt x="3608" y="5546"/>
                  </a:lnTo>
                  <a:lnTo>
                    <a:pt x="3429" y="5456"/>
                  </a:lnTo>
                  <a:lnTo>
                    <a:pt x="3429" y="5412"/>
                  </a:lnTo>
                  <a:lnTo>
                    <a:pt x="3572" y="5019"/>
                  </a:lnTo>
                  <a:lnTo>
                    <a:pt x="4028" y="3983"/>
                  </a:lnTo>
                  <a:lnTo>
                    <a:pt x="5242" y="1384"/>
                  </a:lnTo>
                  <a:lnTo>
                    <a:pt x="5519" y="813"/>
                  </a:lnTo>
                  <a:lnTo>
                    <a:pt x="352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645;p21">
              <a:extLst>
                <a:ext uri="{FF2B5EF4-FFF2-40B4-BE49-F238E27FC236}">
                  <a16:creationId xmlns:a16="http://schemas.microsoft.com/office/drawing/2014/main" xmlns="" id="{4E3490AD-8268-4A5F-AE34-99C528A594FC}"/>
                </a:ext>
              </a:extLst>
            </p:cNvPr>
            <p:cNvSpPr/>
            <p:nvPr/>
          </p:nvSpPr>
          <p:spPr>
            <a:xfrm>
              <a:off x="1119623" y="3016700"/>
              <a:ext cx="311895" cy="449308"/>
            </a:xfrm>
            <a:custGeom>
              <a:avLst/>
              <a:gdLst/>
              <a:ahLst/>
              <a:cxnLst/>
              <a:rect l="l" t="t" r="r" b="b"/>
              <a:pathLst>
                <a:path w="5511" h="7939" extrusionOk="0">
                  <a:moveTo>
                    <a:pt x="1474" y="0"/>
                  </a:moveTo>
                  <a:lnTo>
                    <a:pt x="1376" y="36"/>
                  </a:lnTo>
                  <a:lnTo>
                    <a:pt x="1295" y="80"/>
                  </a:lnTo>
                  <a:lnTo>
                    <a:pt x="1170" y="214"/>
                  </a:lnTo>
                  <a:lnTo>
                    <a:pt x="1045" y="473"/>
                  </a:lnTo>
                  <a:lnTo>
                    <a:pt x="992" y="661"/>
                  </a:lnTo>
                  <a:lnTo>
                    <a:pt x="947" y="902"/>
                  </a:lnTo>
                  <a:lnTo>
                    <a:pt x="929" y="1268"/>
                  </a:lnTo>
                  <a:lnTo>
                    <a:pt x="974" y="1500"/>
                  </a:lnTo>
                  <a:lnTo>
                    <a:pt x="1028" y="1607"/>
                  </a:lnTo>
                  <a:lnTo>
                    <a:pt x="1108" y="1724"/>
                  </a:lnTo>
                  <a:lnTo>
                    <a:pt x="1322" y="1920"/>
                  </a:lnTo>
                  <a:lnTo>
                    <a:pt x="1438" y="2009"/>
                  </a:lnTo>
                  <a:lnTo>
                    <a:pt x="1599" y="2134"/>
                  </a:lnTo>
                  <a:lnTo>
                    <a:pt x="1903" y="2393"/>
                  </a:lnTo>
                  <a:lnTo>
                    <a:pt x="2081" y="2483"/>
                  </a:lnTo>
                  <a:lnTo>
                    <a:pt x="2090" y="2527"/>
                  </a:lnTo>
                  <a:lnTo>
                    <a:pt x="1947" y="2920"/>
                  </a:lnTo>
                  <a:lnTo>
                    <a:pt x="1492" y="3956"/>
                  </a:lnTo>
                  <a:lnTo>
                    <a:pt x="277" y="6555"/>
                  </a:lnTo>
                  <a:lnTo>
                    <a:pt x="1" y="7126"/>
                  </a:lnTo>
                  <a:lnTo>
                    <a:pt x="1992" y="7939"/>
                  </a:lnTo>
                  <a:lnTo>
                    <a:pt x="3992" y="3001"/>
                  </a:lnTo>
                  <a:lnTo>
                    <a:pt x="4117" y="3054"/>
                  </a:lnTo>
                  <a:lnTo>
                    <a:pt x="4367" y="3134"/>
                  </a:lnTo>
                  <a:lnTo>
                    <a:pt x="4635" y="3152"/>
                  </a:lnTo>
                  <a:lnTo>
                    <a:pt x="4894" y="3117"/>
                  </a:lnTo>
                  <a:lnTo>
                    <a:pt x="5010" y="3063"/>
                  </a:lnTo>
                  <a:lnTo>
                    <a:pt x="5135" y="3001"/>
                  </a:lnTo>
                  <a:lnTo>
                    <a:pt x="5323" y="2822"/>
                  </a:lnTo>
                  <a:lnTo>
                    <a:pt x="5457" y="2590"/>
                  </a:lnTo>
                  <a:lnTo>
                    <a:pt x="5510" y="2340"/>
                  </a:lnTo>
                  <a:lnTo>
                    <a:pt x="5501" y="2206"/>
                  </a:lnTo>
                  <a:lnTo>
                    <a:pt x="5475" y="2099"/>
                  </a:lnTo>
                  <a:lnTo>
                    <a:pt x="5368" y="1902"/>
                  </a:lnTo>
                  <a:lnTo>
                    <a:pt x="5216" y="1741"/>
                  </a:lnTo>
                  <a:lnTo>
                    <a:pt x="5028" y="1607"/>
                  </a:lnTo>
                  <a:lnTo>
                    <a:pt x="4930" y="1554"/>
                  </a:lnTo>
                  <a:lnTo>
                    <a:pt x="4716" y="1474"/>
                  </a:lnTo>
                  <a:lnTo>
                    <a:pt x="4269" y="1402"/>
                  </a:lnTo>
                  <a:lnTo>
                    <a:pt x="4046" y="1375"/>
                  </a:lnTo>
                  <a:lnTo>
                    <a:pt x="3564" y="1331"/>
                  </a:lnTo>
                  <a:lnTo>
                    <a:pt x="3448" y="1152"/>
                  </a:lnTo>
                  <a:lnTo>
                    <a:pt x="3126" y="831"/>
                  </a:lnTo>
                  <a:lnTo>
                    <a:pt x="2537" y="438"/>
                  </a:lnTo>
                  <a:lnTo>
                    <a:pt x="2153" y="214"/>
                  </a:lnTo>
                  <a:lnTo>
                    <a:pt x="1965" y="107"/>
                  </a:lnTo>
                  <a:lnTo>
                    <a:pt x="167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646;p21">
              <a:extLst>
                <a:ext uri="{FF2B5EF4-FFF2-40B4-BE49-F238E27FC236}">
                  <a16:creationId xmlns:a16="http://schemas.microsoft.com/office/drawing/2014/main" xmlns="" id="{CC5D9D5A-F198-4EEF-83FC-D398F361ED37}"/>
                </a:ext>
              </a:extLst>
            </p:cNvPr>
            <p:cNvSpPr/>
            <p:nvPr/>
          </p:nvSpPr>
          <p:spPr>
            <a:xfrm>
              <a:off x="1320249" y="2791284"/>
              <a:ext cx="63726" cy="138035"/>
            </a:xfrm>
            <a:custGeom>
              <a:avLst/>
              <a:gdLst/>
              <a:ahLst/>
              <a:cxnLst/>
              <a:rect l="l" t="t" r="r" b="b"/>
              <a:pathLst>
                <a:path w="1126" h="2439" extrusionOk="0">
                  <a:moveTo>
                    <a:pt x="1063" y="0"/>
                  </a:moveTo>
                  <a:lnTo>
                    <a:pt x="1019" y="9"/>
                  </a:lnTo>
                  <a:lnTo>
                    <a:pt x="956" y="54"/>
                  </a:lnTo>
                  <a:lnTo>
                    <a:pt x="876" y="170"/>
                  </a:lnTo>
                  <a:lnTo>
                    <a:pt x="840" y="241"/>
                  </a:lnTo>
                  <a:lnTo>
                    <a:pt x="760" y="375"/>
                  </a:lnTo>
                  <a:lnTo>
                    <a:pt x="688" y="509"/>
                  </a:lnTo>
                  <a:lnTo>
                    <a:pt x="546" y="795"/>
                  </a:lnTo>
                  <a:lnTo>
                    <a:pt x="412" y="1081"/>
                  </a:lnTo>
                  <a:lnTo>
                    <a:pt x="296" y="1376"/>
                  </a:lnTo>
                  <a:lnTo>
                    <a:pt x="90" y="1974"/>
                  </a:lnTo>
                  <a:lnTo>
                    <a:pt x="10" y="2277"/>
                  </a:lnTo>
                  <a:lnTo>
                    <a:pt x="1" y="2340"/>
                  </a:lnTo>
                  <a:lnTo>
                    <a:pt x="54" y="2420"/>
                  </a:lnTo>
                  <a:lnTo>
                    <a:pt x="153" y="2438"/>
                  </a:lnTo>
                  <a:lnTo>
                    <a:pt x="233" y="2402"/>
                  </a:lnTo>
                  <a:lnTo>
                    <a:pt x="260" y="2349"/>
                  </a:lnTo>
                  <a:lnTo>
                    <a:pt x="421" y="1751"/>
                  </a:lnTo>
                  <a:lnTo>
                    <a:pt x="644" y="1179"/>
                  </a:lnTo>
                  <a:lnTo>
                    <a:pt x="760" y="893"/>
                  </a:lnTo>
                  <a:lnTo>
                    <a:pt x="885" y="616"/>
                  </a:lnTo>
                  <a:lnTo>
                    <a:pt x="956" y="483"/>
                  </a:lnTo>
                  <a:lnTo>
                    <a:pt x="1028" y="349"/>
                  </a:lnTo>
                  <a:lnTo>
                    <a:pt x="1099" y="224"/>
                  </a:lnTo>
                  <a:lnTo>
                    <a:pt x="1126" y="72"/>
                  </a:lnTo>
                  <a:lnTo>
                    <a:pt x="1126" y="36"/>
                  </a:lnTo>
                  <a:lnTo>
                    <a:pt x="106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647;p21">
              <a:extLst>
                <a:ext uri="{FF2B5EF4-FFF2-40B4-BE49-F238E27FC236}">
                  <a16:creationId xmlns:a16="http://schemas.microsoft.com/office/drawing/2014/main" xmlns="" id="{A91D2B4C-419D-4699-A766-3028ABE2B978}"/>
                </a:ext>
              </a:extLst>
            </p:cNvPr>
            <p:cNvSpPr/>
            <p:nvPr/>
          </p:nvSpPr>
          <p:spPr>
            <a:xfrm>
              <a:off x="1382956" y="2713976"/>
              <a:ext cx="38428" cy="72328"/>
            </a:xfrm>
            <a:custGeom>
              <a:avLst/>
              <a:gdLst/>
              <a:ahLst/>
              <a:cxnLst/>
              <a:rect l="l" t="t" r="r" b="b"/>
              <a:pathLst>
                <a:path w="679" h="1278" extrusionOk="0">
                  <a:moveTo>
                    <a:pt x="590" y="0"/>
                  </a:moveTo>
                  <a:lnTo>
                    <a:pt x="545" y="18"/>
                  </a:lnTo>
                  <a:lnTo>
                    <a:pt x="429" y="116"/>
                  </a:lnTo>
                  <a:lnTo>
                    <a:pt x="268" y="393"/>
                  </a:lnTo>
                  <a:lnTo>
                    <a:pt x="206" y="536"/>
                  </a:lnTo>
                  <a:lnTo>
                    <a:pt x="89" y="831"/>
                  </a:lnTo>
                  <a:lnTo>
                    <a:pt x="9" y="1134"/>
                  </a:lnTo>
                  <a:lnTo>
                    <a:pt x="0" y="1179"/>
                  </a:lnTo>
                  <a:lnTo>
                    <a:pt x="36" y="1241"/>
                  </a:lnTo>
                  <a:lnTo>
                    <a:pt x="72" y="1268"/>
                  </a:lnTo>
                  <a:lnTo>
                    <a:pt x="107" y="1277"/>
                  </a:lnTo>
                  <a:lnTo>
                    <a:pt x="179" y="1250"/>
                  </a:lnTo>
                  <a:lnTo>
                    <a:pt x="206" y="1223"/>
                  </a:lnTo>
                  <a:lnTo>
                    <a:pt x="331" y="947"/>
                  </a:lnTo>
                  <a:lnTo>
                    <a:pt x="456" y="670"/>
                  </a:lnTo>
                  <a:lnTo>
                    <a:pt x="518" y="536"/>
                  </a:lnTo>
                  <a:lnTo>
                    <a:pt x="590" y="402"/>
                  </a:lnTo>
                  <a:lnTo>
                    <a:pt x="661" y="250"/>
                  </a:lnTo>
                  <a:lnTo>
                    <a:pt x="679" y="89"/>
                  </a:lnTo>
                  <a:lnTo>
                    <a:pt x="670" y="45"/>
                  </a:lnTo>
                  <a:lnTo>
                    <a:pt x="59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648;p21">
              <a:extLst>
                <a:ext uri="{FF2B5EF4-FFF2-40B4-BE49-F238E27FC236}">
                  <a16:creationId xmlns:a16="http://schemas.microsoft.com/office/drawing/2014/main" xmlns="" id="{03A67678-D139-4311-A91E-9B77FC8B9363}"/>
                </a:ext>
              </a:extLst>
            </p:cNvPr>
            <p:cNvSpPr/>
            <p:nvPr/>
          </p:nvSpPr>
          <p:spPr>
            <a:xfrm>
              <a:off x="1187366" y="3179919"/>
              <a:ext cx="67235" cy="139054"/>
            </a:xfrm>
            <a:custGeom>
              <a:avLst/>
              <a:gdLst/>
              <a:ahLst/>
              <a:cxnLst/>
              <a:rect l="l" t="t" r="r" b="b"/>
              <a:pathLst>
                <a:path w="1188" h="2457" extrusionOk="0">
                  <a:moveTo>
                    <a:pt x="1009" y="0"/>
                  </a:moveTo>
                  <a:lnTo>
                    <a:pt x="902" y="45"/>
                  </a:lnTo>
                  <a:lnTo>
                    <a:pt x="875" y="117"/>
                  </a:lnTo>
                  <a:lnTo>
                    <a:pt x="786" y="402"/>
                  </a:lnTo>
                  <a:lnTo>
                    <a:pt x="554" y="965"/>
                  </a:lnTo>
                  <a:lnTo>
                    <a:pt x="429" y="1242"/>
                  </a:lnTo>
                  <a:lnTo>
                    <a:pt x="295" y="1510"/>
                  </a:lnTo>
                  <a:lnTo>
                    <a:pt x="170" y="1786"/>
                  </a:lnTo>
                  <a:lnTo>
                    <a:pt x="116" y="1929"/>
                  </a:lnTo>
                  <a:lnTo>
                    <a:pt x="18" y="2215"/>
                  </a:lnTo>
                  <a:lnTo>
                    <a:pt x="0" y="2367"/>
                  </a:lnTo>
                  <a:lnTo>
                    <a:pt x="18" y="2429"/>
                  </a:lnTo>
                  <a:lnTo>
                    <a:pt x="125" y="2456"/>
                  </a:lnTo>
                  <a:lnTo>
                    <a:pt x="170" y="2420"/>
                  </a:lnTo>
                  <a:lnTo>
                    <a:pt x="313" y="2153"/>
                  </a:lnTo>
                  <a:lnTo>
                    <a:pt x="429" y="1876"/>
                  </a:lnTo>
                  <a:lnTo>
                    <a:pt x="563" y="1599"/>
                  </a:lnTo>
                  <a:lnTo>
                    <a:pt x="697" y="1322"/>
                  </a:lnTo>
                  <a:lnTo>
                    <a:pt x="831" y="1045"/>
                  </a:lnTo>
                  <a:lnTo>
                    <a:pt x="1081" y="483"/>
                  </a:lnTo>
                  <a:lnTo>
                    <a:pt x="1179" y="197"/>
                  </a:lnTo>
                  <a:lnTo>
                    <a:pt x="1188" y="125"/>
                  </a:lnTo>
                  <a:lnTo>
                    <a:pt x="1125" y="27"/>
                  </a:lnTo>
                  <a:lnTo>
                    <a:pt x="100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649;p21">
              <a:extLst>
                <a:ext uri="{FF2B5EF4-FFF2-40B4-BE49-F238E27FC236}">
                  <a16:creationId xmlns:a16="http://schemas.microsoft.com/office/drawing/2014/main" xmlns="" id="{967021B9-0EF9-4E3A-8D14-B05970932992}"/>
                </a:ext>
              </a:extLst>
            </p:cNvPr>
            <p:cNvSpPr/>
            <p:nvPr/>
          </p:nvSpPr>
          <p:spPr>
            <a:xfrm>
              <a:off x="1146901" y="3327460"/>
              <a:ext cx="41541" cy="73856"/>
            </a:xfrm>
            <a:custGeom>
              <a:avLst/>
              <a:gdLst/>
              <a:ahLst/>
              <a:cxnLst/>
              <a:rect l="l" t="t" r="r" b="b"/>
              <a:pathLst>
                <a:path w="734" h="1305" extrusionOk="0">
                  <a:moveTo>
                    <a:pt x="572" y="1"/>
                  </a:moveTo>
                  <a:lnTo>
                    <a:pt x="483" y="55"/>
                  </a:lnTo>
                  <a:lnTo>
                    <a:pt x="456" y="99"/>
                  </a:lnTo>
                  <a:lnTo>
                    <a:pt x="349" y="376"/>
                  </a:lnTo>
                  <a:lnTo>
                    <a:pt x="224" y="653"/>
                  </a:lnTo>
                  <a:lnTo>
                    <a:pt x="162" y="787"/>
                  </a:lnTo>
                  <a:lnTo>
                    <a:pt x="99" y="921"/>
                  </a:lnTo>
                  <a:lnTo>
                    <a:pt x="63" y="992"/>
                  </a:lnTo>
                  <a:lnTo>
                    <a:pt x="28" y="1064"/>
                  </a:lnTo>
                  <a:lnTo>
                    <a:pt x="1" y="1153"/>
                  </a:lnTo>
                  <a:lnTo>
                    <a:pt x="19" y="1242"/>
                  </a:lnTo>
                  <a:lnTo>
                    <a:pt x="28" y="1269"/>
                  </a:lnTo>
                  <a:lnTo>
                    <a:pt x="90" y="1305"/>
                  </a:lnTo>
                  <a:lnTo>
                    <a:pt x="117" y="1296"/>
                  </a:lnTo>
                  <a:lnTo>
                    <a:pt x="206" y="1269"/>
                  </a:lnTo>
                  <a:lnTo>
                    <a:pt x="269" y="1198"/>
                  </a:lnTo>
                  <a:lnTo>
                    <a:pt x="313" y="1135"/>
                  </a:lnTo>
                  <a:lnTo>
                    <a:pt x="349" y="1064"/>
                  </a:lnTo>
                  <a:lnTo>
                    <a:pt x="429" y="930"/>
                  </a:lnTo>
                  <a:lnTo>
                    <a:pt x="501" y="787"/>
                  </a:lnTo>
                  <a:lnTo>
                    <a:pt x="626" y="492"/>
                  </a:lnTo>
                  <a:lnTo>
                    <a:pt x="724" y="180"/>
                  </a:lnTo>
                  <a:lnTo>
                    <a:pt x="733" y="126"/>
                  </a:lnTo>
                  <a:lnTo>
                    <a:pt x="680" y="28"/>
                  </a:lnTo>
                  <a:lnTo>
                    <a:pt x="62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 name="Google Shape;2420;p40">
            <a:extLst>
              <a:ext uri="{FF2B5EF4-FFF2-40B4-BE49-F238E27FC236}">
                <a16:creationId xmlns:a16="http://schemas.microsoft.com/office/drawing/2014/main" xmlns="" id="{2AB651FE-BE83-47C8-B688-38865C9646AE}"/>
              </a:ext>
            </a:extLst>
          </p:cNvPr>
          <p:cNvGrpSpPr/>
          <p:nvPr/>
        </p:nvGrpSpPr>
        <p:grpSpPr>
          <a:xfrm>
            <a:off x="5425889" y="761563"/>
            <a:ext cx="646507" cy="646507"/>
            <a:chOff x="-111000" y="1186748"/>
            <a:chExt cx="560571" cy="560571"/>
          </a:xfrm>
        </p:grpSpPr>
        <p:sp>
          <p:nvSpPr>
            <p:cNvPr id="169" name="Google Shape;2421;p40">
              <a:extLst>
                <a:ext uri="{FF2B5EF4-FFF2-40B4-BE49-F238E27FC236}">
                  <a16:creationId xmlns:a16="http://schemas.microsoft.com/office/drawing/2014/main" xmlns="" id="{5853EABB-8CC0-4054-831D-DC0FC101F7CC}"/>
                </a:ext>
              </a:extLst>
            </p:cNvPr>
            <p:cNvSpPr/>
            <p:nvPr/>
          </p:nvSpPr>
          <p:spPr>
            <a:xfrm>
              <a:off x="-111000" y="1186748"/>
              <a:ext cx="560571" cy="560571"/>
            </a:xfrm>
            <a:custGeom>
              <a:avLst/>
              <a:gdLst/>
              <a:ahLst/>
              <a:cxnLst/>
              <a:rect l="l" t="t" r="r" b="b"/>
              <a:pathLst>
                <a:path w="9851" h="9851" extrusionOk="0">
                  <a:moveTo>
                    <a:pt x="4305" y="1"/>
                  </a:moveTo>
                  <a:lnTo>
                    <a:pt x="3064" y="108"/>
                  </a:lnTo>
                  <a:lnTo>
                    <a:pt x="2447" y="206"/>
                  </a:lnTo>
                  <a:lnTo>
                    <a:pt x="2233" y="251"/>
                  </a:lnTo>
                  <a:lnTo>
                    <a:pt x="1831" y="385"/>
                  </a:lnTo>
                  <a:lnTo>
                    <a:pt x="1456" y="581"/>
                  </a:lnTo>
                  <a:lnTo>
                    <a:pt x="1117" y="831"/>
                  </a:lnTo>
                  <a:lnTo>
                    <a:pt x="822" y="1126"/>
                  </a:lnTo>
                  <a:lnTo>
                    <a:pt x="581" y="1457"/>
                  </a:lnTo>
                  <a:lnTo>
                    <a:pt x="385" y="1832"/>
                  </a:lnTo>
                  <a:lnTo>
                    <a:pt x="242" y="2233"/>
                  </a:lnTo>
                  <a:lnTo>
                    <a:pt x="206" y="2448"/>
                  </a:lnTo>
                  <a:lnTo>
                    <a:pt x="108" y="3064"/>
                  </a:lnTo>
                  <a:lnTo>
                    <a:pt x="1" y="4305"/>
                  </a:lnTo>
                  <a:lnTo>
                    <a:pt x="1" y="5546"/>
                  </a:lnTo>
                  <a:lnTo>
                    <a:pt x="108" y="6788"/>
                  </a:lnTo>
                  <a:lnTo>
                    <a:pt x="206" y="7404"/>
                  </a:lnTo>
                  <a:lnTo>
                    <a:pt x="242" y="7618"/>
                  </a:lnTo>
                  <a:lnTo>
                    <a:pt x="385" y="8020"/>
                  </a:lnTo>
                  <a:lnTo>
                    <a:pt x="581" y="8395"/>
                  </a:lnTo>
                  <a:lnTo>
                    <a:pt x="822" y="8734"/>
                  </a:lnTo>
                  <a:lnTo>
                    <a:pt x="1117" y="9029"/>
                  </a:lnTo>
                  <a:lnTo>
                    <a:pt x="1456" y="9270"/>
                  </a:lnTo>
                  <a:lnTo>
                    <a:pt x="1831" y="9467"/>
                  </a:lnTo>
                  <a:lnTo>
                    <a:pt x="2233" y="9610"/>
                  </a:lnTo>
                  <a:lnTo>
                    <a:pt x="2447" y="9645"/>
                  </a:lnTo>
                  <a:lnTo>
                    <a:pt x="3064" y="9744"/>
                  </a:lnTo>
                  <a:lnTo>
                    <a:pt x="4305" y="9851"/>
                  </a:lnTo>
                  <a:lnTo>
                    <a:pt x="5546" y="9851"/>
                  </a:lnTo>
                  <a:lnTo>
                    <a:pt x="6787" y="9744"/>
                  </a:lnTo>
                  <a:lnTo>
                    <a:pt x="7404" y="9645"/>
                  </a:lnTo>
                  <a:lnTo>
                    <a:pt x="7618" y="9610"/>
                  </a:lnTo>
                  <a:lnTo>
                    <a:pt x="8020" y="9467"/>
                  </a:lnTo>
                  <a:lnTo>
                    <a:pt x="8395" y="9270"/>
                  </a:lnTo>
                  <a:lnTo>
                    <a:pt x="8734" y="9029"/>
                  </a:lnTo>
                  <a:lnTo>
                    <a:pt x="9029" y="8734"/>
                  </a:lnTo>
                  <a:lnTo>
                    <a:pt x="9270" y="8395"/>
                  </a:lnTo>
                  <a:lnTo>
                    <a:pt x="9466" y="8020"/>
                  </a:lnTo>
                  <a:lnTo>
                    <a:pt x="9609" y="7618"/>
                  </a:lnTo>
                  <a:lnTo>
                    <a:pt x="9645" y="7404"/>
                  </a:lnTo>
                  <a:lnTo>
                    <a:pt x="9743" y="6788"/>
                  </a:lnTo>
                  <a:lnTo>
                    <a:pt x="9850" y="5546"/>
                  </a:lnTo>
                  <a:lnTo>
                    <a:pt x="9850" y="4305"/>
                  </a:lnTo>
                  <a:lnTo>
                    <a:pt x="9743" y="3064"/>
                  </a:lnTo>
                  <a:lnTo>
                    <a:pt x="9645" y="2448"/>
                  </a:lnTo>
                  <a:lnTo>
                    <a:pt x="9609" y="2233"/>
                  </a:lnTo>
                  <a:lnTo>
                    <a:pt x="9466" y="1832"/>
                  </a:lnTo>
                  <a:lnTo>
                    <a:pt x="9270" y="1457"/>
                  </a:lnTo>
                  <a:lnTo>
                    <a:pt x="9029" y="1126"/>
                  </a:lnTo>
                  <a:lnTo>
                    <a:pt x="8734" y="831"/>
                  </a:lnTo>
                  <a:lnTo>
                    <a:pt x="8395" y="581"/>
                  </a:lnTo>
                  <a:lnTo>
                    <a:pt x="8020" y="385"/>
                  </a:lnTo>
                  <a:lnTo>
                    <a:pt x="7618" y="251"/>
                  </a:lnTo>
                  <a:lnTo>
                    <a:pt x="7404" y="206"/>
                  </a:lnTo>
                  <a:lnTo>
                    <a:pt x="6787" y="108"/>
                  </a:lnTo>
                  <a:lnTo>
                    <a:pt x="554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0" name="Google Shape;2422;p40">
              <a:extLst>
                <a:ext uri="{FF2B5EF4-FFF2-40B4-BE49-F238E27FC236}">
                  <a16:creationId xmlns:a16="http://schemas.microsoft.com/office/drawing/2014/main" xmlns="" id="{52F290EC-5E94-4221-B12A-FFB472CFEA48}"/>
                </a:ext>
              </a:extLst>
            </p:cNvPr>
            <p:cNvSpPr/>
            <p:nvPr/>
          </p:nvSpPr>
          <p:spPr>
            <a:xfrm>
              <a:off x="66373" y="1249799"/>
              <a:ext cx="209923" cy="288679"/>
            </a:xfrm>
            <a:custGeom>
              <a:avLst/>
              <a:gdLst/>
              <a:ahLst/>
              <a:cxnLst/>
              <a:rect l="l" t="t" r="r" b="b"/>
              <a:pathLst>
                <a:path w="3689" h="5073" extrusionOk="0">
                  <a:moveTo>
                    <a:pt x="1527" y="0"/>
                  </a:moveTo>
                  <a:lnTo>
                    <a:pt x="1527" y="2858"/>
                  </a:lnTo>
                  <a:lnTo>
                    <a:pt x="1518" y="2947"/>
                  </a:lnTo>
                  <a:lnTo>
                    <a:pt x="1447" y="3126"/>
                  </a:lnTo>
                  <a:lnTo>
                    <a:pt x="1384" y="3197"/>
                  </a:lnTo>
                  <a:lnTo>
                    <a:pt x="0" y="4599"/>
                  </a:lnTo>
                  <a:lnTo>
                    <a:pt x="474" y="5072"/>
                  </a:lnTo>
                  <a:lnTo>
                    <a:pt x="1527" y="4001"/>
                  </a:lnTo>
                  <a:lnTo>
                    <a:pt x="1599" y="3938"/>
                  </a:lnTo>
                  <a:lnTo>
                    <a:pt x="1768" y="3867"/>
                  </a:lnTo>
                  <a:lnTo>
                    <a:pt x="1956" y="3867"/>
                  </a:lnTo>
                  <a:lnTo>
                    <a:pt x="2126" y="3938"/>
                  </a:lnTo>
                  <a:lnTo>
                    <a:pt x="2206" y="4001"/>
                  </a:lnTo>
                  <a:lnTo>
                    <a:pt x="3215" y="5001"/>
                  </a:lnTo>
                  <a:lnTo>
                    <a:pt x="3688" y="4519"/>
                  </a:lnTo>
                  <a:lnTo>
                    <a:pt x="2331" y="3188"/>
                  </a:lnTo>
                  <a:lnTo>
                    <a:pt x="2268" y="3117"/>
                  </a:lnTo>
                  <a:lnTo>
                    <a:pt x="2197" y="2947"/>
                  </a:lnTo>
                  <a:lnTo>
                    <a:pt x="2188" y="2849"/>
                  </a:lnTo>
                  <a:lnTo>
                    <a:pt x="218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2423;p40">
              <a:extLst>
                <a:ext uri="{FF2B5EF4-FFF2-40B4-BE49-F238E27FC236}">
                  <a16:creationId xmlns:a16="http://schemas.microsoft.com/office/drawing/2014/main" xmlns="" id="{87BD5F9F-77B9-4852-85CE-C3323F31D741}"/>
                </a:ext>
              </a:extLst>
            </p:cNvPr>
            <p:cNvSpPr/>
            <p:nvPr/>
          </p:nvSpPr>
          <p:spPr>
            <a:xfrm>
              <a:off x="-47494" y="1403273"/>
              <a:ext cx="164740" cy="281566"/>
            </a:xfrm>
            <a:custGeom>
              <a:avLst/>
              <a:gdLst/>
              <a:ahLst/>
              <a:cxnLst/>
              <a:rect l="l" t="t" r="r" b="b"/>
              <a:pathLst>
                <a:path w="2895" h="4948" extrusionOk="0">
                  <a:moveTo>
                    <a:pt x="2135" y="0"/>
                  </a:moveTo>
                  <a:lnTo>
                    <a:pt x="1921" y="45"/>
                  </a:lnTo>
                  <a:lnTo>
                    <a:pt x="1599" y="197"/>
                  </a:lnTo>
                  <a:lnTo>
                    <a:pt x="1206" y="527"/>
                  </a:lnTo>
                  <a:lnTo>
                    <a:pt x="858" y="982"/>
                  </a:lnTo>
                  <a:lnTo>
                    <a:pt x="555" y="1527"/>
                  </a:lnTo>
                  <a:lnTo>
                    <a:pt x="313" y="2134"/>
                  </a:lnTo>
                  <a:lnTo>
                    <a:pt x="135" y="2759"/>
                  </a:lnTo>
                  <a:lnTo>
                    <a:pt x="19" y="3385"/>
                  </a:lnTo>
                  <a:lnTo>
                    <a:pt x="1" y="3688"/>
                  </a:lnTo>
                  <a:lnTo>
                    <a:pt x="1" y="3831"/>
                  </a:lnTo>
                  <a:lnTo>
                    <a:pt x="46" y="4081"/>
                  </a:lnTo>
                  <a:lnTo>
                    <a:pt x="135" y="4304"/>
                  </a:lnTo>
                  <a:lnTo>
                    <a:pt x="278" y="4483"/>
                  </a:lnTo>
                  <a:lnTo>
                    <a:pt x="546" y="4706"/>
                  </a:lnTo>
                  <a:lnTo>
                    <a:pt x="1001" y="4876"/>
                  </a:lnTo>
                  <a:lnTo>
                    <a:pt x="1501" y="4947"/>
                  </a:lnTo>
                  <a:lnTo>
                    <a:pt x="1983" y="4912"/>
                  </a:lnTo>
                  <a:lnTo>
                    <a:pt x="2394" y="4796"/>
                  </a:lnTo>
                  <a:lnTo>
                    <a:pt x="2608" y="4653"/>
                  </a:lnTo>
                  <a:lnTo>
                    <a:pt x="2698" y="4545"/>
                  </a:lnTo>
                  <a:lnTo>
                    <a:pt x="2725" y="4483"/>
                  </a:lnTo>
                  <a:lnTo>
                    <a:pt x="2769" y="4304"/>
                  </a:lnTo>
                  <a:lnTo>
                    <a:pt x="2841" y="3769"/>
                  </a:lnTo>
                  <a:lnTo>
                    <a:pt x="2894" y="2706"/>
                  </a:lnTo>
                  <a:lnTo>
                    <a:pt x="2841" y="1554"/>
                  </a:lnTo>
                  <a:lnTo>
                    <a:pt x="2751" y="866"/>
                  </a:lnTo>
                  <a:lnTo>
                    <a:pt x="2600" y="331"/>
                  </a:lnTo>
                  <a:lnTo>
                    <a:pt x="2439" y="80"/>
                  </a:lnTo>
                  <a:lnTo>
                    <a:pt x="2323" y="0"/>
                  </a:lnTo>
                  <a:close/>
                </a:path>
              </a:pathLst>
            </a:custGeom>
            <a:solidFill>
              <a:srgbClr val="EE3E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2424;p40">
              <a:extLst>
                <a:ext uri="{FF2B5EF4-FFF2-40B4-BE49-F238E27FC236}">
                  <a16:creationId xmlns:a16="http://schemas.microsoft.com/office/drawing/2014/main" xmlns="" id="{7A8607C4-F684-4BC7-B1D1-6E7868683E66}"/>
                </a:ext>
              </a:extLst>
            </p:cNvPr>
            <p:cNvSpPr/>
            <p:nvPr/>
          </p:nvSpPr>
          <p:spPr>
            <a:xfrm>
              <a:off x="221326" y="1403273"/>
              <a:ext cx="164740" cy="281566"/>
            </a:xfrm>
            <a:custGeom>
              <a:avLst/>
              <a:gdLst/>
              <a:ahLst/>
              <a:cxnLst/>
              <a:rect l="l" t="t" r="r" b="b"/>
              <a:pathLst>
                <a:path w="2895" h="4948" extrusionOk="0">
                  <a:moveTo>
                    <a:pt x="572" y="0"/>
                  </a:moveTo>
                  <a:lnTo>
                    <a:pt x="447" y="80"/>
                  </a:lnTo>
                  <a:lnTo>
                    <a:pt x="296" y="331"/>
                  </a:lnTo>
                  <a:lnTo>
                    <a:pt x="144" y="866"/>
                  </a:lnTo>
                  <a:lnTo>
                    <a:pt x="54" y="1554"/>
                  </a:lnTo>
                  <a:lnTo>
                    <a:pt x="1" y="2706"/>
                  </a:lnTo>
                  <a:lnTo>
                    <a:pt x="54" y="3769"/>
                  </a:lnTo>
                  <a:lnTo>
                    <a:pt x="126" y="4304"/>
                  </a:lnTo>
                  <a:lnTo>
                    <a:pt x="171" y="4483"/>
                  </a:lnTo>
                  <a:lnTo>
                    <a:pt x="197" y="4545"/>
                  </a:lnTo>
                  <a:lnTo>
                    <a:pt x="287" y="4653"/>
                  </a:lnTo>
                  <a:lnTo>
                    <a:pt x="501" y="4796"/>
                  </a:lnTo>
                  <a:lnTo>
                    <a:pt x="912" y="4912"/>
                  </a:lnTo>
                  <a:lnTo>
                    <a:pt x="1394" y="4947"/>
                  </a:lnTo>
                  <a:lnTo>
                    <a:pt x="1894" y="4876"/>
                  </a:lnTo>
                  <a:lnTo>
                    <a:pt x="2341" y="4706"/>
                  </a:lnTo>
                  <a:lnTo>
                    <a:pt x="2617" y="4483"/>
                  </a:lnTo>
                  <a:lnTo>
                    <a:pt x="2760" y="4304"/>
                  </a:lnTo>
                  <a:lnTo>
                    <a:pt x="2850" y="4081"/>
                  </a:lnTo>
                  <a:lnTo>
                    <a:pt x="2894" y="3831"/>
                  </a:lnTo>
                  <a:lnTo>
                    <a:pt x="2894" y="3688"/>
                  </a:lnTo>
                  <a:lnTo>
                    <a:pt x="2876" y="3385"/>
                  </a:lnTo>
                  <a:lnTo>
                    <a:pt x="2760" y="2759"/>
                  </a:lnTo>
                  <a:lnTo>
                    <a:pt x="2582" y="2134"/>
                  </a:lnTo>
                  <a:lnTo>
                    <a:pt x="2341" y="1527"/>
                  </a:lnTo>
                  <a:lnTo>
                    <a:pt x="2037" y="982"/>
                  </a:lnTo>
                  <a:lnTo>
                    <a:pt x="1689" y="527"/>
                  </a:lnTo>
                  <a:lnTo>
                    <a:pt x="1296" y="197"/>
                  </a:lnTo>
                  <a:lnTo>
                    <a:pt x="974" y="45"/>
                  </a:lnTo>
                  <a:lnTo>
                    <a:pt x="760" y="0"/>
                  </a:lnTo>
                  <a:close/>
                </a:path>
              </a:pathLst>
            </a:custGeom>
            <a:solidFill>
              <a:srgbClr val="EE3E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2425;p40">
              <a:extLst>
                <a:ext uri="{FF2B5EF4-FFF2-40B4-BE49-F238E27FC236}">
                  <a16:creationId xmlns:a16="http://schemas.microsoft.com/office/drawing/2014/main" xmlns="" id="{4BFDB8FE-9058-42D3-B643-10C05A8D4805}"/>
                </a:ext>
              </a:extLst>
            </p:cNvPr>
            <p:cNvSpPr/>
            <p:nvPr/>
          </p:nvSpPr>
          <p:spPr>
            <a:xfrm>
              <a:off x="268614" y="1379885"/>
              <a:ext cx="85927" cy="156546"/>
            </a:xfrm>
            <a:custGeom>
              <a:avLst/>
              <a:gdLst/>
              <a:ahLst/>
              <a:cxnLst/>
              <a:rect l="l" t="t" r="r" b="b"/>
              <a:pathLst>
                <a:path w="1510" h="2751" extrusionOk="0">
                  <a:moveTo>
                    <a:pt x="1411" y="0"/>
                  </a:moveTo>
                  <a:lnTo>
                    <a:pt x="0" y="1563"/>
                  </a:lnTo>
                  <a:lnTo>
                    <a:pt x="554" y="1563"/>
                  </a:lnTo>
                  <a:lnTo>
                    <a:pt x="90" y="2751"/>
                  </a:lnTo>
                  <a:lnTo>
                    <a:pt x="1510" y="1188"/>
                  </a:lnTo>
                  <a:lnTo>
                    <a:pt x="974" y="1188"/>
                  </a:lnTo>
                  <a:lnTo>
                    <a:pt x="1411" y="0"/>
                  </a:lnTo>
                  <a:close/>
                </a:path>
              </a:pathLst>
            </a:custGeom>
            <a:solidFill>
              <a:srgbClr val="821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2426;p40">
              <a:extLst>
                <a:ext uri="{FF2B5EF4-FFF2-40B4-BE49-F238E27FC236}">
                  <a16:creationId xmlns:a16="http://schemas.microsoft.com/office/drawing/2014/main" xmlns="" id="{A8DF4C8B-3627-424E-8389-B45219E9D36A}"/>
                </a:ext>
              </a:extLst>
            </p:cNvPr>
            <p:cNvSpPr/>
            <p:nvPr/>
          </p:nvSpPr>
          <p:spPr>
            <a:xfrm>
              <a:off x="288929" y="1540471"/>
              <a:ext cx="61059" cy="110282"/>
            </a:xfrm>
            <a:custGeom>
              <a:avLst/>
              <a:gdLst/>
              <a:ahLst/>
              <a:cxnLst/>
              <a:rect l="l" t="t" r="r" b="b"/>
              <a:pathLst>
                <a:path w="1073" h="1938" extrusionOk="0">
                  <a:moveTo>
                    <a:pt x="1001" y="0"/>
                  </a:moveTo>
                  <a:lnTo>
                    <a:pt x="1" y="1099"/>
                  </a:lnTo>
                  <a:lnTo>
                    <a:pt x="393" y="1099"/>
                  </a:lnTo>
                  <a:lnTo>
                    <a:pt x="72" y="1938"/>
                  </a:lnTo>
                  <a:lnTo>
                    <a:pt x="72" y="1938"/>
                  </a:lnTo>
                  <a:lnTo>
                    <a:pt x="1072" y="831"/>
                  </a:lnTo>
                  <a:lnTo>
                    <a:pt x="688" y="831"/>
                  </a:lnTo>
                  <a:lnTo>
                    <a:pt x="1001" y="0"/>
                  </a:lnTo>
                  <a:close/>
                </a:path>
              </a:pathLst>
            </a:custGeom>
            <a:solidFill>
              <a:srgbClr val="821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2427;p40">
              <a:extLst>
                <a:ext uri="{FF2B5EF4-FFF2-40B4-BE49-F238E27FC236}">
                  <a16:creationId xmlns:a16="http://schemas.microsoft.com/office/drawing/2014/main" xmlns="" id="{17148D07-A396-4104-ADBC-6204BF6D3711}"/>
                </a:ext>
              </a:extLst>
            </p:cNvPr>
            <p:cNvSpPr/>
            <p:nvPr/>
          </p:nvSpPr>
          <p:spPr>
            <a:xfrm>
              <a:off x="4347" y="1587191"/>
              <a:ext cx="60547" cy="110339"/>
            </a:xfrm>
            <a:custGeom>
              <a:avLst/>
              <a:gdLst/>
              <a:ahLst/>
              <a:cxnLst/>
              <a:rect l="l" t="t" r="r" b="b"/>
              <a:pathLst>
                <a:path w="1064" h="1939" extrusionOk="0">
                  <a:moveTo>
                    <a:pt x="992" y="1"/>
                  </a:moveTo>
                  <a:lnTo>
                    <a:pt x="1" y="1099"/>
                  </a:lnTo>
                  <a:lnTo>
                    <a:pt x="394" y="1099"/>
                  </a:lnTo>
                  <a:lnTo>
                    <a:pt x="63" y="1939"/>
                  </a:lnTo>
                  <a:lnTo>
                    <a:pt x="1063" y="840"/>
                  </a:lnTo>
                  <a:lnTo>
                    <a:pt x="688" y="840"/>
                  </a:lnTo>
                  <a:lnTo>
                    <a:pt x="992" y="1"/>
                  </a:lnTo>
                  <a:close/>
                </a:path>
              </a:pathLst>
            </a:custGeom>
            <a:solidFill>
              <a:srgbClr val="821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2428;p40">
              <a:extLst>
                <a:ext uri="{FF2B5EF4-FFF2-40B4-BE49-F238E27FC236}">
                  <a16:creationId xmlns:a16="http://schemas.microsoft.com/office/drawing/2014/main" xmlns="" id="{54CAE9DB-B29E-42CC-BEE6-AE889E8CCB32}"/>
                </a:ext>
              </a:extLst>
            </p:cNvPr>
            <p:cNvSpPr/>
            <p:nvPr/>
          </p:nvSpPr>
          <p:spPr>
            <a:xfrm>
              <a:off x="36896" y="1307729"/>
              <a:ext cx="86439" cy="157058"/>
            </a:xfrm>
            <a:custGeom>
              <a:avLst/>
              <a:gdLst/>
              <a:ahLst/>
              <a:cxnLst/>
              <a:rect l="l" t="t" r="r" b="b"/>
              <a:pathLst>
                <a:path w="1519" h="2760" extrusionOk="0">
                  <a:moveTo>
                    <a:pt x="1411" y="0"/>
                  </a:moveTo>
                  <a:lnTo>
                    <a:pt x="0" y="1572"/>
                  </a:lnTo>
                  <a:lnTo>
                    <a:pt x="563" y="1572"/>
                  </a:lnTo>
                  <a:lnTo>
                    <a:pt x="99" y="2760"/>
                  </a:lnTo>
                  <a:lnTo>
                    <a:pt x="1518" y="1197"/>
                  </a:lnTo>
                  <a:lnTo>
                    <a:pt x="974" y="1197"/>
                  </a:lnTo>
                  <a:lnTo>
                    <a:pt x="1411" y="0"/>
                  </a:lnTo>
                  <a:close/>
                </a:path>
              </a:pathLst>
            </a:custGeom>
            <a:solidFill>
              <a:srgbClr val="821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0" name="Google Shape;2471;p40">
            <a:extLst>
              <a:ext uri="{FF2B5EF4-FFF2-40B4-BE49-F238E27FC236}">
                <a16:creationId xmlns:a16="http://schemas.microsoft.com/office/drawing/2014/main" xmlns="" id="{EBB222B8-8ACA-4650-9AEE-F05CC87666E7}"/>
              </a:ext>
            </a:extLst>
          </p:cNvPr>
          <p:cNvGrpSpPr/>
          <p:nvPr/>
        </p:nvGrpSpPr>
        <p:grpSpPr>
          <a:xfrm>
            <a:off x="4815559" y="3020888"/>
            <a:ext cx="646507" cy="647097"/>
            <a:chOff x="550636" y="2025248"/>
            <a:chExt cx="560571" cy="561083"/>
          </a:xfrm>
        </p:grpSpPr>
        <p:sp>
          <p:nvSpPr>
            <p:cNvPr id="184" name="Google Shape;2472;p40">
              <a:extLst>
                <a:ext uri="{FF2B5EF4-FFF2-40B4-BE49-F238E27FC236}">
                  <a16:creationId xmlns:a16="http://schemas.microsoft.com/office/drawing/2014/main" xmlns="" id="{DBE1667E-30CD-4193-9970-58F787A02CF3}"/>
                </a:ext>
              </a:extLst>
            </p:cNvPr>
            <p:cNvSpPr/>
            <p:nvPr/>
          </p:nvSpPr>
          <p:spPr>
            <a:xfrm>
              <a:off x="550636" y="2025248"/>
              <a:ext cx="560571" cy="561083"/>
            </a:xfrm>
            <a:custGeom>
              <a:avLst/>
              <a:gdLst/>
              <a:ahLst/>
              <a:cxnLst/>
              <a:rect l="l" t="t" r="r" b="b"/>
              <a:pathLst>
                <a:path w="9851" h="9860" extrusionOk="0">
                  <a:moveTo>
                    <a:pt x="4305" y="0"/>
                  </a:moveTo>
                  <a:lnTo>
                    <a:pt x="3063" y="108"/>
                  </a:lnTo>
                  <a:lnTo>
                    <a:pt x="2447" y="206"/>
                  </a:lnTo>
                  <a:lnTo>
                    <a:pt x="2233" y="250"/>
                  </a:lnTo>
                  <a:lnTo>
                    <a:pt x="1831" y="384"/>
                  </a:lnTo>
                  <a:lnTo>
                    <a:pt x="1456" y="581"/>
                  </a:lnTo>
                  <a:lnTo>
                    <a:pt x="1117" y="831"/>
                  </a:lnTo>
                  <a:lnTo>
                    <a:pt x="822" y="1126"/>
                  </a:lnTo>
                  <a:lnTo>
                    <a:pt x="581" y="1456"/>
                  </a:lnTo>
                  <a:lnTo>
                    <a:pt x="384" y="1831"/>
                  </a:lnTo>
                  <a:lnTo>
                    <a:pt x="242" y="2233"/>
                  </a:lnTo>
                  <a:lnTo>
                    <a:pt x="206" y="2447"/>
                  </a:lnTo>
                  <a:lnTo>
                    <a:pt x="108" y="3063"/>
                  </a:lnTo>
                  <a:lnTo>
                    <a:pt x="0" y="4305"/>
                  </a:lnTo>
                  <a:lnTo>
                    <a:pt x="0" y="5546"/>
                  </a:lnTo>
                  <a:lnTo>
                    <a:pt x="108" y="6787"/>
                  </a:lnTo>
                  <a:lnTo>
                    <a:pt x="206" y="7403"/>
                  </a:lnTo>
                  <a:lnTo>
                    <a:pt x="242" y="7618"/>
                  </a:lnTo>
                  <a:lnTo>
                    <a:pt x="384" y="8019"/>
                  </a:lnTo>
                  <a:lnTo>
                    <a:pt x="581" y="8395"/>
                  </a:lnTo>
                  <a:lnTo>
                    <a:pt x="822" y="8734"/>
                  </a:lnTo>
                  <a:lnTo>
                    <a:pt x="1117" y="9029"/>
                  </a:lnTo>
                  <a:lnTo>
                    <a:pt x="1456" y="9270"/>
                  </a:lnTo>
                  <a:lnTo>
                    <a:pt x="1831" y="9466"/>
                  </a:lnTo>
                  <a:lnTo>
                    <a:pt x="2233" y="9609"/>
                  </a:lnTo>
                  <a:lnTo>
                    <a:pt x="2447" y="9645"/>
                  </a:lnTo>
                  <a:lnTo>
                    <a:pt x="3063" y="9752"/>
                  </a:lnTo>
                  <a:lnTo>
                    <a:pt x="4305" y="9859"/>
                  </a:lnTo>
                  <a:lnTo>
                    <a:pt x="5546" y="9859"/>
                  </a:lnTo>
                  <a:lnTo>
                    <a:pt x="6787" y="9752"/>
                  </a:lnTo>
                  <a:lnTo>
                    <a:pt x="7403" y="9645"/>
                  </a:lnTo>
                  <a:lnTo>
                    <a:pt x="7618" y="9609"/>
                  </a:lnTo>
                  <a:lnTo>
                    <a:pt x="8020" y="9466"/>
                  </a:lnTo>
                  <a:lnTo>
                    <a:pt x="8395" y="9270"/>
                  </a:lnTo>
                  <a:lnTo>
                    <a:pt x="8725" y="9029"/>
                  </a:lnTo>
                  <a:lnTo>
                    <a:pt x="9020" y="8734"/>
                  </a:lnTo>
                  <a:lnTo>
                    <a:pt x="9270" y="8395"/>
                  </a:lnTo>
                  <a:lnTo>
                    <a:pt x="9466" y="8019"/>
                  </a:lnTo>
                  <a:lnTo>
                    <a:pt x="9600" y="7618"/>
                  </a:lnTo>
                  <a:lnTo>
                    <a:pt x="9645" y="7403"/>
                  </a:lnTo>
                  <a:lnTo>
                    <a:pt x="9743" y="6787"/>
                  </a:lnTo>
                  <a:lnTo>
                    <a:pt x="9850" y="5546"/>
                  </a:lnTo>
                  <a:lnTo>
                    <a:pt x="9850" y="4305"/>
                  </a:lnTo>
                  <a:lnTo>
                    <a:pt x="9743" y="3063"/>
                  </a:lnTo>
                  <a:lnTo>
                    <a:pt x="9645" y="2447"/>
                  </a:lnTo>
                  <a:lnTo>
                    <a:pt x="9600" y="2233"/>
                  </a:lnTo>
                  <a:lnTo>
                    <a:pt x="9466" y="1831"/>
                  </a:lnTo>
                  <a:lnTo>
                    <a:pt x="9270" y="1456"/>
                  </a:lnTo>
                  <a:lnTo>
                    <a:pt x="9020" y="1126"/>
                  </a:lnTo>
                  <a:lnTo>
                    <a:pt x="8725" y="831"/>
                  </a:lnTo>
                  <a:lnTo>
                    <a:pt x="8395" y="581"/>
                  </a:lnTo>
                  <a:lnTo>
                    <a:pt x="8020" y="384"/>
                  </a:lnTo>
                  <a:lnTo>
                    <a:pt x="7618" y="250"/>
                  </a:lnTo>
                  <a:lnTo>
                    <a:pt x="7403" y="206"/>
                  </a:lnTo>
                  <a:lnTo>
                    <a:pt x="6787" y="108"/>
                  </a:lnTo>
                  <a:lnTo>
                    <a:pt x="554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2473;p40">
              <a:extLst>
                <a:ext uri="{FF2B5EF4-FFF2-40B4-BE49-F238E27FC236}">
                  <a16:creationId xmlns:a16="http://schemas.microsoft.com/office/drawing/2014/main" xmlns="" id="{E9E1922C-5F4B-4EF6-98D6-BE9C21C6B24F}"/>
                </a:ext>
              </a:extLst>
            </p:cNvPr>
            <p:cNvSpPr/>
            <p:nvPr/>
          </p:nvSpPr>
          <p:spPr>
            <a:xfrm>
              <a:off x="788442" y="2177697"/>
              <a:ext cx="111875" cy="360322"/>
            </a:xfrm>
            <a:custGeom>
              <a:avLst/>
              <a:gdLst/>
              <a:ahLst/>
              <a:cxnLst/>
              <a:rect l="l" t="t" r="r" b="b"/>
              <a:pathLst>
                <a:path w="1966" h="6332" extrusionOk="0">
                  <a:moveTo>
                    <a:pt x="965" y="0"/>
                  </a:moveTo>
                  <a:lnTo>
                    <a:pt x="769" y="18"/>
                  </a:lnTo>
                  <a:lnTo>
                    <a:pt x="420" y="161"/>
                  </a:lnTo>
                  <a:lnTo>
                    <a:pt x="161" y="429"/>
                  </a:lnTo>
                  <a:lnTo>
                    <a:pt x="19" y="768"/>
                  </a:lnTo>
                  <a:lnTo>
                    <a:pt x="1" y="965"/>
                  </a:lnTo>
                  <a:lnTo>
                    <a:pt x="1" y="6332"/>
                  </a:lnTo>
                  <a:lnTo>
                    <a:pt x="474" y="6332"/>
                  </a:lnTo>
                  <a:lnTo>
                    <a:pt x="474" y="965"/>
                  </a:lnTo>
                  <a:lnTo>
                    <a:pt x="483" y="867"/>
                  </a:lnTo>
                  <a:lnTo>
                    <a:pt x="554" y="688"/>
                  </a:lnTo>
                  <a:lnTo>
                    <a:pt x="688" y="554"/>
                  </a:lnTo>
                  <a:lnTo>
                    <a:pt x="867" y="483"/>
                  </a:lnTo>
                  <a:lnTo>
                    <a:pt x="965" y="474"/>
                  </a:lnTo>
                  <a:lnTo>
                    <a:pt x="1965" y="474"/>
                  </a:lnTo>
                  <a:lnTo>
                    <a:pt x="1965" y="0"/>
                  </a:lnTo>
                  <a:close/>
                </a:path>
              </a:pathLst>
            </a:custGeom>
            <a:solidFill>
              <a:srgbClr val="FF9D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2474;p40">
              <a:extLst>
                <a:ext uri="{FF2B5EF4-FFF2-40B4-BE49-F238E27FC236}">
                  <a16:creationId xmlns:a16="http://schemas.microsoft.com/office/drawing/2014/main" xmlns="" id="{BF71C105-D5D1-46D4-8A5E-720E63EE79A1}"/>
                </a:ext>
              </a:extLst>
            </p:cNvPr>
            <p:cNvSpPr/>
            <p:nvPr/>
          </p:nvSpPr>
          <p:spPr>
            <a:xfrm>
              <a:off x="826569" y="2116695"/>
              <a:ext cx="20884" cy="74773"/>
            </a:xfrm>
            <a:custGeom>
              <a:avLst/>
              <a:gdLst/>
              <a:ahLst/>
              <a:cxnLst/>
              <a:rect l="l" t="t" r="r" b="b"/>
              <a:pathLst>
                <a:path w="367" h="1314" extrusionOk="0">
                  <a:moveTo>
                    <a:pt x="0" y="1"/>
                  </a:moveTo>
                  <a:lnTo>
                    <a:pt x="0" y="1313"/>
                  </a:lnTo>
                  <a:lnTo>
                    <a:pt x="367" y="1313"/>
                  </a:lnTo>
                  <a:lnTo>
                    <a:pt x="367" y="1"/>
                  </a:lnTo>
                  <a:close/>
                </a:path>
              </a:pathLst>
            </a:custGeom>
            <a:solidFill>
              <a:srgbClr val="FF9D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2475;p40">
              <a:extLst>
                <a:ext uri="{FF2B5EF4-FFF2-40B4-BE49-F238E27FC236}">
                  <a16:creationId xmlns:a16="http://schemas.microsoft.com/office/drawing/2014/main" xmlns="" id="{B7A973E9-A4C4-4493-81C1-EC9389F1D457}"/>
                </a:ext>
              </a:extLst>
            </p:cNvPr>
            <p:cNvSpPr/>
            <p:nvPr/>
          </p:nvSpPr>
          <p:spPr>
            <a:xfrm>
              <a:off x="867199" y="2116695"/>
              <a:ext cx="20429" cy="74773"/>
            </a:xfrm>
            <a:custGeom>
              <a:avLst/>
              <a:gdLst/>
              <a:ahLst/>
              <a:cxnLst/>
              <a:rect l="l" t="t" r="r" b="b"/>
              <a:pathLst>
                <a:path w="359" h="1314" extrusionOk="0">
                  <a:moveTo>
                    <a:pt x="1" y="1"/>
                  </a:moveTo>
                  <a:lnTo>
                    <a:pt x="1" y="1313"/>
                  </a:lnTo>
                  <a:lnTo>
                    <a:pt x="358" y="1313"/>
                  </a:lnTo>
                  <a:lnTo>
                    <a:pt x="358" y="1"/>
                  </a:lnTo>
                  <a:close/>
                </a:path>
              </a:pathLst>
            </a:custGeom>
            <a:solidFill>
              <a:srgbClr val="FF9D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2476;p40">
              <a:extLst>
                <a:ext uri="{FF2B5EF4-FFF2-40B4-BE49-F238E27FC236}">
                  <a16:creationId xmlns:a16="http://schemas.microsoft.com/office/drawing/2014/main" xmlns="" id="{8666B8B3-3F59-49D7-B733-2CB5C788CA70}"/>
                </a:ext>
              </a:extLst>
            </p:cNvPr>
            <p:cNvSpPr/>
            <p:nvPr/>
          </p:nvSpPr>
          <p:spPr>
            <a:xfrm>
              <a:off x="718847" y="2128417"/>
              <a:ext cx="79326" cy="409602"/>
            </a:xfrm>
            <a:custGeom>
              <a:avLst/>
              <a:gdLst/>
              <a:ahLst/>
              <a:cxnLst/>
              <a:rect l="l" t="t" r="r" b="b"/>
              <a:pathLst>
                <a:path w="1394" h="7198" extrusionOk="0">
                  <a:moveTo>
                    <a:pt x="983" y="0"/>
                  </a:moveTo>
                  <a:lnTo>
                    <a:pt x="786" y="18"/>
                  </a:lnTo>
                  <a:lnTo>
                    <a:pt x="429" y="161"/>
                  </a:lnTo>
                  <a:lnTo>
                    <a:pt x="170" y="429"/>
                  </a:lnTo>
                  <a:lnTo>
                    <a:pt x="18" y="777"/>
                  </a:lnTo>
                  <a:lnTo>
                    <a:pt x="0" y="982"/>
                  </a:lnTo>
                  <a:lnTo>
                    <a:pt x="0" y="7198"/>
                  </a:lnTo>
                  <a:lnTo>
                    <a:pt x="545" y="7198"/>
                  </a:lnTo>
                  <a:lnTo>
                    <a:pt x="545" y="982"/>
                  </a:lnTo>
                  <a:lnTo>
                    <a:pt x="554" y="893"/>
                  </a:lnTo>
                  <a:lnTo>
                    <a:pt x="616" y="732"/>
                  </a:lnTo>
                  <a:lnTo>
                    <a:pt x="741" y="616"/>
                  </a:lnTo>
                  <a:lnTo>
                    <a:pt x="893" y="554"/>
                  </a:lnTo>
                  <a:lnTo>
                    <a:pt x="983" y="545"/>
                  </a:lnTo>
                  <a:lnTo>
                    <a:pt x="1393" y="545"/>
                  </a:lnTo>
                  <a:lnTo>
                    <a:pt x="139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2477;p40">
              <a:extLst>
                <a:ext uri="{FF2B5EF4-FFF2-40B4-BE49-F238E27FC236}">
                  <a16:creationId xmlns:a16="http://schemas.microsoft.com/office/drawing/2014/main" xmlns="" id="{DB9F9E53-91B2-4A6A-8377-E2CC017E82A0}"/>
                </a:ext>
              </a:extLst>
            </p:cNvPr>
            <p:cNvSpPr/>
            <p:nvPr/>
          </p:nvSpPr>
          <p:spPr>
            <a:xfrm>
              <a:off x="718847" y="2073504"/>
              <a:ext cx="31070" cy="153018"/>
            </a:xfrm>
            <a:custGeom>
              <a:avLst/>
              <a:gdLst/>
              <a:ahLst/>
              <a:cxnLst/>
              <a:rect l="l" t="t" r="r" b="b"/>
              <a:pathLst>
                <a:path w="546" h="2689" extrusionOk="0">
                  <a:moveTo>
                    <a:pt x="0" y="1"/>
                  </a:moveTo>
                  <a:lnTo>
                    <a:pt x="0" y="2689"/>
                  </a:lnTo>
                  <a:lnTo>
                    <a:pt x="545" y="2689"/>
                  </a:lnTo>
                  <a:lnTo>
                    <a:pt x="54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2478;p40">
              <a:extLst>
                <a:ext uri="{FF2B5EF4-FFF2-40B4-BE49-F238E27FC236}">
                  <a16:creationId xmlns:a16="http://schemas.microsoft.com/office/drawing/2014/main" xmlns="" id="{8BB62F3D-78C5-4BCE-939B-3746542E0577}"/>
                </a:ext>
              </a:extLst>
            </p:cNvPr>
            <p:cNvSpPr/>
            <p:nvPr/>
          </p:nvSpPr>
          <p:spPr>
            <a:xfrm>
              <a:off x="687834" y="2237676"/>
              <a:ext cx="268876" cy="260739"/>
            </a:xfrm>
            <a:custGeom>
              <a:avLst/>
              <a:gdLst/>
              <a:ahLst/>
              <a:cxnLst/>
              <a:rect l="l" t="t" r="r" b="b"/>
              <a:pathLst>
                <a:path w="4725" h="4582" extrusionOk="0">
                  <a:moveTo>
                    <a:pt x="2153" y="0"/>
                  </a:moveTo>
                  <a:lnTo>
                    <a:pt x="1769" y="98"/>
                  </a:lnTo>
                  <a:lnTo>
                    <a:pt x="1474" y="304"/>
                  </a:lnTo>
                  <a:lnTo>
                    <a:pt x="1331" y="536"/>
                  </a:lnTo>
                  <a:lnTo>
                    <a:pt x="1278" y="714"/>
                  </a:lnTo>
                  <a:lnTo>
                    <a:pt x="1269" y="822"/>
                  </a:lnTo>
                  <a:lnTo>
                    <a:pt x="1153" y="822"/>
                  </a:lnTo>
                  <a:lnTo>
                    <a:pt x="911" y="875"/>
                  </a:lnTo>
                  <a:lnTo>
                    <a:pt x="679" y="1000"/>
                  </a:lnTo>
                  <a:lnTo>
                    <a:pt x="465" y="1188"/>
                  </a:lnTo>
                  <a:lnTo>
                    <a:pt x="286" y="1420"/>
                  </a:lnTo>
                  <a:lnTo>
                    <a:pt x="135" y="1688"/>
                  </a:lnTo>
                  <a:lnTo>
                    <a:pt x="45" y="1991"/>
                  </a:lnTo>
                  <a:lnTo>
                    <a:pt x="1" y="2313"/>
                  </a:lnTo>
                  <a:lnTo>
                    <a:pt x="36" y="2643"/>
                  </a:lnTo>
                  <a:lnTo>
                    <a:pt x="152" y="2983"/>
                  </a:lnTo>
                  <a:lnTo>
                    <a:pt x="367" y="3313"/>
                  </a:lnTo>
                  <a:lnTo>
                    <a:pt x="679" y="3626"/>
                  </a:lnTo>
                  <a:lnTo>
                    <a:pt x="1099" y="3911"/>
                  </a:lnTo>
                  <a:lnTo>
                    <a:pt x="1653" y="4161"/>
                  </a:lnTo>
                  <a:lnTo>
                    <a:pt x="2331" y="4367"/>
                  </a:lnTo>
                  <a:lnTo>
                    <a:pt x="3162" y="4519"/>
                  </a:lnTo>
                  <a:lnTo>
                    <a:pt x="3644" y="4572"/>
                  </a:lnTo>
                  <a:lnTo>
                    <a:pt x="3823" y="4581"/>
                  </a:lnTo>
                  <a:lnTo>
                    <a:pt x="4126" y="4545"/>
                  </a:lnTo>
                  <a:lnTo>
                    <a:pt x="4358" y="4447"/>
                  </a:lnTo>
                  <a:lnTo>
                    <a:pt x="4537" y="4295"/>
                  </a:lnTo>
                  <a:lnTo>
                    <a:pt x="4644" y="4108"/>
                  </a:lnTo>
                  <a:lnTo>
                    <a:pt x="4707" y="3867"/>
                  </a:lnTo>
                  <a:lnTo>
                    <a:pt x="4725" y="3465"/>
                  </a:lnTo>
                  <a:lnTo>
                    <a:pt x="4617" y="2849"/>
                  </a:lnTo>
                  <a:lnTo>
                    <a:pt x="4412" y="2206"/>
                  </a:lnTo>
                  <a:lnTo>
                    <a:pt x="4028" y="1277"/>
                  </a:lnTo>
                  <a:lnTo>
                    <a:pt x="3805" y="822"/>
                  </a:lnTo>
                  <a:lnTo>
                    <a:pt x="3689" y="625"/>
                  </a:lnTo>
                  <a:lnTo>
                    <a:pt x="3376" y="313"/>
                  </a:lnTo>
                  <a:lnTo>
                    <a:pt x="2983" y="107"/>
                  </a:lnTo>
                  <a:lnTo>
                    <a:pt x="2563" y="0"/>
                  </a:lnTo>
                  <a:close/>
                </a:path>
              </a:pathLst>
            </a:custGeom>
            <a:solidFill>
              <a:srgbClr val="EE3E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2479;p40">
              <a:extLst>
                <a:ext uri="{FF2B5EF4-FFF2-40B4-BE49-F238E27FC236}">
                  <a16:creationId xmlns:a16="http://schemas.microsoft.com/office/drawing/2014/main" xmlns="" id="{1342E6EE-2650-4BAB-9699-CEDB31F559D7}"/>
                </a:ext>
              </a:extLst>
            </p:cNvPr>
            <p:cNvSpPr/>
            <p:nvPr/>
          </p:nvSpPr>
          <p:spPr>
            <a:xfrm>
              <a:off x="828617" y="2223904"/>
              <a:ext cx="85414" cy="82911"/>
            </a:xfrm>
            <a:custGeom>
              <a:avLst/>
              <a:gdLst/>
              <a:ahLst/>
              <a:cxnLst/>
              <a:rect l="l" t="t" r="r" b="b"/>
              <a:pathLst>
                <a:path w="1501" h="1457" extrusionOk="0">
                  <a:moveTo>
                    <a:pt x="965" y="1"/>
                  </a:moveTo>
                  <a:lnTo>
                    <a:pt x="768" y="10"/>
                  </a:lnTo>
                  <a:lnTo>
                    <a:pt x="420" y="153"/>
                  </a:lnTo>
                  <a:lnTo>
                    <a:pt x="161" y="421"/>
                  </a:lnTo>
                  <a:lnTo>
                    <a:pt x="18" y="760"/>
                  </a:lnTo>
                  <a:lnTo>
                    <a:pt x="0" y="956"/>
                  </a:lnTo>
                  <a:lnTo>
                    <a:pt x="0" y="1224"/>
                  </a:lnTo>
                  <a:lnTo>
                    <a:pt x="18" y="1323"/>
                  </a:lnTo>
                  <a:lnTo>
                    <a:pt x="143" y="1448"/>
                  </a:lnTo>
                  <a:lnTo>
                    <a:pt x="241" y="1457"/>
                  </a:lnTo>
                  <a:lnTo>
                    <a:pt x="331" y="1448"/>
                  </a:lnTo>
                  <a:lnTo>
                    <a:pt x="465" y="1323"/>
                  </a:lnTo>
                  <a:lnTo>
                    <a:pt x="473" y="1224"/>
                  </a:lnTo>
                  <a:lnTo>
                    <a:pt x="473" y="956"/>
                  </a:lnTo>
                  <a:lnTo>
                    <a:pt x="482" y="858"/>
                  </a:lnTo>
                  <a:lnTo>
                    <a:pt x="554" y="680"/>
                  </a:lnTo>
                  <a:lnTo>
                    <a:pt x="688" y="555"/>
                  </a:lnTo>
                  <a:lnTo>
                    <a:pt x="857" y="474"/>
                  </a:lnTo>
                  <a:lnTo>
                    <a:pt x="1259" y="474"/>
                  </a:lnTo>
                  <a:lnTo>
                    <a:pt x="1358" y="456"/>
                  </a:lnTo>
                  <a:lnTo>
                    <a:pt x="1483" y="331"/>
                  </a:lnTo>
                  <a:lnTo>
                    <a:pt x="1500" y="233"/>
                  </a:lnTo>
                  <a:lnTo>
                    <a:pt x="1483" y="135"/>
                  </a:lnTo>
                  <a:lnTo>
                    <a:pt x="1358" y="10"/>
                  </a:lnTo>
                  <a:lnTo>
                    <a:pt x="1259" y="1"/>
                  </a:lnTo>
                  <a:close/>
                </a:path>
              </a:pathLst>
            </a:custGeom>
            <a:solidFill>
              <a:srgbClr val="FF9D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2480;p40">
              <a:extLst>
                <a:ext uri="{FF2B5EF4-FFF2-40B4-BE49-F238E27FC236}">
                  <a16:creationId xmlns:a16="http://schemas.microsoft.com/office/drawing/2014/main" xmlns="" id="{1F9E4D12-3154-4623-978C-3C6AC03CCB18}"/>
                </a:ext>
              </a:extLst>
            </p:cNvPr>
            <p:cNvSpPr/>
            <p:nvPr/>
          </p:nvSpPr>
          <p:spPr>
            <a:xfrm>
              <a:off x="920576" y="2357063"/>
              <a:ext cx="52922" cy="20884"/>
            </a:xfrm>
            <a:custGeom>
              <a:avLst/>
              <a:gdLst/>
              <a:ahLst/>
              <a:cxnLst/>
              <a:rect l="l" t="t" r="r" b="b"/>
              <a:pathLst>
                <a:path w="930" h="367" extrusionOk="0">
                  <a:moveTo>
                    <a:pt x="0" y="1"/>
                  </a:moveTo>
                  <a:lnTo>
                    <a:pt x="0" y="367"/>
                  </a:lnTo>
                  <a:lnTo>
                    <a:pt x="929" y="367"/>
                  </a:lnTo>
                  <a:lnTo>
                    <a:pt x="929" y="1"/>
                  </a:lnTo>
                  <a:close/>
                </a:path>
              </a:pathLst>
            </a:custGeom>
            <a:solidFill>
              <a:srgbClr val="EE3E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2481;p40">
              <a:extLst>
                <a:ext uri="{FF2B5EF4-FFF2-40B4-BE49-F238E27FC236}">
                  <a16:creationId xmlns:a16="http://schemas.microsoft.com/office/drawing/2014/main" xmlns="" id="{900738FC-4A48-4A96-9300-CDC77F98C50B}"/>
                </a:ext>
              </a:extLst>
            </p:cNvPr>
            <p:cNvSpPr/>
            <p:nvPr/>
          </p:nvSpPr>
          <p:spPr>
            <a:xfrm>
              <a:off x="900261" y="2314384"/>
              <a:ext cx="56450" cy="20372"/>
            </a:xfrm>
            <a:custGeom>
              <a:avLst/>
              <a:gdLst/>
              <a:ahLst/>
              <a:cxnLst/>
              <a:rect l="l" t="t" r="r" b="b"/>
              <a:pathLst>
                <a:path w="992" h="358" extrusionOk="0">
                  <a:moveTo>
                    <a:pt x="0" y="1"/>
                  </a:moveTo>
                  <a:lnTo>
                    <a:pt x="0" y="358"/>
                  </a:lnTo>
                  <a:lnTo>
                    <a:pt x="992" y="358"/>
                  </a:lnTo>
                  <a:lnTo>
                    <a:pt x="992" y="1"/>
                  </a:lnTo>
                  <a:close/>
                </a:path>
              </a:pathLst>
            </a:custGeom>
            <a:solidFill>
              <a:srgbClr val="EE3E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2482;p40">
              <a:extLst>
                <a:ext uri="{FF2B5EF4-FFF2-40B4-BE49-F238E27FC236}">
                  <a16:creationId xmlns:a16="http://schemas.microsoft.com/office/drawing/2014/main" xmlns="" id="{D2DFF367-9621-499B-973A-301C97B461BE}"/>
                </a:ext>
              </a:extLst>
            </p:cNvPr>
            <p:cNvSpPr/>
            <p:nvPr/>
          </p:nvSpPr>
          <p:spPr>
            <a:xfrm>
              <a:off x="725448" y="2396726"/>
              <a:ext cx="66636" cy="120980"/>
            </a:xfrm>
            <a:custGeom>
              <a:avLst/>
              <a:gdLst/>
              <a:ahLst/>
              <a:cxnLst/>
              <a:rect l="l" t="t" r="r" b="b"/>
              <a:pathLst>
                <a:path w="1171" h="2126" extrusionOk="0">
                  <a:moveTo>
                    <a:pt x="1090" y="0"/>
                  </a:moveTo>
                  <a:lnTo>
                    <a:pt x="0" y="1215"/>
                  </a:lnTo>
                  <a:lnTo>
                    <a:pt x="429" y="1215"/>
                  </a:lnTo>
                  <a:lnTo>
                    <a:pt x="72" y="2125"/>
                  </a:lnTo>
                  <a:lnTo>
                    <a:pt x="1170" y="920"/>
                  </a:lnTo>
                  <a:lnTo>
                    <a:pt x="750" y="920"/>
                  </a:lnTo>
                  <a:lnTo>
                    <a:pt x="1090" y="0"/>
                  </a:lnTo>
                  <a:close/>
                </a:path>
              </a:pathLst>
            </a:custGeom>
            <a:solidFill>
              <a:srgbClr val="821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2483;p40">
              <a:extLst>
                <a:ext uri="{FF2B5EF4-FFF2-40B4-BE49-F238E27FC236}">
                  <a16:creationId xmlns:a16="http://schemas.microsoft.com/office/drawing/2014/main" xmlns="" id="{B1EE242A-8857-40E2-9149-4A05E24DD2E2}"/>
                </a:ext>
              </a:extLst>
            </p:cNvPr>
            <p:cNvSpPr/>
            <p:nvPr/>
          </p:nvSpPr>
          <p:spPr>
            <a:xfrm>
              <a:off x="909422" y="2273754"/>
              <a:ext cx="55938" cy="101689"/>
            </a:xfrm>
            <a:custGeom>
              <a:avLst/>
              <a:gdLst/>
              <a:ahLst/>
              <a:cxnLst/>
              <a:rect l="l" t="t" r="r" b="b"/>
              <a:pathLst>
                <a:path w="983" h="1787" extrusionOk="0">
                  <a:moveTo>
                    <a:pt x="911" y="0"/>
                  </a:moveTo>
                  <a:lnTo>
                    <a:pt x="0" y="1018"/>
                  </a:lnTo>
                  <a:lnTo>
                    <a:pt x="357" y="1018"/>
                  </a:lnTo>
                  <a:lnTo>
                    <a:pt x="63" y="1786"/>
                  </a:lnTo>
                  <a:lnTo>
                    <a:pt x="982" y="768"/>
                  </a:lnTo>
                  <a:lnTo>
                    <a:pt x="634" y="768"/>
                  </a:lnTo>
                  <a:lnTo>
                    <a:pt x="911" y="0"/>
                  </a:lnTo>
                  <a:close/>
                </a:path>
              </a:pathLst>
            </a:custGeom>
            <a:solidFill>
              <a:srgbClr val="821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8" name="Google Shape;2434;p40">
            <a:extLst>
              <a:ext uri="{FF2B5EF4-FFF2-40B4-BE49-F238E27FC236}">
                <a16:creationId xmlns:a16="http://schemas.microsoft.com/office/drawing/2014/main" xmlns="" id="{CADD4457-0B6B-471C-91C0-68A37AD07526}"/>
              </a:ext>
            </a:extLst>
          </p:cNvPr>
          <p:cNvGrpSpPr/>
          <p:nvPr/>
        </p:nvGrpSpPr>
        <p:grpSpPr>
          <a:xfrm>
            <a:off x="7126978" y="4318717"/>
            <a:ext cx="646507" cy="646507"/>
            <a:chOff x="550636" y="1186748"/>
            <a:chExt cx="560571" cy="560571"/>
          </a:xfrm>
        </p:grpSpPr>
        <p:sp>
          <p:nvSpPr>
            <p:cNvPr id="202" name="Google Shape;2435;p40">
              <a:extLst>
                <a:ext uri="{FF2B5EF4-FFF2-40B4-BE49-F238E27FC236}">
                  <a16:creationId xmlns:a16="http://schemas.microsoft.com/office/drawing/2014/main" xmlns="" id="{FB9AF0C3-70A3-439E-91DB-F3377EBC4826}"/>
                </a:ext>
              </a:extLst>
            </p:cNvPr>
            <p:cNvSpPr/>
            <p:nvPr/>
          </p:nvSpPr>
          <p:spPr>
            <a:xfrm>
              <a:off x="550636" y="1186748"/>
              <a:ext cx="560571" cy="560571"/>
            </a:xfrm>
            <a:custGeom>
              <a:avLst/>
              <a:gdLst/>
              <a:ahLst/>
              <a:cxnLst/>
              <a:rect l="l" t="t" r="r" b="b"/>
              <a:pathLst>
                <a:path w="9851" h="9851" extrusionOk="0">
                  <a:moveTo>
                    <a:pt x="4305" y="1"/>
                  </a:moveTo>
                  <a:lnTo>
                    <a:pt x="3063" y="108"/>
                  </a:lnTo>
                  <a:lnTo>
                    <a:pt x="2447" y="206"/>
                  </a:lnTo>
                  <a:lnTo>
                    <a:pt x="2233" y="251"/>
                  </a:lnTo>
                  <a:lnTo>
                    <a:pt x="1831" y="385"/>
                  </a:lnTo>
                  <a:lnTo>
                    <a:pt x="1456" y="581"/>
                  </a:lnTo>
                  <a:lnTo>
                    <a:pt x="1117" y="831"/>
                  </a:lnTo>
                  <a:lnTo>
                    <a:pt x="822" y="1126"/>
                  </a:lnTo>
                  <a:lnTo>
                    <a:pt x="581" y="1457"/>
                  </a:lnTo>
                  <a:lnTo>
                    <a:pt x="384" y="1832"/>
                  </a:lnTo>
                  <a:lnTo>
                    <a:pt x="242" y="2233"/>
                  </a:lnTo>
                  <a:lnTo>
                    <a:pt x="206" y="2448"/>
                  </a:lnTo>
                  <a:lnTo>
                    <a:pt x="108" y="3064"/>
                  </a:lnTo>
                  <a:lnTo>
                    <a:pt x="0" y="4305"/>
                  </a:lnTo>
                  <a:lnTo>
                    <a:pt x="0" y="5546"/>
                  </a:lnTo>
                  <a:lnTo>
                    <a:pt x="108" y="6788"/>
                  </a:lnTo>
                  <a:lnTo>
                    <a:pt x="206" y="7404"/>
                  </a:lnTo>
                  <a:lnTo>
                    <a:pt x="242" y="7618"/>
                  </a:lnTo>
                  <a:lnTo>
                    <a:pt x="384" y="8020"/>
                  </a:lnTo>
                  <a:lnTo>
                    <a:pt x="581" y="8395"/>
                  </a:lnTo>
                  <a:lnTo>
                    <a:pt x="822" y="8734"/>
                  </a:lnTo>
                  <a:lnTo>
                    <a:pt x="1117" y="9029"/>
                  </a:lnTo>
                  <a:lnTo>
                    <a:pt x="1456" y="9270"/>
                  </a:lnTo>
                  <a:lnTo>
                    <a:pt x="1831" y="9467"/>
                  </a:lnTo>
                  <a:lnTo>
                    <a:pt x="2233" y="9610"/>
                  </a:lnTo>
                  <a:lnTo>
                    <a:pt x="2447" y="9645"/>
                  </a:lnTo>
                  <a:lnTo>
                    <a:pt x="3063" y="9744"/>
                  </a:lnTo>
                  <a:lnTo>
                    <a:pt x="4305" y="9851"/>
                  </a:lnTo>
                  <a:lnTo>
                    <a:pt x="5546" y="9851"/>
                  </a:lnTo>
                  <a:lnTo>
                    <a:pt x="6787" y="9744"/>
                  </a:lnTo>
                  <a:lnTo>
                    <a:pt x="7403" y="9645"/>
                  </a:lnTo>
                  <a:lnTo>
                    <a:pt x="7618" y="9610"/>
                  </a:lnTo>
                  <a:lnTo>
                    <a:pt x="8020" y="9467"/>
                  </a:lnTo>
                  <a:lnTo>
                    <a:pt x="8395" y="9270"/>
                  </a:lnTo>
                  <a:lnTo>
                    <a:pt x="8725" y="9029"/>
                  </a:lnTo>
                  <a:lnTo>
                    <a:pt x="9020" y="8734"/>
                  </a:lnTo>
                  <a:lnTo>
                    <a:pt x="9270" y="8395"/>
                  </a:lnTo>
                  <a:lnTo>
                    <a:pt x="9466" y="8020"/>
                  </a:lnTo>
                  <a:lnTo>
                    <a:pt x="9600" y="7618"/>
                  </a:lnTo>
                  <a:lnTo>
                    <a:pt x="9645" y="7404"/>
                  </a:lnTo>
                  <a:lnTo>
                    <a:pt x="9743" y="6788"/>
                  </a:lnTo>
                  <a:lnTo>
                    <a:pt x="9850" y="5546"/>
                  </a:lnTo>
                  <a:lnTo>
                    <a:pt x="9850" y="4305"/>
                  </a:lnTo>
                  <a:lnTo>
                    <a:pt x="9743" y="3064"/>
                  </a:lnTo>
                  <a:lnTo>
                    <a:pt x="9645" y="2448"/>
                  </a:lnTo>
                  <a:lnTo>
                    <a:pt x="9600" y="2233"/>
                  </a:lnTo>
                  <a:lnTo>
                    <a:pt x="9466" y="1832"/>
                  </a:lnTo>
                  <a:lnTo>
                    <a:pt x="9270" y="1457"/>
                  </a:lnTo>
                  <a:lnTo>
                    <a:pt x="9020" y="1126"/>
                  </a:lnTo>
                  <a:lnTo>
                    <a:pt x="8725" y="831"/>
                  </a:lnTo>
                  <a:lnTo>
                    <a:pt x="8395" y="581"/>
                  </a:lnTo>
                  <a:lnTo>
                    <a:pt x="8020" y="385"/>
                  </a:lnTo>
                  <a:lnTo>
                    <a:pt x="7618" y="251"/>
                  </a:lnTo>
                  <a:lnTo>
                    <a:pt x="7403" y="206"/>
                  </a:lnTo>
                  <a:lnTo>
                    <a:pt x="6787" y="108"/>
                  </a:lnTo>
                  <a:lnTo>
                    <a:pt x="554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436;p40">
              <a:extLst>
                <a:ext uri="{FF2B5EF4-FFF2-40B4-BE49-F238E27FC236}">
                  <a16:creationId xmlns:a16="http://schemas.microsoft.com/office/drawing/2014/main" xmlns="" id="{CD4C6EB4-CC45-4B6F-8921-2DDDDF339D7F}"/>
                </a:ext>
              </a:extLst>
            </p:cNvPr>
            <p:cNvSpPr/>
            <p:nvPr/>
          </p:nvSpPr>
          <p:spPr>
            <a:xfrm>
              <a:off x="628368" y="1307729"/>
              <a:ext cx="405050" cy="279005"/>
            </a:xfrm>
            <a:custGeom>
              <a:avLst/>
              <a:gdLst/>
              <a:ahLst/>
              <a:cxnLst/>
              <a:rect l="l" t="t" r="r" b="b"/>
              <a:pathLst>
                <a:path w="7118" h="4903" extrusionOk="0">
                  <a:moveTo>
                    <a:pt x="3296" y="0"/>
                  </a:moveTo>
                  <a:lnTo>
                    <a:pt x="2474" y="134"/>
                  </a:lnTo>
                  <a:lnTo>
                    <a:pt x="1885" y="340"/>
                  </a:lnTo>
                  <a:lnTo>
                    <a:pt x="1519" y="527"/>
                  </a:lnTo>
                  <a:lnTo>
                    <a:pt x="1162" y="741"/>
                  </a:lnTo>
                  <a:lnTo>
                    <a:pt x="840" y="1009"/>
                  </a:lnTo>
                  <a:lnTo>
                    <a:pt x="697" y="1152"/>
                  </a:lnTo>
                  <a:lnTo>
                    <a:pt x="554" y="1304"/>
                  </a:lnTo>
                  <a:lnTo>
                    <a:pt x="331" y="1599"/>
                  </a:lnTo>
                  <a:lnTo>
                    <a:pt x="170" y="1885"/>
                  </a:lnTo>
                  <a:lnTo>
                    <a:pt x="63" y="2161"/>
                  </a:lnTo>
                  <a:lnTo>
                    <a:pt x="1" y="2420"/>
                  </a:lnTo>
                  <a:lnTo>
                    <a:pt x="1" y="2670"/>
                  </a:lnTo>
                  <a:lnTo>
                    <a:pt x="63" y="3019"/>
                  </a:lnTo>
                  <a:lnTo>
                    <a:pt x="295" y="3420"/>
                  </a:lnTo>
                  <a:lnTo>
                    <a:pt x="644" y="3733"/>
                  </a:lnTo>
                  <a:lnTo>
                    <a:pt x="1072" y="3956"/>
                  </a:lnTo>
                  <a:lnTo>
                    <a:pt x="1563" y="4072"/>
                  </a:lnTo>
                  <a:lnTo>
                    <a:pt x="1814" y="4081"/>
                  </a:lnTo>
                  <a:lnTo>
                    <a:pt x="1822" y="4242"/>
                  </a:lnTo>
                  <a:lnTo>
                    <a:pt x="1956" y="4501"/>
                  </a:lnTo>
                  <a:lnTo>
                    <a:pt x="2189" y="4706"/>
                  </a:lnTo>
                  <a:lnTo>
                    <a:pt x="2483" y="4840"/>
                  </a:lnTo>
                  <a:lnTo>
                    <a:pt x="2823" y="4903"/>
                  </a:lnTo>
                  <a:lnTo>
                    <a:pt x="3171" y="4894"/>
                  </a:lnTo>
                  <a:lnTo>
                    <a:pt x="3501" y="4814"/>
                  </a:lnTo>
                  <a:lnTo>
                    <a:pt x="3778" y="4644"/>
                  </a:lnTo>
                  <a:lnTo>
                    <a:pt x="3885" y="4519"/>
                  </a:lnTo>
                  <a:lnTo>
                    <a:pt x="4028" y="4555"/>
                  </a:lnTo>
                  <a:lnTo>
                    <a:pt x="4725" y="4626"/>
                  </a:lnTo>
                  <a:lnTo>
                    <a:pt x="5037" y="4572"/>
                  </a:lnTo>
                  <a:lnTo>
                    <a:pt x="5189" y="4483"/>
                  </a:lnTo>
                  <a:lnTo>
                    <a:pt x="5234" y="4412"/>
                  </a:lnTo>
                  <a:lnTo>
                    <a:pt x="5323" y="4465"/>
                  </a:lnTo>
                  <a:lnTo>
                    <a:pt x="5734" y="4519"/>
                  </a:lnTo>
                  <a:lnTo>
                    <a:pt x="5912" y="4483"/>
                  </a:lnTo>
                  <a:lnTo>
                    <a:pt x="6091" y="4385"/>
                  </a:lnTo>
                  <a:lnTo>
                    <a:pt x="6252" y="4215"/>
                  </a:lnTo>
                  <a:lnTo>
                    <a:pt x="6323" y="4081"/>
                  </a:lnTo>
                  <a:lnTo>
                    <a:pt x="6448" y="4108"/>
                  </a:lnTo>
                  <a:lnTo>
                    <a:pt x="6698" y="4037"/>
                  </a:lnTo>
                  <a:lnTo>
                    <a:pt x="6904" y="3858"/>
                  </a:lnTo>
                  <a:lnTo>
                    <a:pt x="7046" y="3572"/>
                  </a:lnTo>
                  <a:lnTo>
                    <a:pt x="7118" y="3197"/>
                  </a:lnTo>
                  <a:lnTo>
                    <a:pt x="7091" y="2742"/>
                  </a:lnTo>
                  <a:lnTo>
                    <a:pt x="6948" y="2215"/>
                  </a:lnTo>
                  <a:lnTo>
                    <a:pt x="6663" y="1634"/>
                  </a:lnTo>
                  <a:lnTo>
                    <a:pt x="6457" y="1322"/>
                  </a:lnTo>
                  <a:lnTo>
                    <a:pt x="6341" y="1170"/>
                  </a:lnTo>
                  <a:lnTo>
                    <a:pt x="6073" y="893"/>
                  </a:lnTo>
                  <a:lnTo>
                    <a:pt x="5778" y="652"/>
                  </a:lnTo>
                  <a:lnTo>
                    <a:pt x="5448" y="447"/>
                  </a:lnTo>
                  <a:lnTo>
                    <a:pt x="5091" y="277"/>
                  </a:lnTo>
                  <a:lnTo>
                    <a:pt x="4716" y="152"/>
                  </a:lnTo>
                  <a:lnTo>
                    <a:pt x="4117" y="27"/>
                  </a:lnTo>
                  <a:lnTo>
                    <a:pt x="3296" y="0"/>
                  </a:lnTo>
                  <a:close/>
                </a:path>
              </a:pathLst>
            </a:custGeom>
            <a:solidFill>
              <a:srgbClr val="FF9D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437;p40">
              <a:extLst>
                <a:ext uri="{FF2B5EF4-FFF2-40B4-BE49-F238E27FC236}">
                  <a16:creationId xmlns:a16="http://schemas.microsoft.com/office/drawing/2014/main" xmlns="" id="{DE99BEDB-2152-4EE4-8BD8-2DB8913114E4}"/>
                </a:ext>
              </a:extLst>
            </p:cNvPr>
            <p:cNvSpPr/>
            <p:nvPr/>
          </p:nvSpPr>
          <p:spPr>
            <a:xfrm>
              <a:off x="830609" y="1536374"/>
              <a:ext cx="95600" cy="90024"/>
            </a:xfrm>
            <a:custGeom>
              <a:avLst/>
              <a:gdLst/>
              <a:ahLst/>
              <a:cxnLst/>
              <a:rect l="l" t="t" r="r" b="b"/>
              <a:pathLst>
                <a:path w="1680" h="1582" fill="none" extrusionOk="0">
                  <a:moveTo>
                    <a:pt x="1" y="295"/>
                  </a:moveTo>
                  <a:lnTo>
                    <a:pt x="1323" y="1581"/>
                  </a:lnTo>
                  <a:lnTo>
                    <a:pt x="1680" y="1349"/>
                  </a:lnTo>
                  <a:lnTo>
                    <a:pt x="599"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438;p40">
              <a:extLst>
                <a:ext uri="{FF2B5EF4-FFF2-40B4-BE49-F238E27FC236}">
                  <a16:creationId xmlns:a16="http://schemas.microsoft.com/office/drawing/2014/main" xmlns="" id="{0FE813D7-CADB-4169-9E20-06F68A18BF16}"/>
                </a:ext>
              </a:extLst>
            </p:cNvPr>
            <p:cNvSpPr/>
            <p:nvPr/>
          </p:nvSpPr>
          <p:spPr>
            <a:xfrm>
              <a:off x="731025" y="1493183"/>
              <a:ext cx="259714" cy="93552"/>
            </a:xfrm>
            <a:custGeom>
              <a:avLst/>
              <a:gdLst/>
              <a:ahLst/>
              <a:cxnLst/>
              <a:rect l="l" t="t" r="r" b="b"/>
              <a:pathLst>
                <a:path w="4564" h="1644" extrusionOk="0">
                  <a:moveTo>
                    <a:pt x="3296" y="1"/>
                  </a:moveTo>
                  <a:lnTo>
                    <a:pt x="2894" y="63"/>
                  </a:lnTo>
                  <a:lnTo>
                    <a:pt x="2099" y="358"/>
                  </a:lnTo>
                  <a:lnTo>
                    <a:pt x="1420" y="679"/>
                  </a:lnTo>
                  <a:lnTo>
                    <a:pt x="1081" y="778"/>
                  </a:lnTo>
                  <a:lnTo>
                    <a:pt x="965" y="760"/>
                  </a:lnTo>
                  <a:lnTo>
                    <a:pt x="804" y="706"/>
                  </a:lnTo>
                  <a:lnTo>
                    <a:pt x="527" y="644"/>
                  </a:lnTo>
                  <a:lnTo>
                    <a:pt x="286" y="653"/>
                  </a:lnTo>
                  <a:lnTo>
                    <a:pt x="90" y="733"/>
                  </a:lnTo>
                  <a:lnTo>
                    <a:pt x="1" y="822"/>
                  </a:lnTo>
                  <a:lnTo>
                    <a:pt x="10" y="822"/>
                  </a:lnTo>
                  <a:lnTo>
                    <a:pt x="18" y="983"/>
                  </a:lnTo>
                  <a:lnTo>
                    <a:pt x="152" y="1242"/>
                  </a:lnTo>
                  <a:lnTo>
                    <a:pt x="385" y="1447"/>
                  </a:lnTo>
                  <a:lnTo>
                    <a:pt x="679" y="1581"/>
                  </a:lnTo>
                  <a:lnTo>
                    <a:pt x="1019" y="1644"/>
                  </a:lnTo>
                  <a:lnTo>
                    <a:pt x="1367" y="1635"/>
                  </a:lnTo>
                  <a:lnTo>
                    <a:pt x="1697" y="1555"/>
                  </a:lnTo>
                  <a:lnTo>
                    <a:pt x="1974" y="1385"/>
                  </a:lnTo>
                  <a:lnTo>
                    <a:pt x="2081" y="1260"/>
                  </a:lnTo>
                  <a:lnTo>
                    <a:pt x="2224" y="1296"/>
                  </a:lnTo>
                  <a:lnTo>
                    <a:pt x="2921" y="1367"/>
                  </a:lnTo>
                  <a:lnTo>
                    <a:pt x="3233" y="1313"/>
                  </a:lnTo>
                  <a:lnTo>
                    <a:pt x="3385" y="1224"/>
                  </a:lnTo>
                  <a:lnTo>
                    <a:pt x="3430" y="1153"/>
                  </a:lnTo>
                  <a:lnTo>
                    <a:pt x="3519" y="1206"/>
                  </a:lnTo>
                  <a:lnTo>
                    <a:pt x="3930" y="1260"/>
                  </a:lnTo>
                  <a:lnTo>
                    <a:pt x="4108" y="1224"/>
                  </a:lnTo>
                  <a:lnTo>
                    <a:pt x="4287" y="1126"/>
                  </a:lnTo>
                  <a:lnTo>
                    <a:pt x="4448" y="956"/>
                  </a:lnTo>
                  <a:lnTo>
                    <a:pt x="4519" y="822"/>
                  </a:lnTo>
                  <a:lnTo>
                    <a:pt x="4537" y="831"/>
                  </a:lnTo>
                  <a:lnTo>
                    <a:pt x="4564" y="831"/>
                  </a:lnTo>
                  <a:lnTo>
                    <a:pt x="4475" y="662"/>
                  </a:lnTo>
                  <a:lnTo>
                    <a:pt x="4269" y="394"/>
                  </a:lnTo>
                  <a:lnTo>
                    <a:pt x="4046" y="197"/>
                  </a:lnTo>
                  <a:lnTo>
                    <a:pt x="3814" y="72"/>
                  </a:lnTo>
                  <a:lnTo>
                    <a:pt x="3555" y="10"/>
                  </a:lnTo>
                  <a:lnTo>
                    <a:pt x="3296" y="1"/>
                  </a:lnTo>
                  <a:close/>
                </a:path>
              </a:pathLst>
            </a:custGeom>
            <a:solidFill>
              <a:srgbClr val="EE3E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439;p40">
              <a:extLst>
                <a:ext uri="{FF2B5EF4-FFF2-40B4-BE49-F238E27FC236}">
                  <a16:creationId xmlns:a16="http://schemas.microsoft.com/office/drawing/2014/main" xmlns="" id="{8179568B-A455-4783-975D-126A82DB0555}"/>
                </a:ext>
              </a:extLst>
            </p:cNvPr>
            <p:cNvSpPr/>
            <p:nvPr/>
          </p:nvSpPr>
          <p:spPr>
            <a:xfrm>
              <a:off x="724424" y="1389046"/>
              <a:ext cx="154042" cy="137767"/>
            </a:xfrm>
            <a:custGeom>
              <a:avLst/>
              <a:gdLst/>
              <a:ahLst/>
              <a:cxnLst/>
              <a:rect l="l" t="t" r="r" b="b"/>
              <a:pathLst>
                <a:path w="2707" h="2421" extrusionOk="0">
                  <a:moveTo>
                    <a:pt x="2367" y="0"/>
                  </a:moveTo>
                  <a:lnTo>
                    <a:pt x="2251" y="27"/>
                  </a:lnTo>
                  <a:lnTo>
                    <a:pt x="2135" y="72"/>
                  </a:lnTo>
                  <a:lnTo>
                    <a:pt x="2054" y="161"/>
                  </a:lnTo>
                  <a:lnTo>
                    <a:pt x="1983" y="268"/>
                  </a:lnTo>
                  <a:lnTo>
                    <a:pt x="1953" y="366"/>
                  </a:lnTo>
                  <a:lnTo>
                    <a:pt x="1760" y="366"/>
                  </a:lnTo>
                  <a:lnTo>
                    <a:pt x="1554" y="411"/>
                  </a:lnTo>
                  <a:lnTo>
                    <a:pt x="1456" y="456"/>
                  </a:lnTo>
                  <a:lnTo>
                    <a:pt x="1367" y="518"/>
                  </a:lnTo>
                  <a:lnTo>
                    <a:pt x="1331" y="554"/>
                  </a:lnTo>
                  <a:lnTo>
                    <a:pt x="1269" y="652"/>
                  </a:lnTo>
                  <a:lnTo>
                    <a:pt x="1264" y="682"/>
                  </a:lnTo>
                  <a:lnTo>
                    <a:pt x="1264" y="682"/>
                  </a:lnTo>
                  <a:lnTo>
                    <a:pt x="1197" y="670"/>
                  </a:lnTo>
                  <a:lnTo>
                    <a:pt x="1108" y="670"/>
                  </a:lnTo>
                  <a:lnTo>
                    <a:pt x="1010" y="679"/>
                  </a:lnTo>
                  <a:lnTo>
                    <a:pt x="911" y="714"/>
                  </a:lnTo>
                  <a:lnTo>
                    <a:pt x="831" y="777"/>
                  </a:lnTo>
                  <a:lnTo>
                    <a:pt x="777" y="857"/>
                  </a:lnTo>
                  <a:lnTo>
                    <a:pt x="724" y="938"/>
                  </a:lnTo>
                  <a:lnTo>
                    <a:pt x="683" y="1003"/>
                  </a:lnTo>
                  <a:lnTo>
                    <a:pt x="683" y="1003"/>
                  </a:lnTo>
                  <a:lnTo>
                    <a:pt x="554" y="1027"/>
                  </a:lnTo>
                  <a:lnTo>
                    <a:pt x="286" y="1125"/>
                  </a:lnTo>
                  <a:lnTo>
                    <a:pt x="170" y="1215"/>
                  </a:lnTo>
                  <a:lnTo>
                    <a:pt x="117" y="1268"/>
                  </a:lnTo>
                  <a:lnTo>
                    <a:pt x="36" y="1393"/>
                  </a:lnTo>
                  <a:lnTo>
                    <a:pt x="18" y="1465"/>
                  </a:lnTo>
                  <a:lnTo>
                    <a:pt x="1" y="1545"/>
                  </a:lnTo>
                  <a:lnTo>
                    <a:pt x="18" y="1616"/>
                  </a:lnTo>
                  <a:lnTo>
                    <a:pt x="45" y="1688"/>
                  </a:lnTo>
                  <a:lnTo>
                    <a:pt x="96" y="1731"/>
                  </a:lnTo>
                  <a:lnTo>
                    <a:pt x="96" y="1731"/>
                  </a:lnTo>
                  <a:lnTo>
                    <a:pt x="72" y="1875"/>
                  </a:lnTo>
                  <a:lnTo>
                    <a:pt x="81" y="2027"/>
                  </a:lnTo>
                  <a:lnTo>
                    <a:pt x="99" y="2108"/>
                  </a:lnTo>
                  <a:lnTo>
                    <a:pt x="161" y="2250"/>
                  </a:lnTo>
                  <a:lnTo>
                    <a:pt x="215" y="2304"/>
                  </a:lnTo>
                  <a:lnTo>
                    <a:pt x="268" y="2358"/>
                  </a:lnTo>
                  <a:lnTo>
                    <a:pt x="411" y="2411"/>
                  </a:lnTo>
                  <a:lnTo>
                    <a:pt x="492" y="2420"/>
                  </a:lnTo>
                  <a:lnTo>
                    <a:pt x="643" y="2402"/>
                  </a:lnTo>
                  <a:lnTo>
                    <a:pt x="786" y="2340"/>
                  </a:lnTo>
                  <a:lnTo>
                    <a:pt x="643" y="2393"/>
                  </a:lnTo>
                  <a:lnTo>
                    <a:pt x="492" y="2402"/>
                  </a:lnTo>
                  <a:lnTo>
                    <a:pt x="420" y="2402"/>
                  </a:lnTo>
                  <a:lnTo>
                    <a:pt x="286" y="2340"/>
                  </a:lnTo>
                  <a:lnTo>
                    <a:pt x="233" y="2286"/>
                  </a:lnTo>
                  <a:lnTo>
                    <a:pt x="188" y="2233"/>
                  </a:lnTo>
                  <a:lnTo>
                    <a:pt x="126" y="2099"/>
                  </a:lnTo>
                  <a:lnTo>
                    <a:pt x="117" y="2018"/>
                  </a:lnTo>
                  <a:lnTo>
                    <a:pt x="108" y="1875"/>
                  </a:lnTo>
                  <a:lnTo>
                    <a:pt x="143" y="1732"/>
                  </a:lnTo>
                  <a:lnTo>
                    <a:pt x="143" y="1715"/>
                  </a:lnTo>
                  <a:lnTo>
                    <a:pt x="134" y="1706"/>
                  </a:lnTo>
                  <a:lnTo>
                    <a:pt x="90" y="1661"/>
                  </a:lnTo>
                  <a:lnTo>
                    <a:pt x="54" y="1545"/>
                  </a:lnTo>
                  <a:lnTo>
                    <a:pt x="63" y="1474"/>
                  </a:lnTo>
                  <a:lnTo>
                    <a:pt x="108" y="1357"/>
                  </a:lnTo>
                  <a:lnTo>
                    <a:pt x="206" y="1259"/>
                  </a:lnTo>
                  <a:lnTo>
                    <a:pt x="313" y="1170"/>
                  </a:lnTo>
                  <a:lnTo>
                    <a:pt x="563" y="1081"/>
                  </a:lnTo>
                  <a:lnTo>
                    <a:pt x="697" y="1054"/>
                  </a:lnTo>
                  <a:lnTo>
                    <a:pt x="715" y="1054"/>
                  </a:lnTo>
                  <a:lnTo>
                    <a:pt x="715" y="1045"/>
                  </a:lnTo>
                  <a:lnTo>
                    <a:pt x="768" y="965"/>
                  </a:lnTo>
                  <a:lnTo>
                    <a:pt x="822" y="884"/>
                  </a:lnTo>
                  <a:lnTo>
                    <a:pt x="876" y="813"/>
                  </a:lnTo>
                  <a:lnTo>
                    <a:pt x="938" y="768"/>
                  </a:lnTo>
                  <a:lnTo>
                    <a:pt x="1019" y="723"/>
                  </a:lnTo>
                  <a:lnTo>
                    <a:pt x="1197" y="723"/>
                  </a:lnTo>
                  <a:lnTo>
                    <a:pt x="1286" y="741"/>
                  </a:lnTo>
                  <a:lnTo>
                    <a:pt x="1304" y="732"/>
                  </a:lnTo>
                  <a:lnTo>
                    <a:pt x="1313" y="714"/>
                  </a:lnTo>
                  <a:lnTo>
                    <a:pt x="1331" y="625"/>
                  </a:lnTo>
                  <a:lnTo>
                    <a:pt x="1403" y="554"/>
                  </a:lnTo>
                  <a:lnTo>
                    <a:pt x="1474" y="491"/>
                  </a:lnTo>
                  <a:lnTo>
                    <a:pt x="1572" y="456"/>
                  </a:lnTo>
                  <a:lnTo>
                    <a:pt x="1760" y="402"/>
                  </a:lnTo>
                  <a:lnTo>
                    <a:pt x="1983" y="402"/>
                  </a:lnTo>
                  <a:lnTo>
                    <a:pt x="1983" y="384"/>
                  </a:lnTo>
                  <a:lnTo>
                    <a:pt x="2010" y="277"/>
                  </a:lnTo>
                  <a:lnTo>
                    <a:pt x="2153" y="98"/>
                  </a:lnTo>
                  <a:lnTo>
                    <a:pt x="2260" y="45"/>
                  </a:lnTo>
                  <a:lnTo>
                    <a:pt x="2367" y="18"/>
                  </a:lnTo>
                  <a:lnTo>
                    <a:pt x="2599" y="54"/>
                  </a:lnTo>
                  <a:lnTo>
                    <a:pt x="2706" y="98"/>
                  </a:lnTo>
                  <a:lnTo>
                    <a:pt x="2599" y="45"/>
                  </a:lnTo>
                  <a:lnTo>
                    <a:pt x="2367" y="0"/>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440;p40">
              <a:extLst>
                <a:ext uri="{FF2B5EF4-FFF2-40B4-BE49-F238E27FC236}">
                  <a16:creationId xmlns:a16="http://schemas.microsoft.com/office/drawing/2014/main" xmlns="" id="{8F12B982-38E9-4F2B-A499-FCAEE7F64E49}"/>
                </a:ext>
              </a:extLst>
            </p:cNvPr>
            <p:cNvSpPr/>
            <p:nvPr/>
          </p:nvSpPr>
          <p:spPr>
            <a:xfrm>
              <a:off x="774216" y="1418523"/>
              <a:ext cx="134751" cy="73180"/>
            </a:xfrm>
            <a:custGeom>
              <a:avLst/>
              <a:gdLst/>
              <a:ahLst/>
              <a:cxnLst/>
              <a:rect l="l" t="t" r="r" b="b"/>
              <a:pathLst>
                <a:path w="2368" h="1286" extrusionOk="0">
                  <a:moveTo>
                    <a:pt x="2349" y="0"/>
                  </a:moveTo>
                  <a:lnTo>
                    <a:pt x="2358" y="71"/>
                  </a:lnTo>
                  <a:lnTo>
                    <a:pt x="2322" y="205"/>
                  </a:lnTo>
                  <a:lnTo>
                    <a:pt x="2287" y="268"/>
                  </a:lnTo>
                  <a:lnTo>
                    <a:pt x="2188" y="366"/>
                  </a:lnTo>
                  <a:lnTo>
                    <a:pt x="2072" y="447"/>
                  </a:lnTo>
                  <a:lnTo>
                    <a:pt x="1938" y="500"/>
                  </a:lnTo>
                  <a:lnTo>
                    <a:pt x="1662" y="527"/>
                  </a:lnTo>
                  <a:lnTo>
                    <a:pt x="1537" y="482"/>
                  </a:lnTo>
                  <a:lnTo>
                    <a:pt x="1528" y="482"/>
                  </a:lnTo>
                  <a:lnTo>
                    <a:pt x="1510" y="491"/>
                  </a:lnTo>
                  <a:lnTo>
                    <a:pt x="1501" y="509"/>
                  </a:lnTo>
                  <a:lnTo>
                    <a:pt x="1492" y="572"/>
                  </a:lnTo>
                  <a:lnTo>
                    <a:pt x="1429" y="688"/>
                  </a:lnTo>
                  <a:lnTo>
                    <a:pt x="1385" y="732"/>
                  </a:lnTo>
                  <a:lnTo>
                    <a:pt x="1287" y="822"/>
                  </a:lnTo>
                  <a:lnTo>
                    <a:pt x="1162" y="884"/>
                  </a:lnTo>
                  <a:lnTo>
                    <a:pt x="1037" y="920"/>
                  </a:lnTo>
                  <a:lnTo>
                    <a:pt x="769" y="920"/>
                  </a:lnTo>
                  <a:lnTo>
                    <a:pt x="644" y="875"/>
                  </a:lnTo>
                  <a:lnTo>
                    <a:pt x="635" y="875"/>
                  </a:lnTo>
                  <a:lnTo>
                    <a:pt x="617" y="884"/>
                  </a:lnTo>
                  <a:lnTo>
                    <a:pt x="608" y="902"/>
                  </a:lnTo>
                  <a:lnTo>
                    <a:pt x="599" y="1000"/>
                  </a:lnTo>
                  <a:lnTo>
                    <a:pt x="536" y="1081"/>
                  </a:lnTo>
                  <a:lnTo>
                    <a:pt x="465" y="1161"/>
                  </a:lnTo>
                  <a:lnTo>
                    <a:pt x="367" y="1206"/>
                  </a:lnTo>
                  <a:lnTo>
                    <a:pt x="269" y="1250"/>
                  </a:lnTo>
                  <a:lnTo>
                    <a:pt x="161" y="1268"/>
                  </a:lnTo>
                  <a:lnTo>
                    <a:pt x="108" y="1277"/>
                  </a:lnTo>
                  <a:lnTo>
                    <a:pt x="1" y="1259"/>
                  </a:lnTo>
                  <a:lnTo>
                    <a:pt x="1" y="1259"/>
                  </a:lnTo>
                  <a:lnTo>
                    <a:pt x="108" y="1286"/>
                  </a:lnTo>
                  <a:lnTo>
                    <a:pt x="161" y="1286"/>
                  </a:lnTo>
                  <a:lnTo>
                    <a:pt x="277" y="1277"/>
                  </a:lnTo>
                  <a:lnTo>
                    <a:pt x="376" y="1232"/>
                  </a:lnTo>
                  <a:lnTo>
                    <a:pt x="483" y="1188"/>
                  </a:lnTo>
                  <a:lnTo>
                    <a:pt x="563" y="1107"/>
                  </a:lnTo>
                  <a:lnTo>
                    <a:pt x="608" y="1063"/>
                  </a:lnTo>
                  <a:lnTo>
                    <a:pt x="653" y="956"/>
                  </a:lnTo>
                  <a:lnTo>
                    <a:pt x="653" y="931"/>
                  </a:lnTo>
                  <a:lnTo>
                    <a:pt x="653" y="931"/>
                  </a:lnTo>
                  <a:lnTo>
                    <a:pt x="760" y="973"/>
                  </a:lnTo>
                  <a:lnTo>
                    <a:pt x="1045" y="973"/>
                  </a:lnTo>
                  <a:lnTo>
                    <a:pt x="1188" y="929"/>
                  </a:lnTo>
                  <a:lnTo>
                    <a:pt x="1313" y="875"/>
                  </a:lnTo>
                  <a:lnTo>
                    <a:pt x="1429" y="777"/>
                  </a:lnTo>
                  <a:lnTo>
                    <a:pt x="1474" y="714"/>
                  </a:lnTo>
                  <a:lnTo>
                    <a:pt x="1537" y="580"/>
                  </a:lnTo>
                  <a:lnTo>
                    <a:pt x="1541" y="542"/>
                  </a:lnTo>
                  <a:lnTo>
                    <a:pt x="1662" y="572"/>
                  </a:lnTo>
                  <a:lnTo>
                    <a:pt x="1956" y="536"/>
                  </a:lnTo>
                  <a:lnTo>
                    <a:pt x="2090" y="473"/>
                  </a:lnTo>
                  <a:lnTo>
                    <a:pt x="2206" y="393"/>
                  </a:lnTo>
                  <a:lnTo>
                    <a:pt x="2305" y="277"/>
                  </a:lnTo>
                  <a:lnTo>
                    <a:pt x="2340" y="214"/>
                  </a:lnTo>
                  <a:lnTo>
                    <a:pt x="2367" y="71"/>
                  </a:lnTo>
                  <a:lnTo>
                    <a:pt x="2349" y="0"/>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441;p40">
              <a:extLst>
                <a:ext uri="{FF2B5EF4-FFF2-40B4-BE49-F238E27FC236}">
                  <a16:creationId xmlns:a16="http://schemas.microsoft.com/office/drawing/2014/main" xmlns="" id="{B6631861-4244-471B-96D1-9B88B855285D}"/>
                </a:ext>
              </a:extLst>
            </p:cNvPr>
            <p:cNvSpPr/>
            <p:nvPr/>
          </p:nvSpPr>
          <p:spPr>
            <a:xfrm>
              <a:off x="728464" y="1351432"/>
              <a:ext cx="54458" cy="96568"/>
            </a:xfrm>
            <a:custGeom>
              <a:avLst/>
              <a:gdLst/>
              <a:ahLst/>
              <a:cxnLst/>
              <a:rect l="l" t="t" r="r" b="b"/>
              <a:pathLst>
                <a:path w="957" h="1697" extrusionOk="0">
                  <a:moveTo>
                    <a:pt x="823" y="0"/>
                  </a:moveTo>
                  <a:lnTo>
                    <a:pt x="555" y="27"/>
                  </a:lnTo>
                  <a:lnTo>
                    <a:pt x="439" y="90"/>
                  </a:lnTo>
                  <a:lnTo>
                    <a:pt x="331" y="179"/>
                  </a:lnTo>
                  <a:lnTo>
                    <a:pt x="260" y="295"/>
                  </a:lnTo>
                  <a:lnTo>
                    <a:pt x="233" y="366"/>
                  </a:lnTo>
                  <a:lnTo>
                    <a:pt x="224" y="509"/>
                  </a:lnTo>
                  <a:lnTo>
                    <a:pt x="244" y="555"/>
                  </a:lnTo>
                  <a:lnTo>
                    <a:pt x="244" y="555"/>
                  </a:lnTo>
                  <a:lnTo>
                    <a:pt x="171" y="599"/>
                  </a:lnTo>
                  <a:lnTo>
                    <a:pt x="90" y="688"/>
                  </a:lnTo>
                  <a:lnTo>
                    <a:pt x="19" y="777"/>
                  </a:lnTo>
                  <a:lnTo>
                    <a:pt x="1" y="902"/>
                  </a:lnTo>
                  <a:lnTo>
                    <a:pt x="10" y="965"/>
                  </a:lnTo>
                  <a:lnTo>
                    <a:pt x="37" y="1018"/>
                  </a:lnTo>
                  <a:lnTo>
                    <a:pt x="81" y="1063"/>
                  </a:lnTo>
                  <a:lnTo>
                    <a:pt x="144" y="1090"/>
                  </a:lnTo>
                  <a:lnTo>
                    <a:pt x="251" y="1108"/>
                  </a:lnTo>
                  <a:lnTo>
                    <a:pt x="338" y="1094"/>
                  </a:lnTo>
                  <a:lnTo>
                    <a:pt x="338" y="1094"/>
                  </a:lnTo>
                  <a:lnTo>
                    <a:pt x="322" y="1268"/>
                  </a:lnTo>
                  <a:lnTo>
                    <a:pt x="349" y="1465"/>
                  </a:lnTo>
                  <a:lnTo>
                    <a:pt x="376" y="1563"/>
                  </a:lnTo>
                  <a:lnTo>
                    <a:pt x="439" y="1643"/>
                  </a:lnTo>
                  <a:lnTo>
                    <a:pt x="483" y="1679"/>
                  </a:lnTo>
                  <a:lnTo>
                    <a:pt x="565" y="1694"/>
                  </a:lnTo>
                  <a:lnTo>
                    <a:pt x="483" y="1661"/>
                  </a:lnTo>
                  <a:lnTo>
                    <a:pt x="447" y="1634"/>
                  </a:lnTo>
                  <a:lnTo>
                    <a:pt x="403" y="1554"/>
                  </a:lnTo>
                  <a:lnTo>
                    <a:pt x="376" y="1456"/>
                  </a:lnTo>
                  <a:lnTo>
                    <a:pt x="358" y="1268"/>
                  </a:lnTo>
                  <a:lnTo>
                    <a:pt x="385" y="1072"/>
                  </a:lnTo>
                  <a:lnTo>
                    <a:pt x="385" y="1063"/>
                  </a:lnTo>
                  <a:lnTo>
                    <a:pt x="376" y="1045"/>
                  </a:lnTo>
                  <a:lnTo>
                    <a:pt x="358" y="1045"/>
                  </a:lnTo>
                  <a:lnTo>
                    <a:pt x="251" y="1063"/>
                  </a:lnTo>
                  <a:lnTo>
                    <a:pt x="153" y="1036"/>
                  </a:lnTo>
                  <a:lnTo>
                    <a:pt x="117" y="1018"/>
                  </a:lnTo>
                  <a:lnTo>
                    <a:pt x="63" y="947"/>
                  </a:lnTo>
                  <a:lnTo>
                    <a:pt x="55" y="902"/>
                  </a:lnTo>
                  <a:lnTo>
                    <a:pt x="72" y="804"/>
                  </a:lnTo>
                  <a:lnTo>
                    <a:pt x="126" y="715"/>
                  </a:lnTo>
                  <a:lnTo>
                    <a:pt x="197" y="643"/>
                  </a:lnTo>
                  <a:lnTo>
                    <a:pt x="287" y="590"/>
                  </a:lnTo>
                  <a:lnTo>
                    <a:pt x="305" y="572"/>
                  </a:lnTo>
                  <a:lnTo>
                    <a:pt x="296" y="554"/>
                  </a:lnTo>
                  <a:lnTo>
                    <a:pt x="278" y="491"/>
                  </a:lnTo>
                  <a:lnTo>
                    <a:pt x="278" y="375"/>
                  </a:lnTo>
                  <a:lnTo>
                    <a:pt x="305" y="313"/>
                  </a:lnTo>
                  <a:lnTo>
                    <a:pt x="358" y="206"/>
                  </a:lnTo>
                  <a:lnTo>
                    <a:pt x="456" y="125"/>
                  </a:lnTo>
                  <a:lnTo>
                    <a:pt x="572" y="54"/>
                  </a:lnTo>
                  <a:lnTo>
                    <a:pt x="823" y="9"/>
                  </a:lnTo>
                  <a:lnTo>
                    <a:pt x="956" y="36"/>
                  </a:lnTo>
                  <a:lnTo>
                    <a:pt x="956" y="36"/>
                  </a:lnTo>
                  <a:lnTo>
                    <a:pt x="823" y="0"/>
                  </a:lnTo>
                  <a:close/>
                  <a:moveTo>
                    <a:pt x="565" y="1694"/>
                  </a:moveTo>
                  <a:lnTo>
                    <a:pt x="572" y="1697"/>
                  </a:lnTo>
                  <a:lnTo>
                    <a:pt x="577" y="1696"/>
                  </a:lnTo>
                  <a:lnTo>
                    <a:pt x="577" y="1696"/>
                  </a:lnTo>
                  <a:lnTo>
                    <a:pt x="565" y="1694"/>
                  </a:lnTo>
                  <a:close/>
                  <a:moveTo>
                    <a:pt x="626" y="1688"/>
                  </a:moveTo>
                  <a:lnTo>
                    <a:pt x="577" y="1696"/>
                  </a:lnTo>
                  <a:lnTo>
                    <a:pt x="577" y="1696"/>
                  </a:lnTo>
                  <a:lnTo>
                    <a:pt x="581" y="1697"/>
                  </a:lnTo>
                  <a:lnTo>
                    <a:pt x="626" y="1688"/>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442;p40">
              <a:extLst>
                <a:ext uri="{FF2B5EF4-FFF2-40B4-BE49-F238E27FC236}">
                  <a16:creationId xmlns:a16="http://schemas.microsoft.com/office/drawing/2014/main" xmlns="" id="{FF48ED07-49E0-43C3-88CA-9D775ACD8FF2}"/>
                </a:ext>
              </a:extLst>
            </p:cNvPr>
            <p:cNvSpPr/>
            <p:nvPr/>
          </p:nvSpPr>
          <p:spPr>
            <a:xfrm>
              <a:off x="941403" y="1383413"/>
              <a:ext cx="51385" cy="90024"/>
            </a:xfrm>
            <a:custGeom>
              <a:avLst/>
              <a:gdLst/>
              <a:ahLst/>
              <a:cxnLst/>
              <a:rect l="l" t="t" r="r" b="b"/>
              <a:pathLst>
                <a:path w="903" h="1582" extrusionOk="0">
                  <a:moveTo>
                    <a:pt x="286" y="1"/>
                  </a:moveTo>
                  <a:lnTo>
                    <a:pt x="179" y="19"/>
                  </a:lnTo>
                  <a:lnTo>
                    <a:pt x="81" y="54"/>
                  </a:lnTo>
                  <a:lnTo>
                    <a:pt x="1" y="117"/>
                  </a:lnTo>
                  <a:lnTo>
                    <a:pt x="90" y="63"/>
                  </a:lnTo>
                  <a:lnTo>
                    <a:pt x="188" y="37"/>
                  </a:lnTo>
                  <a:lnTo>
                    <a:pt x="286" y="28"/>
                  </a:lnTo>
                  <a:lnTo>
                    <a:pt x="376" y="63"/>
                  </a:lnTo>
                  <a:lnTo>
                    <a:pt x="447" y="117"/>
                  </a:lnTo>
                  <a:lnTo>
                    <a:pt x="501" y="206"/>
                  </a:lnTo>
                  <a:lnTo>
                    <a:pt x="527" y="296"/>
                  </a:lnTo>
                  <a:lnTo>
                    <a:pt x="527" y="394"/>
                  </a:lnTo>
                  <a:lnTo>
                    <a:pt x="527" y="412"/>
                  </a:lnTo>
                  <a:lnTo>
                    <a:pt x="536" y="421"/>
                  </a:lnTo>
                  <a:lnTo>
                    <a:pt x="635" y="456"/>
                  </a:lnTo>
                  <a:lnTo>
                    <a:pt x="795" y="581"/>
                  </a:lnTo>
                  <a:lnTo>
                    <a:pt x="840" y="671"/>
                  </a:lnTo>
                  <a:lnTo>
                    <a:pt x="858" y="760"/>
                  </a:lnTo>
                  <a:lnTo>
                    <a:pt x="822" y="849"/>
                  </a:lnTo>
                  <a:lnTo>
                    <a:pt x="760" y="921"/>
                  </a:lnTo>
                  <a:lnTo>
                    <a:pt x="670" y="965"/>
                  </a:lnTo>
                  <a:lnTo>
                    <a:pt x="653" y="974"/>
                  </a:lnTo>
                  <a:lnTo>
                    <a:pt x="653" y="992"/>
                  </a:lnTo>
                  <a:lnTo>
                    <a:pt x="653" y="1126"/>
                  </a:lnTo>
                  <a:lnTo>
                    <a:pt x="626" y="1260"/>
                  </a:lnTo>
                  <a:lnTo>
                    <a:pt x="572" y="1385"/>
                  </a:lnTo>
                  <a:lnTo>
                    <a:pt x="483" y="1483"/>
                  </a:lnTo>
                  <a:lnTo>
                    <a:pt x="429" y="1519"/>
                  </a:lnTo>
                  <a:lnTo>
                    <a:pt x="295" y="1555"/>
                  </a:lnTo>
                  <a:lnTo>
                    <a:pt x="233" y="1546"/>
                  </a:lnTo>
                  <a:lnTo>
                    <a:pt x="161" y="1537"/>
                  </a:lnTo>
                  <a:lnTo>
                    <a:pt x="45" y="1456"/>
                  </a:lnTo>
                  <a:lnTo>
                    <a:pt x="1" y="1403"/>
                  </a:lnTo>
                  <a:lnTo>
                    <a:pt x="1" y="1403"/>
                  </a:lnTo>
                  <a:lnTo>
                    <a:pt x="45" y="1465"/>
                  </a:lnTo>
                  <a:lnTo>
                    <a:pt x="152" y="1546"/>
                  </a:lnTo>
                  <a:lnTo>
                    <a:pt x="224" y="1573"/>
                  </a:lnTo>
                  <a:lnTo>
                    <a:pt x="295" y="1581"/>
                  </a:lnTo>
                  <a:lnTo>
                    <a:pt x="438" y="1555"/>
                  </a:lnTo>
                  <a:lnTo>
                    <a:pt x="501" y="1510"/>
                  </a:lnTo>
                  <a:lnTo>
                    <a:pt x="563" y="1465"/>
                  </a:lnTo>
                  <a:lnTo>
                    <a:pt x="644" y="1340"/>
                  </a:lnTo>
                  <a:lnTo>
                    <a:pt x="670" y="1278"/>
                  </a:lnTo>
                  <a:lnTo>
                    <a:pt x="706" y="1135"/>
                  </a:lnTo>
                  <a:lnTo>
                    <a:pt x="706" y="1002"/>
                  </a:lnTo>
                  <a:lnTo>
                    <a:pt x="706" y="1002"/>
                  </a:lnTo>
                  <a:lnTo>
                    <a:pt x="795" y="965"/>
                  </a:lnTo>
                  <a:lnTo>
                    <a:pt x="867" y="876"/>
                  </a:lnTo>
                  <a:lnTo>
                    <a:pt x="894" y="822"/>
                  </a:lnTo>
                  <a:lnTo>
                    <a:pt x="903" y="706"/>
                  </a:lnTo>
                  <a:lnTo>
                    <a:pt x="885" y="653"/>
                  </a:lnTo>
                  <a:lnTo>
                    <a:pt x="840" y="546"/>
                  </a:lnTo>
                  <a:lnTo>
                    <a:pt x="751" y="474"/>
                  </a:lnTo>
                  <a:lnTo>
                    <a:pt x="661" y="412"/>
                  </a:lnTo>
                  <a:lnTo>
                    <a:pt x="572" y="382"/>
                  </a:lnTo>
                  <a:lnTo>
                    <a:pt x="572" y="287"/>
                  </a:lnTo>
                  <a:lnTo>
                    <a:pt x="536" y="188"/>
                  </a:lnTo>
                  <a:lnTo>
                    <a:pt x="474" y="99"/>
                  </a:lnTo>
                  <a:lnTo>
                    <a:pt x="385" y="37"/>
                  </a:lnTo>
                  <a:lnTo>
                    <a:pt x="286" y="1"/>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443;p40">
              <a:extLst>
                <a:ext uri="{FF2B5EF4-FFF2-40B4-BE49-F238E27FC236}">
                  <a16:creationId xmlns:a16="http://schemas.microsoft.com/office/drawing/2014/main" xmlns="" id="{F93DA2CA-D5DE-4DAE-ADB0-A9DB0D27B9EF}"/>
                </a:ext>
              </a:extLst>
            </p:cNvPr>
            <p:cNvSpPr/>
            <p:nvPr/>
          </p:nvSpPr>
          <p:spPr>
            <a:xfrm>
              <a:off x="671559" y="1381933"/>
              <a:ext cx="54458" cy="111306"/>
            </a:xfrm>
            <a:custGeom>
              <a:avLst/>
              <a:gdLst/>
              <a:ahLst/>
              <a:cxnLst/>
              <a:rect l="l" t="t" r="r" b="b"/>
              <a:pathLst>
                <a:path w="957" h="1956" extrusionOk="0">
                  <a:moveTo>
                    <a:pt x="840" y="0"/>
                  </a:moveTo>
                  <a:lnTo>
                    <a:pt x="706" y="9"/>
                  </a:lnTo>
                  <a:lnTo>
                    <a:pt x="644" y="27"/>
                  </a:lnTo>
                  <a:lnTo>
                    <a:pt x="537" y="98"/>
                  </a:lnTo>
                  <a:lnTo>
                    <a:pt x="501" y="152"/>
                  </a:lnTo>
                  <a:lnTo>
                    <a:pt x="465" y="214"/>
                  </a:lnTo>
                  <a:lnTo>
                    <a:pt x="438" y="339"/>
                  </a:lnTo>
                  <a:lnTo>
                    <a:pt x="447" y="411"/>
                  </a:lnTo>
                  <a:lnTo>
                    <a:pt x="474" y="536"/>
                  </a:lnTo>
                  <a:lnTo>
                    <a:pt x="515" y="624"/>
                  </a:lnTo>
                  <a:lnTo>
                    <a:pt x="515" y="624"/>
                  </a:lnTo>
                  <a:lnTo>
                    <a:pt x="438" y="643"/>
                  </a:lnTo>
                  <a:lnTo>
                    <a:pt x="251" y="768"/>
                  </a:lnTo>
                  <a:lnTo>
                    <a:pt x="197" y="875"/>
                  </a:lnTo>
                  <a:lnTo>
                    <a:pt x="162" y="982"/>
                  </a:lnTo>
                  <a:lnTo>
                    <a:pt x="179" y="1098"/>
                  </a:lnTo>
                  <a:lnTo>
                    <a:pt x="206" y="1206"/>
                  </a:lnTo>
                  <a:lnTo>
                    <a:pt x="250" y="1268"/>
                  </a:lnTo>
                  <a:lnTo>
                    <a:pt x="250" y="1268"/>
                  </a:lnTo>
                  <a:lnTo>
                    <a:pt x="215" y="1277"/>
                  </a:lnTo>
                  <a:lnTo>
                    <a:pt x="108" y="1340"/>
                  </a:lnTo>
                  <a:lnTo>
                    <a:pt x="63" y="1393"/>
                  </a:lnTo>
                  <a:lnTo>
                    <a:pt x="28" y="1456"/>
                  </a:lnTo>
                  <a:lnTo>
                    <a:pt x="1" y="1581"/>
                  </a:lnTo>
                  <a:lnTo>
                    <a:pt x="10" y="1643"/>
                  </a:lnTo>
                  <a:lnTo>
                    <a:pt x="28" y="1706"/>
                  </a:lnTo>
                  <a:lnTo>
                    <a:pt x="99" y="1813"/>
                  </a:lnTo>
                  <a:lnTo>
                    <a:pt x="251" y="1929"/>
                  </a:lnTo>
                  <a:lnTo>
                    <a:pt x="376" y="1956"/>
                  </a:lnTo>
                  <a:lnTo>
                    <a:pt x="260" y="1920"/>
                  </a:lnTo>
                  <a:lnTo>
                    <a:pt x="81" y="1750"/>
                  </a:lnTo>
                  <a:lnTo>
                    <a:pt x="45" y="1643"/>
                  </a:lnTo>
                  <a:lnTo>
                    <a:pt x="37" y="1581"/>
                  </a:lnTo>
                  <a:lnTo>
                    <a:pt x="63" y="1465"/>
                  </a:lnTo>
                  <a:lnTo>
                    <a:pt x="99" y="1420"/>
                  </a:lnTo>
                  <a:lnTo>
                    <a:pt x="179" y="1340"/>
                  </a:lnTo>
                  <a:lnTo>
                    <a:pt x="295" y="1304"/>
                  </a:lnTo>
                  <a:lnTo>
                    <a:pt x="304" y="1304"/>
                  </a:lnTo>
                  <a:lnTo>
                    <a:pt x="313" y="1286"/>
                  </a:lnTo>
                  <a:lnTo>
                    <a:pt x="304" y="1268"/>
                  </a:lnTo>
                  <a:lnTo>
                    <a:pt x="260" y="1179"/>
                  </a:lnTo>
                  <a:lnTo>
                    <a:pt x="233" y="1081"/>
                  </a:lnTo>
                  <a:lnTo>
                    <a:pt x="224" y="982"/>
                  </a:lnTo>
                  <a:lnTo>
                    <a:pt x="251" y="893"/>
                  </a:lnTo>
                  <a:lnTo>
                    <a:pt x="295" y="804"/>
                  </a:lnTo>
                  <a:lnTo>
                    <a:pt x="456" y="688"/>
                  </a:lnTo>
                  <a:lnTo>
                    <a:pt x="554" y="670"/>
                  </a:lnTo>
                  <a:lnTo>
                    <a:pt x="563" y="661"/>
                  </a:lnTo>
                  <a:lnTo>
                    <a:pt x="581" y="652"/>
                  </a:lnTo>
                  <a:lnTo>
                    <a:pt x="572" y="634"/>
                  </a:lnTo>
                  <a:lnTo>
                    <a:pt x="519" y="518"/>
                  </a:lnTo>
                  <a:lnTo>
                    <a:pt x="492" y="402"/>
                  </a:lnTo>
                  <a:lnTo>
                    <a:pt x="483" y="277"/>
                  </a:lnTo>
                  <a:lnTo>
                    <a:pt x="528" y="170"/>
                  </a:lnTo>
                  <a:lnTo>
                    <a:pt x="563" y="116"/>
                  </a:lnTo>
                  <a:lnTo>
                    <a:pt x="653" y="45"/>
                  </a:lnTo>
                  <a:lnTo>
                    <a:pt x="715" y="27"/>
                  </a:lnTo>
                  <a:lnTo>
                    <a:pt x="840" y="9"/>
                  </a:lnTo>
                  <a:lnTo>
                    <a:pt x="956" y="45"/>
                  </a:lnTo>
                  <a:lnTo>
                    <a:pt x="956" y="45"/>
                  </a:lnTo>
                  <a:lnTo>
                    <a:pt x="840" y="0"/>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444;p40">
              <a:extLst>
                <a:ext uri="{FF2B5EF4-FFF2-40B4-BE49-F238E27FC236}">
                  <a16:creationId xmlns:a16="http://schemas.microsoft.com/office/drawing/2014/main" xmlns="" id="{69664BCD-5089-4FF2-A91B-14E427DB8DDB}"/>
                </a:ext>
              </a:extLst>
            </p:cNvPr>
            <p:cNvSpPr/>
            <p:nvPr/>
          </p:nvSpPr>
          <p:spPr>
            <a:xfrm>
              <a:off x="801132" y="1334133"/>
              <a:ext cx="123029" cy="38183"/>
            </a:xfrm>
            <a:custGeom>
              <a:avLst/>
              <a:gdLst/>
              <a:ahLst/>
              <a:cxnLst/>
              <a:rect l="l" t="t" r="r" b="b"/>
              <a:pathLst>
                <a:path w="2162" h="671" extrusionOk="0">
                  <a:moveTo>
                    <a:pt x="2" y="600"/>
                  </a:moveTo>
                  <a:lnTo>
                    <a:pt x="1" y="608"/>
                  </a:lnTo>
                  <a:lnTo>
                    <a:pt x="1" y="610"/>
                  </a:lnTo>
                  <a:lnTo>
                    <a:pt x="2" y="600"/>
                  </a:lnTo>
                  <a:close/>
                  <a:moveTo>
                    <a:pt x="1" y="610"/>
                  </a:moveTo>
                  <a:lnTo>
                    <a:pt x="1" y="617"/>
                  </a:lnTo>
                  <a:lnTo>
                    <a:pt x="19" y="670"/>
                  </a:lnTo>
                  <a:lnTo>
                    <a:pt x="1" y="610"/>
                  </a:lnTo>
                  <a:close/>
                  <a:moveTo>
                    <a:pt x="1171" y="1"/>
                  </a:moveTo>
                  <a:lnTo>
                    <a:pt x="1099" y="10"/>
                  </a:lnTo>
                  <a:lnTo>
                    <a:pt x="956" y="27"/>
                  </a:lnTo>
                  <a:lnTo>
                    <a:pt x="831" y="90"/>
                  </a:lnTo>
                  <a:lnTo>
                    <a:pt x="778" y="135"/>
                  </a:lnTo>
                  <a:lnTo>
                    <a:pt x="689" y="242"/>
                  </a:lnTo>
                  <a:lnTo>
                    <a:pt x="675" y="273"/>
                  </a:lnTo>
                  <a:lnTo>
                    <a:pt x="653" y="251"/>
                  </a:lnTo>
                  <a:lnTo>
                    <a:pt x="528" y="215"/>
                  </a:lnTo>
                  <a:lnTo>
                    <a:pt x="465" y="215"/>
                  </a:lnTo>
                  <a:lnTo>
                    <a:pt x="340" y="233"/>
                  </a:lnTo>
                  <a:lnTo>
                    <a:pt x="224" y="277"/>
                  </a:lnTo>
                  <a:lnTo>
                    <a:pt x="117" y="340"/>
                  </a:lnTo>
                  <a:lnTo>
                    <a:pt x="37" y="438"/>
                  </a:lnTo>
                  <a:lnTo>
                    <a:pt x="10" y="492"/>
                  </a:lnTo>
                  <a:lnTo>
                    <a:pt x="2" y="600"/>
                  </a:lnTo>
                  <a:lnTo>
                    <a:pt x="19" y="492"/>
                  </a:lnTo>
                  <a:lnTo>
                    <a:pt x="55" y="447"/>
                  </a:lnTo>
                  <a:lnTo>
                    <a:pt x="135" y="358"/>
                  </a:lnTo>
                  <a:lnTo>
                    <a:pt x="242" y="304"/>
                  </a:lnTo>
                  <a:lnTo>
                    <a:pt x="349" y="269"/>
                  </a:lnTo>
                  <a:lnTo>
                    <a:pt x="465" y="251"/>
                  </a:lnTo>
                  <a:lnTo>
                    <a:pt x="528" y="260"/>
                  </a:lnTo>
                  <a:lnTo>
                    <a:pt x="626" y="286"/>
                  </a:lnTo>
                  <a:lnTo>
                    <a:pt x="662" y="322"/>
                  </a:lnTo>
                  <a:lnTo>
                    <a:pt x="671" y="331"/>
                  </a:lnTo>
                  <a:lnTo>
                    <a:pt x="680" y="331"/>
                  </a:lnTo>
                  <a:lnTo>
                    <a:pt x="697" y="340"/>
                  </a:lnTo>
                  <a:lnTo>
                    <a:pt x="706" y="322"/>
                  </a:lnTo>
                  <a:lnTo>
                    <a:pt x="733" y="260"/>
                  </a:lnTo>
                  <a:lnTo>
                    <a:pt x="814" y="170"/>
                  </a:lnTo>
                  <a:lnTo>
                    <a:pt x="974" y="81"/>
                  </a:lnTo>
                  <a:lnTo>
                    <a:pt x="1099" y="63"/>
                  </a:lnTo>
                  <a:lnTo>
                    <a:pt x="1224" y="63"/>
                  </a:lnTo>
                  <a:lnTo>
                    <a:pt x="1340" y="117"/>
                  </a:lnTo>
                  <a:lnTo>
                    <a:pt x="1385" y="152"/>
                  </a:lnTo>
                  <a:lnTo>
                    <a:pt x="1448" y="251"/>
                  </a:lnTo>
                  <a:lnTo>
                    <a:pt x="1457" y="313"/>
                  </a:lnTo>
                  <a:lnTo>
                    <a:pt x="1457" y="322"/>
                  </a:lnTo>
                  <a:lnTo>
                    <a:pt x="1474" y="340"/>
                  </a:lnTo>
                  <a:lnTo>
                    <a:pt x="1492" y="331"/>
                  </a:lnTo>
                  <a:lnTo>
                    <a:pt x="1590" y="277"/>
                  </a:lnTo>
                  <a:lnTo>
                    <a:pt x="1832" y="251"/>
                  </a:lnTo>
                  <a:lnTo>
                    <a:pt x="1948" y="286"/>
                  </a:lnTo>
                  <a:lnTo>
                    <a:pt x="2001" y="304"/>
                  </a:lnTo>
                  <a:lnTo>
                    <a:pt x="2099" y="385"/>
                  </a:lnTo>
                  <a:lnTo>
                    <a:pt x="2126" y="438"/>
                  </a:lnTo>
                  <a:lnTo>
                    <a:pt x="2153" y="492"/>
                  </a:lnTo>
                  <a:lnTo>
                    <a:pt x="2135" y="617"/>
                  </a:lnTo>
                  <a:lnTo>
                    <a:pt x="2117" y="670"/>
                  </a:lnTo>
                  <a:lnTo>
                    <a:pt x="2144" y="617"/>
                  </a:lnTo>
                  <a:lnTo>
                    <a:pt x="2162" y="492"/>
                  </a:lnTo>
                  <a:lnTo>
                    <a:pt x="2144" y="429"/>
                  </a:lnTo>
                  <a:lnTo>
                    <a:pt x="2117" y="367"/>
                  </a:lnTo>
                  <a:lnTo>
                    <a:pt x="2019" y="277"/>
                  </a:lnTo>
                  <a:lnTo>
                    <a:pt x="1966" y="251"/>
                  </a:lnTo>
                  <a:lnTo>
                    <a:pt x="1841" y="215"/>
                  </a:lnTo>
                  <a:lnTo>
                    <a:pt x="1582" y="233"/>
                  </a:lnTo>
                  <a:lnTo>
                    <a:pt x="1497" y="278"/>
                  </a:lnTo>
                  <a:lnTo>
                    <a:pt x="1497" y="278"/>
                  </a:lnTo>
                  <a:lnTo>
                    <a:pt x="1492" y="242"/>
                  </a:lnTo>
                  <a:lnTo>
                    <a:pt x="1421" y="117"/>
                  </a:lnTo>
                  <a:lnTo>
                    <a:pt x="1367" y="72"/>
                  </a:lnTo>
                  <a:lnTo>
                    <a:pt x="1305" y="36"/>
                  </a:lnTo>
                  <a:lnTo>
                    <a:pt x="1171" y="1"/>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445;p40">
              <a:extLst>
                <a:ext uri="{FF2B5EF4-FFF2-40B4-BE49-F238E27FC236}">
                  <a16:creationId xmlns:a16="http://schemas.microsoft.com/office/drawing/2014/main" xmlns="" id="{3693A82D-0939-455A-B884-4043B3AD1144}"/>
                </a:ext>
              </a:extLst>
            </p:cNvPr>
            <p:cNvSpPr/>
            <p:nvPr/>
          </p:nvSpPr>
          <p:spPr>
            <a:xfrm>
              <a:off x="979017" y="1447488"/>
              <a:ext cx="50361" cy="62539"/>
            </a:xfrm>
            <a:custGeom>
              <a:avLst/>
              <a:gdLst/>
              <a:ahLst/>
              <a:cxnLst/>
              <a:rect l="l" t="t" r="r" b="b"/>
              <a:pathLst>
                <a:path w="885" h="1099" extrusionOk="0">
                  <a:moveTo>
                    <a:pt x="599" y="0"/>
                  </a:moveTo>
                  <a:lnTo>
                    <a:pt x="688" y="63"/>
                  </a:lnTo>
                  <a:lnTo>
                    <a:pt x="768" y="143"/>
                  </a:lnTo>
                  <a:lnTo>
                    <a:pt x="822" y="232"/>
                  </a:lnTo>
                  <a:lnTo>
                    <a:pt x="840" y="339"/>
                  </a:lnTo>
                  <a:lnTo>
                    <a:pt x="831" y="447"/>
                  </a:lnTo>
                  <a:lnTo>
                    <a:pt x="777" y="527"/>
                  </a:lnTo>
                  <a:lnTo>
                    <a:pt x="742" y="563"/>
                  </a:lnTo>
                  <a:lnTo>
                    <a:pt x="643" y="589"/>
                  </a:lnTo>
                  <a:lnTo>
                    <a:pt x="599" y="580"/>
                  </a:lnTo>
                  <a:lnTo>
                    <a:pt x="590" y="580"/>
                  </a:lnTo>
                  <a:lnTo>
                    <a:pt x="563" y="589"/>
                  </a:lnTo>
                  <a:lnTo>
                    <a:pt x="563" y="607"/>
                  </a:lnTo>
                  <a:lnTo>
                    <a:pt x="563" y="616"/>
                  </a:lnTo>
                  <a:lnTo>
                    <a:pt x="572" y="741"/>
                  </a:lnTo>
                  <a:lnTo>
                    <a:pt x="545" y="866"/>
                  </a:lnTo>
                  <a:lnTo>
                    <a:pt x="527" y="929"/>
                  </a:lnTo>
                  <a:lnTo>
                    <a:pt x="438" y="1018"/>
                  </a:lnTo>
                  <a:lnTo>
                    <a:pt x="384" y="1045"/>
                  </a:lnTo>
                  <a:lnTo>
                    <a:pt x="322" y="1063"/>
                  </a:lnTo>
                  <a:lnTo>
                    <a:pt x="197" y="1045"/>
                  </a:lnTo>
                  <a:lnTo>
                    <a:pt x="134" y="1018"/>
                  </a:lnTo>
                  <a:lnTo>
                    <a:pt x="81" y="982"/>
                  </a:lnTo>
                  <a:lnTo>
                    <a:pt x="9" y="875"/>
                  </a:lnTo>
                  <a:lnTo>
                    <a:pt x="0" y="804"/>
                  </a:lnTo>
                  <a:lnTo>
                    <a:pt x="0" y="875"/>
                  </a:lnTo>
                  <a:lnTo>
                    <a:pt x="63" y="1000"/>
                  </a:lnTo>
                  <a:lnTo>
                    <a:pt x="125" y="1045"/>
                  </a:lnTo>
                  <a:lnTo>
                    <a:pt x="188" y="1081"/>
                  </a:lnTo>
                  <a:lnTo>
                    <a:pt x="322" y="1098"/>
                  </a:lnTo>
                  <a:lnTo>
                    <a:pt x="393" y="1089"/>
                  </a:lnTo>
                  <a:lnTo>
                    <a:pt x="465" y="1063"/>
                  </a:lnTo>
                  <a:lnTo>
                    <a:pt x="563" y="956"/>
                  </a:lnTo>
                  <a:lnTo>
                    <a:pt x="599" y="884"/>
                  </a:lnTo>
                  <a:lnTo>
                    <a:pt x="626" y="741"/>
                  </a:lnTo>
                  <a:lnTo>
                    <a:pt x="619" y="639"/>
                  </a:lnTo>
                  <a:lnTo>
                    <a:pt x="619" y="639"/>
                  </a:lnTo>
                  <a:lnTo>
                    <a:pt x="643" y="643"/>
                  </a:lnTo>
                  <a:lnTo>
                    <a:pt x="768" y="607"/>
                  </a:lnTo>
                  <a:lnTo>
                    <a:pt x="813" y="563"/>
                  </a:lnTo>
                  <a:lnTo>
                    <a:pt x="849" y="509"/>
                  </a:lnTo>
                  <a:lnTo>
                    <a:pt x="884" y="393"/>
                  </a:lnTo>
                  <a:lnTo>
                    <a:pt x="884" y="339"/>
                  </a:lnTo>
                  <a:lnTo>
                    <a:pt x="858" y="223"/>
                  </a:lnTo>
                  <a:lnTo>
                    <a:pt x="786" y="125"/>
                  </a:lnTo>
                  <a:lnTo>
                    <a:pt x="697" y="54"/>
                  </a:lnTo>
                  <a:lnTo>
                    <a:pt x="599" y="0"/>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446;p40">
              <a:extLst>
                <a:ext uri="{FF2B5EF4-FFF2-40B4-BE49-F238E27FC236}">
                  <a16:creationId xmlns:a16="http://schemas.microsoft.com/office/drawing/2014/main" xmlns="" id="{F49D2228-3F0A-421E-849D-45976C8A84F2}"/>
                </a:ext>
              </a:extLst>
            </p:cNvPr>
            <p:cNvSpPr/>
            <p:nvPr/>
          </p:nvSpPr>
          <p:spPr>
            <a:xfrm>
              <a:off x="879433" y="1447943"/>
              <a:ext cx="14283" cy="24469"/>
            </a:xfrm>
            <a:custGeom>
              <a:avLst/>
              <a:gdLst/>
              <a:ahLst/>
              <a:cxnLst/>
              <a:rect l="l" t="t" r="r" b="b"/>
              <a:pathLst>
                <a:path w="251" h="430" extrusionOk="0">
                  <a:moveTo>
                    <a:pt x="98" y="1"/>
                  </a:moveTo>
                  <a:lnTo>
                    <a:pt x="45" y="46"/>
                  </a:lnTo>
                  <a:lnTo>
                    <a:pt x="9" y="117"/>
                  </a:lnTo>
                  <a:lnTo>
                    <a:pt x="0" y="188"/>
                  </a:lnTo>
                  <a:lnTo>
                    <a:pt x="18" y="269"/>
                  </a:lnTo>
                  <a:lnTo>
                    <a:pt x="63" y="331"/>
                  </a:lnTo>
                  <a:lnTo>
                    <a:pt x="116" y="385"/>
                  </a:lnTo>
                  <a:lnTo>
                    <a:pt x="152" y="394"/>
                  </a:lnTo>
                  <a:lnTo>
                    <a:pt x="188" y="412"/>
                  </a:lnTo>
                  <a:lnTo>
                    <a:pt x="223" y="421"/>
                  </a:lnTo>
                  <a:lnTo>
                    <a:pt x="250" y="430"/>
                  </a:lnTo>
                  <a:lnTo>
                    <a:pt x="143" y="349"/>
                  </a:lnTo>
                  <a:lnTo>
                    <a:pt x="72" y="251"/>
                  </a:lnTo>
                  <a:lnTo>
                    <a:pt x="45" y="188"/>
                  </a:lnTo>
                  <a:lnTo>
                    <a:pt x="72" y="63"/>
                  </a:lnTo>
                  <a:lnTo>
                    <a:pt x="98" y="1"/>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447;p40">
              <a:extLst>
                <a:ext uri="{FF2B5EF4-FFF2-40B4-BE49-F238E27FC236}">
                  <a16:creationId xmlns:a16="http://schemas.microsoft.com/office/drawing/2014/main" xmlns="" id="{78C92C53-842E-4CB4-A2C4-410B14BF45D0}"/>
                </a:ext>
              </a:extLst>
            </p:cNvPr>
            <p:cNvSpPr/>
            <p:nvPr/>
          </p:nvSpPr>
          <p:spPr>
            <a:xfrm>
              <a:off x="862646" y="1484534"/>
              <a:ext cx="16844" cy="17868"/>
            </a:xfrm>
            <a:custGeom>
              <a:avLst/>
              <a:gdLst/>
              <a:ahLst/>
              <a:cxnLst/>
              <a:rect l="l" t="t" r="r" b="b"/>
              <a:pathLst>
                <a:path w="296" h="314" extrusionOk="0">
                  <a:moveTo>
                    <a:pt x="54" y="1"/>
                  </a:moveTo>
                  <a:lnTo>
                    <a:pt x="0" y="28"/>
                  </a:lnTo>
                  <a:lnTo>
                    <a:pt x="117" y="46"/>
                  </a:lnTo>
                  <a:lnTo>
                    <a:pt x="206" y="99"/>
                  </a:lnTo>
                  <a:lnTo>
                    <a:pt x="259" y="188"/>
                  </a:lnTo>
                  <a:lnTo>
                    <a:pt x="277" y="313"/>
                  </a:lnTo>
                  <a:lnTo>
                    <a:pt x="286" y="287"/>
                  </a:lnTo>
                  <a:lnTo>
                    <a:pt x="295" y="251"/>
                  </a:lnTo>
                  <a:lnTo>
                    <a:pt x="295" y="215"/>
                  </a:lnTo>
                  <a:lnTo>
                    <a:pt x="295" y="188"/>
                  </a:lnTo>
                  <a:lnTo>
                    <a:pt x="286" y="126"/>
                  </a:lnTo>
                  <a:lnTo>
                    <a:pt x="242" y="63"/>
                  </a:lnTo>
                  <a:lnTo>
                    <a:pt x="188" y="19"/>
                  </a:lnTo>
                  <a:lnTo>
                    <a:pt x="54" y="1"/>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448;p40">
              <a:extLst>
                <a:ext uri="{FF2B5EF4-FFF2-40B4-BE49-F238E27FC236}">
                  <a16:creationId xmlns:a16="http://schemas.microsoft.com/office/drawing/2014/main" xmlns="" id="{47CA6601-5F70-4FC0-B146-AFB280AF0068}"/>
                </a:ext>
              </a:extLst>
            </p:cNvPr>
            <p:cNvSpPr/>
            <p:nvPr/>
          </p:nvSpPr>
          <p:spPr>
            <a:xfrm>
              <a:off x="799140" y="1307729"/>
              <a:ext cx="16275" cy="28509"/>
            </a:xfrm>
            <a:custGeom>
              <a:avLst/>
              <a:gdLst/>
              <a:ahLst/>
              <a:cxnLst/>
              <a:rect l="l" t="t" r="r" b="b"/>
              <a:pathLst>
                <a:path w="286" h="501" extrusionOk="0">
                  <a:moveTo>
                    <a:pt x="286" y="0"/>
                  </a:moveTo>
                  <a:lnTo>
                    <a:pt x="215" y="27"/>
                  </a:lnTo>
                  <a:lnTo>
                    <a:pt x="90" y="125"/>
                  </a:lnTo>
                  <a:lnTo>
                    <a:pt x="45" y="197"/>
                  </a:lnTo>
                  <a:lnTo>
                    <a:pt x="9" y="268"/>
                  </a:lnTo>
                  <a:lnTo>
                    <a:pt x="0" y="349"/>
                  </a:lnTo>
                  <a:lnTo>
                    <a:pt x="18" y="429"/>
                  </a:lnTo>
                  <a:lnTo>
                    <a:pt x="54" y="500"/>
                  </a:lnTo>
                  <a:lnTo>
                    <a:pt x="45" y="420"/>
                  </a:lnTo>
                  <a:lnTo>
                    <a:pt x="45" y="349"/>
                  </a:lnTo>
                  <a:lnTo>
                    <a:pt x="63" y="286"/>
                  </a:lnTo>
                  <a:lnTo>
                    <a:pt x="90" y="224"/>
                  </a:lnTo>
                  <a:lnTo>
                    <a:pt x="170" y="107"/>
                  </a:lnTo>
                  <a:lnTo>
                    <a:pt x="286" y="0"/>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449;p40">
              <a:extLst>
                <a:ext uri="{FF2B5EF4-FFF2-40B4-BE49-F238E27FC236}">
                  <a16:creationId xmlns:a16="http://schemas.microsoft.com/office/drawing/2014/main" xmlns="" id="{54F61CE9-2D5C-4483-A0DA-AAE557AB9072}"/>
                </a:ext>
              </a:extLst>
            </p:cNvPr>
            <p:cNvSpPr/>
            <p:nvPr/>
          </p:nvSpPr>
          <p:spPr>
            <a:xfrm>
              <a:off x="636505" y="1413402"/>
              <a:ext cx="30558" cy="21396"/>
            </a:xfrm>
            <a:custGeom>
              <a:avLst/>
              <a:gdLst/>
              <a:ahLst/>
              <a:cxnLst/>
              <a:rect l="l" t="t" r="r" b="b"/>
              <a:pathLst>
                <a:path w="537" h="376" extrusionOk="0">
                  <a:moveTo>
                    <a:pt x="277" y="1"/>
                  </a:moveTo>
                  <a:lnTo>
                    <a:pt x="81" y="45"/>
                  </a:lnTo>
                  <a:lnTo>
                    <a:pt x="1" y="90"/>
                  </a:lnTo>
                  <a:lnTo>
                    <a:pt x="90" y="72"/>
                  </a:lnTo>
                  <a:lnTo>
                    <a:pt x="188" y="63"/>
                  </a:lnTo>
                  <a:lnTo>
                    <a:pt x="277" y="54"/>
                  </a:lnTo>
                  <a:lnTo>
                    <a:pt x="358" y="81"/>
                  </a:lnTo>
                  <a:lnTo>
                    <a:pt x="429" y="117"/>
                  </a:lnTo>
                  <a:lnTo>
                    <a:pt x="474" y="197"/>
                  </a:lnTo>
                  <a:lnTo>
                    <a:pt x="510" y="278"/>
                  </a:lnTo>
                  <a:lnTo>
                    <a:pt x="528" y="376"/>
                  </a:lnTo>
                  <a:lnTo>
                    <a:pt x="536" y="322"/>
                  </a:lnTo>
                  <a:lnTo>
                    <a:pt x="536" y="278"/>
                  </a:lnTo>
                  <a:lnTo>
                    <a:pt x="528" y="224"/>
                  </a:lnTo>
                  <a:lnTo>
                    <a:pt x="519" y="179"/>
                  </a:lnTo>
                  <a:lnTo>
                    <a:pt x="501" y="135"/>
                  </a:lnTo>
                  <a:lnTo>
                    <a:pt x="429" y="54"/>
                  </a:lnTo>
                  <a:lnTo>
                    <a:pt x="376" y="28"/>
                  </a:lnTo>
                  <a:lnTo>
                    <a:pt x="277" y="1"/>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450;p40">
              <a:extLst>
                <a:ext uri="{FF2B5EF4-FFF2-40B4-BE49-F238E27FC236}">
                  <a16:creationId xmlns:a16="http://schemas.microsoft.com/office/drawing/2014/main" xmlns="" id="{88F64AC0-1B71-4BBE-A9F8-B6C01A58D9A4}"/>
                </a:ext>
              </a:extLst>
            </p:cNvPr>
            <p:cNvSpPr/>
            <p:nvPr/>
          </p:nvSpPr>
          <p:spPr>
            <a:xfrm>
              <a:off x="688858" y="1485558"/>
              <a:ext cx="21396" cy="35110"/>
            </a:xfrm>
            <a:custGeom>
              <a:avLst/>
              <a:gdLst/>
              <a:ahLst/>
              <a:cxnLst/>
              <a:rect l="l" t="t" r="r" b="b"/>
              <a:pathLst>
                <a:path w="376" h="617" extrusionOk="0">
                  <a:moveTo>
                    <a:pt x="375" y="1"/>
                  </a:moveTo>
                  <a:lnTo>
                    <a:pt x="277" y="19"/>
                  </a:lnTo>
                  <a:lnTo>
                    <a:pt x="99" y="135"/>
                  </a:lnTo>
                  <a:lnTo>
                    <a:pt x="36" y="233"/>
                  </a:lnTo>
                  <a:lnTo>
                    <a:pt x="0" y="340"/>
                  </a:lnTo>
                  <a:lnTo>
                    <a:pt x="27" y="447"/>
                  </a:lnTo>
                  <a:lnTo>
                    <a:pt x="72" y="546"/>
                  </a:lnTo>
                  <a:lnTo>
                    <a:pt x="143" y="617"/>
                  </a:lnTo>
                  <a:lnTo>
                    <a:pt x="99" y="528"/>
                  </a:lnTo>
                  <a:lnTo>
                    <a:pt x="63" y="438"/>
                  </a:lnTo>
                  <a:lnTo>
                    <a:pt x="54" y="340"/>
                  </a:lnTo>
                  <a:lnTo>
                    <a:pt x="90" y="251"/>
                  </a:lnTo>
                  <a:lnTo>
                    <a:pt x="134" y="170"/>
                  </a:lnTo>
                  <a:lnTo>
                    <a:pt x="206" y="108"/>
                  </a:lnTo>
                  <a:lnTo>
                    <a:pt x="286" y="45"/>
                  </a:lnTo>
                  <a:lnTo>
                    <a:pt x="375" y="1"/>
                  </a:lnTo>
                  <a:close/>
                </a:path>
              </a:pathLst>
            </a:custGeom>
            <a:solidFill>
              <a:srgbClr val="201F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451;p40">
              <a:extLst>
                <a:ext uri="{FF2B5EF4-FFF2-40B4-BE49-F238E27FC236}">
                  <a16:creationId xmlns:a16="http://schemas.microsoft.com/office/drawing/2014/main" xmlns="" id="{22B34A0C-5D32-4650-9158-E447FB0957D7}"/>
                </a:ext>
              </a:extLst>
            </p:cNvPr>
            <p:cNvSpPr/>
            <p:nvPr/>
          </p:nvSpPr>
          <p:spPr>
            <a:xfrm>
              <a:off x="923136" y="1229484"/>
              <a:ext cx="86439" cy="157058"/>
            </a:xfrm>
            <a:custGeom>
              <a:avLst/>
              <a:gdLst/>
              <a:ahLst/>
              <a:cxnLst/>
              <a:rect l="l" t="t" r="r" b="b"/>
              <a:pathLst>
                <a:path w="1519" h="2760" extrusionOk="0">
                  <a:moveTo>
                    <a:pt x="1411" y="0"/>
                  </a:moveTo>
                  <a:lnTo>
                    <a:pt x="0" y="1572"/>
                  </a:lnTo>
                  <a:lnTo>
                    <a:pt x="563" y="1572"/>
                  </a:lnTo>
                  <a:lnTo>
                    <a:pt x="98" y="2759"/>
                  </a:lnTo>
                  <a:lnTo>
                    <a:pt x="1518" y="1188"/>
                  </a:lnTo>
                  <a:lnTo>
                    <a:pt x="974" y="1188"/>
                  </a:lnTo>
                  <a:lnTo>
                    <a:pt x="1411" y="0"/>
                  </a:lnTo>
                  <a:close/>
                </a:path>
              </a:pathLst>
            </a:custGeom>
            <a:solidFill>
              <a:srgbClr val="821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452;p40">
              <a:extLst>
                <a:ext uri="{FF2B5EF4-FFF2-40B4-BE49-F238E27FC236}">
                  <a16:creationId xmlns:a16="http://schemas.microsoft.com/office/drawing/2014/main" xmlns="" id="{3F9E830E-3ACA-4419-828C-D16D7DF4FD06}"/>
                </a:ext>
              </a:extLst>
            </p:cNvPr>
            <p:cNvSpPr/>
            <p:nvPr/>
          </p:nvSpPr>
          <p:spPr>
            <a:xfrm>
              <a:off x="652780" y="1530798"/>
              <a:ext cx="70676" cy="129117"/>
            </a:xfrm>
            <a:custGeom>
              <a:avLst/>
              <a:gdLst/>
              <a:ahLst/>
              <a:cxnLst/>
              <a:rect l="l" t="t" r="r" b="b"/>
              <a:pathLst>
                <a:path w="1242" h="2269" extrusionOk="0">
                  <a:moveTo>
                    <a:pt x="1161" y="1"/>
                  </a:moveTo>
                  <a:lnTo>
                    <a:pt x="0" y="1295"/>
                  </a:lnTo>
                  <a:lnTo>
                    <a:pt x="456" y="1295"/>
                  </a:lnTo>
                  <a:lnTo>
                    <a:pt x="81" y="2269"/>
                  </a:lnTo>
                  <a:lnTo>
                    <a:pt x="1242" y="983"/>
                  </a:lnTo>
                  <a:lnTo>
                    <a:pt x="804" y="983"/>
                  </a:lnTo>
                  <a:lnTo>
                    <a:pt x="1161" y="1"/>
                  </a:lnTo>
                  <a:close/>
                </a:path>
              </a:pathLst>
            </a:custGeom>
            <a:solidFill>
              <a:srgbClr val="821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453;p40">
              <a:extLst>
                <a:ext uri="{FF2B5EF4-FFF2-40B4-BE49-F238E27FC236}">
                  <a16:creationId xmlns:a16="http://schemas.microsoft.com/office/drawing/2014/main" xmlns="" id="{E97521AE-D8C3-4A19-8923-D7913DE4DAE6}"/>
                </a:ext>
              </a:extLst>
            </p:cNvPr>
            <p:cNvSpPr/>
            <p:nvPr/>
          </p:nvSpPr>
          <p:spPr>
            <a:xfrm>
              <a:off x="659381" y="1226411"/>
              <a:ext cx="47800" cy="134239"/>
            </a:xfrm>
            <a:custGeom>
              <a:avLst/>
              <a:gdLst/>
              <a:ahLst/>
              <a:cxnLst/>
              <a:rect l="l" t="t" r="r" b="b"/>
              <a:pathLst>
                <a:path w="840" h="2359" extrusionOk="0">
                  <a:moveTo>
                    <a:pt x="0" y="1"/>
                  </a:moveTo>
                  <a:lnTo>
                    <a:pt x="90" y="1733"/>
                  </a:lnTo>
                  <a:lnTo>
                    <a:pt x="402" y="1420"/>
                  </a:lnTo>
                  <a:lnTo>
                    <a:pt x="840" y="2358"/>
                  </a:lnTo>
                  <a:lnTo>
                    <a:pt x="742" y="635"/>
                  </a:lnTo>
                  <a:lnTo>
                    <a:pt x="420" y="956"/>
                  </a:lnTo>
                  <a:lnTo>
                    <a:pt x="0" y="1"/>
                  </a:lnTo>
                  <a:close/>
                </a:path>
              </a:pathLst>
            </a:custGeom>
            <a:solidFill>
              <a:srgbClr val="821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454;p40">
              <a:extLst>
                <a:ext uri="{FF2B5EF4-FFF2-40B4-BE49-F238E27FC236}">
                  <a16:creationId xmlns:a16="http://schemas.microsoft.com/office/drawing/2014/main" xmlns="" id="{44EDA3DE-9496-49CA-85DC-11A59DDA67ED}"/>
                </a:ext>
              </a:extLst>
            </p:cNvPr>
            <p:cNvSpPr/>
            <p:nvPr/>
          </p:nvSpPr>
          <p:spPr>
            <a:xfrm>
              <a:off x="955117" y="1528237"/>
              <a:ext cx="47345" cy="134239"/>
            </a:xfrm>
            <a:custGeom>
              <a:avLst/>
              <a:gdLst/>
              <a:ahLst/>
              <a:cxnLst/>
              <a:rect l="l" t="t" r="r" b="b"/>
              <a:pathLst>
                <a:path w="832" h="2359" extrusionOk="0">
                  <a:moveTo>
                    <a:pt x="1" y="1"/>
                  </a:moveTo>
                  <a:lnTo>
                    <a:pt x="81" y="1733"/>
                  </a:lnTo>
                  <a:lnTo>
                    <a:pt x="394" y="1421"/>
                  </a:lnTo>
                  <a:lnTo>
                    <a:pt x="831" y="2358"/>
                  </a:lnTo>
                  <a:lnTo>
                    <a:pt x="742" y="635"/>
                  </a:lnTo>
                  <a:lnTo>
                    <a:pt x="420" y="956"/>
                  </a:lnTo>
                  <a:lnTo>
                    <a:pt x="1" y="1"/>
                  </a:lnTo>
                  <a:close/>
                </a:path>
              </a:pathLst>
            </a:custGeom>
            <a:solidFill>
              <a:srgbClr val="821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2" name="Google Shape;659;p21">
            <a:extLst>
              <a:ext uri="{FF2B5EF4-FFF2-40B4-BE49-F238E27FC236}">
                <a16:creationId xmlns:a16="http://schemas.microsoft.com/office/drawing/2014/main" xmlns="" id="{6561FD21-CB5A-499C-9B81-6DA48BC6B2DC}"/>
              </a:ext>
            </a:extLst>
          </p:cNvPr>
          <p:cNvGrpSpPr/>
          <p:nvPr/>
        </p:nvGrpSpPr>
        <p:grpSpPr>
          <a:xfrm>
            <a:off x="8455981" y="1818599"/>
            <a:ext cx="530085" cy="517473"/>
            <a:chOff x="7266161" y="2510292"/>
            <a:chExt cx="1100829" cy="1100773"/>
          </a:xfrm>
        </p:grpSpPr>
        <p:sp>
          <p:nvSpPr>
            <p:cNvPr id="223" name="Google Shape;660;p21">
              <a:extLst>
                <a:ext uri="{FF2B5EF4-FFF2-40B4-BE49-F238E27FC236}">
                  <a16:creationId xmlns:a16="http://schemas.microsoft.com/office/drawing/2014/main" xmlns="" id="{8B23BC47-E2A7-44F0-92AA-A2E3C313E2E8}"/>
                </a:ext>
              </a:extLst>
            </p:cNvPr>
            <p:cNvSpPr/>
            <p:nvPr/>
          </p:nvSpPr>
          <p:spPr>
            <a:xfrm>
              <a:off x="7266161" y="2510292"/>
              <a:ext cx="1100829" cy="1100773"/>
            </a:xfrm>
            <a:custGeom>
              <a:avLst/>
              <a:gdLst/>
              <a:ahLst/>
              <a:cxnLst/>
              <a:rect l="l" t="t" r="r" b="b"/>
              <a:pathLst>
                <a:path w="19451" h="19450" extrusionOk="0">
                  <a:moveTo>
                    <a:pt x="9726" y="0"/>
                  </a:moveTo>
                  <a:lnTo>
                    <a:pt x="9225" y="9"/>
                  </a:lnTo>
                  <a:lnTo>
                    <a:pt x="8243" y="107"/>
                  </a:lnTo>
                  <a:lnTo>
                    <a:pt x="7297" y="304"/>
                  </a:lnTo>
                  <a:lnTo>
                    <a:pt x="6377" y="590"/>
                  </a:lnTo>
                  <a:lnTo>
                    <a:pt x="5502" y="956"/>
                  </a:lnTo>
                  <a:lnTo>
                    <a:pt x="4680" y="1402"/>
                  </a:lnTo>
                  <a:lnTo>
                    <a:pt x="3903" y="1929"/>
                  </a:lnTo>
                  <a:lnTo>
                    <a:pt x="3180" y="2527"/>
                  </a:lnTo>
                  <a:lnTo>
                    <a:pt x="2519" y="3179"/>
                  </a:lnTo>
                  <a:lnTo>
                    <a:pt x="1930" y="3903"/>
                  </a:lnTo>
                  <a:lnTo>
                    <a:pt x="1403" y="4680"/>
                  </a:lnTo>
                  <a:lnTo>
                    <a:pt x="956" y="5510"/>
                  </a:lnTo>
                  <a:lnTo>
                    <a:pt x="581" y="6376"/>
                  </a:lnTo>
                  <a:lnTo>
                    <a:pt x="304" y="7296"/>
                  </a:lnTo>
                  <a:lnTo>
                    <a:pt x="108" y="8243"/>
                  </a:lnTo>
                  <a:lnTo>
                    <a:pt x="10" y="9225"/>
                  </a:lnTo>
                  <a:lnTo>
                    <a:pt x="1" y="9725"/>
                  </a:lnTo>
                  <a:lnTo>
                    <a:pt x="10" y="10225"/>
                  </a:lnTo>
                  <a:lnTo>
                    <a:pt x="108" y="11207"/>
                  </a:lnTo>
                  <a:lnTo>
                    <a:pt x="304" y="12154"/>
                  </a:lnTo>
                  <a:lnTo>
                    <a:pt x="581" y="13074"/>
                  </a:lnTo>
                  <a:lnTo>
                    <a:pt x="956" y="13940"/>
                  </a:lnTo>
                  <a:lnTo>
                    <a:pt x="1403" y="14770"/>
                  </a:lnTo>
                  <a:lnTo>
                    <a:pt x="1930" y="15547"/>
                  </a:lnTo>
                  <a:lnTo>
                    <a:pt x="2519" y="16271"/>
                  </a:lnTo>
                  <a:lnTo>
                    <a:pt x="3180" y="16931"/>
                  </a:lnTo>
                  <a:lnTo>
                    <a:pt x="3903" y="17521"/>
                  </a:lnTo>
                  <a:lnTo>
                    <a:pt x="4680" y="18048"/>
                  </a:lnTo>
                  <a:lnTo>
                    <a:pt x="5502" y="18494"/>
                  </a:lnTo>
                  <a:lnTo>
                    <a:pt x="6377" y="18869"/>
                  </a:lnTo>
                  <a:lnTo>
                    <a:pt x="7297" y="19146"/>
                  </a:lnTo>
                  <a:lnTo>
                    <a:pt x="8243" y="19343"/>
                  </a:lnTo>
                  <a:lnTo>
                    <a:pt x="9225" y="19441"/>
                  </a:lnTo>
                  <a:lnTo>
                    <a:pt x="9726" y="19450"/>
                  </a:lnTo>
                  <a:lnTo>
                    <a:pt x="10226" y="19441"/>
                  </a:lnTo>
                  <a:lnTo>
                    <a:pt x="11208" y="19343"/>
                  </a:lnTo>
                  <a:lnTo>
                    <a:pt x="12155" y="19146"/>
                  </a:lnTo>
                  <a:lnTo>
                    <a:pt x="13074" y="18869"/>
                  </a:lnTo>
                  <a:lnTo>
                    <a:pt x="13941" y="18494"/>
                  </a:lnTo>
                  <a:lnTo>
                    <a:pt x="14771" y="18048"/>
                  </a:lnTo>
                  <a:lnTo>
                    <a:pt x="15548" y="17521"/>
                  </a:lnTo>
                  <a:lnTo>
                    <a:pt x="16262" y="16931"/>
                  </a:lnTo>
                  <a:lnTo>
                    <a:pt x="16923" y="16271"/>
                  </a:lnTo>
                  <a:lnTo>
                    <a:pt x="17521" y="15547"/>
                  </a:lnTo>
                  <a:lnTo>
                    <a:pt x="18048" y="14770"/>
                  </a:lnTo>
                  <a:lnTo>
                    <a:pt x="18495" y="13940"/>
                  </a:lnTo>
                  <a:lnTo>
                    <a:pt x="18861" y="13074"/>
                  </a:lnTo>
                  <a:lnTo>
                    <a:pt x="19147" y="12154"/>
                  </a:lnTo>
                  <a:lnTo>
                    <a:pt x="19343" y="11207"/>
                  </a:lnTo>
                  <a:lnTo>
                    <a:pt x="19441" y="10225"/>
                  </a:lnTo>
                  <a:lnTo>
                    <a:pt x="19450" y="9725"/>
                  </a:lnTo>
                  <a:lnTo>
                    <a:pt x="19441" y="9225"/>
                  </a:lnTo>
                  <a:lnTo>
                    <a:pt x="19343" y="8243"/>
                  </a:lnTo>
                  <a:lnTo>
                    <a:pt x="19147" y="7296"/>
                  </a:lnTo>
                  <a:lnTo>
                    <a:pt x="18861" y="6376"/>
                  </a:lnTo>
                  <a:lnTo>
                    <a:pt x="18495" y="5510"/>
                  </a:lnTo>
                  <a:lnTo>
                    <a:pt x="18048" y="4680"/>
                  </a:lnTo>
                  <a:lnTo>
                    <a:pt x="17521" y="3903"/>
                  </a:lnTo>
                  <a:lnTo>
                    <a:pt x="16923" y="3179"/>
                  </a:lnTo>
                  <a:lnTo>
                    <a:pt x="16262" y="2527"/>
                  </a:lnTo>
                  <a:lnTo>
                    <a:pt x="15548" y="1929"/>
                  </a:lnTo>
                  <a:lnTo>
                    <a:pt x="14771" y="1402"/>
                  </a:lnTo>
                  <a:lnTo>
                    <a:pt x="13941" y="956"/>
                  </a:lnTo>
                  <a:lnTo>
                    <a:pt x="13074" y="590"/>
                  </a:lnTo>
                  <a:lnTo>
                    <a:pt x="12155" y="304"/>
                  </a:lnTo>
                  <a:lnTo>
                    <a:pt x="11208" y="107"/>
                  </a:lnTo>
                  <a:lnTo>
                    <a:pt x="10226" y="9"/>
                  </a:lnTo>
                  <a:lnTo>
                    <a:pt x="972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661;p21">
              <a:extLst>
                <a:ext uri="{FF2B5EF4-FFF2-40B4-BE49-F238E27FC236}">
                  <a16:creationId xmlns:a16="http://schemas.microsoft.com/office/drawing/2014/main" xmlns="" id="{CFD27734-93A5-4007-8176-6476BBC51382}"/>
                </a:ext>
              </a:extLst>
            </p:cNvPr>
            <p:cNvSpPr/>
            <p:nvPr/>
          </p:nvSpPr>
          <p:spPr>
            <a:xfrm>
              <a:off x="7610367" y="2734690"/>
              <a:ext cx="451345" cy="573138"/>
            </a:xfrm>
            <a:custGeom>
              <a:avLst/>
              <a:gdLst/>
              <a:ahLst/>
              <a:cxnLst/>
              <a:rect l="l" t="t" r="r" b="b"/>
              <a:pathLst>
                <a:path w="7975" h="10127" extrusionOk="0">
                  <a:moveTo>
                    <a:pt x="1902" y="0"/>
                  </a:moveTo>
                  <a:lnTo>
                    <a:pt x="1491" y="89"/>
                  </a:lnTo>
                  <a:lnTo>
                    <a:pt x="1107" y="250"/>
                  </a:lnTo>
                  <a:lnTo>
                    <a:pt x="768" y="482"/>
                  </a:lnTo>
                  <a:lnTo>
                    <a:pt x="482" y="768"/>
                  </a:lnTo>
                  <a:lnTo>
                    <a:pt x="250" y="1107"/>
                  </a:lnTo>
                  <a:lnTo>
                    <a:pt x="89" y="1491"/>
                  </a:lnTo>
                  <a:lnTo>
                    <a:pt x="9" y="1902"/>
                  </a:lnTo>
                  <a:lnTo>
                    <a:pt x="0" y="2117"/>
                  </a:lnTo>
                  <a:lnTo>
                    <a:pt x="0" y="10127"/>
                  </a:lnTo>
                  <a:lnTo>
                    <a:pt x="7975" y="10127"/>
                  </a:lnTo>
                  <a:lnTo>
                    <a:pt x="7975" y="2117"/>
                  </a:lnTo>
                  <a:lnTo>
                    <a:pt x="7966" y="1902"/>
                  </a:lnTo>
                  <a:lnTo>
                    <a:pt x="7876" y="1491"/>
                  </a:lnTo>
                  <a:lnTo>
                    <a:pt x="7716" y="1107"/>
                  </a:lnTo>
                  <a:lnTo>
                    <a:pt x="7492" y="768"/>
                  </a:lnTo>
                  <a:lnTo>
                    <a:pt x="7198" y="482"/>
                  </a:lnTo>
                  <a:lnTo>
                    <a:pt x="6858" y="250"/>
                  </a:lnTo>
                  <a:lnTo>
                    <a:pt x="6483" y="89"/>
                  </a:lnTo>
                  <a:lnTo>
                    <a:pt x="6064" y="0"/>
                  </a:lnTo>
                  <a:close/>
                </a:path>
              </a:pathLst>
            </a:custGeom>
            <a:solidFill>
              <a:srgbClr val="6E6E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662;p21">
              <a:extLst>
                <a:ext uri="{FF2B5EF4-FFF2-40B4-BE49-F238E27FC236}">
                  <a16:creationId xmlns:a16="http://schemas.microsoft.com/office/drawing/2014/main" xmlns="" id="{DB0DF393-017C-4ECA-8091-FB18737371E0}"/>
                </a:ext>
              </a:extLst>
            </p:cNvPr>
            <p:cNvSpPr/>
            <p:nvPr/>
          </p:nvSpPr>
          <p:spPr>
            <a:xfrm>
              <a:off x="7584050" y="2734690"/>
              <a:ext cx="432669" cy="573138"/>
            </a:xfrm>
            <a:custGeom>
              <a:avLst/>
              <a:gdLst/>
              <a:ahLst/>
              <a:cxnLst/>
              <a:rect l="l" t="t" r="r" b="b"/>
              <a:pathLst>
                <a:path w="7645" h="10127" extrusionOk="0">
                  <a:moveTo>
                    <a:pt x="1903" y="0"/>
                  </a:moveTo>
                  <a:lnTo>
                    <a:pt x="1492" y="89"/>
                  </a:lnTo>
                  <a:lnTo>
                    <a:pt x="1108" y="250"/>
                  </a:lnTo>
                  <a:lnTo>
                    <a:pt x="769" y="482"/>
                  </a:lnTo>
                  <a:lnTo>
                    <a:pt x="483" y="768"/>
                  </a:lnTo>
                  <a:lnTo>
                    <a:pt x="251" y="1107"/>
                  </a:lnTo>
                  <a:lnTo>
                    <a:pt x="90" y="1491"/>
                  </a:lnTo>
                  <a:lnTo>
                    <a:pt x="1" y="1902"/>
                  </a:lnTo>
                  <a:lnTo>
                    <a:pt x="1" y="2117"/>
                  </a:lnTo>
                  <a:lnTo>
                    <a:pt x="1" y="10127"/>
                  </a:lnTo>
                  <a:lnTo>
                    <a:pt x="7645" y="10127"/>
                  </a:lnTo>
                  <a:lnTo>
                    <a:pt x="7645" y="2117"/>
                  </a:lnTo>
                  <a:lnTo>
                    <a:pt x="7645" y="1902"/>
                  </a:lnTo>
                  <a:lnTo>
                    <a:pt x="7556" y="1491"/>
                  </a:lnTo>
                  <a:lnTo>
                    <a:pt x="7395" y="1107"/>
                  </a:lnTo>
                  <a:lnTo>
                    <a:pt x="7163" y="768"/>
                  </a:lnTo>
                  <a:lnTo>
                    <a:pt x="6877" y="482"/>
                  </a:lnTo>
                  <a:lnTo>
                    <a:pt x="6538" y="250"/>
                  </a:lnTo>
                  <a:lnTo>
                    <a:pt x="6162" y="89"/>
                  </a:lnTo>
                  <a:lnTo>
                    <a:pt x="5743" y="0"/>
                  </a:lnTo>
                  <a:close/>
                </a:path>
              </a:pathLst>
            </a:custGeom>
            <a:solidFill>
              <a:srgbClr val="A3A3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663;p21">
              <a:extLst>
                <a:ext uri="{FF2B5EF4-FFF2-40B4-BE49-F238E27FC236}">
                  <a16:creationId xmlns:a16="http://schemas.microsoft.com/office/drawing/2014/main" xmlns="" id="{9B369113-3553-43C0-95FC-4C8A59FD796D}"/>
                </a:ext>
              </a:extLst>
            </p:cNvPr>
            <p:cNvSpPr/>
            <p:nvPr/>
          </p:nvSpPr>
          <p:spPr>
            <a:xfrm>
              <a:off x="7537077" y="3293108"/>
              <a:ext cx="579250" cy="94061"/>
            </a:xfrm>
            <a:custGeom>
              <a:avLst/>
              <a:gdLst/>
              <a:ahLst/>
              <a:cxnLst/>
              <a:rect l="l" t="t" r="r" b="b"/>
              <a:pathLst>
                <a:path w="10235" h="1662" extrusionOk="0">
                  <a:moveTo>
                    <a:pt x="634" y="1"/>
                  </a:moveTo>
                  <a:lnTo>
                    <a:pt x="509" y="10"/>
                  </a:lnTo>
                  <a:lnTo>
                    <a:pt x="277" y="108"/>
                  </a:lnTo>
                  <a:lnTo>
                    <a:pt x="107" y="278"/>
                  </a:lnTo>
                  <a:lnTo>
                    <a:pt x="9" y="510"/>
                  </a:lnTo>
                  <a:lnTo>
                    <a:pt x="0" y="635"/>
                  </a:lnTo>
                  <a:lnTo>
                    <a:pt x="0" y="1662"/>
                  </a:lnTo>
                  <a:lnTo>
                    <a:pt x="10234" y="1662"/>
                  </a:lnTo>
                  <a:lnTo>
                    <a:pt x="10234" y="635"/>
                  </a:lnTo>
                  <a:lnTo>
                    <a:pt x="10225" y="510"/>
                  </a:lnTo>
                  <a:lnTo>
                    <a:pt x="10136" y="278"/>
                  </a:lnTo>
                  <a:lnTo>
                    <a:pt x="9957" y="108"/>
                  </a:lnTo>
                  <a:lnTo>
                    <a:pt x="9734" y="10"/>
                  </a:lnTo>
                  <a:lnTo>
                    <a:pt x="9600" y="1"/>
                  </a:lnTo>
                  <a:close/>
                </a:path>
              </a:pathLst>
            </a:custGeom>
            <a:solidFill>
              <a:srgbClr val="6E6E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664;p21">
              <a:extLst>
                <a:ext uri="{FF2B5EF4-FFF2-40B4-BE49-F238E27FC236}">
                  <a16:creationId xmlns:a16="http://schemas.microsoft.com/office/drawing/2014/main" xmlns="" id="{E7D3D987-A225-45C1-B3B7-D6FC0D045AC6}"/>
                </a:ext>
              </a:extLst>
            </p:cNvPr>
            <p:cNvSpPr/>
            <p:nvPr/>
          </p:nvSpPr>
          <p:spPr>
            <a:xfrm>
              <a:off x="7516364" y="3293108"/>
              <a:ext cx="554461" cy="94061"/>
            </a:xfrm>
            <a:custGeom>
              <a:avLst/>
              <a:gdLst/>
              <a:ahLst/>
              <a:cxnLst/>
              <a:rect l="l" t="t" r="r" b="b"/>
              <a:pathLst>
                <a:path w="9797" h="1662" extrusionOk="0">
                  <a:moveTo>
                    <a:pt x="634" y="1"/>
                  </a:moveTo>
                  <a:lnTo>
                    <a:pt x="509" y="10"/>
                  </a:lnTo>
                  <a:lnTo>
                    <a:pt x="286" y="108"/>
                  </a:lnTo>
                  <a:lnTo>
                    <a:pt x="107" y="278"/>
                  </a:lnTo>
                  <a:lnTo>
                    <a:pt x="9" y="510"/>
                  </a:lnTo>
                  <a:lnTo>
                    <a:pt x="0" y="635"/>
                  </a:lnTo>
                  <a:lnTo>
                    <a:pt x="0" y="1662"/>
                  </a:lnTo>
                  <a:lnTo>
                    <a:pt x="9796" y="1662"/>
                  </a:lnTo>
                  <a:lnTo>
                    <a:pt x="9796" y="635"/>
                  </a:lnTo>
                  <a:lnTo>
                    <a:pt x="9787" y="510"/>
                  </a:lnTo>
                  <a:lnTo>
                    <a:pt x="9689" y="278"/>
                  </a:lnTo>
                  <a:lnTo>
                    <a:pt x="9511" y="108"/>
                  </a:lnTo>
                  <a:lnTo>
                    <a:pt x="9287" y="10"/>
                  </a:lnTo>
                  <a:lnTo>
                    <a:pt x="9153" y="1"/>
                  </a:lnTo>
                  <a:close/>
                </a:path>
              </a:pathLst>
            </a:custGeom>
            <a:solidFill>
              <a:srgbClr val="8E8E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665;p21">
              <a:extLst>
                <a:ext uri="{FF2B5EF4-FFF2-40B4-BE49-F238E27FC236}">
                  <a16:creationId xmlns:a16="http://schemas.microsoft.com/office/drawing/2014/main" xmlns="" id="{71391EAF-9C3A-409F-82C4-76FB7E2609F3}"/>
                </a:ext>
              </a:extLst>
            </p:cNvPr>
            <p:cNvSpPr/>
            <p:nvPr/>
          </p:nvSpPr>
          <p:spPr>
            <a:xfrm>
              <a:off x="7751343" y="2894399"/>
              <a:ext cx="48559" cy="217325"/>
            </a:xfrm>
            <a:custGeom>
              <a:avLst/>
              <a:gdLst/>
              <a:ahLst/>
              <a:cxnLst/>
              <a:rect l="l" t="t" r="r" b="b"/>
              <a:pathLst>
                <a:path w="858" h="3840" extrusionOk="0">
                  <a:moveTo>
                    <a:pt x="1" y="0"/>
                  </a:moveTo>
                  <a:lnTo>
                    <a:pt x="170" y="3840"/>
                  </a:lnTo>
                  <a:lnTo>
                    <a:pt x="751" y="3840"/>
                  </a:lnTo>
                  <a:lnTo>
                    <a:pt x="858"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666;p21">
              <a:extLst>
                <a:ext uri="{FF2B5EF4-FFF2-40B4-BE49-F238E27FC236}">
                  <a16:creationId xmlns:a16="http://schemas.microsoft.com/office/drawing/2014/main" xmlns="" id="{2CB2F2D8-969D-48F5-96AB-DFC73967351B}"/>
                </a:ext>
              </a:extLst>
            </p:cNvPr>
            <p:cNvSpPr/>
            <p:nvPr/>
          </p:nvSpPr>
          <p:spPr>
            <a:xfrm>
              <a:off x="7706860" y="2937354"/>
              <a:ext cx="143072" cy="34919"/>
            </a:xfrm>
            <a:custGeom>
              <a:avLst/>
              <a:gdLst/>
              <a:ahLst/>
              <a:cxnLst/>
              <a:rect l="l" t="t" r="r" b="b"/>
              <a:pathLst>
                <a:path w="2528" h="617" extrusionOk="0">
                  <a:moveTo>
                    <a:pt x="1" y="0"/>
                  </a:moveTo>
                  <a:lnTo>
                    <a:pt x="135" y="545"/>
                  </a:lnTo>
                  <a:lnTo>
                    <a:pt x="2358" y="616"/>
                  </a:lnTo>
                  <a:lnTo>
                    <a:pt x="2528"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1" name="Google Shape;2557;p41">
            <a:extLst>
              <a:ext uri="{FF2B5EF4-FFF2-40B4-BE49-F238E27FC236}">
                <a16:creationId xmlns:a16="http://schemas.microsoft.com/office/drawing/2014/main" xmlns="" id="{21761F77-5FC6-4343-A1EB-8A8D44231A84}"/>
              </a:ext>
            </a:extLst>
          </p:cNvPr>
          <p:cNvGrpSpPr/>
          <p:nvPr/>
        </p:nvGrpSpPr>
        <p:grpSpPr>
          <a:xfrm>
            <a:off x="566056" y="3470640"/>
            <a:ext cx="1215000" cy="1215000"/>
            <a:chOff x="820063" y="2269050"/>
            <a:chExt cx="1215000" cy="1215000"/>
          </a:xfrm>
        </p:grpSpPr>
        <p:sp>
          <p:nvSpPr>
            <p:cNvPr id="233" name="Google Shape;2560;p41">
              <a:extLst>
                <a:ext uri="{FF2B5EF4-FFF2-40B4-BE49-F238E27FC236}">
                  <a16:creationId xmlns:a16="http://schemas.microsoft.com/office/drawing/2014/main" xmlns="" id="{BE598C10-7F9B-4E83-B955-6394E643F975}"/>
                </a:ext>
              </a:extLst>
            </p:cNvPr>
            <p:cNvSpPr/>
            <p:nvPr/>
          </p:nvSpPr>
          <p:spPr>
            <a:xfrm>
              <a:off x="820063" y="2269050"/>
              <a:ext cx="1215000" cy="1215000"/>
            </a:xfrm>
            <a:prstGeom prst="ellipse">
              <a:avLst/>
            </a:prstGeom>
            <a:solidFill>
              <a:schemeClr val="lt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4" name="Google Shape;2561;p41">
              <a:extLst>
                <a:ext uri="{FF2B5EF4-FFF2-40B4-BE49-F238E27FC236}">
                  <a16:creationId xmlns:a16="http://schemas.microsoft.com/office/drawing/2014/main" xmlns="" id="{AC28A006-BCA4-4726-B146-A227DC7B1215}"/>
                </a:ext>
              </a:extLst>
            </p:cNvPr>
            <p:cNvGrpSpPr/>
            <p:nvPr/>
          </p:nvGrpSpPr>
          <p:grpSpPr>
            <a:xfrm>
              <a:off x="1246786" y="2492490"/>
              <a:ext cx="361574" cy="768114"/>
              <a:chOff x="1246786" y="2492490"/>
              <a:chExt cx="361574" cy="768114"/>
            </a:xfrm>
          </p:grpSpPr>
          <p:sp>
            <p:nvSpPr>
              <p:cNvPr id="235" name="Google Shape;2562;p41">
                <a:extLst>
                  <a:ext uri="{FF2B5EF4-FFF2-40B4-BE49-F238E27FC236}">
                    <a16:creationId xmlns:a16="http://schemas.microsoft.com/office/drawing/2014/main" xmlns="" id="{6C676E9D-2DC6-4C42-B539-45970722F796}"/>
                  </a:ext>
                </a:extLst>
              </p:cNvPr>
              <p:cNvSpPr/>
              <p:nvPr/>
            </p:nvSpPr>
            <p:spPr>
              <a:xfrm>
                <a:off x="1352292" y="2492490"/>
                <a:ext cx="151443" cy="151443"/>
              </a:xfrm>
              <a:custGeom>
                <a:avLst/>
                <a:gdLst/>
                <a:ahLst/>
                <a:cxnLst/>
                <a:rect l="l" t="t" r="r" b="b"/>
                <a:pathLst>
                  <a:path w="3930" h="3930" extrusionOk="0">
                    <a:moveTo>
                      <a:pt x="1763" y="0"/>
                    </a:moveTo>
                    <a:lnTo>
                      <a:pt x="1382" y="84"/>
                    </a:lnTo>
                    <a:lnTo>
                      <a:pt x="1025" y="227"/>
                    </a:lnTo>
                    <a:lnTo>
                      <a:pt x="715" y="441"/>
                    </a:lnTo>
                    <a:lnTo>
                      <a:pt x="453" y="715"/>
                    </a:lnTo>
                    <a:lnTo>
                      <a:pt x="239" y="1024"/>
                    </a:lnTo>
                    <a:lnTo>
                      <a:pt x="84" y="1382"/>
                    </a:lnTo>
                    <a:lnTo>
                      <a:pt x="13" y="1763"/>
                    </a:lnTo>
                    <a:lnTo>
                      <a:pt x="1" y="1965"/>
                    </a:lnTo>
                    <a:lnTo>
                      <a:pt x="13" y="2167"/>
                    </a:lnTo>
                    <a:lnTo>
                      <a:pt x="84" y="2548"/>
                    </a:lnTo>
                    <a:lnTo>
                      <a:pt x="239" y="2906"/>
                    </a:lnTo>
                    <a:lnTo>
                      <a:pt x="453" y="3215"/>
                    </a:lnTo>
                    <a:lnTo>
                      <a:pt x="715" y="3477"/>
                    </a:lnTo>
                    <a:lnTo>
                      <a:pt x="1025" y="3691"/>
                    </a:lnTo>
                    <a:lnTo>
                      <a:pt x="1382" y="3846"/>
                    </a:lnTo>
                    <a:lnTo>
                      <a:pt x="1763" y="3918"/>
                    </a:lnTo>
                    <a:lnTo>
                      <a:pt x="1965" y="3930"/>
                    </a:lnTo>
                    <a:lnTo>
                      <a:pt x="2168" y="3918"/>
                    </a:lnTo>
                    <a:lnTo>
                      <a:pt x="2549" y="3846"/>
                    </a:lnTo>
                    <a:lnTo>
                      <a:pt x="2906" y="3691"/>
                    </a:lnTo>
                    <a:lnTo>
                      <a:pt x="3216" y="3477"/>
                    </a:lnTo>
                    <a:lnTo>
                      <a:pt x="3489" y="3215"/>
                    </a:lnTo>
                    <a:lnTo>
                      <a:pt x="3704" y="2906"/>
                    </a:lnTo>
                    <a:lnTo>
                      <a:pt x="3847" y="2548"/>
                    </a:lnTo>
                    <a:lnTo>
                      <a:pt x="3930" y="2167"/>
                    </a:lnTo>
                    <a:lnTo>
                      <a:pt x="3930" y="1965"/>
                    </a:lnTo>
                    <a:lnTo>
                      <a:pt x="3930" y="1763"/>
                    </a:lnTo>
                    <a:lnTo>
                      <a:pt x="3847" y="1382"/>
                    </a:lnTo>
                    <a:lnTo>
                      <a:pt x="3704" y="1024"/>
                    </a:lnTo>
                    <a:lnTo>
                      <a:pt x="3489" y="715"/>
                    </a:lnTo>
                    <a:lnTo>
                      <a:pt x="3216" y="441"/>
                    </a:lnTo>
                    <a:lnTo>
                      <a:pt x="2906" y="227"/>
                    </a:lnTo>
                    <a:lnTo>
                      <a:pt x="2549" y="84"/>
                    </a:lnTo>
                    <a:lnTo>
                      <a:pt x="21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563;p41">
                <a:extLst>
                  <a:ext uri="{FF2B5EF4-FFF2-40B4-BE49-F238E27FC236}">
                    <a16:creationId xmlns:a16="http://schemas.microsoft.com/office/drawing/2014/main" xmlns="" id="{C0B89ECC-7210-404D-9096-3CDCA00351EB}"/>
                  </a:ext>
                </a:extLst>
              </p:cNvPr>
              <p:cNvSpPr/>
              <p:nvPr/>
            </p:nvSpPr>
            <p:spPr>
              <a:xfrm>
                <a:off x="1246786" y="2648475"/>
                <a:ext cx="361574" cy="612128"/>
              </a:xfrm>
              <a:custGeom>
                <a:avLst/>
                <a:gdLst/>
                <a:ahLst/>
                <a:cxnLst/>
                <a:rect l="l" t="t" r="r" b="b"/>
                <a:pathLst>
                  <a:path w="9383" h="15885" extrusionOk="0">
                    <a:moveTo>
                      <a:pt x="1989" y="1"/>
                    </a:moveTo>
                    <a:lnTo>
                      <a:pt x="1798" y="13"/>
                    </a:lnTo>
                    <a:lnTo>
                      <a:pt x="1477" y="132"/>
                    </a:lnTo>
                    <a:lnTo>
                      <a:pt x="1215" y="358"/>
                    </a:lnTo>
                    <a:lnTo>
                      <a:pt x="1048" y="655"/>
                    </a:lnTo>
                    <a:lnTo>
                      <a:pt x="1000" y="834"/>
                    </a:lnTo>
                    <a:lnTo>
                      <a:pt x="24" y="6014"/>
                    </a:lnTo>
                    <a:lnTo>
                      <a:pt x="12" y="6073"/>
                    </a:lnTo>
                    <a:lnTo>
                      <a:pt x="24" y="6133"/>
                    </a:lnTo>
                    <a:lnTo>
                      <a:pt x="0" y="6192"/>
                    </a:lnTo>
                    <a:lnTo>
                      <a:pt x="0" y="6264"/>
                    </a:lnTo>
                    <a:lnTo>
                      <a:pt x="12" y="6466"/>
                    </a:lnTo>
                    <a:lnTo>
                      <a:pt x="167" y="6823"/>
                    </a:lnTo>
                    <a:lnTo>
                      <a:pt x="441" y="7097"/>
                    </a:lnTo>
                    <a:lnTo>
                      <a:pt x="798" y="7252"/>
                    </a:lnTo>
                    <a:lnTo>
                      <a:pt x="1000" y="7264"/>
                    </a:lnTo>
                    <a:lnTo>
                      <a:pt x="1179" y="7252"/>
                    </a:lnTo>
                    <a:lnTo>
                      <a:pt x="1500" y="7133"/>
                    </a:lnTo>
                    <a:lnTo>
                      <a:pt x="1762" y="6918"/>
                    </a:lnTo>
                    <a:lnTo>
                      <a:pt x="1941" y="6621"/>
                    </a:lnTo>
                    <a:lnTo>
                      <a:pt x="1989" y="6442"/>
                    </a:lnTo>
                    <a:lnTo>
                      <a:pt x="2596" y="2596"/>
                    </a:lnTo>
                    <a:lnTo>
                      <a:pt x="2584" y="14884"/>
                    </a:lnTo>
                    <a:lnTo>
                      <a:pt x="2596" y="15086"/>
                    </a:lnTo>
                    <a:lnTo>
                      <a:pt x="2739" y="15444"/>
                    </a:lnTo>
                    <a:lnTo>
                      <a:pt x="3013" y="15718"/>
                    </a:lnTo>
                    <a:lnTo>
                      <a:pt x="3370" y="15860"/>
                    </a:lnTo>
                    <a:lnTo>
                      <a:pt x="3572" y="15884"/>
                    </a:lnTo>
                    <a:lnTo>
                      <a:pt x="3775" y="15860"/>
                    </a:lnTo>
                    <a:lnTo>
                      <a:pt x="4132" y="15718"/>
                    </a:lnTo>
                    <a:lnTo>
                      <a:pt x="4406" y="15444"/>
                    </a:lnTo>
                    <a:lnTo>
                      <a:pt x="4560" y="15086"/>
                    </a:lnTo>
                    <a:lnTo>
                      <a:pt x="4572" y="14884"/>
                    </a:lnTo>
                    <a:lnTo>
                      <a:pt x="4572" y="8800"/>
                    </a:lnTo>
                    <a:lnTo>
                      <a:pt x="4811" y="8800"/>
                    </a:lnTo>
                    <a:lnTo>
                      <a:pt x="4811" y="14872"/>
                    </a:lnTo>
                    <a:lnTo>
                      <a:pt x="4822" y="15075"/>
                    </a:lnTo>
                    <a:lnTo>
                      <a:pt x="4977" y="15432"/>
                    </a:lnTo>
                    <a:lnTo>
                      <a:pt x="5251" y="15694"/>
                    </a:lnTo>
                    <a:lnTo>
                      <a:pt x="5608" y="15848"/>
                    </a:lnTo>
                    <a:lnTo>
                      <a:pt x="5811" y="15860"/>
                    </a:lnTo>
                    <a:lnTo>
                      <a:pt x="6013" y="15848"/>
                    </a:lnTo>
                    <a:lnTo>
                      <a:pt x="6370" y="15694"/>
                    </a:lnTo>
                    <a:lnTo>
                      <a:pt x="6644" y="15432"/>
                    </a:lnTo>
                    <a:lnTo>
                      <a:pt x="6787" y="15075"/>
                    </a:lnTo>
                    <a:lnTo>
                      <a:pt x="6811" y="14872"/>
                    </a:lnTo>
                    <a:lnTo>
                      <a:pt x="6787" y="2584"/>
                    </a:lnTo>
                    <a:lnTo>
                      <a:pt x="7406" y="6442"/>
                    </a:lnTo>
                    <a:lnTo>
                      <a:pt x="7442" y="6621"/>
                    </a:lnTo>
                    <a:lnTo>
                      <a:pt x="7621" y="6918"/>
                    </a:lnTo>
                    <a:lnTo>
                      <a:pt x="7882" y="7133"/>
                    </a:lnTo>
                    <a:lnTo>
                      <a:pt x="8204" y="7252"/>
                    </a:lnTo>
                    <a:lnTo>
                      <a:pt x="8383" y="7264"/>
                    </a:lnTo>
                    <a:lnTo>
                      <a:pt x="8585" y="7252"/>
                    </a:lnTo>
                    <a:lnTo>
                      <a:pt x="8942" y="7097"/>
                    </a:lnTo>
                    <a:lnTo>
                      <a:pt x="9216" y="6823"/>
                    </a:lnTo>
                    <a:lnTo>
                      <a:pt x="9371" y="6466"/>
                    </a:lnTo>
                    <a:lnTo>
                      <a:pt x="9383" y="6264"/>
                    </a:lnTo>
                    <a:lnTo>
                      <a:pt x="9383" y="6192"/>
                    </a:lnTo>
                    <a:lnTo>
                      <a:pt x="9371" y="6133"/>
                    </a:lnTo>
                    <a:lnTo>
                      <a:pt x="9383" y="6073"/>
                    </a:lnTo>
                    <a:lnTo>
                      <a:pt x="9371" y="6014"/>
                    </a:lnTo>
                    <a:lnTo>
                      <a:pt x="8383" y="834"/>
                    </a:lnTo>
                    <a:lnTo>
                      <a:pt x="8347" y="655"/>
                    </a:lnTo>
                    <a:lnTo>
                      <a:pt x="8168" y="346"/>
                    </a:lnTo>
                    <a:lnTo>
                      <a:pt x="7906" y="132"/>
                    </a:lnTo>
                    <a:lnTo>
                      <a:pt x="7585" y="13"/>
                    </a:lnTo>
                    <a:lnTo>
                      <a:pt x="740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37" name="Google Shape;2550;p41">
            <a:extLst>
              <a:ext uri="{FF2B5EF4-FFF2-40B4-BE49-F238E27FC236}">
                <a16:creationId xmlns:a16="http://schemas.microsoft.com/office/drawing/2014/main" xmlns="" id="{DF96070F-1777-405B-BD1A-05370A5225BE}"/>
              </a:ext>
            </a:extLst>
          </p:cNvPr>
          <p:cNvGrpSpPr/>
          <p:nvPr/>
        </p:nvGrpSpPr>
        <p:grpSpPr>
          <a:xfrm>
            <a:off x="2426096" y="3497725"/>
            <a:ext cx="1215000" cy="1215000"/>
            <a:chOff x="7108938" y="2269050"/>
            <a:chExt cx="1215000" cy="1215000"/>
          </a:xfrm>
        </p:grpSpPr>
        <p:sp>
          <p:nvSpPr>
            <p:cNvPr id="239" name="Google Shape;2553;p41">
              <a:extLst>
                <a:ext uri="{FF2B5EF4-FFF2-40B4-BE49-F238E27FC236}">
                  <a16:creationId xmlns:a16="http://schemas.microsoft.com/office/drawing/2014/main" xmlns="" id="{A1578473-2582-41F4-A3CC-45313725B5BD}"/>
                </a:ext>
              </a:extLst>
            </p:cNvPr>
            <p:cNvSpPr/>
            <p:nvPr/>
          </p:nvSpPr>
          <p:spPr>
            <a:xfrm>
              <a:off x="7108938" y="2269050"/>
              <a:ext cx="1215000" cy="1215000"/>
            </a:xfrm>
            <a:prstGeom prst="ellipse">
              <a:avLst/>
            </a:prstGeom>
            <a:solidFill>
              <a:schemeClr val="lt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0" name="Google Shape;2554;p41">
              <a:extLst>
                <a:ext uri="{FF2B5EF4-FFF2-40B4-BE49-F238E27FC236}">
                  <a16:creationId xmlns:a16="http://schemas.microsoft.com/office/drawing/2014/main" xmlns="" id="{4422DA16-D090-4448-A937-E718BB383C68}"/>
                </a:ext>
              </a:extLst>
            </p:cNvPr>
            <p:cNvGrpSpPr/>
            <p:nvPr/>
          </p:nvGrpSpPr>
          <p:grpSpPr>
            <a:xfrm>
              <a:off x="7535650" y="2492490"/>
              <a:ext cx="362036" cy="768114"/>
              <a:chOff x="-915200" y="2492490"/>
              <a:chExt cx="362036" cy="768114"/>
            </a:xfrm>
          </p:grpSpPr>
          <p:sp>
            <p:nvSpPr>
              <p:cNvPr id="241" name="Google Shape;2555;p41">
                <a:extLst>
                  <a:ext uri="{FF2B5EF4-FFF2-40B4-BE49-F238E27FC236}">
                    <a16:creationId xmlns:a16="http://schemas.microsoft.com/office/drawing/2014/main" xmlns="" id="{69BFA60C-D803-43F8-BC39-2C889B290FF6}"/>
                  </a:ext>
                </a:extLst>
              </p:cNvPr>
              <p:cNvSpPr/>
              <p:nvPr/>
            </p:nvSpPr>
            <p:spPr>
              <a:xfrm>
                <a:off x="-809694" y="2492490"/>
                <a:ext cx="151481" cy="151443"/>
              </a:xfrm>
              <a:custGeom>
                <a:avLst/>
                <a:gdLst/>
                <a:ahLst/>
                <a:cxnLst/>
                <a:rect l="l" t="t" r="r" b="b"/>
                <a:pathLst>
                  <a:path w="3931" h="3930" extrusionOk="0">
                    <a:moveTo>
                      <a:pt x="1763" y="0"/>
                    </a:moveTo>
                    <a:lnTo>
                      <a:pt x="1382" y="84"/>
                    </a:lnTo>
                    <a:lnTo>
                      <a:pt x="1025" y="227"/>
                    </a:lnTo>
                    <a:lnTo>
                      <a:pt x="715" y="441"/>
                    </a:lnTo>
                    <a:lnTo>
                      <a:pt x="441" y="715"/>
                    </a:lnTo>
                    <a:lnTo>
                      <a:pt x="239" y="1024"/>
                    </a:lnTo>
                    <a:lnTo>
                      <a:pt x="84" y="1382"/>
                    </a:lnTo>
                    <a:lnTo>
                      <a:pt x="13" y="1763"/>
                    </a:lnTo>
                    <a:lnTo>
                      <a:pt x="1" y="1965"/>
                    </a:lnTo>
                    <a:lnTo>
                      <a:pt x="13" y="2167"/>
                    </a:lnTo>
                    <a:lnTo>
                      <a:pt x="84" y="2548"/>
                    </a:lnTo>
                    <a:lnTo>
                      <a:pt x="239" y="2906"/>
                    </a:lnTo>
                    <a:lnTo>
                      <a:pt x="441" y="3215"/>
                    </a:lnTo>
                    <a:lnTo>
                      <a:pt x="715" y="3477"/>
                    </a:lnTo>
                    <a:lnTo>
                      <a:pt x="1025" y="3691"/>
                    </a:lnTo>
                    <a:lnTo>
                      <a:pt x="1382" y="3846"/>
                    </a:lnTo>
                    <a:lnTo>
                      <a:pt x="1763" y="3918"/>
                    </a:lnTo>
                    <a:lnTo>
                      <a:pt x="1966" y="3930"/>
                    </a:lnTo>
                    <a:lnTo>
                      <a:pt x="2168" y="3918"/>
                    </a:lnTo>
                    <a:lnTo>
                      <a:pt x="2549" y="3846"/>
                    </a:lnTo>
                    <a:lnTo>
                      <a:pt x="2906" y="3691"/>
                    </a:lnTo>
                    <a:lnTo>
                      <a:pt x="3216" y="3477"/>
                    </a:lnTo>
                    <a:lnTo>
                      <a:pt x="3490" y="3215"/>
                    </a:lnTo>
                    <a:lnTo>
                      <a:pt x="3692" y="2906"/>
                    </a:lnTo>
                    <a:lnTo>
                      <a:pt x="3847" y="2548"/>
                    </a:lnTo>
                    <a:lnTo>
                      <a:pt x="3918" y="2167"/>
                    </a:lnTo>
                    <a:lnTo>
                      <a:pt x="3930" y="1965"/>
                    </a:lnTo>
                    <a:lnTo>
                      <a:pt x="3918" y="1763"/>
                    </a:lnTo>
                    <a:lnTo>
                      <a:pt x="3847" y="1382"/>
                    </a:lnTo>
                    <a:lnTo>
                      <a:pt x="3692" y="1024"/>
                    </a:lnTo>
                    <a:lnTo>
                      <a:pt x="3490" y="715"/>
                    </a:lnTo>
                    <a:lnTo>
                      <a:pt x="3216" y="441"/>
                    </a:lnTo>
                    <a:lnTo>
                      <a:pt x="2906" y="227"/>
                    </a:lnTo>
                    <a:lnTo>
                      <a:pt x="2549" y="84"/>
                    </a:lnTo>
                    <a:lnTo>
                      <a:pt x="216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556;p41">
                <a:extLst>
                  <a:ext uri="{FF2B5EF4-FFF2-40B4-BE49-F238E27FC236}">
                    <a16:creationId xmlns:a16="http://schemas.microsoft.com/office/drawing/2014/main" xmlns="" id="{F4FE2C76-FE4D-4415-A6AE-21ECFC99B72A}"/>
                  </a:ext>
                </a:extLst>
              </p:cNvPr>
              <p:cNvSpPr/>
              <p:nvPr/>
            </p:nvSpPr>
            <p:spPr>
              <a:xfrm>
                <a:off x="-915200" y="2648475"/>
                <a:ext cx="362036" cy="612128"/>
              </a:xfrm>
              <a:custGeom>
                <a:avLst/>
                <a:gdLst/>
                <a:ahLst/>
                <a:cxnLst/>
                <a:rect l="l" t="t" r="r" b="b"/>
                <a:pathLst>
                  <a:path w="9395" h="15885" extrusionOk="0">
                    <a:moveTo>
                      <a:pt x="2489" y="1"/>
                    </a:moveTo>
                    <a:lnTo>
                      <a:pt x="2310" y="13"/>
                    </a:lnTo>
                    <a:lnTo>
                      <a:pt x="1989" y="132"/>
                    </a:lnTo>
                    <a:lnTo>
                      <a:pt x="1727" y="346"/>
                    </a:lnTo>
                    <a:lnTo>
                      <a:pt x="1548" y="644"/>
                    </a:lnTo>
                    <a:lnTo>
                      <a:pt x="1501" y="822"/>
                    </a:lnTo>
                    <a:lnTo>
                      <a:pt x="12" y="5978"/>
                    </a:lnTo>
                    <a:lnTo>
                      <a:pt x="0" y="6061"/>
                    </a:lnTo>
                    <a:lnTo>
                      <a:pt x="12" y="6133"/>
                    </a:lnTo>
                    <a:lnTo>
                      <a:pt x="0" y="6192"/>
                    </a:lnTo>
                    <a:lnTo>
                      <a:pt x="0" y="6264"/>
                    </a:lnTo>
                    <a:lnTo>
                      <a:pt x="12" y="6466"/>
                    </a:lnTo>
                    <a:lnTo>
                      <a:pt x="167" y="6823"/>
                    </a:lnTo>
                    <a:lnTo>
                      <a:pt x="441" y="7097"/>
                    </a:lnTo>
                    <a:lnTo>
                      <a:pt x="798" y="7252"/>
                    </a:lnTo>
                    <a:lnTo>
                      <a:pt x="1001" y="7264"/>
                    </a:lnTo>
                    <a:lnTo>
                      <a:pt x="1179" y="7252"/>
                    </a:lnTo>
                    <a:lnTo>
                      <a:pt x="1501" y="7133"/>
                    </a:lnTo>
                    <a:lnTo>
                      <a:pt x="1751" y="6918"/>
                    </a:lnTo>
                    <a:lnTo>
                      <a:pt x="1929" y="6633"/>
                    </a:lnTo>
                    <a:lnTo>
                      <a:pt x="1965" y="6466"/>
                    </a:lnTo>
                    <a:lnTo>
                      <a:pt x="2608" y="4085"/>
                    </a:lnTo>
                    <a:lnTo>
                      <a:pt x="1548" y="9228"/>
                    </a:lnTo>
                    <a:lnTo>
                      <a:pt x="1489" y="9407"/>
                    </a:lnTo>
                    <a:lnTo>
                      <a:pt x="1477" y="9597"/>
                    </a:lnTo>
                    <a:lnTo>
                      <a:pt x="1489" y="9800"/>
                    </a:lnTo>
                    <a:lnTo>
                      <a:pt x="1643" y="10157"/>
                    </a:lnTo>
                    <a:lnTo>
                      <a:pt x="1905" y="10431"/>
                    </a:lnTo>
                    <a:lnTo>
                      <a:pt x="2263" y="10586"/>
                    </a:lnTo>
                    <a:lnTo>
                      <a:pt x="2477" y="10598"/>
                    </a:lnTo>
                    <a:lnTo>
                      <a:pt x="2572" y="10598"/>
                    </a:lnTo>
                    <a:lnTo>
                      <a:pt x="2572" y="14884"/>
                    </a:lnTo>
                    <a:lnTo>
                      <a:pt x="2584" y="15086"/>
                    </a:lnTo>
                    <a:lnTo>
                      <a:pt x="2739" y="15444"/>
                    </a:lnTo>
                    <a:lnTo>
                      <a:pt x="3013" y="15718"/>
                    </a:lnTo>
                    <a:lnTo>
                      <a:pt x="3370" y="15860"/>
                    </a:lnTo>
                    <a:lnTo>
                      <a:pt x="3572" y="15884"/>
                    </a:lnTo>
                    <a:lnTo>
                      <a:pt x="3775" y="15860"/>
                    </a:lnTo>
                    <a:lnTo>
                      <a:pt x="4132" y="15718"/>
                    </a:lnTo>
                    <a:lnTo>
                      <a:pt x="4406" y="15444"/>
                    </a:lnTo>
                    <a:lnTo>
                      <a:pt x="4561" y="15086"/>
                    </a:lnTo>
                    <a:lnTo>
                      <a:pt x="4573" y="14884"/>
                    </a:lnTo>
                    <a:lnTo>
                      <a:pt x="4573" y="10586"/>
                    </a:lnTo>
                    <a:lnTo>
                      <a:pt x="4811" y="10586"/>
                    </a:lnTo>
                    <a:lnTo>
                      <a:pt x="4811" y="14872"/>
                    </a:lnTo>
                    <a:lnTo>
                      <a:pt x="4823" y="15075"/>
                    </a:lnTo>
                    <a:lnTo>
                      <a:pt x="4977" y="15432"/>
                    </a:lnTo>
                    <a:lnTo>
                      <a:pt x="5239" y="15694"/>
                    </a:lnTo>
                    <a:lnTo>
                      <a:pt x="5597" y="15848"/>
                    </a:lnTo>
                    <a:lnTo>
                      <a:pt x="5811" y="15860"/>
                    </a:lnTo>
                    <a:lnTo>
                      <a:pt x="6013" y="15848"/>
                    </a:lnTo>
                    <a:lnTo>
                      <a:pt x="6370" y="15694"/>
                    </a:lnTo>
                    <a:lnTo>
                      <a:pt x="6632" y="15432"/>
                    </a:lnTo>
                    <a:lnTo>
                      <a:pt x="6787" y="15075"/>
                    </a:lnTo>
                    <a:lnTo>
                      <a:pt x="6799" y="14872"/>
                    </a:lnTo>
                    <a:lnTo>
                      <a:pt x="6799" y="10586"/>
                    </a:lnTo>
                    <a:lnTo>
                      <a:pt x="6906" y="10586"/>
                    </a:lnTo>
                    <a:lnTo>
                      <a:pt x="7109" y="10562"/>
                    </a:lnTo>
                    <a:lnTo>
                      <a:pt x="7466" y="10419"/>
                    </a:lnTo>
                    <a:lnTo>
                      <a:pt x="7740" y="10145"/>
                    </a:lnTo>
                    <a:lnTo>
                      <a:pt x="7895" y="9788"/>
                    </a:lnTo>
                    <a:lnTo>
                      <a:pt x="7906" y="9586"/>
                    </a:lnTo>
                    <a:lnTo>
                      <a:pt x="7895" y="9395"/>
                    </a:lnTo>
                    <a:lnTo>
                      <a:pt x="7835" y="9216"/>
                    </a:lnTo>
                    <a:lnTo>
                      <a:pt x="6775" y="4073"/>
                    </a:lnTo>
                    <a:lnTo>
                      <a:pt x="7418" y="6430"/>
                    </a:lnTo>
                    <a:lnTo>
                      <a:pt x="7454" y="6597"/>
                    </a:lnTo>
                    <a:lnTo>
                      <a:pt x="7633" y="6895"/>
                    </a:lnTo>
                    <a:lnTo>
                      <a:pt x="7895" y="7121"/>
                    </a:lnTo>
                    <a:lnTo>
                      <a:pt x="8216" y="7240"/>
                    </a:lnTo>
                    <a:lnTo>
                      <a:pt x="8395" y="7252"/>
                    </a:lnTo>
                    <a:lnTo>
                      <a:pt x="8597" y="7228"/>
                    </a:lnTo>
                    <a:lnTo>
                      <a:pt x="8954" y="7085"/>
                    </a:lnTo>
                    <a:lnTo>
                      <a:pt x="9228" y="6811"/>
                    </a:lnTo>
                    <a:lnTo>
                      <a:pt x="9383" y="6454"/>
                    </a:lnTo>
                    <a:lnTo>
                      <a:pt x="9395" y="6252"/>
                    </a:lnTo>
                    <a:lnTo>
                      <a:pt x="9395" y="6180"/>
                    </a:lnTo>
                    <a:lnTo>
                      <a:pt x="9383" y="6121"/>
                    </a:lnTo>
                    <a:lnTo>
                      <a:pt x="9383" y="6061"/>
                    </a:lnTo>
                    <a:lnTo>
                      <a:pt x="9383" y="5978"/>
                    </a:lnTo>
                    <a:lnTo>
                      <a:pt x="7895" y="822"/>
                    </a:lnTo>
                    <a:lnTo>
                      <a:pt x="7847" y="644"/>
                    </a:lnTo>
                    <a:lnTo>
                      <a:pt x="7668" y="346"/>
                    </a:lnTo>
                    <a:lnTo>
                      <a:pt x="7406" y="132"/>
                    </a:lnTo>
                    <a:lnTo>
                      <a:pt x="7085" y="13"/>
                    </a:lnTo>
                    <a:lnTo>
                      <a:pt x="690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66" name="Google Shape;1381;p30">
            <a:extLst>
              <a:ext uri="{FF2B5EF4-FFF2-40B4-BE49-F238E27FC236}">
                <a16:creationId xmlns:a16="http://schemas.microsoft.com/office/drawing/2014/main" xmlns="" id="{64DDE0C4-6FEC-4204-A587-5A9995981800}"/>
              </a:ext>
            </a:extLst>
          </p:cNvPr>
          <p:cNvSpPr/>
          <p:nvPr/>
        </p:nvSpPr>
        <p:spPr>
          <a:xfrm>
            <a:off x="4172822" y="1363945"/>
            <a:ext cx="1259400" cy="12594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3" name="مربع نص 162"/>
          <p:cNvSpPr txBox="1"/>
          <p:nvPr/>
        </p:nvSpPr>
        <p:spPr>
          <a:xfrm>
            <a:off x="8585200" y="4715933"/>
            <a:ext cx="558800" cy="307777"/>
          </a:xfrm>
          <a:prstGeom prst="rect">
            <a:avLst/>
          </a:prstGeom>
          <a:noFill/>
        </p:spPr>
        <p:txBody>
          <a:bodyPr wrap="square" rtlCol="1">
            <a:spAutoFit/>
          </a:bodyPr>
          <a:lstStyle/>
          <a:p>
            <a:pPr algn="ctr"/>
            <a:r>
              <a:rPr lang="en-US" b="1" dirty="0"/>
              <a:t>3</a:t>
            </a:r>
            <a:endParaRPr lang="ar-SA" b="1" dirty="0"/>
          </a:p>
        </p:txBody>
      </p:sp>
    </p:spTree>
    <p:extLst>
      <p:ext uri="{BB962C8B-B14F-4D97-AF65-F5344CB8AC3E}">
        <p14:creationId xmlns:p14="http://schemas.microsoft.com/office/powerpoint/2010/main" val="121112767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46"/>
                                        </p:tgtEl>
                                        <p:attrNameLst>
                                          <p:attrName>style.visibility</p:attrName>
                                        </p:attrNameLst>
                                      </p:cBhvr>
                                      <p:to>
                                        <p:strVal val="visible"/>
                                      </p:to>
                                    </p:set>
                                    <p:animEffect transition="in" filter="wipe(down)">
                                      <p:cBhvr>
                                        <p:cTn id="7" dur="500"/>
                                        <p:tgtEl>
                                          <p:spTgt spid="134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31"/>
                                        </p:tgtEl>
                                        <p:attrNameLst>
                                          <p:attrName>style.visibility</p:attrName>
                                        </p:attrNameLst>
                                      </p:cBhvr>
                                      <p:to>
                                        <p:strVal val="visible"/>
                                      </p:to>
                                    </p:set>
                                    <p:anim calcmode="lin" valueType="num">
                                      <p:cBhvr>
                                        <p:cTn id="12" dur="500" fill="hold"/>
                                        <p:tgtEl>
                                          <p:spTgt spid="231"/>
                                        </p:tgtEl>
                                        <p:attrNameLst>
                                          <p:attrName>ppt_w</p:attrName>
                                        </p:attrNameLst>
                                      </p:cBhvr>
                                      <p:tavLst>
                                        <p:tav tm="0">
                                          <p:val>
                                            <p:fltVal val="0"/>
                                          </p:val>
                                        </p:tav>
                                        <p:tav tm="100000">
                                          <p:val>
                                            <p:strVal val="#ppt_w"/>
                                          </p:val>
                                        </p:tav>
                                      </p:tavLst>
                                    </p:anim>
                                    <p:anim calcmode="lin" valueType="num">
                                      <p:cBhvr>
                                        <p:cTn id="13" dur="500" fill="hold"/>
                                        <p:tgtEl>
                                          <p:spTgt spid="231"/>
                                        </p:tgtEl>
                                        <p:attrNameLst>
                                          <p:attrName>ppt_h</p:attrName>
                                        </p:attrNameLst>
                                      </p:cBhvr>
                                      <p:tavLst>
                                        <p:tav tm="0">
                                          <p:val>
                                            <p:fltVal val="0"/>
                                          </p:val>
                                        </p:tav>
                                        <p:tav tm="100000">
                                          <p:val>
                                            <p:strVal val="#ppt_h"/>
                                          </p:val>
                                        </p:tav>
                                      </p:tavLst>
                                    </p:anim>
                                    <p:animEffect transition="in" filter="fade">
                                      <p:cBhvr>
                                        <p:cTn id="14" dur="500"/>
                                        <p:tgtEl>
                                          <p:spTgt spid="231"/>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237"/>
                                        </p:tgtEl>
                                        <p:attrNameLst>
                                          <p:attrName>style.visibility</p:attrName>
                                        </p:attrNameLst>
                                      </p:cBhvr>
                                      <p:to>
                                        <p:strVal val="visible"/>
                                      </p:to>
                                    </p:set>
                                    <p:anim calcmode="lin" valueType="num">
                                      <p:cBhvr>
                                        <p:cTn id="19" dur="500" fill="hold"/>
                                        <p:tgtEl>
                                          <p:spTgt spid="237"/>
                                        </p:tgtEl>
                                        <p:attrNameLst>
                                          <p:attrName>ppt_w</p:attrName>
                                        </p:attrNameLst>
                                      </p:cBhvr>
                                      <p:tavLst>
                                        <p:tav tm="0">
                                          <p:val>
                                            <p:fltVal val="0"/>
                                          </p:val>
                                        </p:tav>
                                        <p:tav tm="100000">
                                          <p:val>
                                            <p:strVal val="#ppt_w"/>
                                          </p:val>
                                        </p:tav>
                                      </p:tavLst>
                                    </p:anim>
                                    <p:anim calcmode="lin" valueType="num">
                                      <p:cBhvr>
                                        <p:cTn id="20" dur="500" fill="hold"/>
                                        <p:tgtEl>
                                          <p:spTgt spid="237"/>
                                        </p:tgtEl>
                                        <p:attrNameLst>
                                          <p:attrName>ppt_h</p:attrName>
                                        </p:attrNameLst>
                                      </p:cBhvr>
                                      <p:tavLst>
                                        <p:tav tm="0">
                                          <p:val>
                                            <p:fltVal val="0"/>
                                          </p:val>
                                        </p:tav>
                                        <p:tav tm="100000">
                                          <p:val>
                                            <p:strVal val="#ppt_h"/>
                                          </p:val>
                                        </p:tav>
                                      </p:tavLst>
                                    </p:anim>
                                    <p:animEffect transition="in" filter="fade">
                                      <p:cBhvr>
                                        <p:cTn id="21" dur="500"/>
                                        <p:tgtEl>
                                          <p:spTgt spid="23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89">
                                            <p:txEl>
                                              <p:pRg st="0" end="0"/>
                                            </p:txEl>
                                          </p:spTgt>
                                        </p:tgtEl>
                                        <p:attrNameLst>
                                          <p:attrName>style.visibility</p:attrName>
                                        </p:attrNameLst>
                                      </p:cBhvr>
                                      <p:to>
                                        <p:strVal val="visible"/>
                                      </p:to>
                                    </p:set>
                                    <p:animEffect transition="in" filter="fade">
                                      <p:cBhvr>
                                        <p:cTn id="26" dur="500"/>
                                        <p:tgtEl>
                                          <p:spTgt spid="8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anim calcmode="lin" valueType="num">
                                      <p:cBhvr>
                                        <p:cTn id="32" dur="1000" fill="hold"/>
                                        <p:tgtEl>
                                          <p:spTgt spid="2"/>
                                        </p:tgtEl>
                                        <p:attrNameLst>
                                          <p:attrName>ppt_x</p:attrName>
                                        </p:attrNameLst>
                                      </p:cBhvr>
                                      <p:tavLst>
                                        <p:tav tm="0">
                                          <p:val>
                                            <p:strVal val="#ppt_x"/>
                                          </p:val>
                                        </p:tav>
                                        <p:tav tm="100000">
                                          <p:val>
                                            <p:strVal val="#ppt_x"/>
                                          </p:val>
                                        </p:tav>
                                      </p:tavLst>
                                    </p:anim>
                                    <p:anim calcmode="lin" valueType="num">
                                      <p:cBhvr>
                                        <p:cTn id="3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103"/>
                                        </p:tgtEl>
                                        <p:attrNameLst>
                                          <p:attrName>style.visibility</p:attrName>
                                        </p:attrNameLst>
                                      </p:cBhvr>
                                      <p:to>
                                        <p:strVal val="visible"/>
                                      </p:to>
                                    </p:set>
                                    <p:animEffect transition="in" filter="fade">
                                      <p:cBhvr>
                                        <p:cTn id="38" dur="1000"/>
                                        <p:tgtEl>
                                          <p:spTgt spid="103"/>
                                        </p:tgtEl>
                                      </p:cBhvr>
                                    </p:animEffect>
                                    <p:anim calcmode="lin" valueType="num">
                                      <p:cBhvr>
                                        <p:cTn id="39" dur="1000" fill="hold"/>
                                        <p:tgtEl>
                                          <p:spTgt spid="103"/>
                                        </p:tgtEl>
                                        <p:attrNameLst>
                                          <p:attrName>ppt_x</p:attrName>
                                        </p:attrNameLst>
                                      </p:cBhvr>
                                      <p:tavLst>
                                        <p:tav tm="0">
                                          <p:val>
                                            <p:strVal val="#ppt_x"/>
                                          </p:val>
                                        </p:tav>
                                        <p:tav tm="100000">
                                          <p:val>
                                            <p:strVal val="#ppt_x"/>
                                          </p:val>
                                        </p:tav>
                                      </p:tavLst>
                                    </p:anim>
                                    <p:anim calcmode="lin" valueType="num">
                                      <p:cBhvr>
                                        <p:cTn id="40" dur="1000" fill="hold"/>
                                        <p:tgtEl>
                                          <p:spTgt spid="103"/>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8" presetClass="emph" presetSubtype="0" fill="hold" nodeType="clickEffect">
                                  <p:stCondLst>
                                    <p:cond delay="0"/>
                                  </p:stCondLst>
                                  <p:childTnLst>
                                    <p:animRot by="21600000">
                                      <p:cBhvr>
                                        <p:cTn id="44" dur="2000" fill="hold"/>
                                        <p:tgtEl>
                                          <p:spTgt spid="222"/>
                                        </p:tgtEl>
                                        <p:attrNameLst>
                                          <p:attrName>r</p:attrName>
                                        </p:attrNameLst>
                                      </p:cBhvr>
                                    </p:animRot>
                                  </p:childTnLst>
                                </p:cTn>
                              </p:par>
                            </p:childTnLst>
                          </p:cTn>
                        </p:par>
                      </p:childTnLst>
                    </p:cTn>
                  </p:par>
                  <p:par>
                    <p:cTn id="45" fill="hold">
                      <p:stCondLst>
                        <p:cond delay="indefinite"/>
                      </p:stCondLst>
                      <p:childTnLst>
                        <p:par>
                          <p:cTn id="46" fill="hold">
                            <p:stCondLst>
                              <p:cond delay="0"/>
                            </p:stCondLst>
                            <p:childTnLst>
                              <p:par>
                                <p:cTn id="47" presetID="26" presetClass="emph" presetSubtype="0" fill="hold" nodeType="clickEffect">
                                  <p:stCondLst>
                                    <p:cond delay="0"/>
                                  </p:stCondLst>
                                  <p:childTnLst>
                                    <p:animEffect transition="out" filter="fade">
                                      <p:cBhvr>
                                        <p:cTn id="48" dur="500" tmFilter="0, 0; .2, .5; .8, .5; 1, 0"/>
                                        <p:tgtEl>
                                          <p:spTgt spid="165"/>
                                        </p:tgtEl>
                                      </p:cBhvr>
                                    </p:animEffect>
                                    <p:animScale>
                                      <p:cBhvr>
                                        <p:cTn id="49" dur="250" autoRev="1" fill="hold"/>
                                        <p:tgtEl>
                                          <p:spTgt spid="165"/>
                                        </p:tgtEl>
                                      </p:cBhvr>
                                      <p:by x="105000" y="105000"/>
                                    </p:animScale>
                                  </p:childTnLst>
                                </p:cTn>
                              </p:par>
                            </p:childTnLst>
                          </p:cTn>
                        </p:par>
                      </p:childTnLst>
                    </p:cTn>
                  </p:par>
                  <p:par>
                    <p:cTn id="50" fill="hold">
                      <p:stCondLst>
                        <p:cond delay="indefinite"/>
                      </p:stCondLst>
                      <p:childTnLst>
                        <p:par>
                          <p:cTn id="51" fill="hold">
                            <p:stCondLst>
                              <p:cond delay="0"/>
                            </p:stCondLst>
                            <p:childTnLst>
                              <p:par>
                                <p:cTn id="52" presetID="26" presetClass="emph" presetSubtype="0" fill="hold" nodeType="clickEffect">
                                  <p:stCondLst>
                                    <p:cond delay="0"/>
                                  </p:stCondLst>
                                  <p:childTnLst>
                                    <p:animEffect transition="out" filter="fade">
                                      <p:cBhvr>
                                        <p:cTn id="53" dur="500" tmFilter="0, 0; .2, .5; .8, .5; 1, 0"/>
                                        <p:tgtEl>
                                          <p:spTgt spid="180"/>
                                        </p:tgtEl>
                                      </p:cBhvr>
                                    </p:animEffect>
                                    <p:animScale>
                                      <p:cBhvr>
                                        <p:cTn id="54" dur="250" autoRev="1" fill="hold"/>
                                        <p:tgtEl>
                                          <p:spTgt spid="180"/>
                                        </p:tgtEl>
                                      </p:cBhvr>
                                      <p:by x="105000" y="105000"/>
                                    </p:animScale>
                                  </p:childTnLst>
                                </p:cTn>
                              </p:par>
                            </p:childTnLst>
                          </p:cTn>
                        </p:par>
                      </p:childTnLst>
                    </p:cTn>
                  </p:par>
                  <p:par>
                    <p:cTn id="55" fill="hold">
                      <p:stCondLst>
                        <p:cond delay="indefinite"/>
                      </p:stCondLst>
                      <p:childTnLst>
                        <p:par>
                          <p:cTn id="56" fill="hold">
                            <p:stCondLst>
                              <p:cond delay="0"/>
                            </p:stCondLst>
                            <p:childTnLst>
                              <p:par>
                                <p:cTn id="57" presetID="26" presetClass="emph" presetSubtype="0" fill="hold" nodeType="clickEffect">
                                  <p:stCondLst>
                                    <p:cond delay="0"/>
                                  </p:stCondLst>
                                  <p:childTnLst>
                                    <p:animEffect transition="out" filter="fade">
                                      <p:cBhvr>
                                        <p:cTn id="58" dur="500" tmFilter="0, 0; .2, .5; .8, .5; 1, 0"/>
                                        <p:tgtEl>
                                          <p:spTgt spid="198"/>
                                        </p:tgtEl>
                                      </p:cBhvr>
                                    </p:animEffect>
                                    <p:animScale>
                                      <p:cBhvr>
                                        <p:cTn id="59" dur="250" autoRev="1" fill="hold"/>
                                        <p:tgtEl>
                                          <p:spTgt spid="198"/>
                                        </p:tgtEl>
                                      </p:cBhvr>
                                      <p:by x="105000" y="105000"/>
                                    </p:animScale>
                                  </p:childTnLst>
                                </p:cTn>
                              </p:par>
                            </p:childTnLst>
                          </p:cTn>
                        </p:par>
                      </p:childTnLst>
                    </p:cTn>
                  </p:par>
                  <p:par>
                    <p:cTn id="60" fill="hold">
                      <p:stCondLst>
                        <p:cond delay="indefinite"/>
                      </p:stCondLst>
                      <p:childTnLst>
                        <p:par>
                          <p:cTn id="61" fill="hold">
                            <p:stCondLst>
                              <p:cond delay="0"/>
                            </p:stCondLst>
                            <p:childTnLst>
                              <p:par>
                                <p:cTn id="62" presetID="26" presetClass="emph" presetSubtype="0" fill="hold" nodeType="clickEffect">
                                  <p:stCondLst>
                                    <p:cond delay="0"/>
                                  </p:stCondLst>
                                  <p:childTnLst>
                                    <p:animEffect transition="out" filter="fade">
                                      <p:cBhvr>
                                        <p:cTn id="63" dur="500" tmFilter="0, 0; .2, .5; .8, .5; 1, 0"/>
                                        <p:tgtEl>
                                          <p:spTgt spid="138"/>
                                        </p:tgtEl>
                                      </p:cBhvr>
                                    </p:animEffect>
                                    <p:animScale>
                                      <p:cBhvr>
                                        <p:cTn id="64" dur="250" autoRev="1" fill="hold"/>
                                        <p:tgtEl>
                                          <p:spTgt spid="138"/>
                                        </p:tgtEl>
                                      </p:cBhvr>
                                      <p:by x="105000" y="105000"/>
                                    </p:animScale>
                                  </p:childTnLst>
                                </p:cTn>
                              </p:par>
                            </p:childTnLst>
                          </p:cTn>
                        </p:par>
                      </p:childTnLst>
                    </p:cTn>
                  </p:par>
                  <p:par>
                    <p:cTn id="65" fill="hold">
                      <p:stCondLst>
                        <p:cond delay="indefinite"/>
                      </p:stCondLst>
                      <p:childTnLst>
                        <p:par>
                          <p:cTn id="66" fill="hold">
                            <p:stCondLst>
                              <p:cond delay="0"/>
                            </p:stCondLst>
                            <p:childTnLst>
                              <p:par>
                                <p:cTn id="67" presetID="26" presetClass="emph" presetSubtype="0" fill="hold" nodeType="clickEffect">
                                  <p:stCondLst>
                                    <p:cond delay="0"/>
                                  </p:stCondLst>
                                  <p:childTnLst>
                                    <p:animEffect transition="out" filter="fade">
                                      <p:cBhvr>
                                        <p:cTn id="68" dur="500" tmFilter="0, 0; .2, .5; .8, .5; 1, 0"/>
                                        <p:tgtEl>
                                          <p:spTgt spid="154"/>
                                        </p:tgtEl>
                                      </p:cBhvr>
                                    </p:animEffect>
                                    <p:animScale>
                                      <p:cBhvr>
                                        <p:cTn id="69" dur="250" autoRev="1" fill="hold"/>
                                        <p:tgtEl>
                                          <p:spTgt spid="15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000" r="-1000"/>
          </a:stretch>
        </a:blipFill>
        <a:effectLst/>
      </p:bgPr>
    </p:bg>
    <p:spTree>
      <p:nvGrpSpPr>
        <p:cNvPr id="1" name="Shape 369"/>
        <p:cNvGrpSpPr/>
        <p:nvPr/>
      </p:nvGrpSpPr>
      <p:grpSpPr>
        <a:xfrm>
          <a:off x="0" y="0"/>
          <a:ext cx="0" cy="0"/>
          <a:chOff x="0" y="0"/>
          <a:chExt cx="0" cy="0"/>
        </a:xfrm>
      </p:grpSpPr>
      <p:sp>
        <p:nvSpPr>
          <p:cNvPr id="370" name="Google Shape;370;p18"/>
          <p:cNvSpPr txBox="1">
            <a:spLocks noGrp="1"/>
          </p:cNvSpPr>
          <p:nvPr>
            <p:ph type="title"/>
          </p:nvPr>
        </p:nvSpPr>
        <p:spPr>
          <a:xfrm>
            <a:off x="218135" y="2097080"/>
            <a:ext cx="4469181" cy="572700"/>
          </a:xfrm>
          <a:prstGeom prst="rect">
            <a:avLst/>
          </a:prstGeom>
        </p:spPr>
        <p:txBody>
          <a:bodyPr spcFirstLastPara="1" wrap="square" lIns="91425" tIns="91425" rIns="91425" bIns="91425" anchor="t" anchorCtr="0">
            <a:noAutofit/>
          </a:bodyPr>
          <a:lstStyle/>
          <a:p>
            <a:pPr lvl="0" algn="l" rtl="0">
              <a:lnSpc>
                <a:spcPct val="107000"/>
              </a:lnSpc>
              <a:spcAft>
                <a:spcPts val="800"/>
              </a:spcAft>
              <a:buClr>
                <a:srgbClr val="212121"/>
              </a:buClr>
              <a:buSzPts val="1500"/>
            </a:pPr>
            <a:r>
              <a:rPr lang="en-US" sz="3200" dirty="0"/>
              <a:t>Describe types of cancers that may be caused by tobacco </a:t>
            </a:r>
            <a:r>
              <a:rPr lang="en-US" sz="3200" dirty="0" smtClean="0"/>
              <a:t>smoking</a:t>
            </a:r>
            <a:r>
              <a:rPr lang="en-US" sz="3200" dirty="0">
                <a:solidFill>
                  <a:schemeClr val="tx1"/>
                </a:solidFill>
              </a:rPr>
              <a:t>.</a:t>
            </a:r>
            <a:endParaRPr lang="en-GB" sz="3200" b="1" dirty="0">
              <a:solidFill>
                <a:schemeClr val="lt1"/>
              </a:solidFill>
              <a:latin typeface="Fira Sans Extra Condensed"/>
            </a:endParaRPr>
          </a:p>
        </p:txBody>
      </p:sp>
      <p:grpSp>
        <p:nvGrpSpPr>
          <p:cNvPr id="389" name="Google Shape;389;p18"/>
          <p:cNvGrpSpPr/>
          <p:nvPr/>
        </p:nvGrpSpPr>
        <p:grpSpPr>
          <a:xfrm>
            <a:off x="5186203" y="1186527"/>
            <a:ext cx="3500597" cy="3312561"/>
            <a:chOff x="2823396" y="1205000"/>
            <a:chExt cx="3500597" cy="3312561"/>
          </a:xfrm>
        </p:grpSpPr>
        <p:sp>
          <p:nvSpPr>
            <p:cNvPr id="390" name="Google Shape;390;p18"/>
            <p:cNvSpPr/>
            <p:nvPr/>
          </p:nvSpPr>
          <p:spPr>
            <a:xfrm>
              <a:off x="3202858" y="4382489"/>
              <a:ext cx="2745036" cy="135072"/>
            </a:xfrm>
            <a:custGeom>
              <a:avLst/>
              <a:gdLst/>
              <a:ahLst/>
              <a:cxnLst/>
              <a:rect l="l" t="t" r="r" b="b"/>
              <a:pathLst>
                <a:path w="54465" h="2680" extrusionOk="0">
                  <a:moveTo>
                    <a:pt x="24433" y="1"/>
                  </a:moveTo>
                  <a:lnTo>
                    <a:pt x="19111" y="55"/>
                  </a:lnTo>
                  <a:lnTo>
                    <a:pt x="14226" y="162"/>
                  </a:lnTo>
                  <a:lnTo>
                    <a:pt x="9877" y="305"/>
                  </a:lnTo>
                  <a:lnTo>
                    <a:pt x="6180" y="483"/>
                  </a:lnTo>
                  <a:lnTo>
                    <a:pt x="3251" y="697"/>
                  </a:lnTo>
                  <a:lnTo>
                    <a:pt x="1635" y="876"/>
                  </a:lnTo>
                  <a:lnTo>
                    <a:pt x="840" y="1001"/>
                  </a:lnTo>
                  <a:lnTo>
                    <a:pt x="295" y="1135"/>
                  </a:lnTo>
                  <a:lnTo>
                    <a:pt x="72" y="1233"/>
                  </a:lnTo>
                  <a:lnTo>
                    <a:pt x="1" y="1305"/>
                  </a:lnTo>
                  <a:lnTo>
                    <a:pt x="1" y="1340"/>
                  </a:lnTo>
                  <a:lnTo>
                    <a:pt x="1" y="1376"/>
                  </a:lnTo>
                  <a:lnTo>
                    <a:pt x="72" y="1439"/>
                  </a:lnTo>
                  <a:lnTo>
                    <a:pt x="295" y="1537"/>
                  </a:lnTo>
                  <a:lnTo>
                    <a:pt x="840" y="1671"/>
                  </a:lnTo>
                  <a:lnTo>
                    <a:pt x="1635" y="1796"/>
                  </a:lnTo>
                  <a:lnTo>
                    <a:pt x="3251" y="1974"/>
                  </a:lnTo>
                  <a:lnTo>
                    <a:pt x="6180" y="2189"/>
                  </a:lnTo>
                  <a:lnTo>
                    <a:pt x="9877" y="2376"/>
                  </a:lnTo>
                  <a:lnTo>
                    <a:pt x="14226" y="2519"/>
                  </a:lnTo>
                  <a:lnTo>
                    <a:pt x="19111" y="2617"/>
                  </a:lnTo>
                  <a:lnTo>
                    <a:pt x="24433" y="2671"/>
                  </a:lnTo>
                  <a:lnTo>
                    <a:pt x="27228" y="2680"/>
                  </a:lnTo>
                  <a:lnTo>
                    <a:pt x="30032" y="2671"/>
                  </a:lnTo>
                  <a:lnTo>
                    <a:pt x="35346" y="2617"/>
                  </a:lnTo>
                  <a:lnTo>
                    <a:pt x="40239" y="2519"/>
                  </a:lnTo>
                  <a:lnTo>
                    <a:pt x="44579" y="2376"/>
                  </a:lnTo>
                  <a:lnTo>
                    <a:pt x="48276" y="2189"/>
                  </a:lnTo>
                  <a:lnTo>
                    <a:pt x="51214" y="1974"/>
                  </a:lnTo>
                  <a:lnTo>
                    <a:pt x="52822" y="1796"/>
                  </a:lnTo>
                  <a:lnTo>
                    <a:pt x="53616" y="1671"/>
                  </a:lnTo>
                  <a:lnTo>
                    <a:pt x="54161" y="1537"/>
                  </a:lnTo>
                  <a:lnTo>
                    <a:pt x="54393" y="1439"/>
                  </a:lnTo>
                  <a:lnTo>
                    <a:pt x="54465" y="1376"/>
                  </a:lnTo>
                  <a:lnTo>
                    <a:pt x="54465" y="1340"/>
                  </a:lnTo>
                  <a:lnTo>
                    <a:pt x="54465" y="1305"/>
                  </a:lnTo>
                  <a:lnTo>
                    <a:pt x="54393" y="1233"/>
                  </a:lnTo>
                  <a:lnTo>
                    <a:pt x="54161" y="1135"/>
                  </a:lnTo>
                  <a:lnTo>
                    <a:pt x="53616" y="1001"/>
                  </a:lnTo>
                  <a:lnTo>
                    <a:pt x="52822" y="876"/>
                  </a:lnTo>
                  <a:lnTo>
                    <a:pt x="51214" y="697"/>
                  </a:lnTo>
                  <a:lnTo>
                    <a:pt x="48276" y="483"/>
                  </a:lnTo>
                  <a:lnTo>
                    <a:pt x="44579" y="305"/>
                  </a:lnTo>
                  <a:lnTo>
                    <a:pt x="40239" y="162"/>
                  </a:lnTo>
                  <a:lnTo>
                    <a:pt x="35346" y="55"/>
                  </a:lnTo>
                  <a:lnTo>
                    <a:pt x="30032" y="1"/>
                  </a:lnTo>
                  <a:close/>
                </a:path>
              </a:pathLst>
            </a:custGeom>
            <a:solidFill>
              <a:srgbClr val="9898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1" name="Google Shape;391;p18"/>
            <p:cNvGrpSpPr/>
            <p:nvPr/>
          </p:nvGrpSpPr>
          <p:grpSpPr>
            <a:xfrm>
              <a:off x="4193003" y="1518750"/>
              <a:ext cx="744005" cy="985270"/>
              <a:chOff x="4193003" y="1518750"/>
              <a:chExt cx="744005" cy="985270"/>
            </a:xfrm>
          </p:grpSpPr>
          <p:sp>
            <p:nvSpPr>
              <p:cNvPr id="392" name="Google Shape;392;p18"/>
              <p:cNvSpPr/>
              <p:nvPr/>
            </p:nvSpPr>
            <p:spPr>
              <a:xfrm>
                <a:off x="4193003" y="1518750"/>
                <a:ext cx="744005" cy="985270"/>
              </a:xfrm>
              <a:custGeom>
                <a:avLst/>
                <a:gdLst/>
                <a:ahLst/>
                <a:cxnLst/>
                <a:rect l="l" t="t" r="r" b="b"/>
                <a:pathLst>
                  <a:path w="14762" h="19549" extrusionOk="0">
                    <a:moveTo>
                      <a:pt x="7252" y="1"/>
                    </a:moveTo>
                    <a:lnTo>
                      <a:pt x="7002" y="54"/>
                    </a:lnTo>
                    <a:lnTo>
                      <a:pt x="6770" y="153"/>
                    </a:lnTo>
                    <a:lnTo>
                      <a:pt x="6564" y="286"/>
                    </a:lnTo>
                    <a:lnTo>
                      <a:pt x="6395" y="465"/>
                    </a:lnTo>
                    <a:lnTo>
                      <a:pt x="6252" y="662"/>
                    </a:lnTo>
                    <a:lnTo>
                      <a:pt x="6153" y="894"/>
                    </a:lnTo>
                    <a:lnTo>
                      <a:pt x="6109" y="1144"/>
                    </a:lnTo>
                    <a:lnTo>
                      <a:pt x="6100" y="1278"/>
                    </a:lnTo>
                    <a:lnTo>
                      <a:pt x="6100" y="12690"/>
                    </a:lnTo>
                    <a:lnTo>
                      <a:pt x="6082" y="12735"/>
                    </a:lnTo>
                    <a:lnTo>
                      <a:pt x="6064" y="12779"/>
                    </a:lnTo>
                    <a:lnTo>
                      <a:pt x="5930" y="13181"/>
                    </a:lnTo>
                    <a:lnTo>
                      <a:pt x="5573" y="13985"/>
                    </a:lnTo>
                    <a:lnTo>
                      <a:pt x="5135" y="14744"/>
                    </a:lnTo>
                    <a:lnTo>
                      <a:pt x="4609" y="15441"/>
                    </a:lnTo>
                    <a:lnTo>
                      <a:pt x="4001" y="16039"/>
                    </a:lnTo>
                    <a:lnTo>
                      <a:pt x="3483" y="16414"/>
                    </a:lnTo>
                    <a:lnTo>
                      <a:pt x="3117" y="16610"/>
                    </a:lnTo>
                    <a:lnTo>
                      <a:pt x="2724" y="16771"/>
                    </a:lnTo>
                    <a:lnTo>
                      <a:pt x="2322" y="16896"/>
                    </a:lnTo>
                    <a:lnTo>
                      <a:pt x="1894" y="16959"/>
                    </a:lnTo>
                    <a:lnTo>
                      <a:pt x="1447" y="16977"/>
                    </a:lnTo>
                    <a:lnTo>
                      <a:pt x="1215" y="16968"/>
                    </a:lnTo>
                    <a:lnTo>
                      <a:pt x="1063" y="16959"/>
                    </a:lnTo>
                    <a:lnTo>
                      <a:pt x="795" y="16994"/>
                    </a:lnTo>
                    <a:lnTo>
                      <a:pt x="563" y="17084"/>
                    </a:lnTo>
                    <a:lnTo>
                      <a:pt x="376" y="17209"/>
                    </a:lnTo>
                    <a:lnTo>
                      <a:pt x="224" y="17378"/>
                    </a:lnTo>
                    <a:lnTo>
                      <a:pt x="108" y="17575"/>
                    </a:lnTo>
                    <a:lnTo>
                      <a:pt x="1" y="17914"/>
                    </a:lnTo>
                    <a:lnTo>
                      <a:pt x="1" y="18387"/>
                    </a:lnTo>
                    <a:lnTo>
                      <a:pt x="108" y="18745"/>
                    </a:lnTo>
                    <a:lnTo>
                      <a:pt x="224" y="18959"/>
                    </a:lnTo>
                    <a:lnTo>
                      <a:pt x="376" y="19147"/>
                    </a:lnTo>
                    <a:lnTo>
                      <a:pt x="572" y="19307"/>
                    </a:lnTo>
                    <a:lnTo>
                      <a:pt x="804" y="19432"/>
                    </a:lnTo>
                    <a:lnTo>
                      <a:pt x="1072" y="19513"/>
                    </a:lnTo>
                    <a:lnTo>
                      <a:pt x="1215" y="19530"/>
                    </a:lnTo>
                    <a:lnTo>
                      <a:pt x="1465" y="19548"/>
                    </a:lnTo>
                    <a:lnTo>
                      <a:pt x="1956" y="19539"/>
                    </a:lnTo>
                    <a:lnTo>
                      <a:pt x="2671" y="19468"/>
                    </a:lnTo>
                    <a:lnTo>
                      <a:pt x="3564" y="19227"/>
                    </a:lnTo>
                    <a:lnTo>
                      <a:pt x="4403" y="18852"/>
                    </a:lnTo>
                    <a:lnTo>
                      <a:pt x="5180" y="18361"/>
                    </a:lnTo>
                    <a:lnTo>
                      <a:pt x="5894" y="17762"/>
                    </a:lnTo>
                    <a:lnTo>
                      <a:pt x="6546" y="17084"/>
                    </a:lnTo>
                    <a:lnTo>
                      <a:pt x="7127" y="16325"/>
                    </a:lnTo>
                    <a:lnTo>
                      <a:pt x="7386" y="15932"/>
                    </a:lnTo>
                    <a:lnTo>
                      <a:pt x="7645" y="16325"/>
                    </a:lnTo>
                    <a:lnTo>
                      <a:pt x="8225" y="17084"/>
                    </a:lnTo>
                    <a:lnTo>
                      <a:pt x="8868" y="17762"/>
                    </a:lnTo>
                    <a:lnTo>
                      <a:pt x="9583" y="18361"/>
                    </a:lnTo>
                    <a:lnTo>
                      <a:pt x="10359" y="18852"/>
                    </a:lnTo>
                    <a:lnTo>
                      <a:pt x="11199" y="19227"/>
                    </a:lnTo>
                    <a:lnTo>
                      <a:pt x="12101" y="19468"/>
                    </a:lnTo>
                    <a:lnTo>
                      <a:pt x="12806" y="19539"/>
                    </a:lnTo>
                    <a:lnTo>
                      <a:pt x="13297" y="19548"/>
                    </a:lnTo>
                    <a:lnTo>
                      <a:pt x="13547" y="19530"/>
                    </a:lnTo>
                    <a:lnTo>
                      <a:pt x="13699" y="19513"/>
                    </a:lnTo>
                    <a:lnTo>
                      <a:pt x="13967" y="19432"/>
                    </a:lnTo>
                    <a:lnTo>
                      <a:pt x="14199" y="19307"/>
                    </a:lnTo>
                    <a:lnTo>
                      <a:pt x="14387" y="19147"/>
                    </a:lnTo>
                    <a:lnTo>
                      <a:pt x="14539" y="18959"/>
                    </a:lnTo>
                    <a:lnTo>
                      <a:pt x="14655" y="18745"/>
                    </a:lnTo>
                    <a:lnTo>
                      <a:pt x="14762" y="18387"/>
                    </a:lnTo>
                    <a:lnTo>
                      <a:pt x="14762" y="17914"/>
                    </a:lnTo>
                    <a:lnTo>
                      <a:pt x="14664" y="17575"/>
                    </a:lnTo>
                    <a:lnTo>
                      <a:pt x="14548" y="17378"/>
                    </a:lnTo>
                    <a:lnTo>
                      <a:pt x="14387" y="17209"/>
                    </a:lnTo>
                    <a:lnTo>
                      <a:pt x="14199" y="17084"/>
                    </a:lnTo>
                    <a:lnTo>
                      <a:pt x="13967" y="16994"/>
                    </a:lnTo>
                    <a:lnTo>
                      <a:pt x="13699" y="16959"/>
                    </a:lnTo>
                    <a:lnTo>
                      <a:pt x="13547" y="16968"/>
                    </a:lnTo>
                    <a:lnTo>
                      <a:pt x="13315" y="16977"/>
                    </a:lnTo>
                    <a:lnTo>
                      <a:pt x="12869" y="16959"/>
                    </a:lnTo>
                    <a:lnTo>
                      <a:pt x="12440" y="16896"/>
                    </a:lnTo>
                    <a:lnTo>
                      <a:pt x="12038" y="16771"/>
                    </a:lnTo>
                    <a:lnTo>
                      <a:pt x="11654" y="16610"/>
                    </a:lnTo>
                    <a:lnTo>
                      <a:pt x="11279" y="16414"/>
                    </a:lnTo>
                    <a:lnTo>
                      <a:pt x="10770" y="16039"/>
                    </a:lnTo>
                    <a:lnTo>
                      <a:pt x="10154" y="15441"/>
                    </a:lnTo>
                    <a:lnTo>
                      <a:pt x="9627" y="14744"/>
                    </a:lnTo>
                    <a:lnTo>
                      <a:pt x="9190" y="13985"/>
                    </a:lnTo>
                    <a:lnTo>
                      <a:pt x="8832" y="13181"/>
                    </a:lnTo>
                    <a:lnTo>
                      <a:pt x="8698" y="12779"/>
                    </a:lnTo>
                    <a:lnTo>
                      <a:pt x="8681" y="12735"/>
                    </a:lnTo>
                    <a:lnTo>
                      <a:pt x="8663" y="12690"/>
                    </a:lnTo>
                    <a:lnTo>
                      <a:pt x="8663" y="1278"/>
                    </a:lnTo>
                    <a:lnTo>
                      <a:pt x="8663" y="1144"/>
                    </a:lnTo>
                    <a:lnTo>
                      <a:pt x="8609" y="894"/>
                    </a:lnTo>
                    <a:lnTo>
                      <a:pt x="8511" y="662"/>
                    </a:lnTo>
                    <a:lnTo>
                      <a:pt x="8368" y="465"/>
                    </a:lnTo>
                    <a:lnTo>
                      <a:pt x="8198" y="286"/>
                    </a:lnTo>
                    <a:lnTo>
                      <a:pt x="7993" y="153"/>
                    </a:lnTo>
                    <a:lnTo>
                      <a:pt x="7761" y="54"/>
                    </a:lnTo>
                    <a:lnTo>
                      <a:pt x="751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18"/>
              <p:cNvSpPr/>
              <p:nvPr/>
            </p:nvSpPr>
            <p:spPr>
              <a:xfrm>
                <a:off x="4314969" y="1663698"/>
                <a:ext cx="540590" cy="64865"/>
              </a:xfrm>
              <a:custGeom>
                <a:avLst/>
                <a:gdLst/>
                <a:ahLst/>
                <a:cxnLst/>
                <a:rect l="l" t="t" r="r" b="b"/>
                <a:pathLst>
                  <a:path w="10726" h="1287" extrusionOk="0">
                    <a:moveTo>
                      <a:pt x="1" y="0"/>
                    </a:moveTo>
                    <a:lnTo>
                      <a:pt x="1" y="1286"/>
                    </a:lnTo>
                    <a:lnTo>
                      <a:pt x="10726" y="1286"/>
                    </a:lnTo>
                    <a:lnTo>
                      <a:pt x="1072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18"/>
              <p:cNvSpPr/>
              <p:nvPr/>
            </p:nvSpPr>
            <p:spPr>
              <a:xfrm>
                <a:off x="4314969" y="1803657"/>
                <a:ext cx="540590" cy="64411"/>
              </a:xfrm>
              <a:custGeom>
                <a:avLst/>
                <a:gdLst/>
                <a:ahLst/>
                <a:cxnLst/>
                <a:rect l="l" t="t" r="r" b="b"/>
                <a:pathLst>
                  <a:path w="10726" h="1278" extrusionOk="0">
                    <a:moveTo>
                      <a:pt x="1" y="0"/>
                    </a:moveTo>
                    <a:lnTo>
                      <a:pt x="1" y="1277"/>
                    </a:lnTo>
                    <a:lnTo>
                      <a:pt x="10726" y="1277"/>
                    </a:lnTo>
                    <a:lnTo>
                      <a:pt x="1072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18"/>
              <p:cNvSpPr/>
              <p:nvPr/>
            </p:nvSpPr>
            <p:spPr>
              <a:xfrm>
                <a:off x="4314969" y="1943616"/>
                <a:ext cx="540590" cy="64411"/>
              </a:xfrm>
              <a:custGeom>
                <a:avLst/>
                <a:gdLst/>
                <a:ahLst/>
                <a:cxnLst/>
                <a:rect l="l" t="t" r="r" b="b"/>
                <a:pathLst>
                  <a:path w="10726" h="1278" extrusionOk="0">
                    <a:moveTo>
                      <a:pt x="1" y="1"/>
                    </a:moveTo>
                    <a:lnTo>
                      <a:pt x="1" y="1278"/>
                    </a:lnTo>
                    <a:lnTo>
                      <a:pt x="10726" y="1278"/>
                    </a:lnTo>
                    <a:lnTo>
                      <a:pt x="1072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18"/>
              <p:cNvSpPr/>
              <p:nvPr/>
            </p:nvSpPr>
            <p:spPr>
              <a:xfrm>
                <a:off x="4314969" y="2083121"/>
                <a:ext cx="540590" cy="64865"/>
              </a:xfrm>
              <a:custGeom>
                <a:avLst/>
                <a:gdLst/>
                <a:ahLst/>
                <a:cxnLst/>
                <a:rect l="l" t="t" r="r" b="b"/>
                <a:pathLst>
                  <a:path w="10726" h="1287" extrusionOk="0">
                    <a:moveTo>
                      <a:pt x="1" y="1"/>
                    </a:moveTo>
                    <a:lnTo>
                      <a:pt x="1" y="1287"/>
                    </a:lnTo>
                    <a:lnTo>
                      <a:pt x="10726" y="1287"/>
                    </a:lnTo>
                    <a:lnTo>
                      <a:pt x="1072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7" name="Google Shape;397;p18"/>
            <p:cNvSpPr/>
            <p:nvPr/>
          </p:nvSpPr>
          <p:spPr>
            <a:xfrm>
              <a:off x="3415744" y="4286176"/>
              <a:ext cx="298469" cy="160726"/>
            </a:xfrm>
            <a:custGeom>
              <a:avLst/>
              <a:gdLst/>
              <a:ahLst/>
              <a:cxnLst/>
              <a:rect l="l" t="t" r="r" b="b"/>
              <a:pathLst>
                <a:path w="5922" h="3189" extrusionOk="0">
                  <a:moveTo>
                    <a:pt x="1876" y="1"/>
                  </a:moveTo>
                  <a:lnTo>
                    <a:pt x="1028" y="108"/>
                  </a:lnTo>
                  <a:lnTo>
                    <a:pt x="554" y="242"/>
                  </a:lnTo>
                  <a:lnTo>
                    <a:pt x="340" y="322"/>
                  </a:lnTo>
                  <a:lnTo>
                    <a:pt x="72" y="501"/>
                  </a:lnTo>
                  <a:lnTo>
                    <a:pt x="1" y="697"/>
                  </a:lnTo>
                  <a:lnTo>
                    <a:pt x="90" y="921"/>
                  </a:lnTo>
                  <a:lnTo>
                    <a:pt x="322" y="1153"/>
                  </a:lnTo>
                  <a:lnTo>
                    <a:pt x="670" y="1394"/>
                  </a:lnTo>
                  <a:lnTo>
                    <a:pt x="1349" y="1760"/>
                  </a:lnTo>
                  <a:lnTo>
                    <a:pt x="2439" y="2233"/>
                  </a:lnTo>
                  <a:lnTo>
                    <a:pt x="3555" y="2644"/>
                  </a:lnTo>
                  <a:lnTo>
                    <a:pt x="4885" y="3091"/>
                  </a:lnTo>
                  <a:lnTo>
                    <a:pt x="5109" y="3153"/>
                  </a:lnTo>
                  <a:lnTo>
                    <a:pt x="5207" y="3180"/>
                  </a:lnTo>
                  <a:lnTo>
                    <a:pt x="5385" y="3189"/>
                  </a:lnTo>
                  <a:lnTo>
                    <a:pt x="5528" y="3126"/>
                  </a:lnTo>
                  <a:lnTo>
                    <a:pt x="5644" y="3028"/>
                  </a:lnTo>
                  <a:lnTo>
                    <a:pt x="5769" y="2805"/>
                  </a:lnTo>
                  <a:lnTo>
                    <a:pt x="5877" y="2412"/>
                  </a:lnTo>
                  <a:lnTo>
                    <a:pt x="5921" y="1733"/>
                  </a:lnTo>
                  <a:lnTo>
                    <a:pt x="5885" y="1037"/>
                  </a:lnTo>
                  <a:lnTo>
                    <a:pt x="5877" y="956"/>
                  </a:lnTo>
                  <a:lnTo>
                    <a:pt x="5841" y="849"/>
                  </a:lnTo>
                  <a:lnTo>
                    <a:pt x="5734" y="742"/>
                  </a:lnTo>
                  <a:lnTo>
                    <a:pt x="5591" y="733"/>
                  </a:lnTo>
                  <a:lnTo>
                    <a:pt x="5439" y="787"/>
                  </a:lnTo>
                  <a:lnTo>
                    <a:pt x="5082" y="1081"/>
                  </a:lnTo>
                  <a:lnTo>
                    <a:pt x="4992" y="1189"/>
                  </a:lnTo>
                  <a:lnTo>
                    <a:pt x="4787" y="1028"/>
                  </a:lnTo>
                  <a:lnTo>
                    <a:pt x="4278" y="662"/>
                  </a:lnTo>
                  <a:lnTo>
                    <a:pt x="3823" y="412"/>
                  </a:lnTo>
                  <a:lnTo>
                    <a:pt x="3269" y="188"/>
                  </a:lnTo>
                  <a:lnTo>
                    <a:pt x="2617" y="37"/>
                  </a:lnTo>
                  <a:lnTo>
                    <a:pt x="1876" y="1"/>
                  </a:lnTo>
                  <a:close/>
                </a:path>
              </a:pathLst>
            </a:custGeom>
            <a:solidFill>
              <a:srgbClr val="AB3D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18"/>
            <p:cNvSpPr/>
            <p:nvPr/>
          </p:nvSpPr>
          <p:spPr>
            <a:xfrm>
              <a:off x="3529596" y="4271358"/>
              <a:ext cx="45511" cy="61236"/>
            </a:xfrm>
            <a:custGeom>
              <a:avLst/>
              <a:gdLst/>
              <a:ahLst/>
              <a:cxnLst/>
              <a:rect l="l" t="t" r="r" b="b"/>
              <a:pathLst>
                <a:path w="903" h="1215" extrusionOk="0">
                  <a:moveTo>
                    <a:pt x="63" y="0"/>
                  </a:moveTo>
                  <a:lnTo>
                    <a:pt x="10" y="27"/>
                  </a:lnTo>
                  <a:lnTo>
                    <a:pt x="1" y="63"/>
                  </a:lnTo>
                  <a:lnTo>
                    <a:pt x="10" y="152"/>
                  </a:lnTo>
                  <a:lnTo>
                    <a:pt x="108" y="304"/>
                  </a:lnTo>
                  <a:lnTo>
                    <a:pt x="162" y="375"/>
                  </a:lnTo>
                  <a:lnTo>
                    <a:pt x="278" y="500"/>
                  </a:lnTo>
                  <a:lnTo>
                    <a:pt x="403" y="616"/>
                  </a:lnTo>
                  <a:lnTo>
                    <a:pt x="519" y="741"/>
                  </a:lnTo>
                  <a:lnTo>
                    <a:pt x="715" y="1009"/>
                  </a:lnTo>
                  <a:lnTo>
                    <a:pt x="778" y="1170"/>
                  </a:lnTo>
                  <a:lnTo>
                    <a:pt x="805" y="1215"/>
                  </a:lnTo>
                  <a:lnTo>
                    <a:pt x="894" y="1188"/>
                  </a:lnTo>
                  <a:lnTo>
                    <a:pt x="903" y="1134"/>
                  </a:lnTo>
                  <a:lnTo>
                    <a:pt x="849" y="965"/>
                  </a:lnTo>
                  <a:lnTo>
                    <a:pt x="689" y="652"/>
                  </a:lnTo>
                  <a:lnTo>
                    <a:pt x="572" y="518"/>
                  </a:lnTo>
                  <a:lnTo>
                    <a:pt x="465" y="384"/>
                  </a:lnTo>
                  <a:lnTo>
                    <a:pt x="349" y="250"/>
                  </a:lnTo>
                  <a:lnTo>
                    <a:pt x="242" y="107"/>
                  </a:lnTo>
                  <a:lnTo>
                    <a:pt x="99" y="9"/>
                  </a:lnTo>
                  <a:lnTo>
                    <a:pt x="6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18"/>
            <p:cNvSpPr/>
            <p:nvPr/>
          </p:nvSpPr>
          <p:spPr>
            <a:xfrm>
              <a:off x="3503490" y="4277205"/>
              <a:ext cx="51358" cy="59018"/>
            </a:xfrm>
            <a:custGeom>
              <a:avLst/>
              <a:gdLst/>
              <a:ahLst/>
              <a:cxnLst/>
              <a:rect l="l" t="t" r="r" b="b"/>
              <a:pathLst>
                <a:path w="1019" h="1171" extrusionOk="0">
                  <a:moveTo>
                    <a:pt x="63" y="0"/>
                  </a:moveTo>
                  <a:lnTo>
                    <a:pt x="10" y="36"/>
                  </a:lnTo>
                  <a:lnTo>
                    <a:pt x="1" y="72"/>
                  </a:lnTo>
                  <a:lnTo>
                    <a:pt x="19" y="161"/>
                  </a:lnTo>
                  <a:lnTo>
                    <a:pt x="72" y="232"/>
                  </a:lnTo>
                  <a:lnTo>
                    <a:pt x="126" y="304"/>
                  </a:lnTo>
                  <a:lnTo>
                    <a:pt x="189" y="366"/>
                  </a:lnTo>
                  <a:lnTo>
                    <a:pt x="305" y="500"/>
                  </a:lnTo>
                  <a:lnTo>
                    <a:pt x="430" y="625"/>
                  </a:lnTo>
                  <a:lnTo>
                    <a:pt x="662" y="875"/>
                  </a:lnTo>
                  <a:lnTo>
                    <a:pt x="894" y="1134"/>
                  </a:lnTo>
                  <a:lnTo>
                    <a:pt x="939" y="1170"/>
                  </a:lnTo>
                  <a:lnTo>
                    <a:pt x="1019" y="1099"/>
                  </a:lnTo>
                  <a:lnTo>
                    <a:pt x="1010" y="1045"/>
                  </a:lnTo>
                  <a:lnTo>
                    <a:pt x="805" y="768"/>
                  </a:lnTo>
                  <a:lnTo>
                    <a:pt x="590" y="491"/>
                  </a:lnTo>
                  <a:lnTo>
                    <a:pt x="483" y="358"/>
                  </a:lnTo>
                  <a:lnTo>
                    <a:pt x="376" y="224"/>
                  </a:lnTo>
                  <a:lnTo>
                    <a:pt x="314" y="152"/>
                  </a:lnTo>
                  <a:lnTo>
                    <a:pt x="180" y="27"/>
                  </a:lnTo>
                  <a:lnTo>
                    <a:pt x="9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18"/>
            <p:cNvSpPr/>
            <p:nvPr/>
          </p:nvSpPr>
          <p:spPr>
            <a:xfrm>
              <a:off x="3632663" y="4310519"/>
              <a:ext cx="82001" cy="54482"/>
            </a:xfrm>
            <a:custGeom>
              <a:avLst/>
              <a:gdLst/>
              <a:ahLst/>
              <a:cxnLst/>
              <a:rect l="l" t="t" r="r" b="b"/>
              <a:pathLst>
                <a:path w="1627" h="1081" extrusionOk="0">
                  <a:moveTo>
                    <a:pt x="635" y="0"/>
                  </a:moveTo>
                  <a:lnTo>
                    <a:pt x="206" y="81"/>
                  </a:lnTo>
                  <a:lnTo>
                    <a:pt x="28" y="206"/>
                  </a:lnTo>
                  <a:lnTo>
                    <a:pt x="1" y="304"/>
                  </a:lnTo>
                  <a:lnTo>
                    <a:pt x="28" y="357"/>
                  </a:lnTo>
                  <a:lnTo>
                    <a:pt x="179" y="607"/>
                  </a:lnTo>
                  <a:lnTo>
                    <a:pt x="510" y="947"/>
                  </a:lnTo>
                  <a:lnTo>
                    <a:pt x="778" y="1072"/>
                  </a:lnTo>
                  <a:lnTo>
                    <a:pt x="930" y="1081"/>
                  </a:lnTo>
                  <a:lnTo>
                    <a:pt x="1072" y="1072"/>
                  </a:lnTo>
                  <a:lnTo>
                    <a:pt x="1340" y="938"/>
                  </a:lnTo>
                  <a:lnTo>
                    <a:pt x="1448" y="831"/>
                  </a:lnTo>
                  <a:lnTo>
                    <a:pt x="1519" y="759"/>
                  </a:lnTo>
                  <a:lnTo>
                    <a:pt x="1573" y="670"/>
                  </a:lnTo>
                  <a:lnTo>
                    <a:pt x="1608" y="581"/>
                  </a:lnTo>
                  <a:lnTo>
                    <a:pt x="1626" y="438"/>
                  </a:lnTo>
                  <a:lnTo>
                    <a:pt x="1564" y="313"/>
                  </a:lnTo>
                  <a:lnTo>
                    <a:pt x="1439" y="206"/>
                  </a:lnTo>
                  <a:lnTo>
                    <a:pt x="1367" y="161"/>
                  </a:lnTo>
                  <a:lnTo>
                    <a:pt x="1251" y="107"/>
                  </a:lnTo>
                  <a:lnTo>
                    <a:pt x="1010" y="36"/>
                  </a:lnTo>
                  <a:lnTo>
                    <a:pt x="635" y="0"/>
                  </a:lnTo>
                  <a:close/>
                </a:path>
              </a:pathLst>
            </a:custGeom>
            <a:solidFill>
              <a:srgbClr val="D7CD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18"/>
            <p:cNvSpPr/>
            <p:nvPr/>
          </p:nvSpPr>
          <p:spPr>
            <a:xfrm>
              <a:off x="3642592" y="3771347"/>
              <a:ext cx="291262" cy="572947"/>
            </a:xfrm>
            <a:custGeom>
              <a:avLst/>
              <a:gdLst/>
              <a:ahLst/>
              <a:cxnLst/>
              <a:rect l="l" t="t" r="r" b="b"/>
              <a:pathLst>
                <a:path w="5779" h="11368" extrusionOk="0">
                  <a:moveTo>
                    <a:pt x="4403" y="0"/>
                  </a:moveTo>
                  <a:lnTo>
                    <a:pt x="0" y="10805"/>
                  </a:lnTo>
                  <a:lnTo>
                    <a:pt x="1384" y="11368"/>
                  </a:lnTo>
                  <a:lnTo>
                    <a:pt x="5778" y="563"/>
                  </a:lnTo>
                  <a:lnTo>
                    <a:pt x="440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18"/>
            <p:cNvSpPr/>
            <p:nvPr/>
          </p:nvSpPr>
          <p:spPr>
            <a:xfrm>
              <a:off x="4089482" y="4315458"/>
              <a:ext cx="309708" cy="132350"/>
            </a:xfrm>
            <a:custGeom>
              <a:avLst/>
              <a:gdLst/>
              <a:ahLst/>
              <a:cxnLst/>
              <a:rect l="l" t="t" r="r" b="b"/>
              <a:pathLst>
                <a:path w="6145" h="2626" extrusionOk="0">
                  <a:moveTo>
                    <a:pt x="813" y="0"/>
                  </a:moveTo>
                  <a:lnTo>
                    <a:pt x="679" y="63"/>
                  </a:lnTo>
                  <a:lnTo>
                    <a:pt x="599" y="143"/>
                  </a:lnTo>
                  <a:lnTo>
                    <a:pt x="563" y="215"/>
                  </a:lnTo>
                  <a:lnTo>
                    <a:pt x="260" y="849"/>
                  </a:lnTo>
                  <a:lnTo>
                    <a:pt x="54" y="1492"/>
                  </a:lnTo>
                  <a:lnTo>
                    <a:pt x="1" y="1902"/>
                  </a:lnTo>
                  <a:lnTo>
                    <a:pt x="37" y="2152"/>
                  </a:lnTo>
                  <a:lnTo>
                    <a:pt x="108" y="2295"/>
                  </a:lnTo>
                  <a:lnTo>
                    <a:pt x="215" y="2394"/>
                  </a:lnTo>
                  <a:lnTo>
                    <a:pt x="376" y="2456"/>
                  </a:lnTo>
                  <a:lnTo>
                    <a:pt x="483" y="2474"/>
                  </a:lnTo>
                  <a:lnTo>
                    <a:pt x="715" y="2492"/>
                  </a:lnTo>
                  <a:lnTo>
                    <a:pt x="2117" y="2590"/>
                  </a:lnTo>
                  <a:lnTo>
                    <a:pt x="3305" y="2626"/>
                  </a:lnTo>
                  <a:lnTo>
                    <a:pt x="4493" y="2599"/>
                  </a:lnTo>
                  <a:lnTo>
                    <a:pt x="5261" y="2510"/>
                  </a:lnTo>
                  <a:lnTo>
                    <a:pt x="5671" y="2420"/>
                  </a:lnTo>
                  <a:lnTo>
                    <a:pt x="5975" y="2286"/>
                  </a:lnTo>
                  <a:lnTo>
                    <a:pt x="6136" y="2126"/>
                  </a:lnTo>
                  <a:lnTo>
                    <a:pt x="6145" y="1911"/>
                  </a:lnTo>
                  <a:lnTo>
                    <a:pt x="5975" y="1643"/>
                  </a:lnTo>
                  <a:lnTo>
                    <a:pt x="5796" y="1492"/>
                  </a:lnTo>
                  <a:lnTo>
                    <a:pt x="5412" y="1197"/>
                  </a:lnTo>
                  <a:lnTo>
                    <a:pt x="4671" y="768"/>
                  </a:lnTo>
                  <a:lnTo>
                    <a:pt x="3957" y="527"/>
                  </a:lnTo>
                  <a:lnTo>
                    <a:pt x="3305" y="420"/>
                  </a:lnTo>
                  <a:lnTo>
                    <a:pt x="2707" y="411"/>
                  </a:lnTo>
                  <a:lnTo>
                    <a:pt x="2198" y="474"/>
                  </a:lnTo>
                  <a:lnTo>
                    <a:pt x="1581" y="625"/>
                  </a:lnTo>
                  <a:lnTo>
                    <a:pt x="1331" y="697"/>
                  </a:lnTo>
                  <a:lnTo>
                    <a:pt x="1296" y="563"/>
                  </a:lnTo>
                  <a:lnTo>
                    <a:pt x="1063" y="152"/>
                  </a:lnTo>
                  <a:lnTo>
                    <a:pt x="947" y="45"/>
                  </a:lnTo>
                  <a:lnTo>
                    <a:pt x="813" y="0"/>
                  </a:lnTo>
                  <a:close/>
                </a:path>
              </a:pathLst>
            </a:custGeom>
            <a:solidFill>
              <a:srgbClr val="AB3D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18"/>
            <p:cNvSpPr/>
            <p:nvPr/>
          </p:nvSpPr>
          <p:spPr>
            <a:xfrm>
              <a:off x="4247938" y="4331636"/>
              <a:ext cx="63504" cy="42840"/>
            </a:xfrm>
            <a:custGeom>
              <a:avLst/>
              <a:gdLst/>
              <a:ahLst/>
              <a:cxnLst/>
              <a:rect l="l" t="t" r="r" b="b"/>
              <a:pathLst>
                <a:path w="1260" h="850" extrusionOk="0">
                  <a:moveTo>
                    <a:pt x="1188" y="1"/>
                  </a:moveTo>
                  <a:lnTo>
                    <a:pt x="1027" y="37"/>
                  </a:lnTo>
                  <a:lnTo>
                    <a:pt x="866" y="126"/>
                  </a:lnTo>
                  <a:lnTo>
                    <a:pt x="706" y="206"/>
                  </a:lnTo>
                  <a:lnTo>
                    <a:pt x="545" y="296"/>
                  </a:lnTo>
                  <a:lnTo>
                    <a:pt x="393" y="376"/>
                  </a:lnTo>
                  <a:lnTo>
                    <a:pt x="116" y="608"/>
                  </a:lnTo>
                  <a:lnTo>
                    <a:pt x="18" y="751"/>
                  </a:lnTo>
                  <a:lnTo>
                    <a:pt x="0" y="796"/>
                  </a:lnTo>
                  <a:lnTo>
                    <a:pt x="81" y="849"/>
                  </a:lnTo>
                  <a:lnTo>
                    <a:pt x="125" y="813"/>
                  </a:lnTo>
                  <a:lnTo>
                    <a:pt x="232" y="688"/>
                  </a:lnTo>
                  <a:lnTo>
                    <a:pt x="527" y="519"/>
                  </a:lnTo>
                  <a:lnTo>
                    <a:pt x="679" y="447"/>
                  </a:lnTo>
                  <a:lnTo>
                    <a:pt x="831" y="385"/>
                  </a:lnTo>
                  <a:lnTo>
                    <a:pt x="982" y="313"/>
                  </a:lnTo>
                  <a:lnTo>
                    <a:pt x="1063" y="278"/>
                  </a:lnTo>
                  <a:lnTo>
                    <a:pt x="1206" y="171"/>
                  </a:lnTo>
                  <a:lnTo>
                    <a:pt x="1250" y="99"/>
                  </a:lnTo>
                  <a:lnTo>
                    <a:pt x="1259" y="63"/>
                  </a:lnTo>
                  <a:lnTo>
                    <a:pt x="1232" y="10"/>
                  </a:lnTo>
                  <a:lnTo>
                    <a:pt x="118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18"/>
            <p:cNvSpPr/>
            <p:nvPr/>
          </p:nvSpPr>
          <p:spPr>
            <a:xfrm>
              <a:off x="4265930" y="4346504"/>
              <a:ext cx="67082" cy="38758"/>
            </a:xfrm>
            <a:custGeom>
              <a:avLst/>
              <a:gdLst/>
              <a:ahLst/>
              <a:cxnLst/>
              <a:rect l="l" t="t" r="r" b="b"/>
              <a:pathLst>
                <a:path w="1331" h="769" extrusionOk="0">
                  <a:moveTo>
                    <a:pt x="1188" y="1"/>
                  </a:moveTo>
                  <a:lnTo>
                    <a:pt x="1108" y="27"/>
                  </a:lnTo>
                  <a:lnTo>
                    <a:pt x="1018" y="63"/>
                  </a:lnTo>
                  <a:lnTo>
                    <a:pt x="929" y="108"/>
                  </a:lnTo>
                  <a:lnTo>
                    <a:pt x="777" y="179"/>
                  </a:lnTo>
                  <a:lnTo>
                    <a:pt x="634" y="268"/>
                  </a:lnTo>
                  <a:lnTo>
                    <a:pt x="331" y="438"/>
                  </a:lnTo>
                  <a:lnTo>
                    <a:pt x="36" y="626"/>
                  </a:lnTo>
                  <a:lnTo>
                    <a:pt x="9" y="643"/>
                  </a:lnTo>
                  <a:lnTo>
                    <a:pt x="0" y="697"/>
                  </a:lnTo>
                  <a:lnTo>
                    <a:pt x="27" y="751"/>
                  </a:lnTo>
                  <a:lnTo>
                    <a:pt x="81" y="769"/>
                  </a:lnTo>
                  <a:lnTo>
                    <a:pt x="107" y="751"/>
                  </a:lnTo>
                  <a:lnTo>
                    <a:pt x="420" y="599"/>
                  </a:lnTo>
                  <a:lnTo>
                    <a:pt x="733" y="456"/>
                  </a:lnTo>
                  <a:lnTo>
                    <a:pt x="884" y="385"/>
                  </a:lnTo>
                  <a:lnTo>
                    <a:pt x="1045" y="313"/>
                  </a:lnTo>
                  <a:lnTo>
                    <a:pt x="1126" y="277"/>
                  </a:lnTo>
                  <a:lnTo>
                    <a:pt x="1277" y="188"/>
                  </a:lnTo>
                  <a:lnTo>
                    <a:pt x="1322" y="117"/>
                  </a:lnTo>
                  <a:lnTo>
                    <a:pt x="1331" y="81"/>
                  </a:lnTo>
                  <a:lnTo>
                    <a:pt x="1313" y="18"/>
                  </a:lnTo>
                  <a:lnTo>
                    <a:pt x="1277" y="9"/>
                  </a:lnTo>
                  <a:lnTo>
                    <a:pt x="118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18"/>
            <p:cNvSpPr/>
            <p:nvPr/>
          </p:nvSpPr>
          <p:spPr>
            <a:xfrm>
              <a:off x="4115589" y="4311829"/>
              <a:ext cx="81547" cy="54079"/>
            </a:xfrm>
            <a:custGeom>
              <a:avLst/>
              <a:gdLst/>
              <a:ahLst/>
              <a:cxnLst/>
              <a:rect l="l" t="t" r="r" b="b"/>
              <a:pathLst>
                <a:path w="1618" h="1073" extrusionOk="0">
                  <a:moveTo>
                    <a:pt x="519" y="1"/>
                  </a:moveTo>
                  <a:lnTo>
                    <a:pt x="394" y="10"/>
                  </a:lnTo>
                  <a:lnTo>
                    <a:pt x="304" y="19"/>
                  </a:lnTo>
                  <a:lnTo>
                    <a:pt x="153" y="72"/>
                  </a:lnTo>
                  <a:lnTo>
                    <a:pt x="54" y="162"/>
                  </a:lnTo>
                  <a:lnTo>
                    <a:pt x="1" y="305"/>
                  </a:lnTo>
                  <a:lnTo>
                    <a:pt x="10" y="403"/>
                  </a:lnTo>
                  <a:lnTo>
                    <a:pt x="28" y="501"/>
                  </a:lnTo>
                  <a:lnTo>
                    <a:pt x="63" y="599"/>
                  </a:lnTo>
                  <a:lnTo>
                    <a:pt x="117" y="733"/>
                  </a:lnTo>
                  <a:lnTo>
                    <a:pt x="313" y="956"/>
                  </a:lnTo>
                  <a:lnTo>
                    <a:pt x="447" y="1028"/>
                  </a:lnTo>
                  <a:lnTo>
                    <a:pt x="590" y="1073"/>
                  </a:lnTo>
                  <a:lnTo>
                    <a:pt x="894" y="1055"/>
                  </a:lnTo>
                  <a:lnTo>
                    <a:pt x="1322" y="867"/>
                  </a:lnTo>
                  <a:lnTo>
                    <a:pt x="1555" y="697"/>
                  </a:lnTo>
                  <a:lnTo>
                    <a:pt x="1599" y="653"/>
                  </a:lnTo>
                  <a:lnTo>
                    <a:pt x="1617" y="546"/>
                  </a:lnTo>
                  <a:lnTo>
                    <a:pt x="1492" y="367"/>
                  </a:lnTo>
                  <a:lnTo>
                    <a:pt x="1126" y="135"/>
                  </a:lnTo>
                  <a:lnTo>
                    <a:pt x="769" y="19"/>
                  </a:lnTo>
                  <a:lnTo>
                    <a:pt x="519" y="1"/>
                  </a:lnTo>
                  <a:close/>
                </a:path>
              </a:pathLst>
            </a:custGeom>
            <a:solidFill>
              <a:srgbClr val="D7CD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18"/>
            <p:cNvSpPr/>
            <p:nvPr/>
          </p:nvSpPr>
          <p:spPr>
            <a:xfrm>
              <a:off x="4115589" y="3743879"/>
              <a:ext cx="75247" cy="587815"/>
            </a:xfrm>
            <a:custGeom>
              <a:avLst/>
              <a:gdLst/>
              <a:ahLst/>
              <a:cxnLst/>
              <a:rect l="l" t="t" r="r" b="b"/>
              <a:pathLst>
                <a:path w="1493" h="11663" extrusionOk="0">
                  <a:moveTo>
                    <a:pt x="1" y="0"/>
                  </a:moveTo>
                  <a:lnTo>
                    <a:pt x="1" y="11663"/>
                  </a:lnTo>
                  <a:lnTo>
                    <a:pt x="1492" y="11663"/>
                  </a:lnTo>
                  <a:lnTo>
                    <a:pt x="149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18"/>
            <p:cNvSpPr/>
            <p:nvPr/>
          </p:nvSpPr>
          <p:spPr>
            <a:xfrm>
              <a:off x="3125444" y="2665989"/>
              <a:ext cx="520783" cy="606715"/>
            </a:xfrm>
            <a:custGeom>
              <a:avLst/>
              <a:gdLst/>
              <a:ahLst/>
              <a:cxnLst/>
              <a:rect l="l" t="t" r="r" b="b"/>
              <a:pathLst>
                <a:path w="10333" h="12038" extrusionOk="0">
                  <a:moveTo>
                    <a:pt x="1474" y="0"/>
                  </a:moveTo>
                  <a:lnTo>
                    <a:pt x="1215" y="63"/>
                  </a:lnTo>
                  <a:lnTo>
                    <a:pt x="1001" y="241"/>
                  </a:lnTo>
                  <a:lnTo>
                    <a:pt x="921" y="393"/>
                  </a:lnTo>
                  <a:lnTo>
                    <a:pt x="688" y="929"/>
                  </a:lnTo>
                  <a:lnTo>
                    <a:pt x="322" y="2045"/>
                  </a:lnTo>
                  <a:lnTo>
                    <a:pt x="90" y="3206"/>
                  </a:lnTo>
                  <a:lnTo>
                    <a:pt x="1" y="4385"/>
                  </a:lnTo>
                  <a:lnTo>
                    <a:pt x="54" y="5563"/>
                  </a:lnTo>
                  <a:lnTo>
                    <a:pt x="251" y="6724"/>
                  </a:lnTo>
                  <a:lnTo>
                    <a:pt x="510" y="7564"/>
                  </a:lnTo>
                  <a:lnTo>
                    <a:pt x="733" y="8109"/>
                  </a:lnTo>
                  <a:lnTo>
                    <a:pt x="992" y="8635"/>
                  </a:lnTo>
                  <a:lnTo>
                    <a:pt x="1296" y="9144"/>
                  </a:lnTo>
                  <a:lnTo>
                    <a:pt x="1465" y="9394"/>
                  </a:lnTo>
                  <a:lnTo>
                    <a:pt x="1787" y="9823"/>
                  </a:lnTo>
                  <a:lnTo>
                    <a:pt x="2340" y="10412"/>
                  </a:lnTo>
                  <a:lnTo>
                    <a:pt x="2751" y="10761"/>
                  </a:lnTo>
                  <a:lnTo>
                    <a:pt x="3180" y="11082"/>
                  </a:lnTo>
                  <a:lnTo>
                    <a:pt x="3635" y="11359"/>
                  </a:lnTo>
                  <a:lnTo>
                    <a:pt x="4118" y="11591"/>
                  </a:lnTo>
                  <a:lnTo>
                    <a:pt x="4627" y="11779"/>
                  </a:lnTo>
                  <a:lnTo>
                    <a:pt x="4885" y="11850"/>
                  </a:lnTo>
                  <a:lnTo>
                    <a:pt x="5216" y="11931"/>
                  </a:lnTo>
                  <a:lnTo>
                    <a:pt x="5859" y="12020"/>
                  </a:lnTo>
                  <a:lnTo>
                    <a:pt x="6502" y="12038"/>
                  </a:lnTo>
                  <a:lnTo>
                    <a:pt x="7145" y="11993"/>
                  </a:lnTo>
                  <a:lnTo>
                    <a:pt x="7788" y="11895"/>
                  </a:lnTo>
                  <a:lnTo>
                    <a:pt x="8413" y="11743"/>
                  </a:lnTo>
                  <a:lnTo>
                    <a:pt x="9342" y="11430"/>
                  </a:lnTo>
                  <a:lnTo>
                    <a:pt x="9940" y="11171"/>
                  </a:lnTo>
                  <a:lnTo>
                    <a:pt x="10092" y="11091"/>
                  </a:lnTo>
                  <a:lnTo>
                    <a:pt x="10279" y="10877"/>
                  </a:lnTo>
                  <a:lnTo>
                    <a:pt x="10333" y="10627"/>
                  </a:lnTo>
                  <a:lnTo>
                    <a:pt x="10279" y="10359"/>
                  </a:lnTo>
                  <a:lnTo>
                    <a:pt x="10136" y="10118"/>
                  </a:lnTo>
                  <a:lnTo>
                    <a:pt x="9922" y="9930"/>
                  </a:lnTo>
                  <a:lnTo>
                    <a:pt x="9654" y="9823"/>
                  </a:lnTo>
                  <a:lnTo>
                    <a:pt x="9350" y="9832"/>
                  </a:lnTo>
                  <a:lnTo>
                    <a:pt x="9190" y="9895"/>
                  </a:lnTo>
                  <a:lnTo>
                    <a:pt x="8743" y="10082"/>
                  </a:lnTo>
                  <a:lnTo>
                    <a:pt x="7823" y="10359"/>
                  </a:lnTo>
                  <a:lnTo>
                    <a:pt x="6904" y="10502"/>
                  </a:lnTo>
                  <a:lnTo>
                    <a:pt x="5993" y="10493"/>
                  </a:lnTo>
                  <a:lnTo>
                    <a:pt x="5332" y="10377"/>
                  </a:lnTo>
                  <a:lnTo>
                    <a:pt x="4912" y="10261"/>
                  </a:lnTo>
                  <a:lnTo>
                    <a:pt x="4502" y="10091"/>
                  </a:lnTo>
                  <a:lnTo>
                    <a:pt x="4100" y="9886"/>
                  </a:lnTo>
                  <a:lnTo>
                    <a:pt x="3725" y="9636"/>
                  </a:lnTo>
                  <a:lnTo>
                    <a:pt x="3367" y="9341"/>
                  </a:lnTo>
                  <a:lnTo>
                    <a:pt x="3037" y="8993"/>
                  </a:lnTo>
                  <a:lnTo>
                    <a:pt x="2724" y="8609"/>
                  </a:lnTo>
                  <a:lnTo>
                    <a:pt x="2582" y="8385"/>
                  </a:lnTo>
                  <a:lnTo>
                    <a:pt x="2332" y="7983"/>
                  </a:lnTo>
                  <a:lnTo>
                    <a:pt x="1948" y="7126"/>
                  </a:lnTo>
                  <a:lnTo>
                    <a:pt x="1671" y="6224"/>
                  </a:lnTo>
                  <a:lnTo>
                    <a:pt x="1519" y="5296"/>
                  </a:lnTo>
                  <a:lnTo>
                    <a:pt x="1483" y="4349"/>
                  </a:lnTo>
                  <a:lnTo>
                    <a:pt x="1555" y="3402"/>
                  </a:lnTo>
                  <a:lnTo>
                    <a:pt x="1733" y="2474"/>
                  </a:lnTo>
                  <a:lnTo>
                    <a:pt x="2019" y="1572"/>
                  </a:lnTo>
                  <a:lnTo>
                    <a:pt x="2207" y="1143"/>
                  </a:lnTo>
                  <a:lnTo>
                    <a:pt x="2260" y="982"/>
                  </a:lnTo>
                  <a:lnTo>
                    <a:pt x="2269" y="679"/>
                  </a:lnTo>
                  <a:lnTo>
                    <a:pt x="2162" y="411"/>
                  </a:lnTo>
                  <a:lnTo>
                    <a:pt x="1974" y="197"/>
                  </a:lnTo>
                  <a:lnTo>
                    <a:pt x="1733" y="54"/>
                  </a:lnTo>
                  <a:lnTo>
                    <a:pt x="147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18"/>
            <p:cNvSpPr/>
            <p:nvPr/>
          </p:nvSpPr>
          <p:spPr>
            <a:xfrm>
              <a:off x="3101152" y="2545333"/>
              <a:ext cx="244894" cy="239954"/>
            </a:xfrm>
            <a:custGeom>
              <a:avLst/>
              <a:gdLst/>
              <a:ahLst/>
              <a:cxnLst/>
              <a:rect l="l" t="t" r="r" b="b"/>
              <a:pathLst>
                <a:path w="4859" h="4761" extrusionOk="0">
                  <a:moveTo>
                    <a:pt x="1876" y="1"/>
                  </a:moveTo>
                  <a:lnTo>
                    <a:pt x="1715" y="10"/>
                  </a:lnTo>
                  <a:lnTo>
                    <a:pt x="1554" y="72"/>
                  </a:lnTo>
                  <a:lnTo>
                    <a:pt x="1420" y="180"/>
                  </a:lnTo>
                  <a:lnTo>
                    <a:pt x="1340" y="340"/>
                  </a:lnTo>
                  <a:lnTo>
                    <a:pt x="1322" y="447"/>
                  </a:lnTo>
                  <a:lnTo>
                    <a:pt x="1286" y="947"/>
                  </a:lnTo>
                  <a:lnTo>
                    <a:pt x="1260" y="1456"/>
                  </a:lnTo>
                  <a:lnTo>
                    <a:pt x="1206" y="1456"/>
                  </a:lnTo>
                  <a:lnTo>
                    <a:pt x="1019" y="1037"/>
                  </a:lnTo>
                  <a:lnTo>
                    <a:pt x="876" y="599"/>
                  </a:lnTo>
                  <a:lnTo>
                    <a:pt x="840" y="501"/>
                  </a:lnTo>
                  <a:lnTo>
                    <a:pt x="733" y="367"/>
                  </a:lnTo>
                  <a:lnTo>
                    <a:pt x="581" y="296"/>
                  </a:lnTo>
                  <a:lnTo>
                    <a:pt x="420" y="287"/>
                  </a:lnTo>
                  <a:lnTo>
                    <a:pt x="260" y="340"/>
                  </a:lnTo>
                  <a:lnTo>
                    <a:pt x="126" y="438"/>
                  </a:lnTo>
                  <a:lnTo>
                    <a:pt x="36" y="581"/>
                  </a:lnTo>
                  <a:lnTo>
                    <a:pt x="1" y="760"/>
                  </a:lnTo>
                  <a:lnTo>
                    <a:pt x="27" y="858"/>
                  </a:lnTo>
                  <a:lnTo>
                    <a:pt x="99" y="1126"/>
                  </a:lnTo>
                  <a:lnTo>
                    <a:pt x="313" y="1626"/>
                  </a:lnTo>
                  <a:lnTo>
                    <a:pt x="429" y="1876"/>
                  </a:lnTo>
                  <a:lnTo>
                    <a:pt x="376" y="1983"/>
                  </a:lnTo>
                  <a:lnTo>
                    <a:pt x="340" y="2091"/>
                  </a:lnTo>
                  <a:lnTo>
                    <a:pt x="54" y="3332"/>
                  </a:lnTo>
                  <a:lnTo>
                    <a:pt x="27" y="3466"/>
                  </a:lnTo>
                  <a:lnTo>
                    <a:pt x="72" y="3743"/>
                  </a:lnTo>
                  <a:lnTo>
                    <a:pt x="224" y="4002"/>
                  </a:lnTo>
                  <a:lnTo>
                    <a:pt x="447" y="4216"/>
                  </a:lnTo>
                  <a:lnTo>
                    <a:pt x="590" y="4314"/>
                  </a:lnTo>
                  <a:lnTo>
                    <a:pt x="2412" y="4761"/>
                  </a:lnTo>
                  <a:lnTo>
                    <a:pt x="2590" y="4752"/>
                  </a:lnTo>
                  <a:lnTo>
                    <a:pt x="2921" y="4671"/>
                  </a:lnTo>
                  <a:lnTo>
                    <a:pt x="3189" y="4502"/>
                  </a:lnTo>
                  <a:lnTo>
                    <a:pt x="3376" y="4278"/>
                  </a:lnTo>
                  <a:lnTo>
                    <a:pt x="3421" y="4135"/>
                  </a:lnTo>
                  <a:lnTo>
                    <a:pt x="3921" y="4109"/>
                  </a:lnTo>
                  <a:lnTo>
                    <a:pt x="4430" y="4127"/>
                  </a:lnTo>
                  <a:lnTo>
                    <a:pt x="4519" y="4118"/>
                  </a:lnTo>
                  <a:lnTo>
                    <a:pt x="4671" y="4046"/>
                  </a:lnTo>
                  <a:lnTo>
                    <a:pt x="4787" y="3912"/>
                  </a:lnTo>
                  <a:lnTo>
                    <a:pt x="4850" y="3743"/>
                  </a:lnTo>
                  <a:lnTo>
                    <a:pt x="4858" y="3662"/>
                  </a:lnTo>
                  <a:lnTo>
                    <a:pt x="4841" y="3564"/>
                  </a:lnTo>
                  <a:lnTo>
                    <a:pt x="4769" y="3412"/>
                  </a:lnTo>
                  <a:lnTo>
                    <a:pt x="4644" y="3305"/>
                  </a:lnTo>
                  <a:lnTo>
                    <a:pt x="4483" y="3242"/>
                  </a:lnTo>
                  <a:lnTo>
                    <a:pt x="4394" y="3234"/>
                  </a:lnTo>
                  <a:lnTo>
                    <a:pt x="4010" y="3225"/>
                  </a:lnTo>
                  <a:lnTo>
                    <a:pt x="3635" y="3234"/>
                  </a:lnTo>
                  <a:lnTo>
                    <a:pt x="3715" y="2885"/>
                  </a:lnTo>
                  <a:lnTo>
                    <a:pt x="3733" y="2778"/>
                  </a:lnTo>
                  <a:lnTo>
                    <a:pt x="3733" y="2671"/>
                  </a:lnTo>
                  <a:lnTo>
                    <a:pt x="4082" y="2216"/>
                  </a:lnTo>
                  <a:lnTo>
                    <a:pt x="4466" y="1796"/>
                  </a:lnTo>
                  <a:lnTo>
                    <a:pt x="4537" y="1715"/>
                  </a:lnTo>
                  <a:lnTo>
                    <a:pt x="4591" y="1546"/>
                  </a:lnTo>
                  <a:lnTo>
                    <a:pt x="4573" y="1385"/>
                  </a:lnTo>
                  <a:lnTo>
                    <a:pt x="4501" y="1233"/>
                  </a:lnTo>
                  <a:lnTo>
                    <a:pt x="4376" y="1117"/>
                  </a:lnTo>
                  <a:lnTo>
                    <a:pt x="4224" y="1055"/>
                  </a:lnTo>
                  <a:lnTo>
                    <a:pt x="4064" y="1046"/>
                  </a:lnTo>
                  <a:lnTo>
                    <a:pt x="3903" y="1117"/>
                  </a:lnTo>
                  <a:lnTo>
                    <a:pt x="3823" y="1180"/>
                  </a:lnTo>
                  <a:lnTo>
                    <a:pt x="3501" y="1537"/>
                  </a:lnTo>
                  <a:lnTo>
                    <a:pt x="3189" y="1912"/>
                  </a:lnTo>
                  <a:lnTo>
                    <a:pt x="3171" y="1903"/>
                  </a:lnTo>
                  <a:lnTo>
                    <a:pt x="3153" y="1894"/>
                  </a:lnTo>
                  <a:lnTo>
                    <a:pt x="3278" y="1287"/>
                  </a:lnTo>
                  <a:lnTo>
                    <a:pt x="3385" y="671"/>
                  </a:lnTo>
                  <a:lnTo>
                    <a:pt x="3394" y="563"/>
                  </a:lnTo>
                  <a:lnTo>
                    <a:pt x="3340" y="394"/>
                  </a:lnTo>
                  <a:lnTo>
                    <a:pt x="3242" y="260"/>
                  </a:lnTo>
                  <a:lnTo>
                    <a:pt x="3099" y="171"/>
                  </a:lnTo>
                  <a:lnTo>
                    <a:pt x="2930" y="126"/>
                  </a:lnTo>
                  <a:lnTo>
                    <a:pt x="2769" y="144"/>
                  </a:lnTo>
                  <a:lnTo>
                    <a:pt x="2635" y="224"/>
                  </a:lnTo>
                  <a:lnTo>
                    <a:pt x="2537" y="367"/>
                  </a:lnTo>
                  <a:lnTo>
                    <a:pt x="2519" y="465"/>
                  </a:lnTo>
                  <a:lnTo>
                    <a:pt x="2421" y="1055"/>
                  </a:lnTo>
                  <a:lnTo>
                    <a:pt x="2305" y="1635"/>
                  </a:lnTo>
                  <a:lnTo>
                    <a:pt x="2135" y="1590"/>
                  </a:lnTo>
                  <a:lnTo>
                    <a:pt x="2171" y="1001"/>
                  </a:lnTo>
                  <a:lnTo>
                    <a:pt x="2206" y="412"/>
                  </a:lnTo>
                  <a:lnTo>
                    <a:pt x="2206" y="305"/>
                  </a:lnTo>
                  <a:lnTo>
                    <a:pt x="2144" y="153"/>
                  </a:lnTo>
                  <a:lnTo>
                    <a:pt x="2028" y="46"/>
                  </a:lnTo>
                  <a:lnTo>
                    <a:pt x="18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18"/>
            <p:cNvSpPr/>
            <p:nvPr/>
          </p:nvSpPr>
          <p:spPr>
            <a:xfrm>
              <a:off x="3497190" y="2059736"/>
              <a:ext cx="943438" cy="1827353"/>
            </a:xfrm>
            <a:custGeom>
              <a:avLst/>
              <a:gdLst/>
              <a:ahLst/>
              <a:cxnLst/>
              <a:rect l="l" t="t" r="r" b="b"/>
              <a:pathLst>
                <a:path w="18719" h="36257" extrusionOk="0">
                  <a:moveTo>
                    <a:pt x="14092" y="1"/>
                  </a:moveTo>
                  <a:lnTo>
                    <a:pt x="13512" y="45"/>
                  </a:lnTo>
                  <a:lnTo>
                    <a:pt x="12932" y="179"/>
                  </a:lnTo>
                  <a:lnTo>
                    <a:pt x="12351" y="376"/>
                  </a:lnTo>
                  <a:lnTo>
                    <a:pt x="11771" y="635"/>
                  </a:lnTo>
                  <a:lnTo>
                    <a:pt x="10922" y="1117"/>
                  </a:lnTo>
                  <a:lnTo>
                    <a:pt x="9842" y="1885"/>
                  </a:lnTo>
                  <a:lnTo>
                    <a:pt x="8851" y="2733"/>
                  </a:lnTo>
                  <a:lnTo>
                    <a:pt x="7984" y="3572"/>
                  </a:lnTo>
                  <a:lnTo>
                    <a:pt x="7618" y="3974"/>
                  </a:lnTo>
                  <a:lnTo>
                    <a:pt x="7109" y="4537"/>
                  </a:lnTo>
                  <a:lnTo>
                    <a:pt x="6172" y="5742"/>
                  </a:lnTo>
                  <a:lnTo>
                    <a:pt x="5323" y="7011"/>
                  </a:lnTo>
                  <a:lnTo>
                    <a:pt x="4555" y="8341"/>
                  </a:lnTo>
                  <a:lnTo>
                    <a:pt x="3868" y="9725"/>
                  </a:lnTo>
                  <a:lnTo>
                    <a:pt x="3243" y="11136"/>
                  </a:lnTo>
                  <a:lnTo>
                    <a:pt x="2680" y="12565"/>
                  </a:lnTo>
                  <a:lnTo>
                    <a:pt x="2171" y="14003"/>
                  </a:lnTo>
                  <a:lnTo>
                    <a:pt x="1930" y="14717"/>
                  </a:lnTo>
                  <a:lnTo>
                    <a:pt x="1680" y="15521"/>
                  </a:lnTo>
                  <a:lnTo>
                    <a:pt x="1224" y="17155"/>
                  </a:lnTo>
                  <a:lnTo>
                    <a:pt x="840" y="18816"/>
                  </a:lnTo>
                  <a:lnTo>
                    <a:pt x="528" y="20486"/>
                  </a:lnTo>
                  <a:lnTo>
                    <a:pt x="296" y="22174"/>
                  </a:lnTo>
                  <a:lnTo>
                    <a:pt x="126" y="23870"/>
                  </a:lnTo>
                  <a:lnTo>
                    <a:pt x="28" y="25567"/>
                  </a:lnTo>
                  <a:lnTo>
                    <a:pt x="1" y="27264"/>
                  </a:lnTo>
                  <a:lnTo>
                    <a:pt x="19" y="28103"/>
                  </a:lnTo>
                  <a:lnTo>
                    <a:pt x="46" y="29112"/>
                  </a:lnTo>
                  <a:lnTo>
                    <a:pt x="180" y="30773"/>
                  </a:lnTo>
                  <a:lnTo>
                    <a:pt x="358" y="31898"/>
                  </a:lnTo>
                  <a:lnTo>
                    <a:pt x="644" y="32988"/>
                  </a:lnTo>
                  <a:lnTo>
                    <a:pt x="948" y="33747"/>
                  </a:lnTo>
                  <a:lnTo>
                    <a:pt x="1206" y="34220"/>
                  </a:lnTo>
                  <a:lnTo>
                    <a:pt x="1501" y="34658"/>
                  </a:lnTo>
                  <a:lnTo>
                    <a:pt x="1841" y="35059"/>
                  </a:lnTo>
                  <a:lnTo>
                    <a:pt x="2233" y="35408"/>
                  </a:lnTo>
                  <a:lnTo>
                    <a:pt x="2689" y="35702"/>
                  </a:lnTo>
                  <a:lnTo>
                    <a:pt x="2939" y="35836"/>
                  </a:lnTo>
                  <a:lnTo>
                    <a:pt x="3162" y="35935"/>
                  </a:lnTo>
                  <a:lnTo>
                    <a:pt x="3618" y="36086"/>
                  </a:lnTo>
                  <a:lnTo>
                    <a:pt x="4091" y="36185"/>
                  </a:lnTo>
                  <a:lnTo>
                    <a:pt x="4573" y="36247"/>
                  </a:lnTo>
                  <a:lnTo>
                    <a:pt x="5305" y="36256"/>
                  </a:lnTo>
                  <a:lnTo>
                    <a:pt x="6279" y="36185"/>
                  </a:lnTo>
                  <a:lnTo>
                    <a:pt x="6752" y="36113"/>
                  </a:lnTo>
                  <a:lnTo>
                    <a:pt x="7404" y="36006"/>
                  </a:lnTo>
                  <a:lnTo>
                    <a:pt x="8690" y="35720"/>
                  </a:lnTo>
                  <a:lnTo>
                    <a:pt x="9958" y="35354"/>
                  </a:lnTo>
                  <a:lnTo>
                    <a:pt x="11217" y="34943"/>
                  </a:lnTo>
                  <a:lnTo>
                    <a:pt x="11833" y="34729"/>
                  </a:lnTo>
                  <a:lnTo>
                    <a:pt x="12423" y="34515"/>
                  </a:lnTo>
                  <a:lnTo>
                    <a:pt x="13583" y="34015"/>
                  </a:lnTo>
                  <a:lnTo>
                    <a:pt x="14700" y="33425"/>
                  </a:lnTo>
                  <a:lnTo>
                    <a:pt x="15486" y="32907"/>
                  </a:lnTo>
                  <a:lnTo>
                    <a:pt x="15986" y="32514"/>
                  </a:lnTo>
                  <a:lnTo>
                    <a:pt x="16218" y="32309"/>
                  </a:lnTo>
                  <a:lnTo>
                    <a:pt x="16450" y="32086"/>
                  </a:lnTo>
                  <a:lnTo>
                    <a:pt x="16852" y="31612"/>
                  </a:lnTo>
                  <a:lnTo>
                    <a:pt x="17182" y="31103"/>
                  </a:lnTo>
                  <a:lnTo>
                    <a:pt x="17459" y="30559"/>
                  </a:lnTo>
                  <a:lnTo>
                    <a:pt x="17789" y="29701"/>
                  </a:lnTo>
                  <a:lnTo>
                    <a:pt x="18102" y="28496"/>
                  </a:lnTo>
                  <a:lnTo>
                    <a:pt x="18218" y="27889"/>
                  </a:lnTo>
                  <a:lnTo>
                    <a:pt x="18352" y="27156"/>
                  </a:lnTo>
                  <a:lnTo>
                    <a:pt x="18540" y="25683"/>
                  </a:lnTo>
                  <a:lnTo>
                    <a:pt x="18656" y="24201"/>
                  </a:lnTo>
                  <a:lnTo>
                    <a:pt x="18718" y="22709"/>
                  </a:lnTo>
                  <a:lnTo>
                    <a:pt x="18718" y="18968"/>
                  </a:lnTo>
                  <a:lnTo>
                    <a:pt x="18682" y="16003"/>
                  </a:lnTo>
                  <a:lnTo>
                    <a:pt x="18682" y="15039"/>
                  </a:lnTo>
                  <a:lnTo>
                    <a:pt x="18602" y="13101"/>
                  </a:lnTo>
                  <a:lnTo>
                    <a:pt x="18397" y="10198"/>
                  </a:lnTo>
                  <a:lnTo>
                    <a:pt x="18200" y="8270"/>
                  </a:lnTo>
                  <a:lnTo>
                    <a:pt x="18129" y="7252"/>
                  </a:lnTo>
                  <a:lnTo>
                    <a:pt x="18102" y="5653"/>
                  </a:lnTo>
                  <a:lnTo>
                    <a:pt x="18039" y="4590"/>
                  </a:lnTo>
                  <a:lnTo>
                    <a:pt x="17906" y="3572"/>
                  </a:lnTo>
                  <a:lnTo>
                    <a:pt x="17709" y="2840"/>
                  </a:lnTo>
                  <a:lnTo>
                    <a:pt x="17530" y="2367"/>
                  </a:lnTo>
                  <a:lnTo>
                    <a:pt x="17307" y="1929"/>
                  </a:lnTo>
                  <a:lnTo>
                    <a:pt x="17030" y="1510"/>
                  </a:lnTo>
                  <a:lnTo>
                    <a:pt x="16682" y="1117"/>
                  </a:lnTo>
                  <a:lnTo>
                    <a:pt x="16280" y="751"/>
                  </a:lnTo>
                  <a:lnTo>
                    <a:pt x="16048" y="590"/>
                  </a:lnTo>
                  <a:lnTo>
                    <a:pt x="15780" y="420"/>
                  </a:lnTo>
                  <a:lnTo>
                    <a:pt x="15227" y="170"/>
                  </a:lnTo>
                  <a:lnTo>
                    <a:pt x="14673" y="36"/>
                  </a:lnTo>
                  <a:lnTo>
                    <a:pt x="1409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18"/>
            <p:cNvSpPr/>
            <p:nvPr/>
          </p:nvSpPr>
          <p:spPr>
            <a:xfrm>
              <a:off x="3662852" y="2937793"/>
              <a:ext cx="198979" cy="164808"/>
            </a:xfrm>
            <a:custGeom>
              <a:avLst/>
              <a:gdLst/>
              <a:ahLst/>
              <a:cxnLst/>
              <a:rect l="l" t="t" r="r" b="b"/>
              <a:pathLst>
                <a:path w="3948" h="3270" extrusionOk="0">
                  <a:moveTo>
                    <a:pt x="1545" y="894"/>
                  </a:moveTo>
                  <a:lnTo>
                    <a:pt x="1509" y="921"/>
                  </a:lnTo>
                  <a:lnTo>
                    <a:pt x="1509" y="921"/>
                  </a:lnTo>
                  <a:lnTo>
                    <a:pt x="1536" y="903"/>
                  </a:lnTo>
                  <a:lnTo>
                    <a:pt x="1545" y="894"/>
                  </a:lnTo>
                  <a:close/>
                  <a:moveTo>
                    <a:pt x="2108" y="1"/>
                  </a:moveTo>
                  <a:lnTo>
                    <a:pt x="1831" y="10"/>
                  </a:lnTo>
                  <a:lnTo>
                    <a:pt x="1563" y="72"/>
                  </a:lnTo>
                  <a:lnTo>
                    <a:pt x="1304" y="179"/>
                  </a:lnTo>
                  <a:lnTo>
                    <a:pt x="1063" y="331"/>
                  </a:lnTo>
                  <a:lnTo>
                    <a:pt x="849" y="528"/>
                  </a:lnTo>
                  <a:lnTo>
                    <a:pt x="750" y="635"/>
                  </a:lnTo>
                  <a:lnTo>
                    <a:pt x="607" y="822"/>
                  </a:lnTo>
                  <a:lnTo>
                    <a:pt x="375" y="1224"/>
                  </a:lnTo>
                  <a:lnTo>
                    <a:pt x="197" y="1653"/>
                  </a:lnTo>
                  <a:lnTo>
                    <a:pt x="63" y="2090"/>
                  </a:lnTo>
                  <a:lnTo>
                    <a:pt x="9" y="2323"/>
                  </a:lnTo>
                  <a:lnTo>
                    <a:pt x="0" y="2394"/>
                  </a:lnTo>
                  <a:lnTo>
                    <a:pt x="18" y="2537"/>
                  </a:lnTo>
                  <a:lnTo>
                    <a:pt x="89" y="2662"/>
                  </a:lnTo>
                  <a:lnTo>
                    <a:pt x="197" y="2751"/>
                  </a:lnTo>
                  <a:lnTo>
                    <a:pt x="268" y="2778"/>
                  </a:lnTo>
                  <a:lnTo>
                    <a:pt x="340" y="2787"/>
                  </a:lnTo>
                  <a:lnTo>
                    <a:pt x="482" y="2769"/>
                  </a:lnTo>
                  <a:lnTo>
                    <a:pt x="616" y="2698"/>
                  </a:lnTo>
                  <a:lnTo>
                    <a:pt x="706" y="2590"/>
                  </a:lnTo>
                  <a:lnTo>
                    <a:pt x="732" y="2519"/>
                  </a:lnTo>
                  <a:lnTo>
                    <a:pt x="804" y="2171"/>
                  </a:lnTo>
                  <a:lnTo>
                    <a:pt x="1036" y="1546"/>
                  </a:lnTo>
                  <a:lnTo>
                    <a:pt x="1215" y="1251"/>
                  </a:lnTo>
                  <a:lnTo>
                    <a:pt x="1241" y="1224"/>
                  </a:lnTo>
                  <a:lnTo>
                    <a:pt x="1259" y="1197"/>
                  </a:lnTo>
                  <a:lnTo>
                    <a:pt x="1286" y="1153"/>
                  </a:lnTo>
                  <a:lnTo>
                    <a:pt x="1277" y="1162"/>
                  </a:lnTo>
                  <a:lnTo>
                    <a:pt x="1268" y="1171"/>
                  </a:lnTo>
                  <a:lnTo>
                    <a:pt x="1295" y="1135"/>
                  </a:lnTo>
                  <a:lnTo>
                    <a:pt x="1322" y="1117"/>
                  </a:lnTo>
                  <a:lnTo>
                    <a:pt x="1340" y="1090"/>
                  </a:lnTo>
                  <a:lnTo>
                    <a:pt x="1429" y="1001"/>
                  </a:lnTo>
                  <a:lnTo>
                    <a:pt x="1518" y="912"/>
                  </a:lnTo>
                  <a:lnTo>
                    <a:pt x="1545" y="894"/>
                  </a:lnTo>
                  <a:lnTo>
                    <a:pt x="1554" y="885"/>
                  </a:lnTo>
                  <a:lnTo>
                    <a:pt x="1599" y="858"/>
                  </a:lnTo>
                  <a:lnTo>
                    <a:pt x="1643" y="831"/>
                  </a:lnTo>
                  <a:lnTo>
                    <a:pt x="1688" y="805"/>
                  </a:lnTo>
                  <a:lnTo>
                    <a:pt x="1724" y="790"/>
                  </a:lnTo>
                  <a:lnTo>
                    <a:pt x="1724" y="790"/>
                  </a:lnTo>
                  <a:lnTo>
                    <a:pt x="1715" y="796"/>
                  </a:lnTo>
                  <a:lnTo>
                    <a:pt x="1750" y="778"/>
                  </a:lnTo>
                  <a:lnTo>
                    <a:pt x="1786" y="769"/>
                  </a:lnTo>
                  <a:lnTo>
                    <a:pt x="1831" y="751"/>
                  </a:lnTo>
                  <a:lnTo>
                    <a:pt x="1875" y="742"/>
                  </a:lnTo>
                  <a:lnTo>
                    <a:pt x="1911" y="733"/>
                  </a:lnTo>
                  <a:lnTo>
                    <a:pt x="1893" y="742"/>
                  </a:lnTo>
                  <a:lnTo>
                    <a:pt x="1893" y="742"/>
                  </a:lnTo>
                  <a:lnTo>
                    <a:pt x="1938" y="733"/>
                  </a:lnTo>
                  <a:lnTo>
                    <a:pt x="1992" y="733"/>
                  </a:lnTo>
                  <a:lnTo>
                    <a:pt x="2063" y="742"/>
                  </a:lnTo>
                  <a:lnTo>
                    <a:pt x="2057" y="736"/>
                  </a:lnTo>
                  <a:lnTo>
                    <a:pt x="2057" y="736"/>
                  </a:lnTo>
                  <a:lnTo>
                    <a:pt x="2099" y="742"/>
                  </a:lnTo>
                  <a:lnTo>
                    <a:pt x="2143" y="760"/>
                  </a:lnTo>
                  <a:lnTo>
                    <a:pt x="2188" y="769"/>
                  </a:lnTo>
                  <a:lnTo>
                    <a:pt x="2224" y="782"/>
                  </a:lnTo>
                  <a:lnTo>
                    <a:pt x="2224" y="782"/>
                  </a:lnTo>
                  <a:lnTo>
                    <a:pt x="2268" y="805"/>
                  </a:lnTo>
                  <a:lnTo>
                    <a:pt x="2322" y="831"/>
                  </a:lnTo>
                  <a:lnTo>
                    <a:pt x="2367" y="858"/>
                  </a:lnTo>
                  <a:lnTo>
                    <a:pt x="2411" y="885"/>
                  </a:lnTo>
                  <a:lnTo>
                    <a:pt x="2429" y="903"/>
                  </a:lnTo>
                  <a:lnTo>
                    <a:pt x="2434" y="906"/>
                  </a:lnTo>
                  <a:lnTo>
                    <a:pt x="2434" y="906"/>
                  </a:lnTo>
                  <a:lnTo>
                    <a:pt x="2438" y="912"/>
                  </a:lnTo>
                  <a:lnTo>
                    <a:pt x="2527" y="992"/>
                  </a:lnTo>
                  <a:lnTo>
                    <a:pt x="2608" y="1072"/>
                  </a:lnTo>
                  <a:lnTo>
                    <a:pt x="2661" y="1135"/>
                  </a:lnTo>
                  <a:lnTo>
                    <a:pt x="2670" y="1144"/>
                  </a:lnTo>
                  <a:lnTo>
                    <a:pt x="2679" y="1162"/>
                  </a:lnTo>
                  <a:lnTo>
                    <a:pt x="2724" y="1215"/>
                  </a:lnTo>
                  <a:lnTo>
                    <a:pt x="2795" y="1340"/>
                  </a:lnTo>
                  <a:lnTo>
                    <a:pt x="2867" y="1465"/>
                  </a:lnTo>
                  <a:lnTo>
                    <a:pt x="2902" y="1546"/>
                  </a:lnTo>
                  <a:lnTo>
                    <a:pt x="2938" y="1626"/>
                  </a:lnTo>
                  <a:lnTo>
                    <a:pt x="2947" y="1635"/>
                  </a:lnTo>
                  <a:lnTo>
                    <a:pt x="2974" y="1724"/>
                  </a:lnTo>
                  <a:lnTo>
                    <a:pt x="3036" y="1903"/>
                  </a:lnTo>
                  <a:lnTo>
                    <a:pt x="3081" y="2090"/>
                  </a:lnTo>
                  <a:lnTo>
                    <a:pt x="3170" y="2492"/>
                  </a:lnTo>
                  <a:lnTo>
                    <a:pt x="3197" y="2903"/>
                  </a:lnTo>
                  <a:lnTo>
                    <a:pt x="3206" y="2974"/>
                  </a:lnTo>
                  <a:lnTo>
                    <a:pt x="3269" y="3108"/>
                  </a:lnTo>
                  <a:lnTo>
                    <a:pt x="3367" y="3207"/>
                  </a:lnTo>
                  <a:lnTo>
                    <a:pt x="3492" y="3269"/>
                  </a:lnTo>
                  <a:lnTo>
                    <a:pt x="3644" y="3269"/>
                  </a:lnTo>
                  <a:lnTo>
                    <a:pt x="3778" y="3207"/>
                  </a:lnTo>
                  <a:lnTo>
                    <a:pt x="3885" y="3108"/>
                  </a:lnTo>
                  <a:lnTo>
                    <a:pt x="3938" y="2974"/>
                  </a:lnTo>
                  <a:lnTo>
                    <a:pt x="3947" y="2903"/>
                  </a:lnTo>
                  <a:lnTo>
                    <a:pt x="3920" y="2537"/>
                  </a:lnTo>
                  <a:lnTo>
                    <a:pt x="3778" y="1787"/>
                  </a:lnTo>
                  <a:lnTo>
                    <a:pt x="3590" y="1251"/>
                  </a:lnTo>
                  <a:lnTo>
                    <a:pt x="3420" y="921"/>
                  </a:lnTo>
                  <a:lnTo>
                    <a:pt x="3206" y="617"/>
                  </a:lnTo>
                  <a:lnTo>
                    <a:pt x="2938" y="358"/>
                  </a:lnTo>
                  <a:lnTo>
                    <a:pt x="2786" y="242"/>
                  </a:lnTo>
                  <a:lnTo>
                    <a:pt x="2652" y="162"/>
                  </a:lnTo>
                  <a:lnTo>
                    <a:pt x="2384" y="54"/>
                  </a:lnTo>
                  <a:lnTo>
                    <a:pt x="2108" y="1"/>
                  </a:lnTo>
                  <a:close/>
                </a:path>
              </a:pathLst>
            </a:custGeom>
            <a:solidFill>
              <a:srgbClr val="3333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18"/>
            <p:cNvSpPr/>
            <p:nvPr/>
          </p:nvSpPr>
          <p:spPr>
            <a:xfrm>
              <a:off x="4114682" y="2937339"/>
              <a:ext cx="198526" cy="165262"/>
            </a:xfrm>
            <a:custGeom>
              <a:avLst/>
              <a:gdLst/>
              <a:ahLst/>
              <a:cxnLst/>
              <a:rect l="l" t="t" r="r" b="b"/>
              <a:pathLst>
                <a:path w="3939" h="3279" extrusionOk="0">
                  <a:moveTo>
                    <a:pt x="1903" y="1"/>
                  </a:moveTo>
                  <a:lnTo>
                    <a:pt x="1626" y="46"/>
                  </a:lnTo>
                  <a:lnTo>
                    <a:pt x="1358" y="144"/>
                  </a:lnTo>
                  <a:lnTo>
                    <a:pt x="1108" y="296"/>
                  </a:lnTo>
                  <a:lnTo>
                    <a:pt x="885" y="483"/>
                  </a:lnTo>
                  <a:lnTo>
                    <a:pt x="590" y="822"/>
                  </a:lnTo>
                  <a:lnTo>
                    <a:pt x="447" y="1081"/>
                  </a:lnTo>
                  <a:lnTo>
                    <a:pt x="340" y="1296"/>
                  </a:lnTo>
                  <a:lnTo>
                    <a:pt x="179" y="1742"/>
                  </a:lnTo>
                  <a:lnTo>
                    <a:pt x="37" y="2439"/>
                  </a:lnTo>
                  <a:lnTo>
                    <a:pt x="1" y="2912"/>
                  </a:lnTo>
                  <a:lnTo>
                    <a:pt x="1" y="2983"/>
                  </a:lnTo>
                  <a:lnTo>
                    <a:pt x="54" y="3117"/>
                  </a:lnTo>
                  <a:lnTo>
                    <a:pt x="162" y="3216"/>
                  </a:lnTo>
                  <a:lnTo>
                    <a:pt x="296" y="3278"/>
                  </a:lnTo>
                  <a:lnTo>
                    <a:pt x="447" y="3278"/>
                  </a:lnTo>
                  <a:lnTo>
                    <a:pt x="581" y="3216"/>
                  </a:lnTo>
                  <a:lnTo>
                    <a:pt x="680" y="3117"/>
                  </a:lnTo>
                  <a:lnTo>
                    <a:pt x="733" y="2983"/>
                  </a:lnTo>
                  <a:lnTo>
                    <a:pt x="742" y="2912"/>
                  </a:lnTo>
                  <a:lnTo>
                    <a:pt x="769" y="2537"/>
                  </a:lnTo>
                  <a:lnTo>
                    <a:pt x="840" y="2180"/>
                  </a:lnTo>
                  <a:lnTo>
                    <a:pt x="876" y="2019"/>
                  </a:lnTo>
                  <a:lnTo>
                    <a:pt x="921" y="1858"/>
                  </a:lnTo>
                  <a:lnTo>
                    <a:pt x="947" y="1787"/>
                  </a:lnTo>
                  <a:lnTo>
                    <a:pt x="974" y="1715"/>
                  </a:lnTo>
                  <a:lnTo>
                    <a:pt x="983" y="1680"/>
                  </a:lnTo>
                  <a:lnTo>
                    <a:pt x="1001" y="1644"/>
                  </a:lnTo>
                  <a:lnTo>
                    <a:pt x="1010" y="1617"/>
                  </a:lnTo>
                  <a:lnTo>
                    <a:pt x="1135" y="1367"/>
                  </a:lnTo>
                  <a:lnTo>
                    <a:pt x="1270" y="1160"/>
                  </a:lnTo>
                  <a:lnTo>
                    <a:pt x="1323" y="1099"/>
                  </a:lnTo>
                  <a:lnTo>
                    <a:pt x="1358" y="1055"/>
                  </a:lnTo>
                  <a:lnTo>
                    <a:pt x="1403" y="1010"/>
                  </a:lnTo>
                  <a:lnTo>
                    <a:pt x="1439" y="974"/>
                  </a:lnTo>
                  <a:lnTo>
                    <a:pt x="1483" y="939"/>
                  </a:lnTo>
                  <a:lnTo>
                    <a:pt x="1528" y="894"/>
                  </a:lnTo>
                  <a:lnTo>
                    <a:pt x="1617" y="840"/>
                  </a:lnTo>
                  <a:lnTo>
                    <a:pt x="1706" y="796"/>
                  </a:lnTo>
                  <a:lnTo>
                    <a:pt x="1698" y="787"/>
                  </a:lnTo>
                  <a:lnTo>
                    <a:pt x="1733" y="787"/>
                  </a:lnTo>
                  <a:lnTo>
                    <a:pt x="1778" y="769"/>
                  </a:lnTo>
                  <a:lnTo>
                    <a:pt x="1832" y="760"/>
                  </a:lnTo>
                  <a:lnTo>
                    <a:pt x="1876" y="751"/>
                  </a:lnTo>
                  <a:lnTo>
                    <a:pt x="1898" y="746"/>
                  </a:lnTo>
                  <a:lnTo>
                    <a:pt x="1898" y="746"/>
                  </a:lnTo>
                  <a:lnTo>
                    <a:pt x="1930" y="742"/>
                  </a:lnTo>
                  <a:lnTo>
                    <a:pt x="2019" y="742"/>
                  </a:lnTo>
                  <a:lnTo>
                    <a:pt x="2046" y="733"/>
                  </a:lnTo>
                  <a:lnTo>
                    <a:pt x="2064" y="751"/>
                  </a:lnTo>
                  <a:lnTo>
                    <a:pt x="2108" y="769"/>
                  </a:lnTo>
                  <a:lnTo>
                    <a:pt x="2153" y="778"/>
                  </a:lnTo>
                  <a:lnTo>
                    <a:pt x="2180" y="787"/>
                  </a:lnTo>
                  <a:lnTo>
                    <a:pt x="2180" y="787"/>
                  </a:lnTo>
                  <a:lnTo>
                    <a:pt x="2287" y="831"/>
                  </a:lnTo>
                  <a:lnTo>
                    <a:pt x="2376" y="894"/>
                  </a:lnTo>
                  <a:lnTo>
                    <a:pt x="2394" y="903"/>
                  </a:lnTo>
                  <a:lnTo>
                    <a:pt x="2421" y="921"/>
                  </a:lnTo>
                  <a:lnTo>
                    <a:pt x="2421" y="921"/>
                  </a:lnTo>
                  <a:lnTo>
                    <a:pt x="2457" y="956"/>
                  </a:lnTo>
                  <a:lnTo>
                    <a:pt x="2501" y="992"/>
                  </a:lnTo>
                  <a:lnTo>
                    <a:pt x="2591" y="1081"/>
                  </a:lnTo>
                  <a:lnTo>
                    <a:pt x="2671" y="1189"/>
                  </a:lnTo>
                  <a:lnTo>
                    <a:pt x="2653" y="1153"/>
                  </a:lnTo>
                  <a:lnTo>
                    <a:pt x="2680" y="1189"/>
                  </a:lnTo>
                  <a:lnTo>
                    <a:pt x="2707" y="1233"/>
                  </a:lnTo>
                  <a:lnTo>
                    <a:pt x="2733" y="1269"/>
                  </a:lnTo>
                  <a:lnTo>
                    <a:pt x="2778" y="1340"/>
                  </a:lnTo>
                  <a:lnTo>
                    <a:pt x="2814" y="1412"/>
                  </a:lnTo>
                  <a:lnTo>
                    <a:pt x="2903" y="1573"/>
                  </a:lnTo>
                  <a:lnTo>
                    <a:pt x="2983" y="1742"/>
                  </a:lnTo>
                  <a:lnTo>
                    <a:pt x="2966" y="1707"/>
                  </a:lnTo>
                  <a:lnTo>
                    <a:pt x="2992" y="1769"/>
                  </a:lnTo>
                  <a:lnTo>
                    <a:pt x="3010" y="1814"/>
                  </a:lnTo>
                  <a:lnTo>
                    <a:pt x="3028" y="1867"/>
                  </a:lnTo>
                  <a:lnTo>
                    <a:pt x="3064" y="1957"/>
                  </a:lnTo>
                  <a:lnTo>
                    <a:pt x="3091" y="2055"/>
                  </a:lnTo>
                  <a:lnTo>
                    <a:pt x="3162" y="2287"/>
                  </a:lnTo>
                  <a:lnTo>
                    <a:pt x="3216" y="2528"/>
                  </a:lnTo>
                  <a:lnTo>
                    <a:pt x="3234" y="2599"/>
                  </a:lnTo>
                  <a:lnTo>
                    <a:pt x="3323" y="2707"/>
                  </a:lnTo>
                  <a:lnTo>
                    <a:pt x="3457" y="2778"/>
                  </a:lnTo>
                  <a:lnTo>
                    <a:pt x="3600" y="2796"/>
                  </a:lnTo>
                  <a:lnTo>
                    <a:pt x="3671" y="2787"/>
                  </a:lnTo>
                  <a:lnTo>
                    <a:pt x="3743" y="2760"/>
                  </a:lnTo>
                  <a:lnTo>
                    <a:pt x="3859" y="2671"/>
                  </a:lnTo>
                  <a:lnTo>
                    <a:pt x="3921" y="2546"/>
                  </a:lnTo>
                  <a:lnTo>
                    <a:pt x="3939" y="2403"/>
                  </a:lnTo>
                  <a:lnTo>
                    <a:pt x="3930" y="2332"/>
                  </a:lnTo>
                  <a:lnTo>
                    <a:pt x="3850" y="1992"/>
                  </a:lnTo>
                  <a:lnTo>
                    <a:pt x="3609" y="1296"/>
                  </a:lnTo>
                  <a:lnTo>
                    <a:pt x="3332" y="822"/>
                  </a:lnTo>
                  <a:lnTo>
                    <a:pt x="3108" y="537"/>
                  </a:lnTo>
                  <a:lnTo>
                    <a:pt x="2841" y="305"/>
                  </a:lnTo>
                  <a:lnTo>
                    <a:pt x="2528" y="126"/>
                  </a:lnTo>
                  <a:lnTo>
                    <a:pt x="2358" y="63"/>
                  </a:lnTo>
                  <a:lnTo>
                    <a:pt x="2207" y="19"/>
                  </a:lnTo>
                  <a:lnTo>
                    <a:pt x="1903" y="1"/>
                  </a:lnTo>
                  <a:close/>
                </a:path>
              </a:pathLst>
            </a:custGeom>
            <a:solidFill>
              <a:srgbClr val="3333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18"/>
            <p:cNvSpPr/>
            <p:nvPr/>
          </p:nvSpPr>
          <p:spPr>
            <a:xfrm>
              <a:off x="3826650" y="3158340"/>
              <a:ext cx="322762" cy="161633"/>
            </a:xfrm>
            <a:custGeom>
              <a:avLst/>
              <a:gdLst/>
              <a:ahLst/>
              <a:cxnLst/>
              <a:rect l="l" t="t" r="r" b="b"/>
              <a:pathLst>
                <a:path w="6404" h="3207" extrusionOk="0">
                  <a:moveTo>
                    <a:pt x="1" y="0"/>
                  </a:moveTo>
                  <a:lnTo>
                    <a:pt x="10" y="331"/>
                  </a:lnTo>
                  <a:lnTo>
                    <a:pt x="144" y="956"/>
                  </a:lnTo>
                  <a:lnTo>
                    <a:pt x="385" y="1536"/>
                  </a:lnTo>
                  <a:lnTo>
                    <a:pt x="733" y="2045"/>
                  </a:lnTo>
                  <a:lnTo>
                    <a:pt x="1162" y="2474"/>
                  </a:lnTo>
                  <a:lnTo>
                    <a:pt x="1671" y="2822"/>
                  </a:lnTo>
                  <a:lnTo>
                    <a:pt x="2251" y="3063"/>
                  </a:lnTo>
                  <a:lnTo>
                    <a:pt x="2876" y="3197"/>
                  </a:lnTo>
                  <a:lnTo>
                    <a:pt x="3207" y="3206"/>
                  </a:lnTo>
                  <a:lnTo>
                    <a:pt x="3528" y="3197"/>
                  </a:lnTo>
                  <a:lnTo>
                    <a:pt x="4162" y="3063"/>
                  </a:lnTo>
                  <a:lnTo>
                    <a:pt x="4734" y="2822"/>
                  </a:lnTo>
                  <a:lnTo>
                    <a:pt x="5243" y="2474"/>
                  </a:lnTo>
                  <a:lnTo>
                    <a:pt x="5680" y="2045"/>
                  </a:lnTo>
                  <a:lnTo>
                    <a:pt x="6019" y="1536"/>
                  </a:lnTo>
                  <a:lnTo>
                    <a:pt x="6270" y="956"/>
                  </a:lnTo>
                  <a:lnTo>
                    <a:pt x="6395" y="331"/>
                  </a:lnTo>
                  <a:lnTo>
                    <a:pt x="6403" y="0"/>
                  </a:lnTo>
                  <a:close/>
                </a:path>
              </a:pathLst>
            </a:custGeom>
            <a:solidFill>
              <a:srgbClr val="7F3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18"/>
            <p:cNvSpPr/>
            <p:nvPr/>
          </p:nvSpPr>
          <p:spPr>
            <a:xfrm>
              <a:off x="3841064" y="3221793"/>
              <a:ext cx="293933" cy="224633"/>
            </a:xfrm>
            <a:custGeom>
              <a:avLst/>
              <a:gdLst/>
              <a:ahLst/>
              <a:cxnLst/>
              <a:rect l="l" t="t" r="r" b="b"/>
              <a:pathLst>
                <a:path w="5832" h="4457" extrusionOk="0">
                  <a:moveTo>
                    <a:pt x="2921" y="1"/>
                  </a:moveTo>
                  <a:lnTo>
                    <a:pt x="2617" y="10"/>
                  </a:lnTo>
                  <a:lnTo>
                    <a:pt x="2045" y="99"/>
                  </a:lnTo>
                  <a:lnTo>
                    <a:pt x="1527" y="269"/>
                  </a:lnTo>
                  <a:lnTo>
                    <a:pt x="1054" y="510"/>
                  </a:lnTo>
                  <a:lnTo>
                    <a:pt x="661" y="813"/>
                  </a:lnTo>
                  <a:lnTo>
                    <a:pt x="349" y="1162"/>
                  </a:lnTo>
                  <a:lnTo>
                    <a:pt x="125" y="1563"/>
                  </a:lnTo>
                  <a:lnTo>
                    <a:pt x="9" y="2001"/>
                  </a:lnTo>
                  <a:lnTo>
                    <a:pt x="0" y="2233"/>
                  </a:lnTo>
                  <a:lnTo>
                    <a:pt x="9" y="2456"/>
                  </a:lnTo>
                  <a:lnTo>
                    <a:pt x="125" y="2894"/>
                  </a:lnTo>
                  <a:lnTo>
                    <a:pt x="349" y="3296"/>
                  </a:lnTo>
                  <a:lnTo>
                    <a:pt x="661" y="3653"/>
                  </a:lnTo>
                  <a:lnTo>
                    <a:pt x="1054" y="3957"/>
                  </a:lnTo>
                  <a:lnTo>
                    <a:pt x="1527" y="4198"/>
                  </a:lnTo>
                  <a:lnTo>
                    <a:pt x="2045" y="4358"/>
                  </a:lnTo>
                  <a:lnTo>
                    <a:pt x="2617" y="4448"/>
                  </a:lnTo>
                  <a:lnTo>
                    <a:pt x="2921" y="4457"/>
                  </a:lnTo>
                  <a:lnTo>
                    <a:pt x="3215" y="4448"/>
                  </a:lnTo>
                  <a:lnTo>
                    <a:pt x="3787" y="4358"/>
                  </a:lnTo>
                  <a:lnTo>
                    <a:pt x="4314" y="4198"/>
                  </a:lnTo>
                  <a:lnTo>
                    <a:pt x="4778" y="3957"/>
                  </a:lnTo>
                  <a:lnTo>
                    <a:pt x="5171" y="3653"/>
                  </a:lnTo>
                  <a:lnTo>
                    <a:pt x="5483" y="3296"/>
                  </a:lnTo>
                  <a:lnTo>
                    <a:pt x="5707" y="2894"/>
                  </a:lnTo>
                  <a:lnTo>
                    <a:pt x="5823" y="2456"/>
                  </a:lnTo>
                  <a:lnTo>
                    <a:pt x="5832" y="2233"/>
                  </a:lnTo>
                  <a:lnTo>
                    <a:pt x="5823" y="2001"/>
                  </a:lnTo>
                  <a:lnTo>
                    <a:pt x="5707" y="1563"/>
                  </a:lnTo>
                  <a:lnTo>
                    <a:pt x="5483" y="1162"/>
                  </a:lnTo>
                  <a:lnTo>
                    <a:pt x="5171" y="813"/>
                  </a:lnTo>
                  <a:lnTo>
                    <a:pt x="4778" y="510"/>
                  </a:lnTo>
                  <a:lnTo>
                    <a:pt x="4314" y="269"/>
                  </a:lnTo>
                  <a:lnTo>
                    <a:pt x="3787" y="99"/>
                  </a:lnTo>
                  <a:lnTo>
                    <a:pt x="3215" y="10"/>
                  </a:lnTo>
                  <a:lnTo>
                    <a:pt x="2921" y="1"/>
                  </a:lnTo>
                  <a:close/>
                </a:path>
              </a:pathLst>
            </a:custGeom>
            <a:solidFill>
              <a:srgbClr val="E958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18"/>
            <p:cNvSpPr/>
            <p:nvPr/>
          </p:nvSpPr>
          <p:spPr>
            <a:xfrm>
              <a:off x="3600710" y="3128201"/>
              <a:ext cx="137340" cy="72475"/>
            </a:xfrm>
            <a:custGeom>
              <a:avLst/>
              <a:gdLst/>
              <a:ahLst/>
              <a:cxnLst/>
              <a:rect l="l" t="t" r="r" b="b"/>
              <a:pathLst>
                <a:path w="2725" h="1438" extrusionOk="0">
                  <a:moveTo>
                    <a:pt x="1367" y="0"/>
                  </a:moveTo>
                  <a:lnTo>
                    <a:pt x="1081" y="9"/>
                  </a:lnTo>
                  <a:lnTo>
                    <a:pt x="599" y="125"/>
                  </a:lnTo>
                  <a:lnTo>
                    <a:pt x="224" y="313"/>
                  </a:lnTo>
                  <a:lnTo>
                    <a:pt x="63" y="509"/>
                  </a:lnTo>
                  <a:lnTo>
                    <a:pt x="10" y="652"/>
                  </a:lnTo>
                  <a:lnTo>
                    <a:pt x="1" y="724"/>
                  </a:lnTo>
                  <a:lnTo>
                    <a:pt x="10" y="795"/>
                  </a:lnTo>
                  <a:lnTo>
                    <a:pt x="63" y="938"/>
                  </a:lnTo>
                  <a:lnTo>
                    <a:pt x="224" y="1125"/>
                  </a:lnTo>
                  <a:lnTo>
                    <a:pt x="599" y="1322"/>
                  </a:lnTo>
                  <a:lnTo>
                    <a:pt x="1081" y="1429"/>
                  </a:lnTo>
                  <a:lnTo>
                    <a:pt x="1367" y="1438"/>
                  </a:lnTo>
                  <a:lnTo>
                    <a:pt x="1644" y="1429"/>
                  </a:lnTo>
                  <a:lnTo>
                    <a:pt x="2126" y="1322"/>
                  </a:lnTo>
                  <a:lnTo>
                    <a:pt x="2501" y="1125"/>
                  </a:lnTo>
                  <a:lnTo>
                    <a:pt x="2662" y="938"/>
                  </a:lnTo>
                  <a:lnTo>
                    <a:pt x="2716" y="795"/>
                  </a:lnTo>
                  <a:lnTo>
                    <a:pt x="2724" y="724"/>
                  </a:lnTo>
                  <a:lnTo>
                    <a:pt x="2716" y="652"/>
                  </a:lnTo>
                  <a:lnTo>
                    <a:pt x="2662" y="509"/>
                  </a:lnTo>
                  <a:lnTo>
                    <a:pt x="2501" y="313"/>
                  </a:lnTo>
                  <a:lnTo>
                    <a:pt x="2126" y="125"/>
                  </a:lnTo>
                  <a:lnTo>
                    <a:pt x="1644" y="9"/>
                  </a:lnTo>
                  <a:lnTo>
                    <a:pt x="1367" y="0"/>
                  </a:lnTo>
                  <a:close/>
                </a:path>
              </a:pathLst>
            </a:custGeom>
            <a:solidFill>
              <a:srgbClr val="FFD8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18"/>
            <p:cNvSpPr/>
            <p:nvPr/>
          </p:nvSpPr>
          <p:spPr>
            <a:xfrm>
              <a:off x="4238009" y="3128201"/>
              <a:ext cx="137340" cy="72475"/>
            </a:xfrm>
            <a:custGeom>
              <a:avLst/>
              <a:gdLst/>
              <a:ahLst/>
              <a:cxnLst/>
              <a:rect l="l" t="t" r="r" b="b"/>
              <a:pathLst>
                <a:path w="2725" h="1438" extrusionOk="0">
                  <a:moveTo>
                    <a:pt x="1367" y="0"/>
                  </a:moveTo>
                  <a:lnTo>
                    <a:pt x="1090" y="9"/>
                  </a:lnTo>
                  <a:lnTo>
                    <a:pt x="599" y="125"/>
                  </a:lnTo>
                  <a:lnTo>
                    <a:pt x="233" y="313"/>
                  </a:lnTo>
                  <a:lnTo>
                    <a:pt x="63" y="509"/>
                  </a:lnTo>
                  <a:lnTo>
                    <a:pt x="10" y="652"/>
                  </a:lnTo>
                  <a:lnTo>
                    <a:pt x="1" y="724"/>
                  </a:lnTo>
                  <a:lnTo>
                    <a:pt x="10" y="795"/>
                  </a:lnTo>
                  <a:lnTo>
                    <a:pt x="63" y="938"/>
                  </a:lnTo>
                  <a:lnTo>
                    <a:pt x="233" y="1125"/>
                  </a:lnTo>
                  <a:lnTo>
                    <a:pt x="599" y="1322"/>
                  </a:lnTo>
                  <a:lnTo>
                    <a:pt x="1090" y="1429"/>
                  </a:lnTo>
                  <a:lnTo>
                    <a:pt x="1367" y="1438"/>
                  </a:lnTo>
                  <a:lnTo>
                    <a:pt x="1644" y="1429"/>
                  </a:lnTo>
                  <a:lnTo>
                    <a:pt x="2135" y="1322"/>
                  </a:lnTo>
                  <a:lnTo>
                    <a:pt x="2501" y="1125"/>
                  </a:lnTo>
                  <a:lnTo>
                    <a:pt x="2671" y="938"/>
                  </a:lnTo>
                  <a:lnTo>
                    <a:pt x="2724" y="795"/>
                  </a:lnTo>
                  <a:lnTo>
                    <a:pt x="2724" y="724"/>
                  </a:lnTo>
                  <a:lnTo>
                    <a:pt x="2724" y="652"/>
                  </a:lnTo>
                  <a:lnTo>
                    <a:pt x="2671" y="509"/>
                  </a:lnTo>
                  <a:lnTo>
                    <a:pt x="2501" y="313"/>
                  </a:lnTo>
                  <a:lnTo>
                    <a:pt x="2135" y="125"/>
                  </a:lnTo>
                  <a:lnTo>
                    <a:pt x="1644" y="9"/>
                  </a:lnTo>
                  <a:lnTo>
                    <a:pt x="1367" y="0"/>
                  </a:lnTo>
                  <a:close/>
                </a:path>
              </a:pathLst>
            </a:custGeom>
            <a:solidFill>
              <a:srgbClr val="FFD8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18"/>
            <p:cNvSpPr/>
            <p:nvPr/>
          </p:nvSpPr>
          <p:spPr>
            <a:xfrm>
              <a:off x="3987777" y="2227616"/>
              <a:ext cx="78826" cy="82404"/>
            </a:xfrm>
            <a:custGeom>
              <a:avLst/>
              <a:gdLst/>
              <a:ahLst/>
              <a:cxnLst/>
              <a:rect l="l" t="t" r="r" b="b"/>
              <a:pathLst>
                <a:path w="1564" h="1635" extrusionOk="0">
                  <a:moveTo>
                    <a:pt x="778" y="0"/>
                  </a:moveTo>
                  <a:lnTo>
                    <a:pt x="590" y="18"/>
                  </a:lnTo>
                  <a:lnTo>
                    <a:pt x="295" y="152"/>
                  </a:lnTo>
                  <a:lnTo>
                    <a:pt x="99" y="375"/>
                  </a:lnTo>
                  <a:lnTo>
                    <a:pt x="1" y="670"/>
                  </a:lnTo>
                  <a:lnTo>
                    <a:pt x="1" y="974"/>
                  </a:lnTo>
                  <a:lnTo>
                    <a:pt x="99" y="1259"/>
                  </a:lnTo>
                  <a:lnTo>
                    <a:pt x="295" y="1492"/>
                  </a:lnTo>
                  <a:lnTo>
                    <a:pt x="590" y="1626"/>
                  </a:lnTo>
                  <a:lnTo>
                    <a:pt x="778" y="1635"/>
                  </a:lnTo>
                  <a:lnTo>
                    <a:pt x="974" y="1626"/>
                  </a:lnTo>
                  <a:lnTo>
                    <a:pt x="1269" y="1492"/>
                  </a:lnTo>
                  <a:lnTo>
                    <a:pt x="1465" y="1259"/>
                  </a:lnTo>
                  <a:lnTo>
                    <a:pt x="1563" y="974"/>
                  </a:lnTo>
                  <a:lnTo>
                    <a:pt x="1563" y="670"/>
                  </a:lnTo>
                  <a:lnTo>
                    <a:pt x="1465" y="375"/>
                  </a:lnTo>
                  <a:lnTo>
                    <a:pt x="1269" y="152"/>
                  </a:lnTo>
                  <a:lnTo>
                    <a:pt x="974" y="18"/>
                  </a:lnTo>
                  <a:lnTo>
                    <a:pt x="778" y="0"/>
                  </a:lnTo>
                  <a:close/>
                </a:path>
              </a:pathLst>
            </a:custGeom>
            <a:solidFill>
              <a:srgbClr val="FFD8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18"/>
            <p:cNvSpPr/>
            <p:nvPr/>
          </p:nvSpPr>
          <p:spPr>
            <a:xfrm>
              <a:off x="3783458" y="2306844"/>
              <a:ext cx="194947" cy="275486"/>
            </a:xfrm>
            <a:custGeom>
              <a:avLst/>
              <a:gdLst/>
              <a:ahLst/>
              <a:cxnLst/>
              <a:rect l="l" t="t" r="r" b="b"/>
              <a:pathLst>
                <a:path w="3868" h="5466" extrusionOk="0">
                  <a:moveTo>
                    <a:pt x="3144" y="0"/>
                  </a:moveTo>
                  <a:lnTo>
                    <a:pt x="2822" y="45"/>
                  </a:lnTo>
                  <a:lnTo>
                    <a:pt x="2662" y="143"/>
                  </a:lnTo>
                  <a:lnTo>
                    <a:pt x="2376" y="339"/>
                  </a:lnTo>
                  <a:lnTo>
                    <a:pt x="1858" y="786"/>
                  </a:lnTo>
                  <a:lnTo>
                    <a:pt x="1402" y="1286"/>
                  </a:lnTo>
                  <a:lnTo>
                    <a:pt x="1009" y="1831"/>
                  </a:lnTo>
                  <a:lnTo>
                    <a:pt x="679" y="2420"/>
                  </a:lnTo>
                  <a:lnTo>
                    <a:pt x="420" y="3036"/>
                  </a:lnTo>
                  <a:lnTo>
                    <a:pt x="215" y="3679"/>
                  </a:lnTo>
                  <a:lnTo>
                    <a:pt x="63" y="4349"/>
                  </a:lnTo>
                  <a:lnTo>
                    <a:pt x="9" y="4688"/>
                  </a:lnTo>
                  <a:lnTo>
                    <a:pt x="0" y="4876"/>
                  </a:lnTo>
                  <a:lnTo>
                    <a:pt x="99" y="5170"/>
                  </a:lnTo>
                  <a:lnTo>
                    <a:pt x="304" y="5367"/>
                  </a:lnTo>
                  <a:lnTo>
                    <a:pt x="581" y="5465"/>
                  </a:lnTo>
                  <a:lnTo>
                    <a:pt x="884" y="5456"/>
                  </a:lnTo>
                  <a:lnTo>
                    <a:pt x="1188" y="5358"/>
                  </a:lnTo>
                  <a:lnTo>
                    <a:pt x="1438" y="5170"/>
                  </a:lnTo>
                  <a:lnTo>
                    <a:pt x="1617" y="4876"/>
                  </a:lnTo>
                  <a:lnTo>
                    <a:pt x="1652" y="4688"/>
                  </a:lnTo>
                  <a:lnTo>
                    <a:pt x="1688" y="4465"/>
                  </a:lnTo>
                  <a:lnTo>
                    <a:pt x="1786" y="4010"/>
                  </a:lnTo>
                  <a:lnTo>
                    <a:pt x="1938" y="3563"/>
                  </a:lnTo>
                  <a:lnTo>
                    <a:pt x="2126" y="3134"/>
                  </a:lnTo>
                  <a:lnTo>
                    <a:pt x="2358" y="2724"/>
                  </a:lnTo>
                  <a:lnTo>
                    <a:pt x="2635" y="2340"/>
                  </a:lnTo>
                  <a:lnTo>
                    <a:pt x="2947" y="1991"/>
                  </a:lnTo>
                  <a:lnTo>
                    <a:pt x="3296" y="1688"/>
                  </a:lnTo>
                  <a:lnTo>
                    <a:pt x="3483" y="1554"/>
                  </a:lnTo>
                  <a:lnTo>
                    <a:pt x="3635" y="1438"/>
                  </a:lnTo>
                  <a:lnTo>
                    <a:pt x="3814" y="1161"/>
                  </a:lnTo>
                  <a:lnTo>
                    <a:pt x="3867" y="848"/>
                  </a:lnTo>
                  <a:lnTo>
                    <a:pt x="3805" y="545"/>
                  </a:lnTo>
                  <a:lnTo>
                    <a:pt x="3644" y="286"/>
                  </a:lnTo>
                  <a:lnTo>
                    <a:pt x="3421" y="89"/>
                  </a:lnTo>
                  <a:lnTo>
                    <a:pt x="3144" y="0"/>
                  </a:lnTo>
                  <a:close/>
                </a:path>
              </a:pathLst>
            </a:custGeom>
            <a:solidFill>
              <a:srgbClr val="FFD8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18"/>
            <p:cNvSpPr/>
            <p:nvPr/>
          </p:nvSpPr>
          <p:spPr>
            <a:xfrm>
              <a:off x="3325731" y="2199241"/>
              <a:ext cx="346601" cy="368676"/>
            </a:xfrm>
            <a:custGeom>
              <a:avLst/>
              <a:gdLst/>
              <a:ahLst/>
              <a:cxnLst/>
              <a:rect l="l" t="t" r="r" b="b"/>
              <a:pathLst>
                <a:path w="6877" h="7315" extrusionOk="0">
                  <a:moveTo>
                    <a:pt x="3439" y="1"/>
                  </a:moveTo>
                  <a:lnTo>
                    <a:pt x="2224" y="2367"/>
                  </a:lnTo>
                  <a:lnTo>
                    <a:pt x="1" y="3662"/>
                  </a:lnTo>
                  <a:lnTo>
                    <a:pt x="2224" y="4957"/>
                  </a:lnTo>
                  <a:lnTo>
                    <a:pt x="3439" y="7314"/>
                  </a:lnTo>
                  <a:lnTo>
                    <a:pt x="4653" y="4957"/>
                  </a:lnTo>
                  <a:lnTo>
                    <a:pt x="6877" y="3662"/>
                  </a:lnTo>
                  <a:lnTo>
                    <a:pt x="4653" y="2367"/>
                  </a:lnTo>
                  <a:lnTo>
                    <a:pt x="343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18"/>
            <p:cNvSpPr/>
            <p:nvPr/>
          </p:nvSpPr>
          <p:spPr>
            <a:xfrm>
              <a:off x="4090843" y="2546241"/>
              <a:ext cx="152611" cy="162540"/>
            </a:xfrm>
            <a:custGeom>
              <a:avLst/>
              <a:gdLst/>
              <a:ahLst/>
              <a:cxnLst/>
              <a:rect l="l" t="t" r="r" b="b"/>
              <a:pathLst>
                <a:path w="3028" h="3225" extrusionOk="0">
                  <a:moveTo>
                    <a:pt x="1510" y="1"/>
                  </a:moveTo>
                  <a:lnTo>
                    <a:pt x="974" y="1046"/>
                  </a:lnTo>
                  <a:lnTo>
                    <a:pt x="1" y="1617"/>
                  </a:lnTo>
                  <a:lnTo>
                    <a:pt x="974" y="2180"/>
                  </a:lnTo>
                  <a:lnTo>
                    <a:pt x="1510" y="3224"/>
                  </a:lnTo>
                  <a:lnTo>
                    <a:pt x="2046" y="2180"/>
                  </a:lnTo>
                  <a:lnTo>
                    <a:pt x="3028" y="1617"/>
                  </a:lnTo>
                  <a:lnTo>
                    <a:pt x="2046" y="1046"/>
                  </a:lnTo>
                  <a:lnTo>
                    <a:pt x="151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18"/>
            <p:cNvSpPr/>
            <p:nvPr/>
          </p:nvSpPr>
          <p:spPr>
            <a:xfrm>
              <a:off x="3733512" y="3452672"/>
              <a:ext cx="99943" cy="106747"/>
            </a:xfrm>
            <a:custGeom>
              <a:avLst/>
              <a:gdLst/>
              <a:ahLst/>
              <a:cxnLst/>
              <a:rect l="l" t="t" r="r" b="b"/>
              <a:pathLst>
                <a:path w="1983" h="2118" extrusionOk="0">
                  <a:moveTo>
                    <a:pt x="991" y="1"/>
                  </a:moveTo>
                  <a:lnTo>
                    <a:pt x="643" y="688"/>
                  </a:lnTo>
                  <a:lnTo>
                    <a:pt x="0" y="1063"/>
                  </a:lnTo>
                  <a:lnTo>
                    <a:pt x="643" y="1438"/>
                  </a:lnTo>
                  <a:lnTo>
                    <a:pt x="991" y="2117"/>
                  </a:lnTo>
                  <a:lnTo>
                    <a:pt x="1340" y="1438"/>
                  </a:lnTo>
                  <a:lnTo>
                    <a:pt x="1983" y="1063"/>
                  </a:lnTo>
                  <a:lnTo>
                    <a:pt x="1340" y="688"/>
                  </a:lnTo>
                  <a:lnTo>
                    <a:pt x="99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18"/>
            <p:cNvSpPr/>
            <p:nvPr/>
          </p:nvSpPr>
          <p:spPr>
            <a:xfrm>
              <a:off x="4751074" y="4315458"/>
              <a:ext cx="309708" cy="132350"/>
            </a:xfrm>
            <a:custGeom>
              <a:avLst/>
              <a:gdLst/>
              <a:ahLst/>
              <a:cxnLst/>
              <a:rect l="l" t="t" r="r" b="b"/>
              <a:pathLst>
                <a:path w="6145" h="2626" extrusionOk="0">
                  <a:moveTo>
                    <a:pt x="5332" y="0"/>
                  </a:moveTo>
                  <a:lnTo>
                    <a:pt x="5198" y="45"/>
                  </a:lnTo>
                  <a:lnTo>
                    <a:pt x="5082" y="152"/>
                  </a:lnTo>
                  <a:lnTo>
                    <a:pt x="4859" y="563"/>
                  </a:lnTo>
                  <a:lnTo>
                    <a:pt x="4814" y="697"/>
                  </a:lnTo>
                  <a:lnTo>
                    <a:pt x="4564" y="625"/>
                  </a:lnTo>
                  <a:lnTo>
                    <a:pt x="3957" y="474"/>
                  </a:lnTo>
                  <a:lnTo>
                    <a:pt x="3439" y="411"/>
                  </a:lnTo>
                  <a:lnTo>
                    <a:pt x="2841" y="420"/>
                  </a:lnTo>
                  <a:lnTo>
                    <a:pt x="2189" y="527"/>
                  </a:lnTo>
                  <a:lnTo>
                    <a:pt x="1483" y="768"/>
                  </a:lnTo>
                  <a:lnTo>
                    <a:pt x="733" y="1197"/>
                  </a:lnTo>
                  <a:lnTo>
                    <a:pt x="349" y="1492"/>
                  </a:lnTo>
                  <a:lnTo>
                    <a:pt x="179" y="1643"/>
                  </a:lnTo>
                  <a:lnTo>
                    <a:pt x="1" y="1911"/>
                  </a:lnTo>
                  <a:lnTo>
                    <a:pt x="10" y="2126"/>
                  </a:lnTo>
                  <a:lnTo>
                    <a:pt x="171" y="2286"/>
                  </a:lnTo>
                  <a:lnTo>
                    <a:pt x="474" y="2420"/>
                  </a:lnTo>
                  <a:lnTo>
                    <a:pt x="885" y="2510"/>
                  </a:lnTo>
                  <a:lnTo>
                    <a:pt x="1653" y="2599"/>
                  </a:lnTo>
                  <a:lnTo>
                    <a:pt x="2841" y="2626"/>
                  </a:lnTo>
                  <a:lnTo>
                    <a:pt x="4028" y="2590"/>
                  </a:lnTo>
                  <a:lnTo>
                    <a:pt x="5439" y="2492"/>
                  </a:lnTo>
                  <a:lnTo>
                    <a:pt x="5671" y="2474"/>
                  </a:lnTo>
                  <a:lnTo>
                    <a:pt x="5770" y="2456"/>
                  </a:lnTo>
                  <a:lnTo>
                    <a:pt x="5930" y="2394"/>
                  </a:lnTo>
                  <a:lnTo>
                    <a:pt x="6037" y="2295"/>
                  </a:lnTo>
                  <a:lnTo>
                    <a:pt x="6109" y="2152"/>
                  </a:lnTo>
                  <a:lnTo>
                    <a:pt x="6145" y="1902"/>
                  </a:lnTo>
                  <a:lnTo>
                    <a:pt x="6091" y="1492"/>
                  </a:lnTo>
                  <a:lnTo>
                    <a:pt x="5886" y="849"/>
                  </a:lnTo>
                  <a:lnTo>
                    <a:pt x="5582" y="215"/>
                  </a:lnTo>
                  <a:lnTo>
                    <a:pt x="5546" y="143"/>
                  </a:lnTo>
                  <a:lnTo>
                    <a:pt x="5475" y="63"/>
                  </a:lnTo>
                  <a:lnTo>
                    <a:pt x="5332" y="0"/>
                  </a:lnTo>
                  <a:close/>
                </a:path>
              </a:pathLst>
            </a:custGeom>
            <a:solidFill>
              <a:srgbClr val="19140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18"/>
            <p:cNvSpPr/>
            <p:nvPr/>
          </p:nvSpPr>
          <p:spPr>
            <a:xfrm>
              <a:off x="4838870" y="4331636"/>
              <a:ext cx="63504" cy="42840"/>
            </a:xfrm>
            <a:custGeom>
              <a:avLst/>
              <a:gdLst/>
              <a:ahLst/>
              <a:cxnLst/>
              <a:rect l="l" t="t" r="r" b="b"/>
              <a:pathLst>
                <a:path w="1260" h="850" extrusionOk="0">
                  <a:moveTo>
                    <a:pt x="72" y="1"/>
                  </a:moveTo>
                  <a:lnTo>
                    <a:pt x="36" y="10"/>
                  </a:lnTo>
                  <a:lnTo>
                    <a:pt x="0" y="63"/>
                  </a:lnTo>
                  <a:lnTo>
                    <a:pt x="9" y="99"/>
                  </a:lnTo>
                  <a:lnTo>
                    <a:pt x="54" y="171"/>
                  </a:lnTo>
                  <a:lnTo>
                    <a:pt x="197" y="278"/>
                  </a:lnTo>
                  <a:lnTo>
                    <a:pt x="268" y="313"/>
                  </a:lnTo>
                  <a:lnTo>
                    <a:pt x="429" y="385"/>
                  </a:lnTo>
                  <a:lnTo>
                    <a:pt x="590" y="447"/>
                  </a:lnTo>
                  <a:lnTo>
                    <a:pt x="732" y="519"/>
                  </a:lnTo>
                  <a:lnTo>
                    <a:pt x="1027" y="688"/>
                  </a:lnTo>
                  <a:lnTo>
                    <a:pt x="1134" y="813"/>
                  </a:lnTo>
                  <a:lnTo>
                    <a:pt x="1179" y="849"/>
                  </a:lnTo>
                  <a:lnTo>
                    <a:pt x="1259" y="796"/>
                  </a:lnTo>
                  <a:lnTo>
                    <a:pt x="1250" y="751"/>
                  </a:lnTo>
                  <a:lnTo>
                    <a:pt x="1143" y="608"/>
                  </a:lnTo>
                  <a:lnTo>
                    <a:pt x="866" y="376"/>
                  </a:lnTo>
                  <a:lnTo>
                    <a:pt x="715" y="296"/>
                  </a:lnTo>
                  <a:lnTo>
                    <a:pt x="554" y="206"/>
                  </a:lnTo>
                  <a:lnTo>
                    <a:pt x="402" y="126"/>
                  </a:lnTo>
                  <a:lnTo>
                    <a:pt x="241" y="37"/>
                  </a:lnTo>
                  <a:lnTo>
                    <a:pt x="7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18"/>
            <p:cNvSpPr/>
            <p:nvPr/>
          </p:nvSpPr>
          <p:spPr>
            <a:xfrm>
              <a:off x="4817248" y="4346504"/>
              <a:ext cx="67133" cy="38758"/>
            </a:xfrm>
            <a:custGeom>
              <a:avLst/>
              <a:gdLst/>
              <a:ahLst/>
              <a:cxnLst/>
              <a:rect l="l" t="t" r="r" b="b"/>
              <a:pathLst>
                <a:path w="1332" h="769" extrusionOk="0">
                  <a:moveTo>
                    <a:pt x="143" y="1"/>
                  </a:moveTo>
                  <a:lnTo>
                    <a:pt x="54" y="9"/>
                  </a:lnTo>
                  <a:lnTo>
                    <a:pt x="18" y="18"/>
                  </a:lnTo>
                  <a:lnTo>
                    <a:pt x="1" y="81"/>
                  </a:lnTo>
                  <a:lnTo>
                    <a:pt x="9" y="117"/>
                  </a:lnTo>
                  <a:lnTo>
                    <a:pt x="54" y="179"/>
                  </a:lnTo>
                  <a:lnTo>
                    <a:pt x="206" y="268"/>
                  </a:lnTo>
                  <a:lnTo>
                    <a:pt x="277" y="313"/>
                  </a:lnTo>
                  <a:lnTo>
                    <a:pt x="438" y="385"/>
                  </a:lnTo>
                  <a:lnTo>
                    <a:pt x="599" y="456"/>
                  </a:lnTo>
                  <a:lnTo>
                    <a:pt x="920" y="599"/>
                  </a:lnTo>
                  <a:lnTo>
                    <a:pt x="1224" y="751"/>
                  </a:lnTo>
                  <a:lnTo>
                    <a:pt x="1251" y="769"/>
                  </a:lnTo>
                  <a:lnTo>
                    <a:pt x="1304" y="751"/>
                  </a:lnTo>
                  <a:lnTo>
                    <a:pt x="1331" y="697"/>
                  </a:lnTo>
                  <a:lnTo>
                    <a:pt x="1322" y="643"/>
                  </a:lnTo>
                  <a:lnTo>
                    <a:pt x="1295" y="626"/>
                  </a:lnTo>
                  <a:lnTo>
                    <a:pt x="1001" y="438"/>
                  </a:lnTo>
                  <a:lnTo>
                    <a:pt x="697" y="268"/>
                  </a:lnTo>
                  <a:lnTo>
                    <a:pt x="554" y="179"/>
                  </a:lnTo>
                  <a:lnTo>
                    <a:pt x="402" y="108"/>
                  </a:lnTo>
                  <a:lnTo>
                    <a:pt x="313" y="63"/>
                  </a:lnTo>
                  <a:lnTo>
                    <a:pt x="224" y="27"/>
                  </a:lnTo>
                  <a:lnTo>
                    <a:pt x="14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18"/>
            <p:cNvSpPr/>
            <p:nvPr/>
          </p:nvSpPr>
          <p:spPr>
            <a:xfrm>
              <a:off x="4953175" y="4311829"/>
              <a:ext cx="81497" cy="54079"/>
            </a:xfrm>
            <a:custGeom>
              <a:avLst/>
              <a:gdLst/>
              <a:ahLst/>
              <a:cxnLst/>
              <a:rect l="l" t="t" r="r" b="b"/>
              <a:pathLst>
                <a:path w="1617" h="1073" extrusionOk="0">
                  <a:moveTo>
                    <a:pt x="1099" y="1"/>
                  </a:moveTo>
                  <a:lnTo>
                    <a:pt x="849" y="19"/>
                  </a:lnTo>
                  <a:lnTo>
                    <a:pt x="492" y="135"/>
                  </a:lnTo>
                  <a:lnTo>
                    <a:pt x="125" y="367"/>
                  </a:lnTo>
                  <a:lnTo>
                    <a:pt x="0" y="546"/>
                  </a:lnTo>
                  <a:lnTo>
                    <a:pt x="18" y="653"/>
                  </a:lnTo>
                  <a:lnTo>
                    <a:pt x="63" y="697"/>
                  </a:lnTo>
                  <a:lnTo>
                    <a:pt x="304" y="867"/>
                  </a:lnTo>
                  <a:lnTo>
                    <a:pt x="733" y="1055"/>
                  </a:lnTo>
                  <a:lnTo>
                    <a:pt x="1027" y="1073"/>
                  </a:lnTo>
                  <a:lnTo>
                    <a:pt x="1170" y="1028"/>
                  </a:lnTo>
                  <a:lnTo>
                    <a:pt x="1304" y="956"/>
                  </a:lnTo>
                  <a:lnTo>
                    <a:pt x="1501" y="733"/>
                  </a:lnTo>
                  <a:lnTo>
                    <a:pt x="1563" y="599"/>
                  </a:lnTo>
                  <a:lnTo>
                    <a:pt x="1590" y="501"/>
                  </a:lnTo>
                  <a:lnTo>
                    <a:pt x="1608" y="403"/>
                  </a:lnTo>
                  <a:lnTo>
                    <a:pt x="1617" y="305"/>
                  </a:lnTo>
                  <a:lnTo>
                    <a:pt x="1572" y="162"/>
                  </a:lnTo>
                  <a:lnTo>
                    <a:pt x="1465" y="72"/>
                  </a:lnTo>
                  <a:lnTo>
                    <a:pt x="1313" y="19"/>
                  </a:lnTo>
                  <a:lnTo>
                    <a:pt x="1224" y="10"/>
                  </a:lnTo>
                  <a:lnTo>
                    <a:pt x="1099" y="1"/>
                  </a:lnTo>
                  <a:close/>
                </a:path>
              </a:pathLst>
            </a:custGeom>
            <a:solidFill>
              <a:srgbClr val="D7CD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18"/>
            <p:cNvSpPr/>
            <p:nvPr/>
          </p:nvSpPr>
          <p:spPr>
            <a:xfrm>
              <a:off x="4959475" y="3743879"/>
              <a:ext cx="75197" cy="587815"/>
            </a:xfrm>
            <a:custGeom>
              <a:avLst/>
              <a:gdLst/>
              <a:ahLst/>
              <a:cxnLst/>
              <a:rect l="l" t="t" r="r" b="b"/>
              <a:pathLst>
                <a:path w="1492" h="11663" extrusionOk="0">
                  <a:moveTo>
                    <a:pt x="0" y="0"/>
                  </a:moveTo>
                  <a:lnTo>
                    <a:pt x="0" y="11663"/>
                  </a:lnTo>
                  <a:lnTo>
                    <a:pt x="1492" y="11663"/>
                  </a:lnTo>
                  <a:lnTo>
                    <a:pt x="1492" y="0"/>
                  </a:lnTo>
                  <a:close/>
                </a:path>
              </a:pathLst>
            </a:custGeom>
            <a:solidFill>
              <a:srgbClr val="D1A5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18"/>
            <p:cNvSpPr/>
            <p:nvPr/>
          </p:nvSpPr>
          <p:spPr>
            <a:xfrm>
              <a:off x="5299721" y="4315458"/>
              <a:ext cx="309708" cy="132350"/>
            </a:xfrm>
            <a:custGeom>
              <a:avLst/>
              <a:gdLst/>
              <a:ahLst/>
              <a:cxnLst/>
              <a:rect l="l" t="t" r="r" b="b"/>
              <a:pathLst>
                <a:path w="6145" h="2626" extrusionOk="0">
                  <a:moveTo>
                    <a:pt x="813" y="0"/>
                  </a:moveTo>
                  <a:lnTo>
                    <a:pt x="670" y="63"/>
                  </a:lnTo>
                  <a:lnTo>
                    <a:pt x="599" y="143"/>
                  </a:lnTo>
                  <a:lnTo>
                    <a:pt x="563" y="215"/>
                  </a:lnTo>
                  <a:lnTo>
                    <a:pt x="259" y="849"/>
                  </a:lnTo>
                  <a:lnTo>
                    <a:pt x="54" y="1492"/>
                  </a:lnTo>
                  <a:lnTo>
                    <a:pt x="0" y="1902"/>
                  </a:lnTo>
                  <a:lnTo>
                    <a:pt x="36" y="2152"/>
                  </a:lnTo>
                  <a:lnTo>
                    <a:pt x="108" y="2295"/>
                  </a:lnTo>
                  <a:lnTo>
                    <a:pt x="215" y="2394"/>
                  </a:lnTo>
                  <a:lnTo>
                    <a:pt x="376" y="2456"/>
                  </a:lnTo>
                  <a:lnTo>
                    <a:pt x="483" y="2474"/>
                  </a:lnTo>
                  <a:lnTo>
                    <a:pt x="706" y="2492"/>
                  </a:lnTo>
                  <a:lnTo>
                    <a:pt x="2117" y="2590"/>
                  </a:lnTo>
                  <a:lnTo>
                    <a:pt x="3305" y="2626"/>
                  </a:lnTo>
                  <a:lnTo>
                    <a:pt x="4492" y="2599"/>
                  </a:lnTo>
                  <a:lnTo>
                    <a:pt x="5260" y="2510"/>
                  </a:lnTo>
                  <a:lnTo>
                    <a:pt x="5671" y="2420"/>
                  </a:lnTo>
                  <a:lnTo>
                    <a:pt x="5975" y="2286"/>
                  </a:lnTo>
                  <a:lnTo>
                    <a:pt x="6135" y="2126"/>
                  </a:lnTo>
                  <a:lnTo>
                    <a:pt x="6144" y="1911"/>
                  </a:lnTo>
                  <a:lnTo>
                    <a:pt x="5966" y="1643"/>
                  </a:lnTo>
                  <a:lnTo>
                    <a:pt x="5796" y="1492"/>
                  </a:lnTo>
                  <a:lnTo>
                    <a:pt x="5412" y="1197"/>
                  </a:lnTo>
                  <a:lnTo>
                    <a:pt x="4662" y="768"/>
                  </a:lnTo>
                  <a:lnTo>
                    <a:pt x="3956" y="527"/>
                  </a:lnTo>
                  <a:lnTo>
                    <a:pt x="3305" y="420"/>
                  </a:lnTo>
                  <a:lnTo>
                    <a:pt x="2706" y="411"/>
                  </a:lnTo>
                  <a:lnTo>
                    <a:pt x="2188" y="474"/>
                  </a:lnTo>
                  <a:lnTo>
                    <a:pt x="1581" y="625"/>
                  </a:lnTo>
                  <a:lnTo>
                    <a:pt x="1331" y="697"/>
                  </a:lnTo>
                  <a:lnTo>
                    <a:pt x="1286" y="563"/>
                  </a:lnTo>
                  <a:lnTo>
                    <a:pt x="1063" y="152"/>
                  </a:lnTo>
                  <a:lnTo>
                    <a:pt x="947" y="45"/>
                  </a:lnTo>
                  <a:lnTo>
                    <a:pt x="813" y="0"/>
                  </a:lnTo>
                  <a:close/>
                </a:path>
              </a:pathLst>
            </a:custGeom>
            <a:solidFill>
              <a:srgbClr val="19140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18"/>
            <p:cNvSpPr/>
            <p:nvPr/>
          </p:nvSpPr>
          <p:spPr>
            <a:xfrm>
              <a:off x="5458126" y="4331636"/>
              <a:ext cx="63504" cy="42840"/>
            </a:xfrm>
            <a:custGeom>
              <a:avLst/>
              <a:gdLst/>
              <a:ahLst/>
              <a:cxnLst/>
              <a:rect l="l" t="t" r="r" b="b"/>
              <a:pathLst>
                <a:path w="1260" h="850" extrusionOk="0">
                  <a:moveTo>
                    <a:pt x="1189" y="1"/>
                  </a:moveTo>
                  <a:lnTo>
                    <a:pt x="1019" y="37"/>
                  </a:lnTo>
                  <a:lnTo>
                    <a:pt x="867" y="126"/>
                  </a:lnTo>
                  <a:lnTo>
                    <a:pt x="706" y="206"/>
                  </a:lnTo>
                  <a:lnTo>
                    <a:pt x="546" y="296"/>
                  </a:lnTo>
                  <a:lnTo>
                    <a:pt x="394" y="376"/>
                  </a:lnTo>
                  <a:lnTo>
                    <a:pt x="117" y="608"/>
                  </a:lnTo>
                  <a:lnTo>
                    <a:pt x="10" y="751"/>
                  </a:lnTo>
                  <a:lnTo>
                    <a:pt x="1" y="796"/>
                  </a:lnTo>
                  <a:lnTo>
                    <a:pt x="81" y="849"/>
                  </a:lnTo>
                  <a:lnTo>
                    <a:pt x="126" y="813"/>
                  </a:lnTo>
                  <a:lnTo>
                    <a:pt x="233" y="688"/>
                  </a:lnTo>
                  <a:lnTo>
                    <a:pt x="528" y="519"/>
                  </a:lnTo>
                  <a:lnTo>
                    <a:pt x="679" y="447"/>
                  </a:lnTo>
                  <a:lnTo>
                    <a:pt x="831" y="385"/>
                  </a:lnTo>
                  <a:lnTo>
                    <a:pt x="983" y="313"/>
                  </a:lnTo>
                  <a:lnTo>
                    <a:pt x="1063" y="278"/>
                  </a:lnTo>
                  <a:lnTo>
                    <a:pt x="1206" y="171"/>
                  </a:lnTo>
                  <a:lnTo>
                    <a:pt x="1251" y="99"/>
                  </a:lnTo>
                  <a:lnTo>
                    <a:pt x="1260" y="63"/>
                  </a:lnTo>
                  <a:lnTo>
                    <a:pt x="1224" y="10"/>
                  </a:lnTo>
                  <a:lnTo>
                    <a:pt x="118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18"/>
            <p:cNvSpPr/>
            <p:nvPr/>
          </p:nvSpPr>
          <p:spPr>
            <a:xfrm>
              <a:off x="5476169" y="4346504"/>
              <a:ext cx="67082" cy="38758"/>
            </a:xfrm>
            <a:custGeom>
              <a:avLst/>
              <a:gdLst/>
              <a:ahLst/>
              <a:cxnLst/>
              <a:rect l="l" t="t" r="r" b="b"/>
              <a:pathLst>
                <a:path w="1331" h="769" extrusionOk="0">
                  <a:moveTo>
                    <a:pt x="1188" y="1"/>
                  </a:moveTo>
                  <a:lnTo>
                    <a:pt x="1107" y="27"/>
                  </a:lnTo>
                  <a:lnTo>
                    <a:pt x="1018" y="63"/>
                  </a:lnTo>
                  <a:lnTo>
                    <a:pt x="929" y="108"/>
                  </a:lnTo>
                  <a:lnTo>
                    <a:pt x="777" y="179"/>
                  </a:lnTo>
                  <a:lnTo>
                    <a:pt x="634" y="268"/>
                  </a:lnTo>
                  <a:lnTo>
                    <a:pt x="330" y="438"/>
                  </a:lnTo>
                  <a:lnTo>
                    <a:pt x="36" y="626"/>
                  </a:lnTo>
                  <a:lnTo>
                    <a:pt x="9" y="643"/>
                  </a:lnTo>
                  <a:lnTo>
                    <a:pt x="0" y="697"/>
                  </a:lnTo>
                  <a:lnTo>
                    <a:pt x="27" y="751"/>
                  </a:lnTo>
                  <a:lnTo>
                    <a:pt x="80" y="769"/>
                  </a:lnTo>
                  <a:lnTo>
                    <a:pt x="107" y="751"/>
                  </a:lnTo>
                  <a:lnTo>
                    <a:pt x="411" y="599"/>
                  </a:lnTo>
                  <a:lnTo>
                    <a:pt x="732" y="456"/>
                  </a:lnTo>
                  <a:lnTo>
                    <a:pt x="884" y="385"/>
                  </a:lnTo>
                  <a:lnTo>
                    <a:pt x="1036" y="313"/>
                  </a:lnTo>
                  <a:lnTo>
                    <a:pt x="1116" y="277"/>
                  </a:lnTo>
                  <a:lnTo>
                    <a:pt x="1268" y="188"/>
                  </a:lnTo>
                  <a:lnTo>
                    <a:pt x="1322" y="117"/>
                  </a:lnTo>
                  <a:lnTo>
                    <a:pt x="1331" y="81"/>
                  </a:lnTo>
                  <a:lnTo>
                    <a:pt x="1313" y="18"/>
                  </a:lnTo>
                  <a:lnTo>
                    <a:pt x="1277" y="9"/>
                  </a:lnTo>
                  <a:lnTo>
                    <a:pt x="118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18"/>
            <p:cNvSpPr/>
            <p:nvPr/>
          </p:nvSpPr>
          <p:spPr>
            <a:xfrm>
              <a:off x="5325828" y="4311829"/>
              <a:ext cx="81497" cy="54079"/>
            </a:xfrm>
            <a:custGeom>
              <a:avLst/>
              <a:gdLst/>
              <a:ahLst/>
              <a:cxnLst/>
              <a:rect l="l" t="t" r="r" b="b"/>
              <a:pathLst>
                <a:path w="1617" h="1073" extrusionOk="0">
                  <a:moveTo>
                    <a:pt x="518" y="1"/>
                  </a:moveTo>
                  <a:lnTo>
                    <a:pt x="393" y="10"/>
                  </a:lnTo>
                  <a:lnTo>
                    <a:pt x="304" y="19"/>
                  </a:lnTo>
                  <a:lnTo>
                    <a:pt x="152" y="72"/>
                  </a:lnTo>
                  <a:lnTo>
                    <a:pt x="45" y="162"/>
                  </a:lnTo>
                  <a:lnTo>
                    <a:pt x="0" y="305"/>
                  </a:lnTo>
                  <a:lnTo>
                    <a:pt x="9" y="403"/>
                  </a:lnTo>
                  <a:lnTo>
                    <a:pt x="27" y="501"/>
                  </a:lnTo>
                  <a:lnTo>
                    <a:pt x="54" y="599"/>
                  </a:lnTo>
                  <a:lnTo>
                    <a:pt x="116" y="733"/>
                  </a:lnTo>
                  <a:lnTo>
                    <a:pt x="313" y="956"/>
                  </a:lnTo>
                  <a:lnTo>
                    <a:pt x="447" y="1028"/>
                  </a:lnTo>
                  <a:lnTo>
                    <a:pt x="590" y="1073"/>
                  </a:lnTo>
                  <a:lnTo>
                    <a:pt x="884" y="1055"/>
                  </a:lnTo>
                  <a:lnTo>
                    <a:pt x="1313" y="867"/>
                  </a:lnTo>
                  <a:lnTo>
                    <a:pt x="1554" y="697"/>
                  </a:lnTo>
                  <a:lnTo>
                    <a:pt x="1599" y="653"/>
                  </a:lnTo>
                  <a:lnTo>
                    <a:pt x="1617" y="546"/>
                  </a:lnTo>
                  <a:lnTo>
                    <a:pt x="1492" y="367"/>
                  </a:lnTo>
                  <a:lnTo>
                    <a:pt x="1126" y="135"/>
                  </a:lnTo>
                  <a:lnTo>
                    <a:pt x="768" y="19"/>
                  </a:lnTo>
                  <a:lnTo>
                    <a:pt x="518" y="1"/>
                  </a:lnTo>
                  <a:close/>
                </a:path>
              </a:pathLst>
            </a:custGeom>
            <a:solidFill>
              <a:srgbClr val="D7CD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18"/>
            <p:cNvSpPr/>
            <p:nvPr/>
          </p:nvSpPr>
          <p:spPr>
            <a:xfrm>
              <a:off x="5325828" y="3743879"/>
              <a:ext cx="75197" cy="587815"/>
            </a:xfrm>
            <a:custGeom>
              <a:avLst/>
              <a:gdLst/>
              <a:ahLst/>
              <a:cxnLst/>
              <a:rect l="l" t="t" r="r" b="b"/>
              <a:pathLst>
                <a:path w="1492" h="11663" extrusionOk="0">
                  <a:moveTo>
                    <a:pt x="0" y="0"/>
                  </a:moveTo>
                  <a:lnTo>
                    <a:pt x="0" y="11663"/>
                  </a:lnTo>
                  <a:lnTo>
                    <a:pt x="1492" y="11663"/>
                  </a:lnTo>
                  <a:lnTo>
                    <a:pt x="1492" y="0"/>
                  </a:lnTo>
                  <a:close/>
                </a:path>
              </a:pathLst>
            </a:custGeom>
            <a:solidFill>
              <a:srgbClr val="D1A5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18"/>
            <p:cNvSpPr/>
            <p:nvPr/>
          </p:nvSpPr>
          <p:spPr>
            <a:xfrm>
              <a:off x="5510793" y="3095341"/>
              <a:ext cx="427644" cy="945202"/>
            </a:xfrm>
            <a:custGeom>
              <a:avLst/>
              <a:gdLst/>
              <a:ahLst/>
              <a:cxnLst/>
              <a:rect l="l" t="t" r="r" b="b"/>
              <a:pathLst>
                <a:path w="8485" h="18754" extrusionOk="0">
                  <a:moveTo>
                    <a:pt x="804" y="0"/>
                  </a:moveTo>
                  <a:lnTo>
                    <a:pt x="474" y="107"/>
                  </a:lnTo>
                  <a:lnTo>
                    <a:pt x="215" y="340"/>
                  </a:lnTo>
                  <a:lnTo>
                    <a:pt x="90" y="581"/>
                  </a:lnTo>
                  <a:lnTo>
                    <a:pt x="45" y="786"/>
                  </a:lnTo>
                  <a:lnTo>
                    <a:pt x="45" y="893"/>
                  </a:lnTo>
                  <a:lnTo>
                    <a:pt x="36" y="1518"/>
                  </a:lnTo>
                  <a:lnTo>
                    <a:pt x="1" y="2840"/>
                  </a:lnTo>
                  <a:lnTo>
                    <a:pt x="36" y="3849"/>
                  </a:lnTo>
                  <a:lnTo>
                    <a:pt x="117" y="4501"/>
                  </a:lnTo>
                  <a:lnTo>
                    <a:pt x="269" y="5135"/>
                  </a:lnTo>
                  <a:lnTo>
                    <a:pt x="492" y="5724"/>
                  </a:lnTo>
                  <a:lnTo>
                    <a:pt x="653" y="6010"/>
                  </a:lnTo>
                  <a:lnTo>
                    <a:pt x="822" y="6278"/>
                  </a:lnTo>
                  <a:lnTo>
                    <a:pt x="1215" y="6751"/>
                  </a:lnTo>
                  <a:lnTo>
                    <a:pt x="1679" y="7153"/>
                  </a:lnTo>
                  <a:lnTo>
                    <a:pt x="2188" y="7510"/>
                  </a:lnTo>
                  <a:lnTo>
                    <a:pt x="2465" y="7662"/>
                  </a:lnTo>
                  <a:lnTo>
                    <a:pt x="2992" y="7930"/>
                  </a:lnTo>
                  <a:lnTo>
                    <a:pt x="3778" y="8323"/>
                  </a:lnTo>
                  <a:lnTo>
                    <a:pt x="4269" y="8644"/>
                  </a:lnTo>
                  <a:lnTo>
                    <a:pt x="4483" y="8850"/>
                  </a:lnTo>
                  <a:lnTo>
                    <a:pt x="4600" y="8984"/>
                  </a:lnTo>
                  <a:lnTo>
                    <a:pt x="4760" y="9252"/>
                  </a:lnTo>
                  <a:lnTo>
                    <a:pt x="4832" y="9537"/>
                  </a:lnTo>
                  <a:lnTo>
                    <a:pt x="4841" y="9823"/>
                  </a:lnTo>
                  <a:lnTo>
                    <a:pt x="4778" y="10270"/>
                  </a:lnTo>
                  <a:lnTo>
                    <a:pt x="4617" y="10877"/>
                  </a:lnTo>
                  <a:lnTo>
                    <a:pt x="4555" y="11181"/>
                  </a:lnTo>
                  <a:lnTo>
                    <a:pt x="4528" y="11350"/>
                  </a:lnTo>
                  <a:lnTo>
                    <a:pt x="4510" y="11681"/>
                  </a:lnTo>
                  <a:lnTo>
                    <a:pt x="4573" y="12145"/>
                  </a:lnTo>
                  <a:lnTo>
                    <a:pt x="4787" y="12717"/>
                  </a:lnTo>
                  <a:lnTo>
                    <a:pt x="5126" y="13252"/>
                  </a:lnTo>
                  <a:lnTo>
                    <a:pt x="5332" y="13511"/>
                  </a:lnTo>
                  <a:lnTo>
                    <a:pt x="5716" y="13940"/>
                  </a:lnTo>
                  <a:lnTo>
                    <a:pt x="6323" y="14636"/>
                  </a:lnTo>
                  <a:lnTo>
                    <a:pt x="6537" y="15020"/>
                  </a:lnTo>
                  <a:lnTo>
                    <a:pt x="6627" y="15297"/>
                  </a:lnTo>
                  <a:lnTo>
                    <a:pt x="6636" y="15440"/>
                  </a:lnTo>
                  <a:lnTo>
                    <a:pt x="6645" y="15753"/>
                  </a:lnTo>
                  <a:lnTo>
                    <a:pt x="6546" y="16378"/>
                  </a:lnTo>
                  <a:lnTo>
                    <a:pt x="6475" y="16681"/>
                  </a:lnTo>
                  <a:lnTo>
                    <a:pt x="6421" y="16923"/>
                  </a:lnTo>
                  <a:lnTo>
                    <a:pt x="6350" y="17164"/>
                  </a:lnTo>
                  <a:lnTo>
                    <a:pt x="6278" y="17360"/>
                  </a:lnTo>
                  <a:lnTo>
                    <a:pt x="6252" y="17387"/>
                  </a:lnTo>
                  <a:lnTo>
                    <a:pt x="6189" y="17485"/>
                  </a:lnTo>
                  <a:lnTo>
                    <a:pt x="6109" y="17664"/>
                  </a:lnTo>
                  <a:lnTo>
                    <a:pt x="6073" y="17932"/>
                  </a:lnTo>
                  <a:lnTo>
                    <a:pt x="6171" y="18244"/>
                  </a:lnTo>
                  <a:lnTo>
                    <a:pt x="6394" y="18503"/>
                  </a:lnTo>
                  <a:lnTo>
                    <a:pt x="6698" y="18673"/>
                  </a:lnTo>
                  <a:lnTo>
                    <a:pt x="7046" y="18753"/>
                  </a:lnTo>
                  <a:lnTo>
                    <a:pt x="7404" y="18700"/>
                  </a:lnTo>
                  <a:lnTo>
                    <a:pt x="7654" y="18566"/>
                  </a:lnTo>
                  <a:lnTo>
                    <a:pt x="7805" y="18423"/>
                  </a:lnTo>
                  <a:lnTo>
                    <a:pt x="7868" y="18333"/>
                  </a:lnTo>
                  <a:lnTo>
                    <a:pt x="8002" y="18137"/>
                  </a:lnTo>
                  <a:lnTo>
                    <a:pt x="8189" y="17664"/>
                  </a:lnTo>
                  <a:lnTo>
                    <a:pt x="8359" y="16896"/>
                  </a:lnTo>
                  <a:lnTo>
                    <a:pt x="8431" y="16414"/>
                  </a:lnTo>
                  <a:lnTo>
                    <a:pt x="8475" y="16047"/>
                  </a:lnTo>
                  <a:lnTo>
                    <a:pt x="8484" y="15351"/>
                  </a:lnTo>
                  <a:lnTo>
                    <a:pt x="8377" y="14690"/>
                  </a:lnTo>
                  <a:lnTo>
                    <a:pt x="8127" y="14038"/>
                  </a:lnTo>
                  <a:lnTo>
                    <a:pt x="7939" y="13717"/>
                  </a:lnTo>
                  <a:lnTo>
                    <a:pt x="7761" y="13458"/>
                  </a:lnTo>
                  <a:lnTo>
                    <a:pt x="7323" y="12975"/>
                  </a:lnTo>
                  <a:lnTo>
                    <a:pt x="6859" y="12493"/>
                  </a:lnTo>
                  <a:lnTo>
                    <a:pt x="6573" y="12109"/>
                  </a:lnTo>
                  <a:lnTo>
                    <a:pt x="6421" y="11841"/>
                  </a:lnTo>
                  <a:lnTo>
                    <a:pt x="6368" y="11690"/>
                  </a:lnTo>
                  <a:lnTo>
                    <a:pt x="6341" y="11573"/>
                  </a:lnTo>
                  <a:lnTo>
                    <a:pt x="6394" y="11243"/>
                  </a:lnTo>
                  <a:lnTo>
                    <a:pt x="6573" y="10698"/>
                  </a:lnTo>
                  <a:lnTo>
                    <a:pt x="6653" y="10430"/>
                  </a:lnTo>
                  <a:lnTo>
                    <a:pt x="6689" y="10243"/>
                  </a:lnTo>
                  <a:lnTo>
                    <a:pt x="6734" y="9859"/>
                  </a:lnTo>
                  <a:lnTo>
                    <a:pt x="6734" y="9484"/>
                  </a:lnTo>
                  <a:lnTo>
                    <a:pt x="6671" y="9109"/>
                  </a:lnTo>
                  <a:lnTo>
                    <a:pt x="6618" y="8921"/>
                  </a:lnTo>
                  <a:lnTo>
                    <a:pt x="6511" y="8591"/>
                  </a:lnTo>
                  <a:lnTo>
                    <a:pt x="6207" y="8028"/>
                  </a:lnTo>
                  <a:lnTo>
                    <a:pt x="5823" y="7564"/>
                  </a:lnTo>
                  <a:lnTo>
                    <a:pt x="5368" y="7171"/>
                  </a:lnTo>
                  <a:lnTo>
                    <a:pt x="4600" y="6680"/>
                  </a:lnTo>
                  <a:lnTo>
                    <a:pt x="3501" y="6099"/>
                  </a:lnTo>
                  <a:lnTo>
                    <a:pt x="2956" y="5778"/>
                  </a:lnTo>
                  <a:lnTo>
                    <a:pt x="2814" y="5689"/>
                  </a:lnTo>
                  <a:lnTo>
                    <a:pt x="2581" y="5474"/>
                  </a:lnTo>
                  <a:lnTo>
                    <a:pt x="2385" y="5233"/>
                  </a:lnTo>
                  <a:lnTo>
                    <a:pt x="2224" y="4965"/>
                  </a:lnTo>
                  <a:lnTo>
                    <a:pt x="2037" y="4528"/>
                  </a:lnTo>
                  <a:lnTo>
                    <a:pt x="1903" y="3885"/>
                  </a:lnTo>
                  <a:lnTo>
                    <a:pt x="1849" y="3197"/>
                  </a:lnTo>
                  <a:lnTo>
                    <a:pt x="1849" y="2501"/>
                  </a:lnTo>
                  <a:lnTo>
                    <a:pt x="1903" y="1483"/>
                  </a:lnTo>
                  <a:lnTo>
                    <a:pt x="1912" y="893"/>
                  </a:lnTo>
                  <a:lnTo>
                    <a:pt x="1912" y="786"/>
                  </a:lnTo>
                  <a:lnTo>
                    <a:pt x="1876" y="581"/>
                  </a:lnTo>
                  <a:lnTo>
                    <a:pt x="1751" y="340"/>
                  </a:lnTo>
                  <a:lnTo>
                    <a:pt x="1492" y="107"/>
                  </a:lnTo>
                  <a:lnTo>
                    <a:pt x="1162" y="0"/>
                  </a:lnTo>
                  <a:close/>
                </a:path>
              </a:pathLst>
            </a:custGeom>
            <a:solidFill>
              <a:srgbClr val="D1A5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18"/>
            <p:cNvSpPr/>
            <p:nvPr/>
          </p:nvSpPr>
          <p:spPr>
            <a:xfrm>
              <a:off x="5727712" y="3882024"/>
              <a:ext cx="252554" cy="238140"/>
            </a:xfrm>
            <a:custGeom>
              <a:avLst/>
              <a:gdLst/>
              <a:ahLst/>
              <a:cxnLst/>
              <a:rect l="l" t="t" r="r" b="b"/>
              <a:pathLst>
                <a:path w="5011" h="4725" extrusionOk="0">
                  <a:moveTo>
                    <a:pt x="2385" y="1"/>
                  </a:moveTo>
                  <a:lnTo>
                    <a:pt x="2198" y="19"/>
                  </a:lnTo>
                  <a:lnTo>
                    <a:pt x="1876" y="126"/>
                  </a:lnTo>
                  <a:lnTo>
                    <a:pt x="1617" y="304"/>
                  </a:lnTo>
                  <a:lnTo>
                    <a:pt x="1448" y="546"/>
                  </a:lnTo>
                  <a:lnTo>
                    <a:pt x="1412" y="680"/>
                  </a:lnTo>
                  <a:lnTo>
                    <a:pt x="903" y="742"/>
                  </a:lnTo>
                  <a:lnTo>
                    <a:pt x="403" y="751"/>
                  </a:lnTo>
                  <a:lnTo>
                    <a:pt x="313" y="760"/>
                  </a:lnTo>
                  <a:lnTo>
                    <a:pt x="162" y="849"/>
                  </a:lnTo>
                  <a:lnTo>
                    <a:pt x="54" y="983"/>
                  </a:lnTo>
                  <a:lnTo>
                    <a:pt x="1" y="1153"/>
                  </a:lnTo>
                  <a:lnTo>
                    <a:pt x="1" y="1242"/>
                  </a:lnTo>
                  <a:lnTo>
                    <a:pt x="19" y="1331"/>
                  </a:lnTo>
                  <a:lnTo>
                    <a:pt x="99" y="1483"/>
                  </a:lnTo>
                  <a:lnTo>
                    <a:pt x="233" y="1581"/>
                  </a:lnTo>
                  <a:lnTo>
                    <a:pt x="394" y="1635"/>
                  </a:lnTo>
                  <a:lnTo>
                    <a:pt x="483" y="1635"/>
                  </a:lnTo>
                  <a:lnTo>
                    <a:pt x="867" y="1626"/>
                  </a:lnTo>
                  <a:lnTo>
                    <a:pt x="1251" y="1599"/>
                  </a:lnTo>
                  <a:lnTo>
                    <a:pt x="1189" y="1956"/>
                  </a:lnTo>
                  <a:lnTo>
                    <a:pt x="1171" y="2064"/>
                  </a:lnTo>
                  <a:lnTo>
                    <a:pt x="1180" y="2171"/>
                  </a:lnTo>
                  <a:lnTo>
                    <a:pt x="858" y="2644"/>
                  </a:lnTo>
                  <a:lnTo>
                    <a:pt x="492" y="3082"/>
                  </a:lnTo>
                  <a:lnTo>
                    <a:pt x="430" y="3162"/>
                  </a:lnTo>
                  <a:lnTo>
                    <a:pt x="385" y="3341"/>
                  </a:lnTo>
                  <a:lnTo>
                    <a:pt x="412" y="3501"/>
                  </a:lnTo>
                  <a:lnTo>
                    <a:pt x="501" y="3644"/>
                  </a:lnTo>
                  <a:lnTo>
                    <a:pt x="626" y="3751"/>
                  </a:lnTo>
                  <a:lnTo>
                    <a:pt x="778" y="3805"/>
                  </a:lnTo>
                  <a:lnTo>
                    <a:pt x="947" y="3805"/>
                  </a:lnTo>
                  <a:lnTo>
                    <a:pt x="1099" y="3734"/>
                  </a:lnTo>
                  <a:lnTo>
                    <a:pt x="1171" y="3653"/>
                  </a:lnTo>
                  <a:lnTo>
                    <a:pt x="1483" y="3278"/>
                  </a:lnTo>
                  <a:lnTo>
                    <a:pt x="1769" y="2894"/>
                  </a:lnTo>
                  <a:lnTo>
                    <a:pt x="1787" y="2903"/>
                  </a:lnTo>
                  <a:lnTo>
                    <a:pt x="1796" y="2912"/>
                  </a:lnTo>
                  <a:lnTo>
                    <a:pt x="1706" y="3528"/>
                  </a:lnTo>
                  <a:lnTo>
                    <a:pt x="1644" y="4144"/>
                  </a:lnTo>
                  <a:lnTo>
                    <a:pt x="1644" y="4243"/>
                  </a:lnTo>
                  <a:lnTo>
                    <a:pt x="1698" y="4421"/>
                  </a:lnTo>
                  <a:lnTo>
                    <a:pt x="1814" y="4546"/>
                  </a:lnTo>
                  <a:lnTo>
                    <a:pt x="1957" y="4627"/>
                  </a:lnTo>
                  <a:lnTo>
                    <a:pt x="2126" y="4653"/>
                  </a:lnTo>
                  <a:lnTo>
                    <a:pt x="2278" y="4627"/>
                  </a:lnTo>
                  <a:lnTo>
                    <a:pt x="2412" y="4546"/>
                  </a:lnTo>
                  <a:lnTo>
                    <a:pt x="2501" y="4394"/>
                  </a:lnTo>
                  <a:lnTo>
                    <a:pt x="2519" y="4296"/>
                  </a:lnTo>
                  <a:lnTo>
                    <a:pt x="2582" y="3707"/>
                  </a:lnTo>
                  <a:lnTo>
                    <a:pt x="2662" y="3117"/>
                  </a:lnTo>
                  <a:lnTo>
                    <a:pt x="2841" y="3153"/>
                  </a:lnTo>
                  <a:lnTo>
                    <a:pt x="2832" y="3742"/>
                  </a:lnTo>
                  <a:lnTo>
                    <a:pt x="2832" y="4341"/>
                  </a:lnTo>
                  <a:lnTo>
                    <a:pt x="2832" y="4439"/>
                  </a:lnTo>
                  <a:lnTo>
                    <a:pt x="2903" y="4591"/>
                  </a:lnTo>
                  <a:lnTo>
                    <a:pt x="3028" y="4689"/>
                  </a:lnTo>
                  <a:lnTo>
                    <a:pt x="3180" y="4725"/>
                  </a:lnTo>
                  <a:lnTo>
                    <a:pt x="3350" y="4707"/>
                  </a:lnTo>
                  <a:lnTo>
                    <a:pt x="3501" y="4635"/>
                  </a:lnTo>
                  <a:lnTo>
                    <a:pt x="3626" y="4519"/>
                  </a:lnTo>
                  <a:lnTo>
                    <a:pt x="3707" y="4350"/>
                  </a:lnTo>
                  <a:lnTo>
                    <a:pt x="3716" y="4251"/>
                  </a:lnTo>
                  <a:lnTo>
                    <a:pt x="3716" y="3742"/>
                  </a:lnTo>
                  <a:lnTo>
                    <a:pt x="3716" y="3242"/>
                  </a:lnTo>
                  <a:lnTo>
                    <a:pt x="3743" y="3233"/>
                  </a:lnTo>
                  <a:lnTo>
                    <a:pt x="3769" y="3233"/>
                  </a:lnTo>
                  <a:lnTo>
                    <a:pt x="3984" y="3644"/>
                  </a:lnTo>
                  <a:lnTo>
                    <a:pt x="4153" y="4073"/>
                  </a:lnTo>
                  <a:lnTo>
                    <a:pt x="4189" y="4171"/>
                  </a:lnTo>
                  <a:lnTo>
                    <a:pt x="4314" y="4296"/>
                  </a:lnTo>
                  <a:lnTo>
                    <a:pt x="4457" y="4359"/>
                  </a:lnTo>
                  <a:lnTo>
                    <a:pt x="4627" y="4350"/>
                  </a:lnTo>
                  <a:lnTo>
                    <a:pt x="4778" y="4296"/>
                  </a:lnTo>
                  <a:lnTo>
                    <a:pt x="4912" y="4189"/>
                  </a:lnTo>
                  <a:lnTo>
                    <a:pt x="4993" y="4046"/>
                  </a:lnTo>
                  <a:lnTo>
                    <a:pt x="5011" y="3867"/>
                  </a:lnTo>
                  <a:lnTo>
                    <a:pt x="4984" y="3760"/>
                  </a:lnTo>
                  <a:lnTo>
                    <a:pt x="4894" y="3501"/>
                  </a:lnTo>
                  <a:lnTo>
                    <a:pt x="4644" y="3010"/>
                  </a:lnTo>
                  <a:lnTo>
                    <a:pt x="4519" y="2769"/>
                  </a:lnTo>
                  <a:lnTo>
                    <a:pt x="4573" y="2662"/>
                  </a:lnTo>
                  <a:lnTo>
                    <a:pt x="4600" y="2546"/>
                  </a:lnTo>
                  <a:lnTo>
                    <a:pt x="4823" y="1296"/>
                  </a:lnTo>
                  <a:lnTo>
                    <a:pt x="4832" y="1162"/>
                  </a:lnTo>
                  <a:lnTo>
                    <a:pt x="4769" y="885"/>
                  </a:lnTo>
                  <a:lnTo>
                    <a:pt x="4609" y="644"/>
                  </a:lnTo>
                  <a:lnTo>
                    <a:pt x="4368" y="429"/>
                  </a:lnTo>
                  <a:lnTo>
                    <a:pt x="4225" y="349"/>
                  </a:lnTo>
                  <a:lnTo>
                    <a:pt x="2385" y="1"/>
                  </a:lnTo>
                  <a:close/>
                </a:path>
              </a:pathLst>
            </a:custGeom>
            <a:solidFill>
              <a:srgbClr val="D1A5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18"/>
            <p:cNvSpPr/>
            <p:nvPr/>
          </p:nvSpPr>
          <p:spPr>
            <a:xfrm>
              <a:off x="4698860" y="2059736"/>
              <a:ext cx="943438" cy="1827353"/>
            </a:xfrm>
            <a:custGeom>
              <a:avLst/>
              <a:gdLst/>
              <a:ahLst/>
              <a:cxnLst/>
              <a:rect l="l" t="t" r="r" b="b"/>
              <a:pathLst>
                <a:path w="18719" h="36257" extrusionOk="0">
                  <a:moveTo>
                    <a:pt x="4627" y="1"/>
                  </a:moveTo>
                  <a:lnTo>
                    <a:pt x="4055" y="36"/>
                  </a:lnTo>
                  <a:lnTo>
                    <a:pt x="3493" y="170"/>
                  </a:lnTo>
                  <a:lnTo>
                    <a:pt x="2939" y="420"/>
                  </a:lnTo>
                  <a:lnTo>
                    <a:pt x="2680" y="590"/>
                  </a:lnTo>
                  <a:lnTo>
                    <a:pt x="2448" y="751"/>
                  </a:lnTo>
                  <a:lnTo>
                    <a:pt x="2037" y="1117"/>
                  </a:lnTo>
                  <a:lnTo>
                    <a:pt x="1698" y="1510"/>
                  </a:lnTo>
                  <a:lnTo>
                    <a:pt x="1412" y="1929"/>
                  </a:lnTo>
                  <a:lnTo>
                    <a:pt x="1189" y="2367"/>
                  </a:lnTo>
                  <a:lnTo>
                    <a:pt x="1010" y="2840"/>
                  </a:lnTo>
                  <a:lnTo>
                    <a:pt x="814" y="3572"/>
                  </a:lnTo>
                  <a:lnTo>
                    <a:pt x="680" y="4590"/>
                  </a:lnTo>
                  <a:lnTo>
                    <a:pt x="626" y="5653"/>
                  </a:lnTo>
                  <a:lnTo>
                    <a:pt x="590" y="7252"/>
                  </a:lnTo>
                  <a:lnTo>
                    <a:pt x="519" y="8270"/>
                  </a:lnTo>
                  <a:lnTo>
                    <a:pt x="331" y="10198"/>
                  </a:lnTo>
                  <a:lnTo>
                    <a:pt x="117" y="13101"/>
                  </a:lnTo>
                  <a:lnTo>
                    <a:pt x="46" y="15039"/>
                  </a:lnTo>
                  <a:lnTo>
                    <a:pt x="37" y="16003"/>
                  </a:lnTo>
                  <a:lnTo>
                    <a:pt x="1" y="18968"/>
                  </a:lnTo>
                  <a:lnTo>
                    <a:pt x="10" y="22709"/>
                  </a:lnTo>
                  <a:lnTo>
                    <a:pt x="63" y="24201"/>
                  </a:lnTo>
                  <a:lnTo>
                    <a:pt x="180" y="25683"/>
                  </a:lnTo>
                  <a:lnTo>
                    <a:pt x="376" y="27156"/>
                  </a:lnTo>
                  <a:lnTo>
                    <a:pt x="501" y="27889"/>
                  </a:lnTo>
                  <a:lnTo>
                    <a:pt x="626" y="28496"/>
                  </a:lnTo>
                  <a:lnTo>
                    <a:pt x="930" y="29701"/>
                  </a:lnTo>
                  <a:lnTo>
                    <a:pt x="1260" y="30559"/>
                  </a:lnTo>
                  <a:lnTo>
                    <a:pt x="1537" y="31103"/>
                  </a:lnTo>
                  <a:lnTo>
                    <a:pt x="1867" y="31612"/>
                  </a:lnTo>
                  <a:lnTo>
                    <a:pt x="2269" y="32086"/>
                  </a:lnTo>
                  <a:lnTo>
                    <a:pt x="2501" y="32309"/>
                  </a:lnTo>
                  <a:lnTo>
                    <a:pt x="2742" y="32514"/>
                  </a:lnTo>
                  <a:lnTo>
                    <a:pt x="3234" y="32907"/>
                  </a:lnTo>
                  <a:lnTo>
                    <a:pt x="4019" y="33425"/>
                  </a:lnTo>
                  <a:lnTo>
                    <a:pt x="5136" y="34015"/>
                  </a:lnTo>
                  <a:lnTo>
                    <a:pt x="6297" y="34515"/>
                  </a:lnTo>
                  <a:lnTo>
                    <a:pt x="6895" y="34729"/>
                  </a:lnTo>
                  <a:lnTo>
                    <a:pt x="7502" y="34943"/>
                  </a:lnTo>
                  <a:lnTo>
                    <a:pt x="8761" y="35354"/>
                  </a:lnTo>
                  <a:lnTo>
                    <a:pt x="10038" y="35720"/>
                  </a:lnTo>
                  <a:lnTo>
                    <a:pt x="11324" y="36006"/>
                  </a:lnTo>
                  <a:lnTo>
                    <a:pt x="11967" y="36113"/>
                  </a:lnTo>
                  <a:lnTo>
                    <a:pt x="12440" y="36185"/>
                  </a:lnTo>
                  <a:lnTo>
                    <a:pt x="13414" y="36256"/>
                  </a:lnTo>
                  <a:lnTo>
                    <a:pt x="14146" y="36247"/>
                  </a:lnTo>
                  <a:lnTo>
                    <a:pt x="14628" y="36185"/>
                  </a:lnTo>
                  <a:lnTo>
                    <a:pt x="15102" y="36086"/>
                  </a:lnTo>
                  <a:lnTo>
                    <a:pt x="15557" y="35935"/>
                  </a:lnTo>
                  <a:lnTo>
                    <a:pt x="15780" y="35836"/>
                  </a:lnTo>
                  <a:lnTo>
                    <a:pt x="16030" y="35702"/>
                  </a:lnTo>
                  <a:lnTo>
                    <a:pt x="16486" y="35408"/>
                  </a:lnTo>
                  <a:lnTo>
                    <a:pt x="16879" y="35059"/>
                  </a:lnTo>
                  <a:lnTo>
                    <a:pt x="17227" y="34658"/>
                  </a:lnTo>
                  <a:lnTo>
                    <a:pt x="17522" y="34220"/>
                  </a:lnTo>
                  <a:lnTo>
                    <a:pt x="17772" y="33747"/>
                  </a:lnTo>
                  <a:lnTo>
                    <a:pt x="18084" y="32988"/>
                  </a:lnTo>
                  <a:lnTo>
                    <a:pt x="18370" y="31898"/>
                  </a:lnTo>
                  <a:lnTo>
                    <a:pt x="18540" y="30773"/>
                  </a:lnTo>
                  <a:lnTo>
                    <a:pt x="18674" y="29112"/>
                  </a:lnTo>
                  <a:lnTo>
                    <a:pt x="18700" y="28103"/>
                  </a:lnTo>
                  <a:lnTo>
                    <a:pt x="18718" y="27264"/>
                  </a:lnTo>
                  <a:lnTo>
                    <a:pt x="18691" y="25567"/>
                  </a:lnTo>
                  <a:lnTo>
                    <a:pt x="18602" y="23870"/>
                  </a:lnTo>
                  <a:lnTo>
                    <a:pt x="18432" y="22174"/>
                  </a:lnTo>
                  <a:lnTo>
                    <a:pt x="18191" y="20486"/>
                  </a:lnTo>
                  <a:lnTo>
                    <a:pt x="17879" y="18816"/>
                  </a:lnTo>
                  <a:lnTo>
                    <a:pt x="17495" y="17155"/>
                  </a:lnTo>
                  <a:lnTo>
                    <a:pt x="17048" y="15521"/>
                  </a:lnTo>
                  <a:lnTo>
                    <a:pt x="16789" y="14717"/>
                  </a:lnTo>
                  <a:lnTo>
                    <a:pt x="16548" y="14003"/>
                  </a:lnTo>
                  <a:lnTo>
                    <a:pt x="16039" y="12565"/>
                  </a:lnTo>
                  <a:lnTo>
                    <a:pt x="15477" y="11136"/>
                  </a:lnTo>
                  <a:lnTo>
                    <a:pt x="14851" y="9725"/>
                  </a:lnTo>
                  <a:lnTo>
                    <a:pt x="14164" y="8341"/>
                  </a:lnTo>
                  <a:lnTo>
                    <a:pt x="13396" y="7011"/>
                  </a:lnTo>
                  <a:lnTo>
                    <a:pt x="12556" y="5742"/>
                  </a:lnTo>
                  <a:lnTo>
                    <a:pt x="11619" y="4537"/>
                  </a:lnTo>
                  <a:lnTo>
                    <a:pt x="11110" y="3974"/>
                  </a:lnTo>
                  <a:lnTo>
                    <a:pt x="10735" y="3572"/>
                  </a:lnTo>
                  <a:lnTo>
                    <a:pt x="9869" y="2733"/>
                  </a:lnTo>
                  <a:lnTo>
                    <a:pt x="8877" y="1885"/>
                  </a:lnTo>
                  <a:lnTo>
                    <a:pt x="7797" y="1117"/>
                  </a:lnTo>
                  <a:lnTo>
                    <a:pt x="6948" y="635"/>
                  </a:lnTo>
                  <a:lnTo>
                    <a:pt x="6368" y="376"/>
                  </a:lnTo>
                  <a:lnTo>
                    <a:pt x="5788" y="179"/>
                  </a:lnTo>
                  <a:lnTo>
                    <a:pt x="5207" y="45"/>
                  </a:lnTo>
                  <a:lnTo>
                    <a:pt x="4627" y="1"/>
                  </a:lnTo>
                  <a:close/>
                </a:path>
              </a:pathLst>
            </a:custGeom>
            <a:solidFill>
              <a:srgbClr val="D1A5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18"/>
            <p:cNvSpPr/>
            <p:nvPr/>
          </p:nvSpPr>
          <p:spPr>
            <a:xfrm>
              <a:off x="5401427" y="3128201"/>
              <a:ext cx="137340" cy="72475"/>
            </a:xfrm>
            <a:custGeom>
              <a:avLst/>
              <a:gdLst/>
              <a:ahLst/>
              <a:cxnLst/>
              <a:rect l="l" t="t" r="r" b="b"/>
              <a:pathLst>
                <a:path w="2725" h="1438" extrusionOk="0">
                  <a:moveTo>
                    <a:pt x="1367" y="0"/>
                  </a:moveTo>
                  <a:lnTo>
                    <a:pt x="1090" y="9"/>
                  </a:lnTo>
                  <a:lnTo>
                    <a:pt x="599" y="125"/>
                  </a:lnTo>
                  <a:lnTo>
                    <a:pt x="233" y="313"/>
                  </a:lnTo>
                  <a:lnTo>
                    <a:pt x="63" y="509"/>
                  </a:lnTo>
                  <a:lnTo>
                    <a:pt x="10" y="652"/>
                  </a:lnTo>
                  <a:lnTo>
                    <a:pt x="1" y="724"/>
                  </a:lnTo>
                  <a:lnTo>
                    <a:pt x="10" y="795"/>
                  </a:lnTo>
                  <a:lnTo>
                    <a:pt x="63" y="938"/>
                  </a:lnTo>
                  <a:lnTo>
                    <a:pt x="233" y="1125"/>
                  </a:lnTo>
                  <a:lnTo>
                    <a:pt x="599" y="1322"/>
                  </a:lnTo>
                  <a:lnTo>
                    <a:pt x="1090" y="1429"/>
                  </a:lnTo>
                  <a:lnTo>
                    <a:pt x="1367" y="1438"/>
                  </a:lnTo>
                  <a:lnTo>
                    <a:pt x="1644" y="1429"/>
                  </a:lnTo>
                  <a:lnTo>
                    <a:pt x="2135" y="1322"/>
                  </a:lnTo>
                  <a:lnTo>
                    <a:pt x="2501" y="1125"/>
                  </a:lnTo>
                  <a:lnTo>
                    <a:pt x="2671" y="938"/>
                  </a:lnTo>
                  <a:lnTo>
                    <a:pt x="2724" y="795"/>
                  </a:lnTo>
                  <a:lnTo>
                    <a:pt x="2724" y="724"/>
                  </a:lnTo>
                  <a:lnTo>
                    <a:pt x="2724" y="652"/>
                  </a:lnTo>
                  <a:lnTo>
                    <a:pt x="2671" y="509"/>
                  </a:lnTo>
                  <a:lnTo>
                    <a:pt x="2501" y="313"/>
                  </a:lnTo>
                  <a:lnTo>
                    <a:pt x="2135" y="125"/>
                  </a:lnTo>
                  <a:lnTo>
                    <a:pt x="1644" y="9"/>
                  </a:lnTo>
                  <a:lnTo>
                    <a:pt x="1367" y="0"/>
                  </a:lnTo>
                  <a:close/>
                </a:path>
              </a:pathLst>
            </a:custGeom>
            <a:solidFill>
              <a:srgbClr val="FFD8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18"/>
            <p:cNvSpPr/>
            <p:nvPr/>
          </p:nvSpPr>
          <p:spPr>
            <a:xfrm>
              <a:off x="4764127" y="3128201"/>
              <a:ext cx="137340" cy="72475"/>
            </a:xfrm>
            <a:custGeom>
              <a:avLst/>
              <a:gdLst/>
              <a:ahLst/>
              <a:cxnLst/>
              <a:rect l="l" t="t" r="r" b="b"/>
              <a:pathLst>
                <a:path w="2725" h="1438" extrusionOk="0">
                  <a:moveTo>
                    <a:pt x="1358" y="0"/>
                  </a:moveTo>
                  <a:lnTo>
                    <a:pt x="1081" y="9"/>
                  </a:lnTo>
                  <a:lnTo>
                    <a:pt x="599" y="125"/>
                  </a:lnTo>
                  <a:lnTo>
                    <a:pt x="224" y="313"/>
                  </a:lnTo>
                  <a:lnTo>
                    <a:pt x="63" y="509"/>
                  </a:lnTo>
                  <a:lnTo>
                    <a:pt x="10" y="652"/>
                  </a:lnTo>
                  <a:lnTo>
                    <a:pt x="1" y="724"/>
                  </a:lnTo>
                  <a:lnTo>
                    <a:pt x="10" y="795"/>
                  </a:lnTo>
                  <a:lnTo>
                    <a:pt x="63" y="938"/>
                  </a:lnTo>
                  <a:lnTo>
                    <a:pt x="224" y="1125"/>
                  </a:lnTo>
                  <a:lnTo>
                    <a:pt x="599" y="1322"/>
                  </a:lnTo>
                  <a:lnTo>
                    <a:pt x="1081" y="1429"/>
                  </a:lnTo>
                  <a:lnTo>
                    <a:pt x="1358" y="1438"/>
                  </a:lnTo>
                  <a:lnTo>
                    <a:pt x="1644" y="1429"/>
                  </a:lnTo>
                  <a:lnTo>
                    <a:pt x="2126" y="1322"/>
                  </a:lnTo>
                  <a:lnTo>
                    <a:pt x="2501" y="1125"/>
                  </a:lnTo>
                  <a:lnTo>
                    <a:pt x="2662" y="938"/>
                  </a:lnTo>
                  <a:lnTo>
                    <a:pt x="2716" y="795"/>
                  </a:lnTo>
                  <a:lnTo>
                    <a:pt x="2724" y="724"/>
                  </a:lnTo>
                  <a:lnTo>
                    <a:pt x="2716" y="652"/>
                  </a:lnTo>
                  <a:lnTo>
                    <a:pt x="2662" y="509"/>
                  </a:lnTo>
                  <a:lnTo>
                    <a:pt x="2501" y="313"/>
                  </a:lnTo>
                  <a:lnTo>
                    <a:pt x="2126" y="125"/>
                  </a:lnTo>
                  <a:lnTo>
                    <a:pt x="1644" y="9"/>
                  </a:lnTo>
                  <a:lnTo>
                    <a:pt x="1358" y="0"/>
                  </a:lnTo>
                  <a:close/>
                </a:path>
              </a:pathLst>
            </a:custGeom>
            <a:solidFill>
              <a:srgbClr val="FFD8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18"/>
            <p:cNvSpPr/>
            <p:nvPr/>
          </p:nvSpPr>
          <p:spPr>
            <a:xfrm>
              <a:off x="5072874" y="2227616"/>
              <a:ext cx="79279" cy="82404"/>
            </a:xfrm>
            <a:custGeom>
              <a:avLst/>
              <a:gdLst/>
              <a:ahLst/>
              <a:cxnLst/>
              <a:rect l="l" t="t" r="r" b="b"/>
              <a:pathLst>
                <a:path w="1573" h="1635" extrusionOk="0">
                  <a:moveTo>
                    <a:pt x="787" y="0"/>
                  </a:moveTo>
                  <a:lnTo>
                    <a:pt x="599" y="18"/>
                  </a:lnTo>
                  <a:lnTo>
                    <a:pt x="304" y="152"/>
                  </a:lnTo>
                  <a:lnTo>
                    <a:pt x="99" y="375"/>
                  </a:lnTo>
                  <a:lnTo>
                    <a:pt x="1" y="670"/>
                  </a:lnTo>
                  <a:lnTo>
                    <a:pt x="1" y="974"/>
                  </a:lnTo>
                  <a:lnTo>
                    <a:pt x="99" y="1259"/>
                  </a:lnTo>
                  <a:lnTo>
                    <a:pt x="304" y="1492"/>
                  </a:lnTo>
                  <a:lnTo>
                    <a:pt x="599" y="1626"/>
                  </a:lnTo>
                  <a:lnTo>
                    <a:pt x="787" y="1635"/>
                  </a:lnTo>
                  <a:lnTo>
                    <a:pt x="974" y="1626"/>
                  </a:lnTo>
                  <a:lnTo>
                    <a:pt x="1269" y="1492"/>
                  </a:lnTo>
                  <a:lnTo>
                    <a:pt x="1474" y="1259"/>
                  </a:lnTo>
                  <a:lnTo>
                    <a:pt x="1572" y="974"/>
                  </a:lnTo>
                  <a:lnTo>
                    <a:pt x="1572" y="670"/>
                  </a:lnTo>
                  <a:lnTo>
                    <a:pt x="1474" y="375"/>
                  </a:lnTo>
                  <a:lnTo>
                    <a:pt x="1269" y="152"/>
                  </a:lnTo>
                  <a:lnTo>
                    <a:pt x="974" y="18"/>
                  </a:lnTo>
                  <a:lnTo>
                    <a:pt x="787" y="0"/>
                  </a:lnTo>
                  <a:close/>
                </a:path>
              </a:pathLst>
            </a:custGeom>
            <a:solidFill>
              <a:srgbClr val="FFD8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18"/>
            <p:cNvSpPr/>
            <p:nvPr/>
          </p:nvSpPr>
          <p:spPr>
            <a:xfrm>
              <a:off x="5161526" y="2306844"/>
              <a:ext cx="194494" cy="275486"/>
            </a:xfrm>
            <a:custGeom>
              <a:avLst/>
              <a:gdLst/>
              <a:ahLst/>
              <a:cxnLst/>
              <a:rect l="l" t="t" r="r" b="b"/>
              <a:pathLst>
                <a:path w="3859" h="5466" extrusionOk="0">
                  <a:moveTo>
                    <a:pt x="724" y="0"/>
                  </a:moveTo>
                  <a:lnTo>
                    <a:pt x="439" y="89"/>
                  </a:lnTo>
                  <a:lnTo>
                    <a:pt x="215" y="286"/>
                  </a:lnTo>
                  <a:lnTo>
                    <a:pt x="63" y="545"/>
                  </a:lnTo>
                  <a:lnTo>
                    <a:pt x="1" y="848"/>
                  </a:lnTo>
                  <a:lnTo>
                    <a:pt x="46" y="1161"/>
                  </a:lnTo>
                  <a:lnTo>
                    <a:pt x="224" y="1438"/>
                  </a:lnTo>
                  <a:lnTo>
                    <a:pt x="376" y="1554"/>
                  </a:lnTo>
                  <a:lnTo>
                    <a:pt x="564" y="1688"/>
                  </a:lnTo>
                  <a:lnTo>
                    <a:pt x="912" y="1991"/>
                  </a:lnTo>
                  <a:lnTo>
                    <a:pt x="1224" y="2340"/>
                  </a:lnTo>
                  <a:lnTo>
                    <a:pt x="1501" y="2724"/>
                  </a:lnTo>
                  <a:lnTo>
                    <a:pt x="1733" y="3134"/>
                  </a:lnTo>
                  <a:lnTo>
                    <a:pt x="1921" y="3563"/>
                  </a:lnTo>
                  <a:lnTo>
                    <a:pt x="2073" y="4010"/>
                  </a:lnTo>
                  <a:lnTo>
                    <a:pt x="2180" y="4465"/>
                  </a:lnTo>
                  <a:lnTo>
                    <a:pt x="2207" y="4688"/>
                  </a:lnTo>
                  <a:lnTo>
                    <a:pt x="2251" y="4876"/>
                  </a:lnTo>
                  <a:lnTo>
                    <a:pt x="2421" y="5170"/>
                  </a:lnTo>
                  <a:lnTo>
                    <a:pt x="2680" y="5358"/>
                  </a:lnTo>
                  <a:lnTo>
                    <a:pt x="2975" y="5456"/>
                  </a:lnTo>
                  <a:lnTo>
                    <a:pt x="3287" y="5465"/>
                  </a:lnTo>
                  <a:lnTo>
                    <a:pt x="3564" y="5367"/>
                  </a:lnTo>
                  <a:lnTo>
                    <a:pt x="3760" y="5170"/>
                  </a:lnTo>
                  <a:lnTo>
                    <a:pt x="3859" y="4876"/>
                  </a:lnTo>
                  <a:lnTo>
                    <a:pt x="3850" y="4688"/>
                  </a:lnTo>
                  <a:lnTo>
                    <a:pt x="3796" y="4349"/>
                  </a:lnTo>
                  <a:lnTo>
                    <a:pt x="3653" y="3679"/>
                  </a:lnTo>
                  <a:lnTo>
                    <a:pt x="3448" y="3036"/>
                  </a:lnTo>
                  <a:lnTo>
                    <a:pt x="3180" y="2420"/>
                  </a:lnTo>
                  <a:lnTo>
                    <a:pt x="2850" y="1831"/>
                  </a:lnTo>
                  <a:lnTo>
                    <a:pt x="2466" y="1286"/>
                  </a:lnTo>
                  <a:lnTo>
                    <a:pt x="2010" y="786"/>
                  </a:lnTo>
                  <a:lnTo>
                    <a:pt x="1492" y="339"/>
                  </a:lnTo>
                  <a:lnTo>
                    <a:pt x="1198" y="143"/>
                  </a:lnTo>
                  <a:lnTo>
                    <a:pt x="1037" y="45"/>
                  </a:lnTo>
                  <a:lnTo>
                    <a:pt x="724" y="0"/>
                  </a:lnTo>
                  <a:close/>
                </a:path>
              </a:pathLst>
            </a:custGeom>
            <a:solidFill>
              <a:srgbClr val="FFD8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18"/>
            <p:cNvSpPr/>
            <p:nvPr/>
          </p:nvSpPr>
          <p:spPr>
            <a:xfrm>
              <a:off x="4827177" y="2908561"/>
              <a:ext cx="191772" cy="165211"/>
            </a:xfrm>
            <a:custGeom>
              <a:avLst/>
              <a:gdLst/>
              <a:ahLst/>
              <a:cxnLst/>
              <a:rect l="l" t="t" r="r" b="b"/>
              <a:pathLst>
                <a:path w="3805" h="3278" extrusionOk="0">
                  <a:moveTo>
                    <a:pt x="357" y="0"/>
                  </a:moveTo>
                  <a:lnTo>
                    <a:pt x="214" y="45"/>
                  </a:lnTo>
                  <a:lnTo>
                    <a:pt x="98" y="125"/>
                  </a:lnTo>
                  <a:lnTo>
                    <a:pt x="54" y="188"/>
                  </a:lnTo>
                  <a:lnTo>
                    <a:pt x="18" y="259"/>
                  </a:lnTo>
                  <a:lnTo>
                    <a:pt x="0" y="402"/>
                  </a:lnTo>
                  <a:lnTo>
                    <a:pt x="45" y="536"/>
                  </a:lnTo>
                  <a:lnTo>
                    <a:pt x="125" y="652"/>
                  </a:lnTo>
                  <a:lnTo>
                    <a:pt x="188" y="697"/>
                  </a:lnTo>
                  <a:lnTo>
                    <a:pt x="589" y="983"/>
                  </a:lnTo>
                  <a:lnTo>
                    <a:pt x="1357" y="1608"/>
                  </a:lnTo>
                  <a:lnTo>
                    <a:pt x="2465" y="2599"/>
                  </a:lnTo>
                  <a:lnTo>
                    <a:pt x="3242" y="3224"/>
                  </a:lnTo>
                  <a:lnTo>
                    <a:pt x="3304" y="3260"/>
                  </a:lnTo>
                  <a:lnTo>
                    <a:pt x="3447" y="3278"/>
                  </a:lnTo>
                  <a:lnTo>
                    <a:pt x="3590" y="3233"/>
                  </a:lnTo>
                  <a:lnTo>
                    <a:pt x="3706" y="3144"/>
                  </a:lnTo>
                  <a:lnTo>
                    <a:pt x="3751" y="3090"/>
                  </a:lnTo>
                  <a:lnTo>
                    <a:pt x="3786" y="3019"/>
                  </a:lnTo>
                  <a:lnTo>
                    <a:pt x="3804" y="2876"/>
                  </a:lnTo>
                  <a:lnTo>
                    <a:pt x="3760" y="2742"/>
                  </a:lnTo>
                  <a:lnTo>
                    <a:pt x="3670" y="2626"/>
                  </a:lnTo>
                  <a:lnTo>
                    <a:pt x="3617" y="2581"/>
                  </a:lnTo>
                  <a:lnTo>
                    <a:pt x="2840" y="1956"/>
                  </a:lnTo>
                  <a:lnTo>
                    <a:pt x="1732" y="965"/>
                  </a:lnTo>
                  <a:lnTo>
                    <a:pt x="973" y="340"/>
                  </a:lnTo>
                  <a:lnTo>
                    <a:pt x="563" y="54"/>
                  </a:lnTo>
                  <a:lnTo>
                    <a:pt x="500" y="18"/>
                  </a:lnTo>
                  <a:lnTo>
                    <a:pt x="357" y="0"/>
                  </a:lnTo>
                  <a:close/>
                </a:path>
              </a:pathLst>
            </a:custGeom>
            <a:solidFill>
              <a:srgbClr val="3333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18"/>
            <p:cNvSpPr/>
            <p:nvPr/>
          </p:nvSpPr>
          <p:spPr>
            <a:xfrm>
              <a:off x="4827177" y="2908561"/>
              <a:ext cx="191318" cy="165211"/>
            </a:xfrm>
            <a:custGeom>
              <a:avLst/>
              <a:gdLst/>
              <a:ahLst/>
              <a:cxnLst/>
              <a:rect l="l" t="t" r="r" b="b"/>
              <a:pathLst>
                <a:path w="3796" h="3278" extrusionOk="0">
                  <a:moveTo>
                    <a:pt x="3447" y="0"/>
                  </a:moveTo>
                  <a:lnTo>
                    <a:pt x="3304" y="18"/>
                  </a:lnTo>
                  <a:lnTo>
                    <a:pt x="3242" y="54"/>
                  </a:lnTo>
                  <a:lnTo>
                    <a:pt x="2831" y="340"/>
                  </a:lnTo>
                  <a:lnTo>
                    <a:pt x="2063" y="965"/>
                  </a:lnTo>
                  <a:lnTo>
                    <a:pt x="956" y="1956"/>
                  </a:lnTo>
                  <a:lnTo>
                    <a:pt x="188" y="2581"/>
                  </a:lnTo>
                  <a:lnTo>
                    <a:pt x="134" y="2626"/>
                  </a:lnTo>
                  <a:lnTo>
                    <a:pt x="45" y="2742"/>
                  </a:lnTo>
                  <a:lnTo>
                    <a:pt x="0" y="2876"/>
                  </a:lnTo>
                  <a:lnTo>
                    <a:pt x="18" y="3019"/>
                  </a:lnTo>
                  <a:lnTo>
                    <a:pt x="54" y="3090"/>
                  </a:lnTo>
                  <a:lnTo>
                    <a:pt x="89" y="3144"/>
                  </a:lnTo>
                  <a:lnTo>
                    <a:pt x="214" y="3233"/>
                  </a:lnTo>
                  <a:lnTo>
                    <a:pt x="357" y="3278"/>
                  </a:lnTo>
                  <a:lnTo>
                    <a:pt x="500" y="3260"/>
                  </a:lnTo>
                  <a:lnTo>
                    <a:pt x="563" y="3224"/>
                  </a:lnTo>
                  <a:lnTo>
                    <a:pt x="1331" y="2599"/>
                  </a:lnTo>
                  <a:lnTo>
                    <a:pt x="2447" y="1608"/>
                  </a:lnTo>
                  <a:lnTo>
                    <a:pt x="3206" y="983"/>
                  </a:lnTo>
                  <a:lnTo>
                    <a:pt x="3617" y="697"/>
                  </a:lnTo>
                  <a:lnTo>
                    <a:pt x="3670" y="652"/>
                  </a:lnTo>
                  <a:lnTo>
                    <a:pt x="3760" y="536"/>
                  </a:lnTo>
                  <a:lnTo>
                    <a:pt x="3795" y="402"/>
                  </a:lnTo>
                  <a:lnTo>
                    <a:pt x="3786" y="259"/>
                  </a:lnTo>
                  <a:lnTo>
                    <a:pt x="3751" y="188"/>
                  </a:lnTo>
                  <a:lnTo>
                    <a:pt x="3706" y="125"/>
                  </a:lnTo>
                  <a:lnTo>
                    <a:pt x="3590" y="45"/>
                  </a:lnTo>
                  <a:lnTo>
                    <a:pt x="3447" y="0"/>
                  </a:lnTo>
                  <a:close/>
                </a:path>
              </a:pathLst>
            </a:custGeom>
            <a:solidFill>
              <a:srgbClr val="3333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18"/>
            <p:cNvSpPr/>
            <p:nvPr/>
          </p:nvSpPr>
          <p:spPr>
            <a:xfrm>
              <a:off x="5229968" y="2908561"/>
              <a:ext cx="191772" cy="165211"/>
            </a:xfrm>
            <a:custGeom>
              <a:avLst/>
              <a:gdLst/>
              <a:ahLst/>
              <a:cxnLst/>
              <a:rect l="l" t="t" r="r" b="b"/>
              <a:pathLst>
                <a:path w="3805" h="3278" extrusionOk="0">
                  <a:moveTo>
                    <a:pt x="358" y="0"/>
                  </a:moveTo>
                  <a:lnTo>
                    <a:pt x="215" y="45"/>
                  </a:lnTo>
                  <a:lnTo>
                    <a:pt x="99" y="125"/>
                  </a:lnTo>
                  <a:lnTo>
                    <a:pt x="54" y="188"/>
                  </a:lnTo>
                  <a:lnTo>
                    <a:pt x="18" y="259"/>
                  </a:lnTo>
                  <a:lnTo>
                    <a:pt x="0" y="402"/>
                  </a:lnTo>
                  <a:lnTo>
                    <a:pt x="45" y="536"/>
                  </a:lnTo>
                  <a:lnTo>
                    <a:pt x="125" y="652"/>
                  </a:lnTo>
                  <a:lnTo>
                    <a:pt x="188" y="697"/>
                  </a:lnTo>
                  <a:lnTo>
                    <a:pt x="599" y="983"/>
                  </a:lnTo>
                  <a:lnTo>
                    <a:pt x="1358" y="1608"/>
                  </a:lnTo>
                  <a:lnTo>
                    <a:pt x="2474" y="2599"/>
                  </a:lnTo>
                  <a:lnTo>
                    <a:pt x="3242" y="3224"/>
                  </a:lnTo>
                  <a:lnTo>
                    <a:pt x="3304" y="3260"/>
                  </a:lnTo>
                  <a:lnTo>
                    <a:pt x="3447" y="3278"/>
                  </a:lnTo>
                  <a:lnTo>
                    <a:pt x="3590" y="3233"/>
                  </a:lnTo>
                  <a:lnTo>
                    <a:pt x="3715" y="3144"/>
                  </a:lnTo>
                  <a:lnTo>
                    <a:pt x="3751" y="3090"/>
                  </a:lnTo>
                  <a:lnTo>
                    <a:pt x="3787" y="3019"/>
                  </a:lnTo>
                  <a:lnTo>
                    <a:pt x="3804" y="2876"/>
                  </a:lnTo>
                  <a:lnTo>
                    <a:pt x="3760" y="2742"/>
                  </a:lnTo>
                  <a:lnTo>
                    <a:pt x="3679" y="2626"/>
                  </a:lnTo>
                  <a:lnTo>
                    <a:pt x="3617" y="2581"/>
                  </a:lnTo>
                  <a:lnTo>
                    <a:pt x="2849" y="1956"/>
                  </a:lnTo>
                  <a:lnTo>
                    <a:pt x="1742" y="965"/>
                  </a:lnTo>
                  <a:lnTo>
                    <a:pt x="974" y="340"/>
                  </a:lnTo>
                  <a:lnTo>
                    <a:pt x="563" y="54"/>
                  </a:lnTo>
                  <a:lnTo>
                    <a:pt x="500" y="18"/>
                  </a:lnTo>
                  <a:lnTo>
                    <a:pt x="358" y="0"/>
                  </a:lnTo>
                  <a:close/>
                </a:path>
              </a:pathLst>
            </a:custGeom>
            <a:solidFill>
              <a:srgbClr val="3333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18"/>
            <p:cNvSpPr/>
            <p:nvPr/>
          </p:nvSpPr>
          <p:spPr>
            <a:xfrm>
              <a:off x="5230422" y="2908561"/>
              <a:ext cx="191318" cy="165211"/>
            </a:xfrm>
            <a:custGeom>
              <a:avLst/>
              <a:gdLst/>
              <a:ahLst/>
              <a:cxnLst/>
              <a:rect l="l" t="t" r="r" b="b"/>
              <a:pathLst>
                <a:path w="3796" h="3278" extrusionOk="0">
                  <a:moveTo>
                    <a:pt x="3438" y="0"/>
                  </a:moveTo>
                  <a:lnTo>
                    <a:pt x="3295" y="18"/>
                  </a:lnTo>
                  <a:lnTo>
                    <a:pt x="3233" y="54"/>
                  </a:lnTo>
                  <a:lnTo>
                    <a:pt x="2822" y="340"/>
                  </a:lnTo>
                  <a:lnTo>
                    <a:pt x="2063" y="965"/>
                  </a:lnTo>
                  <a:lnTo>
                    <a:pt x="956" y="1956"/>
                  </a:lnTo>
                  <a:lnTo>
                    <a:pt x="179" y="2581"/>
                  </a:lnTo>
                  <a:lnTo>
                    <a:pt x="125" y="2626"/>
                  </a:lnTo>
                  <a:lnTo>
                    <a:pt x="36" y="2742"/>
                  </a:lnTo>
                  <a:lnTo>
                    <a:pt x="0" y="2876"/>
                  </a:lnTo>
                  <a:lnTo>
                    <a:pt x="9" y="3019"/>
                  </a:lnTo>
                  <a:lnTo>
                    <a:pt x="45" y="3090"/>
                  </a:lnTo>
                  <a:lnTo>
                    <a:pt x="90" y="3144"/>
                  </a:lnTo>
                  <a:lnTo>
                    <a:pt x="206" y="3233"/>
                  </a:lnTo>
                  <a:lnTo>
                    <a:pt x="349" y="3278"/>
                  </a:lnTo>
                  <a:lnTo>
                    <a:pt x="491" y="3260"/>
                  </a:lnTo>
                  <a:lnTo>
                    <a:pt x="554" y="3224"/>
                  </a:lnTo>
                  <a:lnTo>
                    <a:pt x="1331" y="2599"/>
                  </a:lnTo>
                  <a:lnTo>
                    <a:pt x="2438" y="1608"/>
                  </a:lnTo>
                  <a:lnTo>
                    <a:pt x="3206" y="983"/>
                  </a:lnTo>
                  <a:lnTo>
                    <a:pt x="3608" y="697"/>
                  </a:lnTo>
                  <a:lnTo>
                    <a:pt x="3670" y="652"/>
                  </a:lnTo>
                  <a:lnTo>
                    <a:pt x="3751" y="536"/>
                  </a:lnTo>
                  <a:lnTo>
                    <a:pt x="3795" y="402"/>
                  </a:lnTo>
                  <a:lnTo>
                    <a:pt x="3778" y="259"/>
                  </a:lnTo>
                  <a:lnTo>
                    <a:pt x="3742" y="188"/>
                  </a:lnTo>
                  <a:lnTo>
                    <a:pt x="3697" y="125"/>
                  </a:lnTo>
                  <a:lnTo>
                    <a:pt x="3581" y="45"/>
                  </a:lnTo>
                  <a:lnTo>
                    <a:pt x="3438" y="0"/>
                  </a:lnTo>
                  <a:close/>
                </a:path>
              </a:pathLst>
            </a:custGeom>
            <a:solidFill>
              <a:srgbClr val="3333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18"/>
            <p:cNvSpPr/>
            <p:nvPr/>
          </p:nvSpPr>
          <p:spPr>
            <a:xfrm>
              <a:off x="5183147" y="3550346"/>
              <a:ext cx="244440" cy="243986"/>
            </a:xfrm>
            <a:custGeom>
              <a:avLst/>
              <a:gdLst/>
              <a:ahLst/>
              <a:cxnLst/>
              <a:rect l="l" t="t" r="r" b="b"/>
              <a:pathLst>
                <a:path w="4850" h="4841" extrusionOk="0">
                  <a:moveTo>
                    <a:pt x="3412" y="0"/>
                  </a:moveTo>
                  <a:lnTo>
                    <a:pt x="1" y="3403"/>
                  </a:lnTo>
                  <a:lnTo>
                    <a:pt x="1438" y="4840"/>
                  </a:lnTo>
                  <a:lnTo>
                    <a:pt x="4850" y="1429"/>
                  </a:lnTo>
                  <a:lnTo>
                    <a:pt x="3412" y="0"/>
                  </a:lnTo>
                  <a:close/>
                </a:path>
              </a:pathLst>
            </a:custGeom>
            <a:solidFill>
              <a:srgbClr val="ECD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18"/>
            <p:cNvSpPr/>
            <p:nvPr/>
          </p:nvSpPr>
          <p:spPr>
            <a:xfrm>
              <a:off x="5183147" y="3550346"/>
              <a:ext cx="244440" cy="243986"/>
            </a:xfrm>
            <a:custGeom>
              <a:avLst/>
              <a:gdLst/>
              <a:ahLst/>
              <a:cxnLst/>
              <a:rect l="l" t="t" r="r" b="b"/>
              <a:pathLst>
                <a:path w="4850" h="4841" extrusionOk="0">
                  <a:moveTo>
                    <a:pt x="1438" y="0"/>
                  </a:moveTo>
                  <a:lnTo>
                    <a:pt x="1" y="1429"/>
                  </a:lnTo>
                  <a:lnTo>
                    <a:pt x="3412" y="4840"/>
                  </a:lnTo>
                  <a:lnTo>
                    <a:pt x="4850" y="3403"/>
                  </a:lnTo>
                  <a:lnTo>
                    <a:pt x="1438" y="0"/>
                  </a:lnTo>
                  <a:close/>
                </a:path>
              </a:pathLst>
            </a:custGeom>
            <a:solidFill>
              <a:srgbClr val="FFF5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18"/>
            <p:cNvSpPr/>
            <p:nvPr/>
          </p:nvSpPr>
          <p:spPr>
            <a:xfrm>
              <a:off x="4763674" y="2377504"/>
              <a:ext cx="352044" cy="351994"/>
            </a:xfrm>
            <a:custGeom>
              <a:avLst/>
              <a:gdLst/>
              <a:ahLst/>
              <a:cxnLst/>
              <a:rect l="l" t="t" r="r" b="b"/>
              <a:pathLst>
                <a:path w="6985" h="6984" extrusionOk="0">
                  <a:moveTo>
                    <a:pt x="4912" y="0"/>
                  </a:moveTo>
                  <a:lnTo>
                    <a:pt x="1" y="4912"/>
                  </a:lnTo>
                  <a:lnTo>
                    <a:pt x="2064" y="6983"/>
                  </a:lnTo>
                  <a:lnTo>
                    <a:pt x="6984" y="2072"/>
                  </a:lnTo>
                  <a:lnTo>
                    <a:pt x="4912" y="0"/>
                  </a:lnTo>
                  <a:close/>
                </a:path>
              </a:pathLst>
            </a:custGeom>
            <a:solidFill>
              <a:srgbClr val="ECD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18"/>
            <p:cNvSpPr/>
            <p:nvPr/>
          </p:nvSpPr>
          <p:spPr>
            <a:xfrm>
              <a:off x="4763674" y="2377504"/>
              <a:ext cx="352044" cy="351994"/>
            </a:xfrm>
            <a:custGeom>
              <a:avLst/>
              <a:gdLst/>
              <a:ahLst/>
              <a:cxnLst/>
              <a:rect l="l" t="t" r="r" b="b"/>
              <a:pathLst>
                <a:path w="6985" h="6984" extrusionOk="0">
                  <a:moveTo>
                    <a:pt x="2064" y="0"/>
                  </a:moveTo>
                  <a:lnTo>
                    <a:pt x="1" y="2072"/>
                  </a:lnTo>
                  <a:lnTo>
                    <a:pt x="4912" y="6983"/>
                  </a:lnTo>
                  <a:lnTo>
                    <a:pt x="6984" y="4912"/>
                  </a:lnTo>
                  <a:lnTo>
                    <a:pt x="2064" y="0"/>
                  </a:lnTo>
                  <a:close/>
                </a:path>
              </a:pathLst>
            </a:custGeom>
            <a:solidFill>
              <a:srgbClr val="FFF5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18"/>
            <p:cNvSpPr/>
            <p:nvPr/>
          </p:nvSpPr>
          <p:spPr>
            <a:xfrm>
              <a:off x="5251136" y="3011174"/>
              <a:ext cx="458640" cy="247111"/>
            </a:xfrm>
            <a:custGeom>
              <a:avLst/>
              <a:gdLst/>
              <a:ahLst/>
              <a:cxnLst/>
              <a:rect l="l" t="t" r="r" b="b"/>
              <a:pathLst>
                <a:path w="9100" h="4903" extrusionOk="0">
                  <a:moveTo>
                    <a:pt x="8573" y="0"/>
                  </a:moveTo>
                  <a:lnTo>
                    <a:pt x="0" y="3680"/>
                  </a:lnTo>
                  <a:lnTo>
                    <a:pt x="527" y="4903"/>
                  </a:lnTo>
                  <a:lnTo>
                    <a:pt x="9100" y="1224"/>
                  </a:lnTo>
                  <a:lnTo>
                    <a:pt x="857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18"/>
            <p:cNvSpPr/>
            <p:nvPr/>
          </p:nvSpPr>
          <p:spPr>
            <a:xfrm>
              <a:off x="5246600" y="3121448"/>
              <a:ext cx="205733" cy="137743"/>
            </a:xfrm>
            <a:custGeom>
              <a:avLst/>
              <a:gdLst/>
              <a:ahLst/>
              <a:cxnLst/>
              <a:rect l="l" t="t" r="r" b="b"/>
              <a:pathLst>
                <a:path w="4082" h="2733" extrusionOk="0">
                  <a:moveTo>
                    <a:pt x="3555" y="0"/>
                  </a:moveTo>
                  <a:lnTo>
                    <a:pt x="117" y="1483"/>
                  </a:lnTo>
                  <a:lnTo>
                    <a:pt x="108" y="1483"/>
                  </a:lnTo>
                  <a:lnTo>
                    <a:pt x="99" y="1492"/>
                  </a:lnTo>
                  <a:lnTo>
                    <a:pt x="54" y="1518"/>
                  </a:lnTo>
                  <a:lnTo>
                    <a:pt x="1" y="1652"/>
                  </a:lnTo>
                  <a:lnTo>
                    <a:pt x="1" y="1849"/>
                  </a:lnTo>
                  <a:lnTo>
                    <a:pt x="54" y="2090"/>
                  </a:lnTo>
                  <a:lnTo>
                    <a:pt x="108" y="2215"/>
                  </a:lnTo>
                  <a:lnTo>
                    <a:pt x="161" y="2340"/>
                  </a:lnTo>
                  <a:lnTo>
                    <a:pt x="295" y="2536"/>
                  </a:lnTo>
                  <a:lnTo>
                    <a:pt x="438" y="2679"/>
                  </a:lnTo>
                  <a:lnTo>
                    <a:pt x="572" y="2733"/>
                  </a:lnTo>
                  <a:lnTo>
                    <a:pt x="626" y="2715"/>
                  </a:lnTo>
                  <a:lnTo>
                    <a:pt x="635" y="2715"/>
                  </a:lnTo>
                  <a:lnTo>
                    <a:pt x="635" y="2706"/>
                  </a:lnTo>
                  <a:lnTo>
                    <a:pt x="4082" y="1224"/>
                  </a:lnTo>
                  <a:lnTo>
                    <a:pt x="3555" y="0"/>
                  </a:lnTo>
                  <a:close/>
                </a:path>
              </a:pathLst>
            </a:custGeom>
            <a:solidFill>
              <a:srgbClr val="F49C1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18"/>
            <p:cNvSpPr/>
            <p:nvPr/>
          </p:nvSpPr>
          <p:spPr>
            <a:xfrm>
              <a:off x="5421234" y="3120541"/>
              <a:ext cx="36490" cy="63504"/>
            </a:xfrm>
            <a:custGeom>
              <a:avLst/>
              <a:gdLst/>
              <a:ahLst/>
              <a:cxnLst/>
              <a:rect l="l" t="t" r="r" b="b"/>
              <a:pathLst>
                <a:path w="724" h="1260" extrusionOk="0">
                  <a:moveTo>
                    <a:pt x="152" y="0"/>
                  </a:moveTo>
                  <a:lnTo>
                    <a:pt x="99" y="18"/>
                  </a:lnTo>
                  <a:lnTo>
                    <a:pt x="54" y="45"/>
                  </a:lnTo>
                  <a:lnTo>
                    <a:pt x="1" y="179"/>
                  </a:lnTo>
                  <a:lnTo>
                    <a:pt x="1" y="375"/>
                  </a:lnTo>
                  <a:lnTo>
                    <a:pt x="54" y="617"/>
                  </a:lnTo>
                  <a:lnTo>
                    <a:pt x="108" y="742"/>
                  </a:lnTo>
                  <a:lnTo>
                    <a:pt x="170" y="867"/>
                  </a:lnTo>
                  <a:lnTo>
                    <a:pt x="295" y="1063"/>
                  </a:lnTo>
                  <a:lnTo>
                    <a:pt x="438" y="1206"/>
                  </a:lnTo>
                  <a:lnTo>
                    <a:pt x="572" y="1259"/>
                  </a:lnTo>
                  <a:lnTo>
                    <a:pt x="626" y="1242"/>
                  </a:lnTo>
                  <a:lnTo>
                    <a:pt x="679" y="1215"/>
                  </a:lnTo>
                  <a:lnTo>
                    <a:pt x="724" y="1081"/>
                  </a:lnTo>
                  <a:lnTo>
                    <a:pt x="724" y="884"/>
                  </a:lnTo>
                  <a:lnTo>
                    <a:pt x="670" y="643"/>
                  </a:lnTo>
                  <a:lnTo>
                    <a:pt x="617" y="518"/>
                  </a:lnTo>
                  <a:lnTo>
                    <a:pt x="563" y="393"/>
                  </a:lnTo>
                  <a:lnTo>
                    <a:pt x="429" y="197"/>
                  </a:lnTo>
                  <a:lnTo>
                    <a:pt x="286" y="54"/>
                  </a:lnTo>
                  <a:lnTo>
                    <a:pt x="15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18"/>
            <p:cNvSpPr/>
            <p:nvPr/>
          </p:nvSpPr>
          <p:spPr>
            <a:xfrm>
              <a:off x="5263736" y="3174115"/>
              <a:ext cx="32861" cy="36490"/>
            </a:xfrm>
            <a:custGeom>
              <a:avLst/>
              <a:gdLst/>
              <a:ahLst/>
              <a:cxnLst/>
              <a:rect l="l" t="t" r="r" b="b"/>
              <a:pathLst>
                <a:path w="652" h="724" extrusionOk="0">
                  <a:moveTo>
                    <a:pt x="241" y="0"/>
                  </a:moveTo>
                  <a:lnTo>
                    <a:pt x="179" y="18"/>
                  </a:lnTo>
                  <a:lnTo>
                    <a:pt x="125" y="54"/>
                  </a:lnTo>
                  <a:lnTo>
                    <a:pt x="45" y="152"/>
                  </a:lnTo>
                  <a:lnTo>
                    <a:pt x="0" y="277"/>
                  </a:lnTo>
                  <a:lnTo>
                    <a:pt x="9" y="420"/>
                  </a:lnTo>
                  <a:lnTo>
                    <a:pt x="36" y="491"/>
                  </a:lnTo>
                  <a:lnTo>
                    <a:pt x="72" y="554"/>
                  </a:lnTo>
                  <a:lnTo>
                    <a:pt x="170" y="661"/>
                  </a:lnTo>
                  <a:lnTo>
                    <a:pt x="286" y="714"/>
                  </a:lnTo>
                  <a:lnTo>
                    <a:pt x="411" y="723"/>
                  </a:lnTo>
                  <a:lnTo>
                    <a:pt x="473" y="706"/>
                  </a:lnTo>
                  <a:lnTo>
                    <a:pt x="527" y="670"/>
                  </a:lnTo>
                  <a:lnTo>
                    <a:pt x="607" y="580"/>
                  </a:lnTo>
                  <a:lnTo>
                    <a:pt x="652" y="447"/>
                  </a:lnTo>
                  <a:lnTo>
                    <a:pt x="643" y="313"/>
                  </a:lnTo>
                  <a:lnTo>
                    <a:pt x="616" y="241"/>
                  </a:lnTo>
                  <a:lnTo>
                    <a:pt x="581" y="170"/>
                  </a:lnTo>
                  <a:lnTo>
                    <a:pt x="482" y="71"/>
                  </a:lnTo>
                  <a:lnTo>
                    <a:pt x="366" y="9"/>
                  </a:lnTo>
                  <a:lnTo>
                    <a:pt x="24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18"/>
            <p:cNvSpPr/>
            <p:nvPr/>
          </p:nvSpPr>
          <p:spPr>
            <a:xfrm>
              <a:off x="5389734" y="3174115"/>
              <a:ext cx="32458" cy="36036"/>
            </a:xfrm>
            <a:custGeom>
              <a:avLst/>
              <a:gdLst/>
              <a:ahLst/>
              <a:cxnLst/>
              <a:rect l="l" t="t" r="r" b="b"/>
              <a:pathLst>
                <a:path w="644" h="715" extrusionOk="0">
                  <a:moveTo>
                    <a:pt x="242" y="0"/>
                  </a:moveTo>
                  <a:lnTo>
                    <a:pt x="179" y="18"/>
                  </a:lnTo>
                  <a:lnTo>
                    <a:pt x="117" y="45"/>
                  </a:lnTo>
                  <a:lnTo>
                    <a:pt x="36" y="143"/>
                  </a:lnTo>
                  <a:lnTo>
                    <a:pt x="0" y="268"/>
                  </a:lnTo>
                  <a:lnTo>
                    <a:pt x="9" y="411"/>
                  </a:lnTo>
                  <a:lnTo>
                    <a:pt x="36" y="482"/>
                  </a:lnTo>
                  <a:lnTo>
                    <a:pt x="63" y="554"/>
                  </a:lnTo>
                  <a:lnTo>
                    <a:pt x="161" y="652"/>
                  </a:lnTo>
                  <a:lnTo>
                    <a:pt x="286" y="714"/>
                  </a:lnTo>
                  <a:lnTo>
                    <a:pt x="411" y="714"/>
                  </a:lnTo>
                  <a:lnTo>
                    <a:pt x="465" y="697"/>
                  </a:lnTo>
                  <a:lnTo>
                    <a:pt x="527" y="670"/>
                  </a:lnTo>
                  <a:lnTo>
                    <a:pt x="608" y="572"/>
                  </a:lnTo>
                  <a:lnTo>
                    <a:pt x="643" y="447"/>
                  </a:lnTo>
                  <a:lnTo>
                    <a:pt x="634" y="304"/>
                  </a:lnTo>
                  <a:lnTo>
                    <a:pt x="608" y="232"/>
                  </a:lnTo>
                  <a:lnTo>
                    <a:pt x="581" y="170"/>
                  </a:lnTo>
                  <a:lnTo>
                    <a:pt x="483" y="63"/>
                  </a:lnTo>
                  <a:lnTo>
                    <a:pt x="36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18"/>
            <p:cNvSpPr/>
            <p:nvPr/>
          </p:nvSpPr>
          <p:spPr>
            <a:xfrm>
              <a:off x="5326735" y="3185354"/>
              <a:ext cx="19858" cy="22075"/>
            </a:xfrm>
            <a:custGeom>
              <a:avLst/>
              <a:gdLst/>
              <a:ahLst/>
              <a:cxnLst/>
              <a:rect l="l" t="t" r="r" b="b"/>
              <a:pathLst>
                <a:path w="394" h="438" extrusionOk="0">
                  <a:moveTo>
                    <a:pt x="188" y="0"/>
                  </a:moveTo>
                  <a:lnTo>
                    <a:pt x="116" y="18"/>
                  </a:lnTo>
                  <a:lnTo>
                    <a:pt x="54" y="63"/>
                  </a:lnTo>
                  <a:lnTo>
                    <a:pt x="0" y="206"/>
                  </a:lnTo>
                  <a:lnTo>
                    <a:pt x="27" y="295"/>
                  </a:lnTo>
                  <a:lnTo>
                    <a:pt x="72" y="366"/>
                  </a:lnTo>
                  <a:lnTo>
                    <a:pt x="215" y="438"/>
                  </a:lnTo>
                  <a:lnTo>
                    <a:pt x="286" y="420"/>
                  </a:lnTo>
                  <a:lnTo>
                    <a:pt x="349" y="384"/>
                  </a:lnTo>
                  <a:lnTo>
                    <a:pt x="393" y="232"/>
                  </a:lnTo>
                  <a:lnTo>
                    <a:pt x="366" y="152"/>
                  </a:lnTo>
                  <a:lnTo>
                    <a:pt x="322" y="72"/>
                  </a:lnTo>
                  <a:lnTo>
                    <a:pt x="18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18"/>
            <p:cNvSpPr/>
            <p:nvPr/>
          </p:nvSpPr>
          <p:spPr>
            <a:xfrm>
              <a:off x="5677312" y="3010721"/>
              <a:ext cx="36540" cy="63050"/>
            </a:xfrm>
            <a:custGeom>
              <a:avLst/>
              <a:gdLst/>
              <a:ahLst/>
              <a:cxnLst/>
              <a:rect l="l" t="t" r="r" b="b"/>
              <a:pathLst>
                <a:path w="725" h="1251" extrusionOk="0">
                  <a:moveTo>
                    <a:pt x="153" y="0"/>
                  </a:moveTo>
                  <a:lnTo>
                    <a:pt x="99" y="9"/>
                  </a:lnTo>
                  <a:lnTo>
                    <a:pt x="54" y="45"/>
                  </a:lnTo>
                  <a:lnTo>
                    <a:pt x="1" y="179"/>
                  </a:lnTo>
                  <a:lnTo>
                    <a:pt x="1" y="376"/>
                  </a:lnTo>
                  <a:lnTo>
                    <a:pt x="54" y="608"/>
                  </a:lnTo>
                  <a:lnTo>
                    <a:pt x="108" y="733"/>
                  </a:lnTo>
                  <a:lnTo>
                    <a:pt x="161" y="858"/>
                  </a:lnTo>
                  <a:lnTo>
                    <a:pt x="295" y="1063"/>
                  </a:lnTo>
                  <a:lnTo>
                    <a:pt x="438" y="1197"/>
                  </a:lnTo>
                  <a:lnTo>
                    <a:pt x="572" y="1251"/>
                  </a:lnTo>
                  <a:lnTo>
                    <a:pt x="626" y="1242"/>
                  </a:lnTo>
                  <a:lnTo>
                    <a:pt x="670" y="1206"/>
                  </a:lnTo>
                  <a:lnTo>
                    <a:pt x="724" y="1072"/>
                  </a:lnTo>
                  <a:lnTo>
                    <a:pt x="724" y="876"/>
                  </a:lnTo>
                  <a:lnTo>
                    <a:pt x="670" y="643"/>
                  </a:lnTo>
                  <a:lnTo>
                    <a:pt x="617" y="518"/>
                  </a:lnTo>
                  <a:lnTo>
                    <a:pt x="563" y="393"/>
                  </a:lnTo>
                  <a:lnTo>
                    <a:pt x="429" y="188"/>
                  </a:lnTo>
                  <a:lnTo>
                    <a:pt x="286" y="54"/>
                  </a:lnTo>
                  <a:lnTo>
                    <a:pt x="153" y="0"/>
                  </a:lnTo>
                  <a:close/>
                </a:path>
              </a:pathLst>
            </a:custGeom>
            <a:solidFill>
              <a:srgbClr val="FE86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18"/>
            <p:cNvSpPr/>
            <p:nvPr/>
          </p:nvSpPr>
          <p:spPr>
            <a:xfrm>
              <a:off x="5684973" y="3023774"/>
              <a:ext cx="21218" cy="36943"/>
            </a:xfrm>
            <a:custGeom>
              <a:avLst/>
              <a:gdLst/>
              <a:ahLst/>
              <a:cxnLst/>
              <a:rect l="l" t="t" r="r" b="b"/>
              <a:pathLst>
                <a:path w="421" h="733" extrusionOk="0">
                  <a:moveTo>
                    <a:pt x="90" y="0"/>
                  </a:moveTo>
                  <a:lnTo>
                    <a:pt x="54" y="9"/>
                  </a:lnTo>
                  <a:lnTo>
                    <a:pt x="27" y="27"/>
                  </a:lnTo>
                  <a:lnTo>
                    <a:pt x="1" y="99"/>
                  </a:lnTo>
                  <a:lnTo>
                    <a:pt x="9" y="286"/>
                  </a:lnTo>
                  <a:lnTo>
                    <a:pt x="63" y="429"/>
                  </a:lnTo>
                  <a:lnTo>
                    <a:pt x="134" y="572"/>
                  </a:lnTo>
                  <a:lnTo>
                    <a:pt x="259" y="706"/>
                  </a:lnTo>
                  <a:lnTo>
                    <a:pt x="331" y="733"/>
                  </a:lnTo>
                  <a:lnTo>
                    <a:pt x="367" y="724"/>
                  </a:lnTo>
                  <a:lnTo>
                    <a:pt x="393" y="706"/>
                  </a:lnTo>
                  <a:lnTo>
                    <a:pt x="420" y="626"/>
                  </a:lnTo>
                  <a:lnTo>
                    <a:pt x="411" y="447"/>
                  </a:lnTo>
                  <a:lnTo>
                    <a:pt x="358" y="304"/>
                  </a:lnTo>
                  <a:lnTo>
                    <a:pt x="286" y="161"/>
                  </a:lnTo>
                  <a:lnTo>
                    <a:pt x="170" y="27"/>
                  </a:lnTo>
                  <a:lnTo>
                    <a:pt x="90" y="0"/>
                  </a:lnTo>
                  <a:close/>
                </a:path>
              </a:pathLst>
            </a:custGeom>
            <a:solidFill>
              <a:srgbClr val="FE86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18"/>
            <p:cNvSpPr/>
            <p:nvPr/>
          </p:nvSpPr>
          <p:spPr>
            <a:xfrm>
              <a:off x="4956754" y="3169126"/>
              <a:ext cx="348415" cy="118894"/>
            </a:xfrm>
            <a:custGeom>
              <a:avLst/>
              <a:gdLst/>
              <a:ahLst/>
              <a:cxnLst/>
              <a:rect l="l" t="t" r="r" b="b"/>
              <a:pathLst>
                <a:path w="6913" h="2359" extrusionOk="0">
                  <a:moveTo>
                    <a:pt x="3492" y="1"/>
                  </a:moveTo>
                  <a:lnTo>
                    <a:pt x="2707" y="37"/>
                  </a:lnTo>
                  <a:lnTo>
                    <a:pt x="1948" y="162"/>
                  </a:lnTo>
                  <a:lnTo>
                    <a:pt x="1599" y="260"/>
                  </a:lnTo>
                  <a:lnTo>
                    <a:pt x="1215" y="376"/>
                  </a:lnTo>
                  <a:lnTo>
                    <a:pt x="474" y="715"/>
                  </a:lnTo>
                  <a:lnTo>
                    <a:pt x="135" y="930"/>
                  </a:lnTo>
                  <a:lnTo>
                    <a:pt x="81" y="974"/>
                  </a:lnTo>
                  <a:lnTo>
                    <a:pt x="19" y="1081"/>
                  </a:lnTo>
                  <a:lnTo>
                    <a:pt x="1" y="1251"/>
                  </a:lnTo>
                  <a:lnTo>
                    <a:pt x="117" y="1447"/>
                  </a:lnTo>
                  <a:lnTo>
                    <a:pt x="269" y="1501"/>
                  </a:lnTo>
                  <a:lnTo>
                    <a:pt x="376" y="1483"/>
                  </a:lnTo>
                  <a:lnTo>
                    <a:pt x="438" y="1447"/>
                  </a:lnTo>
                  <a:lnTo>
                    <a:pt x="706" y="1269"/>
                  </a:lnTo>
                  <a:lnTo>
                    <a:pt x="1305" y="983"/>
                  </a:lnTo>
                  <a:lnTo>
                    <a:pt x="1930" y="778"/>
                  </a:lnTo>
                  <a:lnTo>
                    <a:pt x="2582" y="653"/>
                  </a:lnTo>
                  <a:lnTo>
                    <a:pt x="2903" y="617"/>
                  </a:lnTo>
                  <a:lnTo>
                    <a:pt x="3233" y="599"/>
                  </a:lnTo>
                  <a:lnTo>
                    <a:pt x="3912" y="608"/>
                  </a:lnTo>
                  <a:lnTo>
                    <a:pt x="4573" y="724"/>
                  </a:lnTo>
                  <a:lnTo>
                    <a:pt x="5198" y="947"/>
                  </a:lnTo>
                  <a:lnTo>
                    <a:pt x="5493" y="1117"/>
                  </a:lnTo>
                  <a:lnTo>
                    <a:pt x="5636" y="1215"/>
                  </a:lnTo>
                  <a:lnTo>
                    <a:pt x="5886" y="1439"/>
                  </a:lnTo>
                  <a:lnTo>
                    <a:pt x="6091" y="1697"/>
                  </a:lnTo>
                  <a:lnTo>
                    <a:pt x="6261" y="1992"/>
                  </a:lnTo>
                  <a:lnTo>
                    <a:pt x="6323" y="2153"/>
                  </a:lnTo>
                  <a:lnTo>
                    <a:pt x="6350" y="2215"/>
                  </a:lnTo>
                  <a:lnTo>
                    <a:pt x="6430" y="2305"/>
                  </a:lnTo>
                  <a:lnTo>
                    <a:pt x="6591" y="2358"/>
                  </a:lnTo>
                  <a:lnTo>
                    <a:pt x="6805" y="2305"/>
                  </a:lnTo>
                  <a:lnTo>
                    <a:pt x="6904" y="2171"/>
                  </a:lnTo>
                  <a:lnTo>
                    <a:pt x="6913" y="2055"/>
                  </a:lnTo>
                  <a:lnTo>
                    <a:pt x="6895" y="1992"/>
                  </a:lnTo>
                  <a:lnTo>
                    <a:pt x="6823" y="1796"/>
                  </a:lnTo>
                  <a:lnTo>
                    <a:pt x="6636" y="1447"/>
                  </a:lnTo>
                  <a:lnTo>
                    <a:pt x="6413" y="1144"/>
                  </a:lnTo>
                  <a:lnTo>
                    <a:pt x="6154" y="876"/>
                  </a:lnTo>
                  <a:lnTo>
                    <a:pt x="5868" y="653"/>
                  </a:lnTo>
                  <a:lnTo>
                    <a:pt x="5546" y="456"/>
                  </a:lnTo>
                  <a:lnTo>
                    <a:pt x="5028" y="233"/>
                  </a:lnTo>
                  <a:lnTo>
                    <a:pt x="4278" y="63"/>
                  </a:lnTo>
                  <a:lnTo>
                    <a:pt x="3492" y="1"/>
                  </a:lnTo>
                  <a:close/>
                </a:path>
              </a:pathLst>
            </a:custGeom>
            <a:solidFill>
              <a:srgbClr val="3333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18"/>
            <p:cNvSpPr/>
            <p:nvPr/>
          </p:nvSpPr>
          <p:spPr>
            <a:xfrm>
              <a:off x="5667328" y="2450381"/>
              <a:ext cx="210269" cy="564883"/>
            </a:xfrm>
            <a:custGeom>
              <a:avLst/>
              <a:gdLst/>
              <a:ahLst/>
              <a:cxnLst/>
              <a:rect l="l" t="t" r="r" b="b"/>
              <a:pathLst>
                <a:path w="4172" h="11208" extrusionOk="0">
                  <a:moveTo>
                    <a:pt x="2519" y="1"/>
                  </a:moveTo>
                  <a:lnTo>
                    <a:pt x="2537" y="19"/>
                  </a:lnTo>
                  <a:lnTo>
                    <a:pt x="2617" y="99"/>
                  </a:lnTo>
                  <a:lnTo>
                    <a:pt x="2742" y="215"/>
                  </a:lnTo>
                  <a:lnTo>
                    <a:pt x="2912" y="385"/>
                  </a:lnTo>
                  <a:lnTo>
                    <a:pt x="3001" y="492"/>
                  </a:lnTo>
                  <a:lnTo>
                    <a:pt x="3108" y="599"/>
                  </a:lnTo>
                  <a:lnTo>
                    <a:pt x="3207" y="733"/>
                  </a:lnTo>
                  <a:lnTo>
                    <a:pt x="3314" y="876"/>
                  </a:lnTo>
                  <a:lnTo>
                    <a:pt x="3367" y="947"/>
                  </a:lnTo>
                  <a:lnTo>
                    <a:pt x="3412" y="1028"/>
                  </a:lnTo>
                  <a:lnTo>
                    <a:pt x="3457" y="1108"/>
                  </a:lnTo>
                  <a:lnTo>
                    <a:pt x="3501" y="1197"/>
                  </a:lnTo>
                  <a:lnTo>
                    <a:pt x="3573" y="1376"/>
                  </a:lnTo>
                  <a:lnTo>
                    <a:pt x="3617" y="1572"/>
                  </a:lnTo>
                  <a:lnTo>
                    <a:pt x="3644" y="1778"/>
                  </a:lnTo>
                  <a:lnTo>
                    <a:pt x="3564" y="2189"/>
                  </a:lnTo>
                  <a:lnTo>
                    <a:pt x="3466" y="2403"/>
                  </a:lnTo>
                  <a:lnTo>
                    <a:pt x="3350" y="2617"/>
                  </a:lnTo>
                  <a:lnTo>
                    <a:pt x="3010" y="3037"/>
                  </a:lnTo>
                  <a:lnTo>
                    <a:pt x="2805" y="3251"/>
                  </a:lnTo>
                  <a:lnTo>
                    <a:pt x="2367" y="3680"/>
                  </a:lnTo>
                  <a:lnTo>
                    <a:pt x="1626" y="4376"/>
                  </a:lnTo>
                  <a:lnTo>
                    <a:pt x="1108" y="4894"/>
                  </a:lnTo>
                  <a:lnTo>
                    <a:pt x="858" y="5189"/>
                  </a:lnTo>
                  <a:lnTo>
                    <a:pt x="617" y="5484"/>
                  </a:lnTo>
                  <a:lnTo>
                    <a:pt x="304" y="6002"/>
                  </a:lnTo>
                  <a:lnTo>
                    <a:pt x="144" y="6377"/>
                  </a:lnTo>
                  <a:lnTo>
                    <a:pt x="81" y="6573"/>
                  </a:lnTo>
                  <a:lnTo>
                    <a:pt x="37" y="6779"/>
                  </a:lnTo>
                  <a:lnTo>
                    <a:pt x="1" y="7189"/>
                  </a:lnTo>
                  <a:lnTo>
                    <a:pt x="19" y="7395"/>
                  </a:lnTo>
                  <a:lnTo>
                    <a:pt x="54" y="7600"/>
                  </a:lnTo>
                  <a:lnTo>
                    <a:pt x="108" y="7797"/>
                  </a:lnTo>
                  <a:lnTo>
                    <a:pt x="179" y="7975"/>
                  </a:lnTo>
                  <a:lnTo>
                    <a:pt x="251" y="8145"/>
                  </a:lnTo>
                  <a:lnTo>
                    <a:pt x="349" y="8306"/>
                  </a:lnTo>
                  <a:lnTo>
                    <a:pt x="438" y="8457"/>
                  </a:lnTo>
                  <a:lnTo>
                    <a:pt x="537" y="8582"/>
                  </a:lnTo>
                  <a:lnTo>
                    <a:pt x="626" y="8707"/>
                  </a:lnTo>
                  <a:lnTo>
                    <a:pt x="805" y="8940"/>
                  </a:lnTo>
                  <a:lnTo>
                    <a:pt x="983" y="9163"/>
                  </a:lnTo>
                  <a:lnTo>
                    <a:pt x="1144" y="9377"/>
                  </a:lnTo>
                  <a:lnTo>
                    <a:pt x="1403" y="9779"/>
                  </a:lnTo>
                  <a:lnTo>
                    <a:pt x="1492" y="9967"/>
                  </a:lnTo>
                  <a:lnTo>
                    <a:pt x="1555" y="10154"/>
                  </a:lnTo>
                  <a:lnTo>
                    <a:pt x="1564" y="10404"/>
                  </a:lnTo>
                  <a:lnTo>
                    <a:pt x="1519" y="10547"/>
                  </a:lnTo>
                  <a:lnTo>
                    <a:pt x="1474" y="10618"/>
                  </a:lnTo>
                  <a:lnTo>
                    <a:pt x="1376" y="10734"/>
                  </a:lnTo>
                  <a:lnTo>
                    <a:pt x="1135" y="10922"/>
                  </a:lnTo>
                  <a:lnTo>
                    <a:pt x="1019" y="10985"/>
                  </a:lnTo>
                  <a:lnTo>
                    <a:pt x="796" y="11101"/>
                  </a:lnTo>
                  <a:lnTo>
                    <a:pt x="644" y="11154"/>
                  </a:lnTo>
                  <a:lnTo>
                    <a:pt x="537" y="11199"/>
                  </a:lnTo>
                  <a:lnTo>
                    <a:pt x="519" y="11208"/>
                  </a:lnTo>
                  <a:lnTo>
                    <a:pt x="537" y="11208"/>
                  </a:lnTo>
                  <a:lnTo>
                    <a:pt x="662" y="11199"/>
                  </a:lnTo>
                  <a:lnTo>
                    <a:pt x="822" y="11181"/>
                  </a:lnTo>
                  <a:lnTo>
                    <a:pt x="1072" y="11127"/>
                  </a:lnTo>
                  <a:lnTo>
                    <a:pt x="1206" y="11083"/>
                  </a:lnTo>
                  <a:lnTo>
                    <a:pt x="1528" y="10949"/>
                  </a:lnTo>
                  <a:lnTo>
                    <a:pt x="1698" y="10815"/>
                  </a:lnTo>
                  <a:lnTo>
                    <a:pt x="1778" y="10726"/>
                  </a:lnTo>
                  <a:lnTo>
                    <a:pt x="1903" y="10511"/>
                  </a:lnTo>
                  <a:lnTo>
                    <a:pt x="1948" y="10386"/>
                  </a:lnTo>
                  <a:lnTo>
                    <a:pt x="1974" y="10252"/>
                  </a:lnTo>
                  <a:lnTo>
                    <a:pt x="1965" y="9975"/>
                  </a:lnTo>
                  <a:lnTo>
                    <a:pt x="1948" y="9841"/>
                  </a:lnTo>
                  <a:lnTo>
                    <a:pt x="1876" y="9574"/>
                  </a:lnTo>
                  <a:lnTo>
                    <a:pt x="1653" y="9065"/>
                  </a:lnTo>
                  <a:lnTo>
                    <a:pt x="1519" y="8806"/>
                  </a:lnTo>
                  <a:lnTo>
                    <a:pt x="1376" y="8556"/>
                  </a:lnTo>
                  <a:lnTo>
                    <a:pt x="1224" y="8306"/>
                  </a:lnTo>
                  <a:lnTo>
                    <a:pt x="1153" y="8181"/>
                  </a:lnTo>
                  <a:lnTo>
                    <a:pt x="1081" y="8047"/>
                  </a:lnTo>
                  <a:lnTo>
                    <a:pt x="1028" y="7930"/>
                  </a:lnTo>
                  <a:lnTo>
                    <a:pt x="974" y="7814"/>
                  </a:lnTo>
                  <a:lnTo>
                    <a:pt x="930" y="7689"/>
                  </a:lnTo>
                  <a:lnTo>
                    <a:pt x="876" y="7448"/>
                  </a:lnTo>
                  <a:lnTo>
                    <a:pt x="867" y="7198"/>
                  </a:lnTo>
                  <a:lnTo>
                    <a:pt x="912" y="6948"/>
                  </a:lnTo>
                  <a:lnTo>
                    <a:pt x="947" y="6823"/>
                  </a:lnTo>
                  <a:lnTo>
                    <a:pt x="1046" y="6564"/>
                  </a:lnTo>
                  <a:lnTo>
                    <a:pt x="1376" y="6046"/>
                  </a:lnTo>
                  <a:lnTo>
                    <a:pt x="1581" y="5787"/>
                  </a:lnTo>
                  <a:lnTo>
                    <a:pt x="2037" y="5269"/>
                  </a:lnTo>
                  <a:lnTo>
                    <a:pt x="2974" y="4287"/>
                  </a:lnTo>
                  <a:lnTo>
                    <a:pt x="3403" y="3769"/>
                  </a:lnTo>
                  <a:lnTo>
                    <a:pt x="3609" y="3510"/>
                  </a:lnTo>
                  <a:lnTo>
                    <a:pt x="3939" y="2948"/>
                  </a:lnTo>
                  <a:lnTo>
                    <a:pt x="4064" y="2644"/>
                  </a:lnTo>
                  <a:lnTo>
                    <a:pt x="4082" y="2573"/>
                  </a:lnTo>
                  <a:lnTo>
                    <a:pt x="4109" y="2492"/>
                  </a:lnTo>
                  <a:lnTo>
                    <a:pt x="4126" y="2421"/>
                  </a:lnTo>
                  <a:lnTo>
                    <a:pt x="4144" y="2340"/>
                  </a:lnTo>
                  <a:lnTo>
                    <a:pt x="4153" y="2260"/>
                  </a:lnTo>
                  <a:lnTo>
                    <a:pt x="4171" y="2180"/>
                  </a:lnTo>
                  <a:lnTo>
                    <a:pt x="4171" y="2108"/>
                  </a:lnTo>
                  <a:lnTo>
                    <a:pt x="4171" y="2028"/>
                  </a:lnTo>
                  <a:lnTo>
                    <a:pt x="4171" y="1947"/>
                  </a:lnTo>
                  <a:lnTo>
                    <a:pt x="4171" y="1876"/>
                  </a:lnTo>
                  <a:lnTo>
                    <a:pt x="4162" y="1796"/>
                  </a:lnTo>
                  <a:lnTo>
                    <a:pt x="4144" y="1724"/>
                  </a:lnTo>
                  <a:lnTo>
                    <a:pt x="4135" y="1653"/>
                  </a:lnTo>
                  <a:lnTo>
                    <a:pt x="4118" y="1581"/>
                  </a:lnTo>
                  <a:lnTo>
                    <a:pt x="4100" y="1510"/>
                  </a:lnTo>
                  <a:lnTo>
                    <a:pt x="4073" y="1447"/>
                  </a:lnTo>
                  <a:lnTo>
                    <a:pt x="3966" y="1206"/>
                  </a:lnTo>
                  <a:lnTo>
                    <a:pt x="3832" y="1001"/>
                  </a:lnTo>
                  <a:lnTo>
                    <a:pt x="3760" y="912"/>
                  </a:lnTo>
                  <a:lnTo>
                    <a:pt x="3680" y="831"/>
                  </a:lnTo>
                  <a:lnTo>
                    <a:pt x="3617" y="742"/>
                  </a:lnTo>
                  <a:lnTo>
                    <a:pt x="3537" y="679"/>
                  </a:lnTo>
                  <a:lnTo>
                    <a:pt x="3394" y="545"/>
                  </a:lnTo>
                  <a:lnTo>
                    <a:pt x="3260" y="447"/>
                  </a:lnTo>
                  <a:lnTo>
                    <a:pt x="3126" y="349"/>
                  </a:lnTo>
                  <a:lnTo>
                    <a:pt x="3001" y="269"/>
                  </a:lnTo>
                  <a:lnTo>
                    <a:pt x="2787" y="144"/>
                  </a:lnTo>
                  <a:lnTo>
                    <a:pt x="2644" y="72"/>
                  </a:lnTo>
                  <a:lnTo>
                    <a:pt x="2537" y="10"/>
                  </a:lnTo>
                  <a:lnTo>
                    <a:pt x="251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18"/>
            <p:cNvSpPr/>
            <p:nvPr/>
          </p:nvSpPr>
          <p:spPr>
            <a:xfrm>
              <a:off x="5792469" y="2723596"/>
              <a:ext cx="97272" cy="260618"/>
            </a:xfrm>
            <a:custGeom>
              <a:avLst/>
              <a:gdLst/>
              <a:ahLst/>
              <a:cxnLst/>
              <a:rect l="l" t="t" r="r" b="b"/>
              <a:pathLst>
                <a:path w="1930" h="5171" extrusionOk="0">
                  <a:moveTo>
                    <a:pt x="1161" y="0"/>
                  </a:moveTo>
                  <a:lnTo>
                    <a:pt x="1170" y="9"/>
                  </a:lnTo>
                  <a:lnTo>
                    <a:pt x="1215" y="45"/>
                  </a:lnTo>
                  <a:lnTo>
                    <a:pt x="1268" y="98"/>
                  </a:lnTo>
                  <a:lnTo>
                    <a:pt x="1349" y="179"/>
                  </a:lnTo>
                  <a:lnTo>
                    <a:pt x="1393" y="223"/>
                  </a:lnTo>
                  <a:lnTo>
                    <a:pt x="1438" y="277"/>
                  </a:lnTo>
                  <a:lnTo>
                    <a:pt x="1483" y="331"/>
                  </a:lnTo>
                  <a:lnTo>
                    <a:pt x="1536" y="402"/>
                  </a:lnTo>
                  <a:lnTo>
                    <a:pt x="1554" y="438"/>
                  </a:lnTo>
                  <a:lnTo>
                    <a:pt x="1581" y="473"/>
                  </a:lnTo>
                  <a:lnTo>
                    <a:pt x="1599" y="509"/>
                  </a:lnTo>
                  <a:lnTo>
                    <a:pt x="1617" y="545"/>
                  </a:lnTo>
                  <a:lnTo>
                    <a:pt x="1652" y="634"/>
                  </a:lnTo>
                  <a:lnTo>
                    <a:pt x="1670" y="723"/>
                  </a:lnTo>
                  <a:lnTo>
                    <a:pt x="1688" y="813"/>
                  </a:lnTo>
                  <a:lnTo>
                    <a:pt x="1652" y="1009"/>
                  </a:lnTo>
                  <a:lnTo>
                    <a:pt x="1608" y="1107"/>
                  </a:lnTo>
                  <a:lnTo>
                    <a:pt x="1483" y="1304"/>
                  </a:lnTo>
                  <a:lnTo>
                    <a:pt x="1295" y="1500"/>
                  </a:lnTo>
                  <a:lnTo>
                    <a:pt x="875" y="1893"/>
                  </a:lnTo>
                  <a:lnTo>
                    <a:pt x="402" y="2393"/>
                  </a:lnTo>
                  <a:lnTo>
                    <a:pt x="286" y="2536"/>
                  </a:lnTo>
                  <a:lnTo>
                    <a:pt x="99" y="2849"/>
                  </a:lnTo>
                  <a:lnTo>
                    <a:pt x="45" y="3036"/>
                  </a:lnTo>
                  <a:lnTo>
                    <a:pt x="0" y="3224"/>
                  </a:lnTo>
                  <a:lnTo>
                    <a:pt x="9" y="3411"/>
                  </a:lnTo>
                  <a:lnTo>
                    <a:pt x="27" y="3510"/>
                  </a:lnTo>
                  <a:lnTo>
                    <a:pt x="54" y="3599"/>
                  </a:lnTo>
                  <a:lnTo>
                    <a:pt x="81" y="3679"/>
                  </a:lnTo>
                  <a:lnTo>
                    <a:pt x="116" y="3760"/>
                  </a:lnTo>
                  <a:lnTo>
                    <a:pt x="161" y="3831"/>
                  </a:lnTo>
                  <a:lnTo>
                    <a:pt x="206" y="3903"/>
                  </a:lnTo>
                  <a:lnTo>
                    <a:pt x="250" y="3965"/>
                  </a:lnTo>
                  <a:lnTo>
                    <a:pt x="295" y="4019"/>
                  </a:lnTo>
                  <a:lnTo>
                    <a:pt x="375" y="4126"/>
                  </a:lnTo>
                  <a:lnTo>
                    <a:pt x="456" y="4233"/>
                  </a:lnTo>
                  <a:lnTo>
                    <a:pt x="599" y="4420"/>
                  </a:lnTo>
                  <a:lnTo>
                    <a:pt x="688" y="4599"/>
                  </a:lnTo>
                  <a:lnTo>
                    <a:pt x="724" y="4688"/>
                  </a:lnTo>
                  <a:lnTo>
                    <a:pt x="715" y="4840"/>
                  </a:lnTo>
                  <a:lnTo>
                    <a:pt x="679" y="4903"/>
                  </a:lnTo>
                  <a:lnTo>
                    <a:pt x="581" y="5010"/>
                  </a:lnTo>
                  <a:lnTo>
                    <a:pt x="474" y="5072"/>
                  </a:lnTo>
                  <a:lnTo>
                    <a:pt x="375" y="5126"/>
                  </a:lnTo>
                  <a:lnTo>
                    <a:pt x="304" y="5153"/>
                  </a:lnTo>
                  <a:lnTo>
                    <a:pt x="250" y="5171"/>
                  </a:lnTo>
                  <a:lnTo>
                    <a:pt x="304" y="5171"/>
                  </a:lnTo>
                  <a:lnTo>
                    <a:pt x="384" y="5162"/>
                  </a:lnTo>
                  <a:lnTo>
                    <a:pt x="500" y="5135"/>
                  </a:lnTo>
                  <a:lnTo>
                    <a:pt x="634" y="5099"/>
                  </a:lnTo>
                  <a:lnTo>
                    <a:pt x="786" y="4992"/>
                  </a:lnTo>
                  <a:lnTo>
                    <a:pt x="858" y="4912"/>
                  </a:lnTo>
                  <a:lnTo>
                    <a:pt x="902" y="4796"/>
                  </a:lnTo>
                  <a:lnTo>
                    <a:pt x="920" y="4671"/>
                  </a:lnTo>
                  <a:lnTo>
                    <a:pt x="902" y="4546"/>
                  </a:lnTo>
                  <a:lnTo>
                    <a:pt x="831" y="4295"/>
                  </a:lnTo>
                  <a:lnTo>
                    <a:pt x="706" y="4063"/>
                  </a:lnTo>
                  <a:lnTo>
                    <a:pt x="634" y="3947"/>
                  </a:lnTo>
                  <a:lnTo>
                    <a:pt x="572" y="3831"/>
                  </a:lnTo>
                  <a:lnTo>
                    <a:pt x="536" y="3778"/>
                  </a:lnTo>
                  <a:lnTo>
                    <a:pt x="500" y="3715"/>
                  </a:lnTo>
                  <a:lnTo>
                    <a:pt x="474" y="3661"/>
                  </a:lnTo>
                  <a:lnTo>
                    <a:pt x="456" y="3608"/>
                  </a:lnTo>
                  <a:lnTo>
                    <a:pt x="411" y="3492"/>
                  </a:lnTo>
                  <a:lnTo>
                    <a:pt x="411" y="3269"/>
                  </a:lnTo>
                  <a:lnTo>
                    <a:pt x="438" y="3152"/>
                  </a:lnTo>
                  <a:lnTo>
                    <a:pt x="483" y="3027"/>
                  </a:lnTo>
                  <a:lnTo>
                    <a:pt x="634" y="2786"/>
                  </a:lnTo>
                  <a:lnTo>
                    <a:pt x="733" y="2670"/>
                  </a:lnTo>
                  <a:lnTo>
                    <a:pt x="1161" y="2206"/>
                  </a:lnTo>
                  <a:lnTo>
                    <a:pt x="1572" y="1742"/>
                  </a:lnTo>
                  <a:lnTo>
                    <a:pt x="1670" y="1616"/>
                  </a:lnTo>
                  <a:lnTo>
                    <a:pt x="1822" y="1358"/>
                  </a:lnTo>
                  <a:lnTo>
                    <a:pt x="1876" y="1224"/>
                  </a:lnTo>
                  <a:lnTo>
                    <a:pt x="1894" y="1188"/>
                  </a:lnTo>
                  <a:lnTo>
                    <a:pt x="1902" y="1152"/>
                  </a:lnTo>
                  <a:lnTo>
                    <a:pt x="1911" y="1116"/>
                  </a:lnTo>
                  <a:lnTo>
                    <a:pt x="1911" y="1081"/>
                  </a:lnTo>
                  <a:lnTo>
                    <a:pt x="1920" y="1045"/>
                  </a:lnTo>
                  <a:lnTo>
                    <a:pt x="1929" y="1009"/>
                  </a:lnTo>
                  <a:lnTo>
                    <a:pt x="1929" y="965"/>
                  </a:lnTo>
                  <a:lnTo>
                    <a:pt x="1929" y="929"/>
                  </a:lnTo>
                  <a:lnTo>
                    <a:pt x="1929" y="857"/>
                  </a:lnTo>
                  <a:lnTo>
                    <a:pt x="1920" y="831"/>
                  </a:lnTo>
                  <a:lnTo>
                    <a:pt x="1920" y="795"/>
                  </a:lnTo>
                  <a:lnTo>
                    <a:pt x="1911" y="759"/>
                  </a:lnTo>
                  <a:lnTo>
                    <a:pt x="1902" y="723"/>
                  </a:lnTo>
                  <a:lnTo>
                    <a:pt x="1894" y="697"/>
                  </a:lnTo>
                  <a:lnTo>
                    <a:pt x="1885" y="670"/>
                  </a:lnTo>
                  <a:lnTo>
                    <a:pt x="1831" y="554"/>
                  </a:lnTo>
                  <a:lnTo>
                    <a:pt x="1768" y="456"/>
                  </a:lnTo>
                  <a:lnTo>
                    <a:pt x="1742" y="420"/>
                  </a:lnTo>
                  <a:lnTo>
                    <a:pt x="1706" y="375"/>
                  </a:lnTo>
                  <a:lnTo>
                    <a:pt x="1670" y="340"/>
                  </a:lnTo>
                  <a:lnTo>
                    <a:pt x="1635" y="313"/>
                  </a:lnTo>
                  <a:lnTo>
                    <a:pt x="1572" y="250"/>
                  </a:lnTo>
                  <a:lnTo>
                    <a:pt x="1510" y="206"/>
                  </a:lnTo>
                  <a:lnTo>
                    <a:pt x="1447" y="161"/>
                  </a:lnTo>
                  <a:lnTo>
                    <a:pt x="1393" y="125"/>
                  </a:lnTo>
                  <a:lnTo>
                    <a:pt x="1286" y="63"/>
                  </a:lnTo>
                  <a:lnTo>
                    <a:pt x="1224" y="27"/>
                  </a:lnTo>
                  <a:lnTo>
                    <a:pt x="1170" y="0"/>
                  </a:lnTo>
                  <a:close/>
                </a:path>
              </a:pathLst>
            </a:custGeom>
            <a:solidFill>
              <a:srgbClr val="F0F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18"/>
            <p:cNvSpPr/>
            <p:nvPr/>
          </p:nvSpPr>
          <p:spPr>
            <a:xfrm>
              <a:off x="2833813" y="1421485"/>
              <a:ext cx="1132438" cy="339394"/>
            </a:xfrm>
            <a:custGeom>
              <a:avLst/>
              <a:gdLst/>
              <a:ahLst/>
              <a:cxnLst/>
              <a:rect l="l" t="t" r="r" b="b"/>
              <a:pathLst>
                <a:path w="22469" h="6734" extrusionOk="0">
                  <a:moveTo>
                    <a:pt x="8546" y="1"/>
                  </a:moveTo>
                  <a:lnTo>
                    <a:pt x="8305" y="10"/>
                  </a:lnTo>
                  <a:lnTo>
                    <a:pt x="7841" y="54"/>
                  </a:lnTo>
                  <a:lnTo>
                    <a:pt x="7395" y="152"/>
                  </a:lnTo>
                  <a:lnTo>
                    <a:pt x="6957" y="286"/>
                  </a:lnTo>
                  <a:lnTo>
                    <a:pt x="6546" y="456"/>
                  </a:lnTo>
                  <a:lnTo>
                    <a:pt x="6153" y="670"/>
                  </a:lnTo>
                  <a:lnTo>
                    <a:pt x="5787" y="920"/>
                  </a:lnTo>
                  <a:lnTo>
                    <a:pt x="5439" y="1206"/>
                  </a:lnTo>
                  <a:lnTo>
                    <a:pt x="5126" y="1519"/>
                  </a:lnTo>
                  <a:lnTo>
                    <a:pt x="4849" y="1858"/>
                  </a:lnTo>
                  <a:lnTo>
                    <a:pt x="4599" y="2224"/>
                  </a:lnTo>
                  <a:lnTo>
                    <a:pt x="4385" y="2617"/>
                  </a:lnTo>
                  <a:lnTo>
                    <a:pt x="4215" y="3028"/>
                  </a:lnTo>
                  <a:lnTo>
                    <a:pt x="4073" y="3465"/>
                  </a:lnTo>
                  <a:lnTo>
                    <a:pt x="3983" y="3912"/>
                  </a:lnTo>
                  <a:lnTo>
                    <a:pt x="3939" y="4376"/>
                  </a:lnTo>
                  <a:lnTo>
                    <a:pt x="3930" y="4617"/>
                  </a:lnTo>
                  <a:lnTo>
                    <a:pt x="3939" y="4876"/>
                  </a:lnTo>
                  <a:lnTo>
                    <a:pt x="3965" y="5135"/>
                  </a:lnTo>
                  <a:lnTo>
                    <a:pt x="3796" y="4993"/>
                  </a:lnTo>
                  <a:lnTo>
                    <a:pt x="3430" y="4760"/>
                  </a:lnTo>
                  <a:lnTo>
                    <a:pt x="3028" y="4600"/>
                  </a:lnTo>
                  <a:lnTo>
                    <a:pt x="2590" y="4510"/>
                  </a:lnTo>
                  <a:lnTo>
                    <a:pt x="2358" y="4501"/>
                  </a:lnTo>
                  <a:lnTo>
                    <a:pt x="2117" y="4510"/>
                  </a:lnTo>
                  <a:lnTo>
                    <a:pt x="1670" y="4600"/>
                  </a:lnTo>
                  <a:lnTo>
                    <a:pt x="1260" y="4769"/>
                  </a:lnTo>
                  <a:lnTo>
                    <a:pt x="894" y="5001"/>
                  </a:lnTo>
                  <a:lnTo>
                    <a:pt x="572" y="5305"/>
                  </a:lnTo>
                  <a:lnTo>
                    <a:pt x="313" y="5662"/>
                  </a:lnTo>
                  <a:lnTo>
                    <a:pt x="126" y="6064"/>
                  </a:lnTo>
                  <a:lnTo>
                    <a:pt x="18" y="6502"/>
                  </a:lnTo>
                  <a:lnTo>
                    <a:pt x="1" y="6734"/>
                  </a:lnTo>
                  <a:lnTo>
                    <a:pt x="22468" y="6734"/>
                  </a:lnTo>
                  <a:lnTo>
                    <a:pt x="22450" y="6502"/>
                  </a:lnTo>
                  <a:lnTo>
                    <a:pt x="22334" y="6064"/>
                  </a:lnTo>
                  <a:lnTo>
                    <a:pt x="22147" y="5662"/>
                  </a:lnTo>
                  <a:lnTo>
                    <a:pt x="21888" y="5305"/>
                  </a:lnTo>
                  <a:lnTo>
                    <a:pt x="21575" y="5001"/>
                  </a:lnTo>
                  <a:lnTo>
                    <a:pt x="21200" y="4769"/>
                  </a:lnTo>
                  <a:lnTo>
                    <a:pt x="20789" y="4600"/>
                  </a:lnTo>
                  <a:lnTo>
                    <a:pt x="20343" y="4510"/>
                  </a:lnTo>
                  <a:lnTo>
                    <a:pt x="20111" y="4501"/>
                  </a:lnTo>
                  <a:lnTo>
                    <a:pt x="19923" y="4510"/>
                  </a:lnTo>
                  <a:lnTo>
                    <a:pt x="19566" y="4564"/>
                  </a:lnTo>
                  <a:lnTo>
                    <a:pt x="19227" y="4671"/>
                  </a:lnTo>
                  <a:lnTo>
                    <a:pt x="18914" y="4823"/>
                  </a:lnTo>
                  <a:lnTo>
                    <a:pt x="18771" y="4921"/>
                  </a:lnTo>
                  <a:lnTo>
                    <a:pt x="18682" y="4671"/>
                  </a:lnTo>
                  <a:lnTo>
                    <a:pt x="18450" y="4216"/>
                  </a:lnTo>
                  <a:lnTo>
                    <a:pt x="18146" y="3805"/>
                  </a:lnTo>
                  <a:lnTo>
                    <a:pt x="17789" y="3439"/>
                  </a:lnTo>
                  <a:lnTo>
                    <a:pt x="17378" y="3135"/>
                  </a:lnTo>
                  <a:lnTo>
                    <a:pt x="16923" y="2903"/>
                  </a:lnTo>
                  <a:lnTo>
                    <a:pt x="16432" y="2733"/>
                  </a:lnTo>
                  <a:lnTo>
                    <a:pt x="15905" y="2644"/>
                  </a:lnTo>
                  <a:lnTo>
                    <a:pt x="15637" y="2635"/>
                  </a:lnTo>
                  <a:lnTo>
                    <a:pt x="15440" y="2644"/>
                  </a:lnTo>
                  <a:lnTo>
                    <a:pt x="15074" y="2689"/>
                  </a:lnTo>
                  <a:lnTo>
                    <a:pt x="14538" y="2823"/>
                  </a:lnTo>
                  <a:lnTo>
                    <a:pt x="13887" y="3126"/>
                  </a:lnTo>
                  <a:lnTo>
                    <a:pt x="13333" y="3573"/>
                  </a:lnTo>
                  <a:lnTo>
                    <a:pt x="13092" y="3832"/>
                  </a:lnTo>
                  <a:lnTo>
                    <a:pt x="13011" y="3430"/>
                  </a:lnTo>
                  <a:lnTo>
                    <a:pt x="12735" y="2671"/>
                  </a:lnTo>
                  <a:lnTo>
                    <a:pt x="12342" y="1983"/>
                  </a:lnTo>
                  <a:lnTo>
                    <a:pt x="11833" y="1367"/>
                  </a:lnTo>
                  <a:lnTo>
                    <a:pt x="11225" y="858"/>
                  </a:lnTo>
                  <a:lnTo>
                    <a:pt x="10538" y="447"/>
                  </a:lnTo>
                  <a:lnTo>
                    <a:pt x="9788" y="170"/>
                  </a:lnTo>
                  <a:lnTo>
                    <a:pt x="8975" y="19"/>
                  </a:lnTo>
                  <a:lnTo>
                    <a:pt x="85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18"/>
            <p:cNvSpPr/>
            <p:nvPr/>
          </p:nvSpPr>
          <p:spPr>
            <a:xfrm flipH="1">
              <a:off x="4936990" y="1205000"/>
              <a:ext cx="1079000" cy="339394"/>
            </a:xfrm>
            <a:custGeom>
              <a:avLst/>
              <a:gdLst/>
              <a:ahLst/>
              <a:cxnLst/>
              <a:rect l="l" t="t" r="r" b="b"/>
              <a:pathLst>
                <a:path w="22478" h="6734" extrusionOk="0">
                  <a:moveTo>
                    <a:pt x="8556" y="1"/>
                  </a:moveTo>
                  <a:lnTo>
                    <a:pt x="8314" y="10"/>
                  </a:lnTo>
                  <a:lnTo>
                    <a:pt x="7850" y="54"/>
                  </a:lnTo>
                  <a:lnTo>
                    <a:pt x="7395" y="144"/>
                  </a:lnTo>
                  <a:lnTo>
                    <a:pt x="6966" y="278"/>
                  </a:lnTo>
                  <a:lnTo>
                    <a:pt x="6555" y="456"/>
                  </a:lnTo>
                  <a:lnTo>
                    <a:pt x="6162" y="671"/>
                  </a:lnTo>
                  <a:lnTo>
                    <a:pt x="5787" y="921"/>
                  </a:lnTo>
                  <a:lnTo>
                    <a:pt x="5448" y="1197"/>
                  </a:lnTo>
                  <a:lnTo>
                    <a:pt x="5135" y="1510"/>
                  </a:lnTo>
                  <a:lnTo>
                    <a:pt x="4859" y="1858"/>
                  </a:lnTo>
                  <a:lnTo>
                    <a:pt x="4608" y="2224"/>
                  </a:lnTo>
                  <a:lnTo>
                    <a:pt x="4394" y="2617"/>
                  </a:lnTo>
                  <a:lnTo>
                    <a:pt x="4216" y="3028"/>
                  </a:lnTo>
                  <a:lnTo>
                    <a:pt x="4082" y="3466"/>
                  </a:lnTo>
                  <a:lnTo>
                    <a:pt x="3992" y="3912"/>
                  </a:lnTo>
                  <a:lnTo>
                    <a:pt x="3939" y="4376"/>
                  </a:lnTo>
                  <a:lnTo>
                    <a:pt x="3939" y="4618"/>
                  </a:lnTo>
                  <a:lnTo>
                    <a:pt x="3948" y="4877"/>
                  </a:lnTo>
                  <a:lnTo>
                    <a:pt x="3966" y="5136"/>
                  </a:lnTo>
                  <a:lnTo>
                    <a:pt x="3805" y="4993"/>
                  </a:lnTo>
                  <a:lnTo>
                    <a:pt x="3439" y="4760"/>
                  </a:lnTo>
                  <a:lnTo>
                    <a:pt x="3037" y="4591"/>
                  </a:lnTo>
                  <a:lnTo>
                    <a:pt x="2590" y="4510"/>
                  </a:lnTo>
                  <a:lnTo>
                    <a:pt x="2358" y="4501"/>
                  </a:lnTo>
                  <a:lnTo>
                    <a:pt x="2126" y="4510"/>
                  </a:lnTo>
                  <a:lnTo>
                    <a:pt x="1679" y="4591"/>
                  </a:lnTo>
                  <a:lnTo>
                    <a:pt x="1269" y="4760"/>
                  </a:lnTo>
                  <a:lnTo>
                    <a:pt x="894" y="5002"/>
                  </a:lnTo>
                  <a:lnTo>
                    <a:pt x="581" y="5305"/>
                  </a:lnTo>
                  <a:lnTo>
                    <a:pt x="322" y="5662"/>
                  </a:lnTo>
                  <a:lnTo>
                    <a:pt x="135" y="6064"/>
                  </a:lnTo>
                  <a:lnTo>
                    <a:pt x="18" y="6502"/>
                  </a:lnTo>
                  <a:lnTo>
                    <a:pt x="1" y="6734"/>
                  </a:lnTo>
                  <a:lnTo>
                    <a:pt x="22477" y="6734"/>
                  </a:lnTo>
                  <a:lnTo>
                    <a:pt x="22451" y="6502"/>
                  </a:lnTo>
                  <a:lnTo>
                    <a:pt x="22343" y="6064"/>
                  </a:lnTo>
                  <a:lnTo>
                    <a:pt x="22156" y="5662"/>
                  </a:lnTo>
                  <a:lnTo>
                    <a:pt x="21897" y="5305"/>
                  </a:lnTo>
                  <a:lnTo>
                    <a:pt x="21575" y="5002"/>
                  </a:lnTo>
                  <a:lnTo>
                    <a:pt x="21209" y="4760"/>
                  </a:lnTo>
                  <a:lnTo>
                    <a:pt x="20799" y="4591"/>
                  </a:lnTo>
                  <a:lnTo>
                    <a:pt x="20352" y="4510"/>
                  </a:lnTo>
                  <a:lnTo>
                    <a:pt x="20120" y="4501"/>
                  </a:lnTo>
                  <a:lnTo>
                    <a:pt x="19932" y="4501"/>
                  </a:lnTo>
                  <a:lnTo>
                    <a:pt x="19575" y="4564"/>
                  </a:lnTo>
                  <a:lnTo>
                    <a:pt x="19236" y="4671"/>
                  </a:lnTo>
                  <a:lnTo>
                    <a:pt x="18923" y="4823"/>
                  </a:lnTo>
                  <a:lnTo>
                    <a:pt x="18771" y="4912"/>
                  </a:lnTo>
                  <a:lnTo>
                    <a:pt x="18691" y="4671"/>
                  </a:lnTo>
                  <a:lnTo>
                    <a:pt x="18459" y="4216"/>
                  </a:lnTo>
                  <a:lnTo>
                    <a:pt x="18155" y="3796"/>
                  </a:lnTo>
                  <a:lnTo>
                    <a:pt x="17798" y="3439"/>
                  </a:lnTo>
                  <a:lnTo>
                    <a:pt x="17387" y="3135"/>
                  </a:lnTo>
                  <a:lnTo>
                    <a:pt x="16932" y="2894"/>
                  </a:lnTo>
                  <a:lnTo>
                    <a:pt x="16441" y="2733"/>
                  </a:lnTo>
                  <a:lnTo>
                    <a:pt x="15914" y="2644"/>
                  </a:lnTo>
                  <a:lnTo>
                    <a:pt x="15637" y="2635"/>
                  </a:lnTo>
                  <a:lnTo>
                    <a:pt x="15449" y="2644"/>
                  </a:lnTo>
                  <a:lnTo>
                    <a:pt x="15074" y="2680"/>
                  </a:lnTo>
                  <a:lnTo>
                    <a:pt x="14539" y="2814"/>
                  </a:lnTo>
                  <a:lnTo>
                    <a:pt x="13896" y="3126"/>
                  </a:lnTo>
                  <a:lnTo>
                    <a:pt x="13333" y="3564"/>
                  </a:lnTo>
                  <a:lnTo>
                    <a:pt x="13101" y="3832"/>
                  </a:lnTo>
                  <a:lnTo>
                    <a:pt x="13021" y="3430"/>
                  </a:lnTo>
                  <a:lnTo>
                    <a:pt x="12744" y="2671"/>
                  </a:lnTo>
                  <a:lnTo>
                    <a:pt x="12342" y="1974"/>
                  </a:lnTo>
                  <a:lnTo>
                    <a:pt x="11833" y="1367"/>
                  </a:lnTo>
                  <a:lnTo>
                    <a:pt x="11235" y="849"/>
                  </a:lnTo>
                  <a:lnTo>
                    <a:pt x="10547" y="447"/>
                  </a:lnTo>
                  <a:lnTo>
                    <a:pt x="9788" y="162"/>
                  </a:lnTo>
                  <a:lnTo>
                    <a:pt x="8975" y="19"/>
                  </a:lnTo>
                  <a:lnTo>
                    <a:pt x="855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18"/>
            <p:cNvSpPr/>
            <p:nvPr/>
          </p:nvSpPr>
          <p:spPr>
            <a:xfrm>
              <a:off x="2823396" y="3612891"/>
              <a:ext cx="431222" cy="129226"/>
            </a:xfrm>
            <a:custGeom>
              <a:avLst/>
              <a:gdLst/>
              <a:ahLst/>
              <a:cxnLst/>
              <a:rect l="l" t="t" r="r" b="b"/>
              <a:pathLst>
                <a:path w="8556" h="2564" extrusionOk="0">
                  <a:moveTo>
                    <a:pt x="3251" y="1"/>
                  </a:moveTo>
                  <a:lnTo>
                    <a:pt x="3072" y="10"/>
                  </a:lnTo>
                  <a:lnTo>
                    <a:pt x="2733" y="81"/>
                  </a:lnTo>
                  <a:lnTo>
                    <a:pt x="2411" y="215"/>
                  </a:lnTo>
                  <a:lnTo>
                    <a:pt x="2135" y="403"/>
                  </a:lnTo>
                  <a:lnTo>
                    <a:pt x="1894" y="644"/>
                  </a:lnTo>
                  <a:lnTo>
                    <a:pt x="1706" y="921"/>
                  </a:lnTo>
                  <a:lnTo>
                    <a:pt x="1572" y="1233"/>
                  </a:lnTo>
                  <a:lnTo>
                    <a:pt x="1501" y="1581"/>
                  </a:lnTo>
                  <a:lnTo>
                    <a:pt x="1501" y="1760"/>
                  </a:lnTo>
                  <a:lnTo>
                    <a:pt x="1501" y="1858"/>
                  </a:lnTo>
                  <a:lnTo>
                    <a:pt x="1510" y="1956"/>
                  </a:lnTo>
                  <a:lnTo>
                    <a:pt x="1385" y="1849"/>
                  </a:lnTo>
                  <a:lnTo>
                    <a:pt x="1072" y="1724"/>
                  </a:lnTo>
                  <a:lnTo>
                    <a:pt x="893" y="1715"/>
                  </a:lnTo>
                  <a:lnTo>
                    <a:pt x="715" y="1724"/>
                  </a:lnTo>
                  <a:lnTo>
                    <a:pt x="402" y="1858"/>
                  </a:lnTo>
                  <a:lnTo>
                    <a:pt x="161" y="2081"/>
                  </a:lnTo>
                  <a:lnTo>
                    <a:pt x="18" y="2394"/>
                  </a:lnTo>
                  <a:lnTo>
                    <a:pt x="0" y="2564"/>
                  </a:lnTo>
                  <a:lnTo>
                    <a:pt x="8555" y="2564"/>
                  </a:lnTo>
                  <a:lnTo>
                    <a:pt x="8537" y="2394"/>
                  </a:lnTo>
                  <a:lnTo>
                    <a:pt x="8386" y="2081"/>
                  </a:lnTo>
                  <a:lnTo>
                    <a:pt x="8144" y="1858"/>
                  </a:lnTo>
                  <a:lnTo>
                    <a:pt x="7832" y="1724"/>
                  </a:lnTo>
                  <a:lnTo>
                    <a:pt x="7653" y="1715"/>
                  </a:lnTo>
                  <a:lnTo>
                    <a:pt x="7519" y="1724"/>
                  </a:lnTo>
                  <a:lnTo>
                    <a:pt x="7260" y="1805"/>
                  </a:lnTo>
                  <a:lnTo>
                    <a:pt x="7144" y="1876"/>
                  </a:lnTo>
                  <a:lnTo>
                    <a:pt x="7073" y="1688"/>
                  </a:lnTo>
                  <a:lnTo>
                    <a:pt x="6850" y="1376"/>
                  </a:lnTo>
                  <a:lnTo>
                    <a:pt x="6537" y="1144"/>
                  </a:lnTo>
                  <a:lnTo>
                    <a:pt x="6162" y="1019"/>
                  </a:lnTo>
                  <a:lnTo>
                    <a:pt x="5948" y="1010"/>
                  </a:lnTo>
                  <a:lnTo>
                    <a:pt x="5805" y="1010"/>
                  </a:lnTo>
                  <a:lnTo>
                    <a:pt x="5537" y="1072"/>
                  </a:lnTo>
                  <a:lnTo>
                    <a:pt x="5287" y="1197"/>
                  </a:lnTo>
                  <a:lnTo>
                    <a:pt x="5073" y="1358"/>
                  </a:lnTo>
                  <a:lnTo>
                    <a:pt x="4983" y="1465"/>
                  </a:lnTo>
                  <a:lnTo>
                    <a:pt x="4956" y="1304"/>
                  </a:lnTo>
                  <a:lnTo>
                    <a:pt x="4849" y="1019"/>
                  </a:lnTo>
                  <a:lnTo>
                    <a:pt x="4698" y="760"/>
                  </a:lnTo>
                  <a:lnTo>
                    <a:pt x="4501" y="528"/>
                  </a:lnTo>
                  <a:lnTo>
                    <a:pt x="4278" y="331"/>
                  </a:lnTo>
                  <a:lnTo>
                    <a:pt x="4010" y="170"/>
                  </a:lnTo>
                  <a:lnTo>
                    <a:pt x="3724" y="63"/>
                  </a:lnTo>
                  <a:lnTo>
                    <a:pt x="3412" y="10"/>
                  </a:lnTo>
                  <a:lnTo>
                    <a:pt x="325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0" name="Google Shape;460;p18"/>
            <p:cNvSpPr/>
            <p:nvPr/>
          </p:nvSpPr>
          <p:spPr>
            <a:xfrm>
              <a:off x="5772749" y="3115150"/>
              <a:ext cx="551244" cy="165248"/>
            </a:xfrm>
            <a:custGeom>
              <a:avLst/>
              <a:gdLst/>
              <a:ahLst/>
              <a:cxnLst/>
              <a:rect l="l" t="t" r="r" b="b"/>
              <a:pathLst>
                <a:path w="12869" h="3858" extrusionOk="0">
                  <a:moveTo>
                    <a:pt x="4894" y="0"/>
                  </a:moveTo>
                  <a:lnTo>
                    <a:pt x="4626" y="9"/>
                  </a:lnTo>
                  <a:lnTo>
                    <a:pt x="4108" y="116"/>
                  </a:lnTo>
                  <a:lnTo>
                    <a:pt x="3635" y="313"/>
                  </a:lnTo>
                  <a:lnTo>
                    <a:pt x="3215" y="599"/>
                  </a:lnTo>
                  <a:lnTo>
                    <a:pt x="2849" y="956"/>
                  </a:lnTo>
                  <a:lnTo>
                    <a:pt x="2563" y="1384"/>
                  </a:lnTo>
                  <a:lnTo>
                    <a:pt x="2367" y="1858"/>
                  </a:lnTo>
                  <a:lnTo>
                    <a:pt x="2259" y="2367"/>
                  </a:lnTo>
                  <a:lnTo>
                    <a:pt x="2251" y="2644"/>
                  </a:lnTo>
                  <a:lnTo>
                    <a:pt x="2259" y="2795"/>
                  </a:lnTo>
                  <a:lnTo>
                    <a:pt x="2268" y="2938"/>
                  </a:lnTo>
                  <a:lnTo>
                    <a:pt x="2179" y="2858"/>
                  </a:lnTo>
                  <a:lnTo>
                    <a:pt x="1965" y="2724"/>
                  </a:lnTo>
                  <a:lnTo>
                    <a:pt x="1733" y="2626"/>
                  </a:lnTo>
                  <a:lnTo>
                    <a:pt x="1483" y="2581"/>
                  </a:lnTo>
                  <a:lnTo>
                    <a:pt x="1349" y="2572"/>
                  </a:lnTo>
                  <a:lnTo>
                    <a:pt x="1215" y="2581"/>
                  </a:lnTo>
                  <a:lnTo>
                    <a:pt x="956" y="2635"/>
                  </a:lnTo>
                  <a:lnTo>
                    <a:pt x="724" y="2724"/>
                  </a:lnTo>
                  <a:lnTo>
                    <a:pt x="509" y="2867"/>
                  </a:lnTo>
                  <a:lnTo>
                    <a:pt x="331" y="3036"/>
                  </a:lnTo>
                  <a:lnTo>
                    <a:pt x="179" y="3242"/>
                  </a:lnTo>
                  <a:lnTo>
                    <a:pt x="72" y="3474"/>
                  </a:lnTo>
                  <a:lnTo>
                    <a:pt x="9" y="3724"/>
                  </a:lnTo>
                  <a:lnTo>
                    <a:pt x="0" y="3858"/>
                  </a:lnTo>
                  <a:lnTo>
                    <a:pt x="12868" y="3858"/>
                  </a:lnTo>
                  <a:lnTo>
                    <a:pt x="12859" y="3724"/>
                  </a:lnTo>
                  <a:lnTo>
                    <a:pt x="12797" y="3474"/>
                  </a:lnTo>
                  <a:lnTo>
                    <a:pt x="12690" y="3242"/>
                  </a:lnTo>
                  <a:lnTo>
                    <a:pt x="12538" y="3036"/>
                  </a:lnTo>
                  <a:lnTo>
                    <a:pt x="12359" y="2867"/>
                  </a:lnTo>
                  <a:lnTo>
                    <a:pt x="12145" y="2724"/>
                  </a:lnTo>
                  <a:lnTo>
                    <a:pt x="11913" y="2635"/>
                  </a:lnTo>
                  <a:lnTo>
                    <a:pt x="11654" y="2581"/>
                  </a:lnTo>
                  <a:lnTo>
                    <a:pt x="11520" y="2572"/>
                  </a:lnTo>
                  <a:lnTo>
                    <a:pt x="11306" y="2590"/>
                  </a:lnTo>
                  <a:lnTo>
                    <a:pt x="10922" y="2706"/>
                  </a:lnTo>
                  <a:lnTo>
                    <a:pt x="10752" y="2813"/>
                  </a:lnTo>
                  <a:lnTo>
                    <a:pt x="10698" y="2670"/>
                  </a:lnTo>
                  <a:lnTo>
                    <a:pt x="10564" y="2411"/>
                  </a:lnTo>
                  <a:lnTo>
                    <a:pt x="10395" y="2170"/>
                  </a:lnTo>
                  <a:lnTo>
                    <a:pt x="10189" y="1965"/>
                  </a:lnTo>
                  <a:lnTo>
                    <a:pt x="9957" y="1795"/>
                  </a:lnTo>
                  <a:lnTo>
                    <a:pt x="9698" y="1661"/>
                  </a:lnTo>
                  <a:lnTo>
                    <a:pt x="9412" y="1563"/>
                  </a:lnTo>
                  <a:lnTo>
                    <a:pt x="9109" y="1509"/>
                  </a:lnTo>
                  <a:lnTo>
                    <a:pt x="8957" y="1509"/>
                  </a:lnTo>
                  <a:lnTo>
                    <a:pt x="8734" y="1518"/>
                  </a:lnTo>
                  <a:lnTo>
                    <a:pt x="8323" y="1608"/>
                  </a:lnTo>
                  <a:lnTo>
                    <a:pt x="7957" y="1786"/>
                  </a:lnTo>
                  <a:lnTo>
                    <a:pt x="7635" y="2045"/>
                  </a:lnTo>
                  <a:lnTo>
                    <a:pt x="7501" y="2197"/>
                  </a:lnTo>
                  <a:lnTo>
                    <a:pt x="7457" y="1965"/>
                  </a:lnTo>
                  <a:lnTo>
                    <a:pt x="7296" y="1527"/>
                  </a:lnTo>
                  <a:lnTo>
                    <a:pt x="7064" y="1134"/>
                  </a:lnTo>
                  <a:lnTo>
                    <a:pt x="6778" y="777"/>
                  </a:lnTo>
                  <a:lnTo>
                    <a:pt x="6430" y="482"/>
                  </a:lnTo>
                  <a:lnTo>
                    <a:pt x="6037" y="250"/>
                  </a:lnTo>
                  <a:lnTo>
                    <a:pt x="5608" y="90"/>
                  </a:lnTo>
                  <a:lnTo>
                    <a:pt x="5135" y="9"/>
                  </a:lnTo>
                  <a:lnTo>
                    <a:pt x="489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18"/>
            <p:cNvSpPr/>
            <p:nvPr/>
          </p:nvSpPr>
          <p:spPr>
            <a:xfrm>
              <a:off x="4773602" y="1766311"/>
              <a:ext cx="431222" cy="129226"/>
            </a:xfrm>
            <a:custGeom>
              <a:avLst/>
              <a:gdLst/>
              <a:ahLst/>
              <a:cxnLst/>
              <a:rect l="l" t="t" r="r" b="b"/>
              <a:pathLst>
                <a:path w="8556" h="2564" extrusionOk="0">
                  <a:moveTo>
                    <a:pt x="5135" y="0"/>
                  </a:moveTo>
                  <a:lnTo>
                    <a:pt x="4831" y="54"/>
                  </a:lnTo>
                  <a:lnTo>
                    <a:pt x="4537" y="170"/>
                  </a:lnTo>
                  <a:lnTo>
                    <a:pt x="4278" y="322"/>
                  </a:lnTo>
                  <a:lnTo>
                    <a:pt x="4046" y="518"/>
                  </a:lnTo>
                  <a:lnTo>
                    <a:pt x="3858" y="750"/>
                  </a:lnTo>
                  <a:lnTo>
                    <a:pt x="3706" y="1009"/>
                  </a:lnTo>
                  <a:lnTo>
                    <a:pt x="3599" y="1304"/>
                  </a:lnTo>
                  <a:lnTo>
                    <a:pt x="3572" y="1456"/>
                  </a:lnTo>
                  <a:lnTo>
                    <a:pt x="3474" y="1358"/>
                  </a:lnTo>
                  <a:lnTo>
                    <a:pt x="3269" y="1188"/>
                  </a:lnTo>
                  <a:lnTo>
                    <a:pt x="3019" y="1072"/>
                  </a:lnTo>
                  <a:lnTo>
                    <a:pt x="2742" y="1009"/>
                  </a:lnTo>
                  <a:lnTo>
                    <a:pt x="2599" y="1000"/>
                  </a:lnTo>
                  <a:lnTo>
                    <a:pt x="2394" y="1009"/>
                  </a:lnTo>
                  <a:lnTo>
                    <a:pt x="2019" y="1134"/>
                  </a:lnTo>
                  <a:lnTo>
                    <a:pt x="1706" y="1366"/>
                  </a:lnTo>
                  <a:lnTo>
                    <a:pt x="1474" y="1679"/>
                  </a:lnTo>
                  <a:lnTo>
                    <a:pt x="1402" y="1867"/>
                  </a:lnTo>
                  <a:lnTo>
                    <a:pt x="1295" y="1795"/>
                  </a:lnTo>
                  <a:lnTo>
                    <a:pt x="1036" y="1715"/>
                  </a:lnTo>
                  <a:lnTo>
                    <a:pt x="893" y="1706"/>
                  </a:lnTo>
                  <a:lnTo>
                    <a:pt x="715" y="1724"/>
                  </a:lnTo>
                  <a:lnTo>
                    <a:pt x="402" y="1849"/>
                  </a:lnTo>
                  <a:lnTo>
                    <a:pt x="161" y="2081"/>
                  </a:lnTo>
                  <a:lnTo>
                    <a:pt x="18" y="2384"/>
                  </a:lnTo>
                  <a:lnTo>
                    <a:pt x="0" y="2563"/>
                  </a:lnTo>
                  <a:lnTo>
                    <a:pt x="8555" y="2563"/>
                  </a:lnTo>
                  <a:lnTo>
                    <a:pt x="8537" y="2384"/>
                  </a:lnTo>
                  <a:lnTo>
                    <a:pt x="8395" y="2081"/>
                  </a:lnTo>
                  <a:lnTo>
                    <a:pt x="8144" y="1849"/>
                  </a:lnTo>
                  <a:lnTo>
                    <a:pt x="7832" y="1724"/>
                  </a:lnTo>
                  <a:lnTo>
                    <a:pt x="7653" y="1706"/>
                  </a:lnTo>
                  <a:lnTo>
                    <a:pt x="7484" y="1724"/>
                  </a:lnTo>
                  <a:lnTo>
                    <a:pt x="7171" y="1849"/>
                  </a:lnTo>
                  <a:lnTo>
                    <a:pt x="7046" y="1947"/>
                  </a:lnTo>
                  <a:lnTo>
                    <a:pt x="7055" y="1849"/>
                  </a:lnTo>
                  <a:lnTo>
                    <a:pt x="7055" y="1750"/>
                  </a:lnTo>
                  <a:lnTo>
                    <a:pt x="7046" y="1572"/>
                  </a:lnTo>
                  <a:lnTo>
                    <a:pt x="6984" y="1233"/>
                  </a:lnTo>
                  <a:lnTo>
                    <a:pt x="6850" y="911"/>
                  </a:lnTo>
                  <a:lnTo>
                    <a:pt x="6653" y="634"/>
                  </a:lnTo>
                  <a:lnTo>
                    <a:pt x="6421" y="393"/>
                  </a:lnTo>
                  <a:lnTo>
                    <a:pt x="6135" y="206"/>
                  </a:lnTo>
                  <a:lnTo>
                    <a:pt x="5823" y="72"/>
                  </a:lnTo>
                  <a:lnTo>
                    <a:pt x="548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18"/>
            <p:cNvSpPr/>
            <p:nvPr/>
          </p:nvSpPr>
          <p:spPr>
            <a:xfrm>
              <a:off x="5568299" y="1925019"/>
              <a:ext cx="326491" cy="345139"/>
            </a:xfrm>
            <a:custGeom>
              <a:avLst/>
              <a:gdLst/>
              <a:ahLst/>
              <a:cxnLst/>
              <a:rect l="l" t="t" r="r" b="b"/>
              <a:pathLst>
                <a:path w="6478" h="6848" extrusionOk="0">
                  <a:moveTo>
                    <a:pt x="2025" y="2132"/>
                  </a:moveTo>
                  <a:lnTo>
                    <a:pt x="2477" y="2239"/>
                  </a:lnTo>
                  <a:lnTo>
                    <a:pt x="2739" y="2394"/>
                  </a:lnTo>
                  <a:lnTo>
                    <a:pt x="2858" y="2549"/>
                  </a:lnTo>
                  <a:lnTo>
                    <a:pt x="2894" y="2632"/>
                  </a:lnTo>
                  <a:lnTo>
                    <a:pt x="2882" y="2775"/>
                  </a:lnTo>
                  <a:lnTo>
                    <a:pt x="2691" y="3108"/>
                  </a:lnTo>
                  <a:lnTo>
                    <a:pt x="2537" y="3263"/>
                  </a:lnTo>
                  <a:lnTo>
                    <a:pt x="2334" y="3442"/>
                  </a:lnTo>
                  <a:lnTo>
                    <a:pt x="1941" y="3680"/>
                  </a:lnTo>
                  <a:lnTo>
                    <a:pt x="1786" y="3727"/>
                  </a:lnTo>
                  <a:lnTo>
                    <a:pt x="1679" y="3739"/>
                  </a:lnTo>
                  <a:lnTo>
                    <a:pt x="1477" y="3692"/>
                  </a:lnTo>
                  <a:lnTo>
                    <a:pt x="1227" y="3525"/>
                  </a:lnTo>
                  <a:lnTo>
                    <a:pt x="1036" y="3168"/>
                  </a:lnTo>
                  <a:lnTo>
                    <a:pt x="1001" y="2763"/>
                  </a:lnTo>
                  <a:lnTo>
                    <a:pt x="1072" y="2584"/>
                  </a:lnTo>
                  <a:lnTo>
                    <a:pt x="1132" y="2465"/>
                  </a:lnTo>
                  <a:lnTo>
                    <a:pt x="1322" y="2287"/>
                  </a:lnTo>
                  <a:lnTo>
                    <a:pt x="1429" y="2215"/>
                  </a:lnTo>
                  <a:lnTo>
                    <a:pt x="1584" y="2156"/>
                  </a:lnTo>
                  <a:lnTo>
                    <a:pt x="2025" y="2132"/>
                  </a:lnTo>
                  <a:close/>
                  <a:moveTo>
                    <a:pt x="2715" y="4382"/>
                  </a:moveTo>
                  <a:lnTo>
                    <a:pt x="2703" y="4406"/>
                  </a:lnTo>
                  <a:lnTo>
                    <a:pt x="2596" y="4644"/>
                  </a:lnTo>
                  <a:lnTo>
                    <a:pt x="2477" y="4775"/>
                  </a:lnTo>
                  <a:lnTo>
                    <a:pt x="2322" y="4882"/>
                  </a:lnTo>
                  <a:lnTo>
                    <a:pt x="2084" y="4966"/>
                  </a:lnTo>
                  <a:lnTo>
                    <a:pt x="2025" y="4930"/>
                  </a:lnTo>
                  <a:lnTo>
                    <a:pt x="2001" y="4859"/>
                  </a:lnTo>
                  <a:lnTo>
                    <a:pt x="2132" y="4644"/>
                  </a:lnTo>
                  <a:lnTo>
                    <a:pt x="2263" y="4525"/>
                  </a:lnTo>
                  <a:lnTo>
                    <a:pt x="2417" y="4430"/>
                  </a:lnTo>
                  <a:lnTo>
                    <a:pt x="2679" y="4382"/>
                  </a:lnTo>
                  <a:close/>
                  <a:moveTo>
                    <a:pt x="4346" y="3180"/>
                  </a:moveTo>
                  <a:lnTo>
                    <a:pt x="4644" y="3287"/>
                  </a:lnTo>
                  <a:lnTo>
                    <a:pt x="5001" y="3585"/>
                  </a:lnTo>
                  <a:lnTo>
                    <a:pt x="5251" y="3942"/>
                  </a:lnTo>
                  <a:lnTo>
                    <a:pt x="5299" y="4097"/>
                  </a:lnTo>
                  <a:lnTo>
                    <a:pt x="5311" y="4216"/>
                  </a:lnTo>
                  <a:lnTo>
                    <a:pt x="5287" y="4466"/>
                  </a:lnTo>
                  <a:lnTo>
                    <a:pt x="5227" y="4609"/>
                  </a:lnTo>
                  <a:lnTo>
                    <a:pt x="5132" y="4763"/>
                  </a:lnTo>
                  <a:lnTo>
                    <a:pt x="4787" y="5001"/>
                  </a:lnTo>
                  <a:lnTo>
                    <a:pt x="4382" y="5073"/>
                  </a:lnTo>
                  <a:lnTo>
                    <a:pt x="4096" y="4978"/>
                  </a:lnTo>
                  <a:lnTo>
                    <a:pt x="3942" y="4847"/>
                  </a:lnTo>
                  <a:lnTo>
                    <a:pt x="3882" y="4751"/>
                  </a:lnTo>
                  <a:lnTo>
                    <a:pt x="3822" y="4609"/>
                  </a:lnTo>
                  <a:lnTo>
                    <a:pt x="3763" y="4144"/>
                  </a:lnTo>
                  <a:lnTo>
                    <a:pt x="3787" y="3882"/>
                  </a:lnTo>
                  <a:lnTo>
                    <a:pt x="3811" y="3656"/>
                  </a:lnTo>
                  <a:lnTo>
                    <a:pt x="3953" y="3311"/>
                  </a:lnTo>
                  <a:lnTo>
                    <a:pt x="4061" y="3215"/>
                  </a:lnTo>
                  <a:lnTo>
                    <a:pt x="4156" y="3192"/>
                  </a:lnTo>
                  <a:lnTo>
                    <a:pt x="4346" y="3180"/>
                  </a:lnTo>
                  <a:close/>
                  <a:moveTo>
                    <a:pt x="2810" y="4406"/>
                  </a:moveTo>
                  <a:lnTo>
                    <a:pt x="2834" y="4430"/>
                  </a:lnTo>
                  <a:lnTo>
                    <a:pt x="2953" y="4680"/>
                  </a:lnTo>
                  <a:lnTo>
                    <a:pt x="2977" y="4859"/>
                  </a:lnTo>
                  <a:lnTo>
                    <a:pt x="2953" y="5025"/>
                  </a:lnTo>
                  <a:lnTo>
                    <a:pt x="2858" y="5275"/>
                  </a:lnTo>
                  <a:lnTo>
                    <a:pt x="2798" y="5299"/>
                  </a:lnTo>
                  <a:lnTo>
                    <a:pt x="2739" y="5275"/>
                  </a:lnTo>
                  <a:lnTo>
                    <a:pt x="2644" y="5025"/>
                  </a:lnTo>
                  <a:lnTo>
                    <a:pt x="2632" y="4859"/>
                  </a:lnTo>
                  <a:lnTo>
                    <a:pt x="2656" y="4680"/>
                  </a:lnTo>
                  <a:lnTo>
                    <a:pt x="2787" y="4430"/>
                  </a:lnTo>
                  <a:lnTo>
                    <a:pt x="2810" y="4406"/>
                  </a:lnTo>
                  <a:close/>
                  <a:moveTo>
                    <a:pt x="3275" y="1"/>
                  </a:moveTo>
                  <a:lnTo>
                    <a:pt x="2691" y="84"/>
                  </a:lnTo>
                  <a:lnTo>
                    <a:pt x="2132" y="275"/>
                  </a:lnTo>
                  <a:lnTo>
                    <a:pt x="1632" y="572"/>
                  </a:lnTo>
                  <a:lnTo>
                    <a:pt x="1179" y="965"/>
                  </a:lnTo>
                  <a:lnTo>
                    <a:pt x="798" y="1453"/>
                  </a:lnTo>
                  <a:lnTo>
                    <a:pt x="655" y="1727"/>
                  </a:lnTo>
                  <a:lnTo>
                    <a:pt x="512" y="2072"/>
                  </a:lnTo>
                  <a:lnTo>
                    <a:pt x="358" y="2751"/>
                  </a:lnTo>
                  <a:lnTo>
                    <a:pt x="346" y="3096"/>
                  </a:lnTo>
                  <a:lnTo>
                    <a:pt x="215" y="3239"/>
                  </a:lnTo>
                  <a:lnTo>
                    <a:pt x="108" y="3430"/>
                  </a:lnTo>
                  <a:lnTo>
                    <a:pt x="24" y="3632"/>
                  </a:lnTo>
                  <a:lnTo>
                    <a:pt x="0" y="4049"/>
                  </a:lnTo>
                  <a:lnTo>
                    <a:pt x="143" y="4442"/>
                  </a:lnTo>
                  <a:lnTo>
                    <a:pt x="417" y="4763"/>
                  </a:lnTo>
                  <a:lnTo>
                    <a:pt x="608" y="4871"/>
                  </a:lnTo>
                  <a:lnTo>
                    <a:pt x="762" y="4930"/>
                  </a:lnTo>
                  <a:lnTo>
                    <a:pt x="905" y="4954"/>
                  </a:lnTo>
                  <a:lnTo>
                    <a:pt x="822" y="5156"/>
                  </a:lnTo>
                  <a:lnTo>
                    <a:pt x="762" y="5287"/>
                  </a:lnTo>
                  <a:lnTo>
                    <a:pt x="703" y="5442"/>
                  </a:lnTo>
                  <a:lnTo>
                    <a:pt x="727" y="5656"/>
                  </a:lnTo>
                  <a:lnTo>
                    <a:pt x="786" y="5752"/>
                  </a:lnTo>
                  <a:lnTo>
                    <a:pt x="834" y="5775"/>
                  </a:lnTo>
                  <a:lnTo>
                    <a:pt x="905" y="5799"/>
                  </a:lnTo>
                  <a:lnTo>
                    <a:pt x="1048" y="5775"/>
                  </a:lnTo>
                  <a:lnTo>
                    <a:pt x="1120" y="5740"/>
                  </a:lnTo>
                  <a:lnTo>
                    <a:pt x="1120" y="5823"/>
                  </a:lnTo>
                  <a:lnTo>
                    <a:pt x="1191" y="5942"/>
                  </a:lnTo>
                  <a:lnTo>
                    <a:pt x="1251" y="5990"/>
                  </a:lnTo>
                  <a:lnTo>
                    <a:pt x="1322" y="6014"/>
                  </a:lnTo>
                  <a:lnTo>
                    <a:pt x="1465" y="5978"/>
                  </a:lnTo>
                  <a:lnTo>
                    <a:pt x="1536" y="5942"/>
                  </a:lnTo>
                  <a:lnTo>
                    <a:pt x="1536" y="6025"/>
                  </a:lnTo>
                  <a:lnTo>
                    <a:pt x="1608" y="6156"/>
                  </a:lnTo>
                  <a:lnTo>
                    <a:pt x="1667" y="6192"/>
                  </a:lnTo>
                  <a:lnTo>
                    <a:pt x="1739" y="6216"/>
                  </a:lnTo>
                  <a:lnTo>
                    <a:pt x="1882" y="6192"/>
                  </a:lnTo>
                  <a:lnTo>
                    <a:pt x="1953" y="6145"/>
                  </a:lnTo>
                  <a:lnTo>
                    <a:pt x="1953" y="6240"/>
                  </a:lnTo>
                  <a:lnTo>
                    <a:pt x="2025" y="6359"/>
                  </a:lnTo>
                  <a:lnTo>
                    <a:pt x="2084" y="6406"/>
                  </a:lnTo>
                  <a:lnTo>
                    <a:pt x="2156" y="6430"/>
                  </a:lnTo>
                  <a:lnTo>
                    <a:pt x="2298" y="6395"/>
                  </a:lnTo>
                  <a:lnTo>
                    <a:pt x="2370" y="6359"/>
                  </a:lnTo>
                  <a:lnTo>
                    <a:pt x="2370" y="6442"/>
                  </a:lnTo>
                  <a:lnTo>
                    <a:pt x="2441" y="6573"/>
                  </a:lnTo>
                  <a:lnTo>
                    <a:pt x="2501" y="6609"/>
                  </a:lnTo>
                  <a:lnTo>
                    <a:pt x="2572" y="6633"/>
                  </a:lnTo>
                  <a:lnTo>
                    <a:pt x="2715" y="6609"/>
                  </a:lnTo>
                  <a:lnTo>
                    <a:pt x="2787" y="6561"/>
                  </a:lnTo>
                  <a:lnTo>
                    <a:pt x="2787" y="6657"/>
                  </a:lnTo>
                  <a:lnTo>
                    <a:pt x="2858" y="6776"/>
                  </a:lnTo>
                  <a:lnTo>
                    <a:pt x="2918" y="6823"/>
                  </a:lnTo>
                  <a:lnTo>
                    <a:pt x="2977" y="6847"/>
                  </a:lnTo>
                  <a:lnTo>
                    <a:pt x="3096" y="6835"/>
                  </a:lnTo>
                  <a:lnTo>
                    <a:pt x="3275" y="6716"/>
                  </a:lnTo>
                  <a:lnTo>
                    <a:pt x="3346" y="6561"/>
                  </a:lnTo>
                  <a:lnTo>
                    <a:pt x="3406" y="6430"/>
                  </a:lnTo>
                  <a:lnTo>
                    <a:pt x="3501" y="6240"/>
                  </a:lnTo>
                  <a:lnTo>
                    <a:pt x="3620" y="6347"/>
                  </a:lnTo>
                  <a:lnTo>
                    <a:pt x="3751" y="6418"/>
                  </a:lnTo>
                  <a:lnTo>
                    <a:pt x="3953" y="6502"/>
                  </a:lnTo>
                  <a:lnTo>
                    <a:pt x="4370" y="6514"/>
                  </a:lnTo>
                  <a:lnTo>
                    <a:pt x="4763" y="6383"/>
                  </a:lnTo>
                  <a:lnTo>
                    <a:pt x="5085" y="6109"/>
                  </a:lnTo>
                  <a:lnTo>
                    <a:pt x="5192" y="5906"/>
                  </a:lnTo>
                  <a:lnTo>
                    <a:pt x="5263" y="5728"/>
                  </a:lnTo>
                  <a:lnTo>
                    <a:pt x="5299" y="5525"/>
                  </a:lnTo>
                  <a:lnTo>
                    <a:pt x="5549" y="5287"/>
                  </a:lnTo>
                  <a:lnTo>
                    <a:pt x="5989" y="4728"/>
                  </a:lnTo>
                  <a:lnTo>
                    <a:pt x="6168" y="4406"/>
                  </a:lnTo>
                  <a:lnTo>
                    <a:pt x="6287" y="4120"/>
                  </a:lnTo>
                  <a:lnTo>
                    <a:pt x="6442" y="3537"/>
                  </a:lnTo>
                  <a:lnTo>
                    <a:pt x="6478" y="2942"/>
                  </a:lnTo>
                  <a:lnTo>
                    <a:pt x="6394" y="2358"/>
                  </a:lnTo>
                  <a:lnTo>
                    <a:pt x="6204" y="1799"/>
                  </a:lnTo>
                  <a:lnTo>
                    <a:pt x="5906" y="1287"/>
                  </a:lnTo>
                  <a:lnTo>
                    <a:pt x="5513" y="834"/>
                  </a:lnTo>
                  <a:lnTo>
                    <a:pt x="5025" y="465"/>
                  </a:lnTo>
                  <a:lnTo>
                    <a:pt x="4751" y="310"/>
                  </a:lnTo>
                  <a:lnTo>
                    <a:pt x="4465" y="191"/>
                  </a:lnTo>
                  <a:lnTo>
                    <a:pt x="3870" y="36"/>
                  </a:lnTo>
                  <a:lnTo>
                    <a:pt x="327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18"/>
            <p:cNvSpPr/>
            <p:nvPr/>
          </p:nvSpPr>
          <p:spPr>
            <a:xfrm>
              <a:off x="5760786" y="2306068"/>
              <a:ext cx="61286" cy="61286"/>
            </a:xfrm>
            <a:custGeom>
              <a:avLst/>
              <a:gdLst/>
              <a:ahLst/>
              <a:cxnLst/>
              <a:rect l="l" t="t" r="r" b="b"/>
              <a:pathLst>
                <a:path w="1216" h="1216" extrusionOk="0">
                  <a:moveTo>
                    <a:pt x="549" y="1"/>
                  </a:moveTo>
                  <a:lnTo>
                    <a:pt x="322" y="60"/>
                  </a:lnTo>
                  <a:lnTo>
                    <a:pt x="132" y="215"/>
                  </a:lnTo>
                  <a:lnTo>
                    <a:pt x="25" y="417"/>
                  </a:lnTo>
                  <a:lnTo>
                    <a:pt x="1" y="536"/>
                  </a:lnTo>
                  <a:lnTo>
                    <a:pt x="1" y="655"/>
                  </a:lnTo>
                  <a:lnTo>
                    <a:pt x="72" y="894"/>
                  </a:lnTo>
                  <a:lnTo>
                    <a:pt x="215" y="1072"/>
                  </a:lnTo>
                  <a:lnTo>
                    <a:pt x="418" y="1179"/>
                  </a:lnTo>
                  <a:lnTo>
                    <a:pt x="537" y="1203"/>
                  </a:lnTo>
                  <a:lnTo>
                    <a:pt x="656" y="1215"/>
                  </a:lnTo>
                  <a:lnTo>
                    <a:pt x="882" y="1144"/>
                  </a:lnTo>
                  <a:lnTo>
                    <a:pt x="1073" y="1001"/>
                  </a:lnTo>
                  <a:lnTo>
                    <a:pt x="1180" y="798"/>
                  </a:lnTo>
                  <a:lnTo>
                    <a:pt x="1215" y="667"/>
                  </a:lnTo>
                  <a:lnTo>
                    <a:pt x="1215" y="536"/>
                  </a:lnTo>
                  <a:lnTo>
                    <a:pt x="1144" y="310"/>
                  </a:lnTo>
                  <a:lnTo>
                    <a:pt x="1001" y="132"/>
                  </a:lnTo>
                  <a:lnTo>
                    <a:pt x="799" y="12"/>
                  </a:lnTo>
                  <a:lnTo>
                    <a:pt x="66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18"/>
            <p:cNvSpPr/>
            <p:nvPr/>
          </p:nvSpPr>
          <p:spPr>
            <a:xfrm>
              <a:off x="5741813" y="2353264"/>
              <a:ext cx="61286" cy="60631"/>
            </a:xfrm>
            <a:custGeom>
              <a:avLst/>
              <a:gdLst/>
              <a:ahLst/>
              <a:cxnLst/>
              <a:rect l="l" t="t" r="r" b="b"/>
              <a:pathLst>
                <a:path w="1216" h="1203" extrusionOk="0">
                  <a:moveTo>
                    <a:pt x="549" y="0"/>
                  </a:moveTo>
                  <a:lnTo>
                    <a:pt x="322" y="72"/>
                  </a:lnTo>
                  <a:lnTo>
                    <a:pt x="132" y="214"/>
                  </a:lnTo>
                  <a:lnTo>
                    <a:pt x="25" y="417"/>
                  </a:lnTo>
                  <a:lnTo>
                    <a:pt x="1" y="536"/>
                  </a:lnTo>
                  <a:lnTo>
                    <a:pt x="1" y="667"/>
                  </a:lnTo>
                  <a:lnTo>
                    <a:pt x="72" y="893"/>
                  </a:lnTo>
                  <a:lnTo>
                    <a:pt x="215" y="1072"/>
                  </a:lnTo>
                  <a:lnTo>
                    <a:pt x="418" y="1191"/>
                  </a:lnTo>
                  <a:lnTo>
                    <a:pt x="537" y="1203"/>
                  </a:lnTo>
                  <a:lnTo>
                    <a:pt x="668" y="1203"/>
                  </a:lnTo>
                  <a:lnTo>
                    <a:pt x="894" y="1143"/>
                  </a:lnTo>
                  <a:lnTo>
                    <a:pt x="1073" y="988"/>
                  </a:lnTo>
                  <a:lnTo>
                    <a:pt x="1192" y="786"/>
                  </a:lnTo>
                  <a:lnTo>
                    <a:pt x="1215" y="667"/>
                  </a:lnTo>
                  <a:lnTo>
                    <a:pt x="1215" y="548"/>
                  </a:lnTo>
                  <a:lnTo>
                    <a:pt x="1144" y="310"/>
                  </a:lnTo>
                  <a:lnTo>
                    <a:pt x="1001" y="131"/>
                  </a:lnTo>
                  <a:lnTo>
                    <a:pt x="799" y="24"/>
                  </a:lnTo>
                  <a:lnTo>
                    <a:pt x="6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18"/>
            <p:cNvSpPr/>
            <p:nvPr/>
          </p:nvSpPr>
          <p:spPr>
            <a:xfrm>
              <a:off x="5409894" y="2261081"/>
              <a:ext cx="61236" cy="61236"/>
            </a:xfrm>
            <a:custGeom>
              <a:avLst/>
              <a:gdLst/>
              <a:ahLst/>
              <a:cxnLst/>
              <a:rect l="l" t="t" r="r" b="b"/>
              <a:pathLst>
                <a:path w="1215" h="1215" extrusionOk="0">
                  <a:moveTo>
                    <a:pt x="548" y="0"/>
                  </a:moveTo>
                  <a:lnTo>
                    <a:pt x="321" y="72"/>
                  </a:lnTo>
                  <a:lnTo>
                    <a:pt x="131" y="215"/>
                  </a:lnTo>
                  <a:lnTo>
                    <a:pt x="24" y="417"/>
                  </a:lnTo>
                  <a:lnTo>
                    <a:pt x="0" y="536"/>
                  </a:lnTo>
                  <a:lnTo>
                    <a:pt x="0" y="667"/>
                  </a:lnTo>
                  <a:lnTo>
                    <a:pt x="71" y="893"/>
                  </a:lnTo>
                  <a:lnTo>
                    <a:pt x="214" y="1072"/>
                  </a:lnTo>
                  <a:lnTo>
                    <a:pt x="417" y="1191"/>
                  </a:lnTo>
                  <a:lnTo>
                    <a:pt x="536" y="1215"/>
                  </a:lnTo>
                  <a:lnTo>
                    <a:pt x="655" y="1215"/>
                  </a:lnTo>
                  <a:lnTo>
                    <a:pt x="881" y="1143"/>
                  </a:lnTo>
                  <a:lnTo>
                    <a:pt x="1072" y="1001"/>
                  </a:lnTo>
                  <a:lnTo>
                    <a:pt x="1179" y="798"/>
                  </a:lnTo>
                  <a:lnTo>
                    <a:pt x="1214" y="679"/>
                  </a:lnTo>
                  <a:lnTo>
                    <a:pt x="1214" y="548"/>
                  </a:lnTo>
                  <a:lnTo>
                    <a:pt x="1143" y="322"/>
                  </a:lnTo>
                  <a:lnTo>
                    <a:pt x="1000" y="131"/>
                  </a:lnTo>
                  <a:lnTo>
                    <a:pt x="798" y="24"/>
                  </a:lnTo>
                  <a:lnTo>
                    <a:pt x="67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18"/>
            <p:cNvSpPr/>
            <p:nvPr/>
          </p:nvSpPr>
          <p:spPr>
            <a:xfrm>
              <a:off x="5403846" y="2315664"/>
              <a:ext cx="61286" cy="61286"/>
            </a:xfrm>
            <a:custGeom>
              <a:avLst/>
              <a:gdLst/>
              <a:ahLst/>
              <a:cxnLst/>
              <a:rect l="l" t="t" r="r" b="b"/>
              <a:pathLst>
                <a:path w="1216" h="1216" extrusionOk="0">
                  <a:moveTo>
                    <a:pt x="549" y="1"/>
                  </a:moveTo>
                  <a:lnTo>
                    <a:pt x="322" y="72"/>
                  </a:lnTo>
                  <a:lnTo>
                    <a:pt x="132" y="215"/>
                  </a:lnTo>
                  <a:lnTo>
                    <a:pt x="25" y="418"/>
                  </a:lnTo>
                  <a:lnTo>
                    <a:pt x="1" y="549"/>
                  </a:lnTo>
                  <a:lnTo>
                    <a:pt x="1" y="668"/>
                  </a:lnTo>
                  <a:lnTo>
                    <a:pt x="72" y="894"/>
                  </a:lnTo>
                  <a:lnTo>
                    <a:pt x="215" y="1084"/>
                  </a:lnTo>
                  <a:lnTo>
                    <a:pt x="418" y="1192"/>
                  </a:lnTo>
                  <a:lnTo>
                    <a:pt x="537" y="1215"/>
                  </a:lnTo>
                  <a:lnTo>
                    <a:pt x="668" y="1215"/>
                  </a:lnTo>
                  <a:lnTo>
                    <a:pt x="894" y="1144"/>
                  </a:lnTo>
                  <a:lnTo>
                    <a:pt x="1073" y="1001"/>
                  </a:lnTo>
                  <a:lnTo>
                    <a:pt x="1192" y="799"/>
                  </a:lnTo>
                  <a:lnTo>
                    <a:pt x="1215" y="680"/>
                  </a:lnTo>
                  <a:lnTo>
                    <a:pt x="1215" y="549"/>
                  </a:lnTo>
                  <a:lnTo>
                    <a:pt x="1144" y="322"/>
                  </a:lnTo>
                  <a:lnTo>
                    <a:pt x="1001" y="144"/>
                  </a:lnTo>
                  <a:lnTo>
                    <a:pt x="799" y="25"/>
                  </a:lnTo>
                  <a:lnTo>
                    <a:pt x="668" y="13"/>
                  </a:lnTo>
                  <a:lnTo>
                    <a:pt x="54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18"/>
            <p:cNvSpPr/>
            <p:nvPr/>
          </p:nvSpPr>
          <p:spPr>
            <a:xfrm>
              <a:off x="5422493" y="2297671"/>
              <a:ext cx="364896" cy="78070"/>
            </a:xfrm>
            <a:custGeom>
              <a:avLst/>
              <a:gdLst/>
              <a:ahLst/>
              <a:cxnLst/>
              <a:rect l="l" t="t" r="r" b="b"/>
              <a:pathLst>
                <a:path w="7240" h="1549" extrusionOk="0">
                  <a:moveTo>
                    <a:pt x="83" y="1"/>
                  </a:moveTo>
                  <a:lnTo>
                    <a:pt x="0" y="787"/>
                  </a:lnTo>
                  <a:lnTo>
                    <a:pt x="7156" y="1549"/>
                  </a:lnTo>
                  <a:lnTo>
                    <a:pt x="7239" y="763"/>
                  </a:lnTo>
                  <a:lnTo>
                    <a:pt x="8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18"/>
            <p:cNvSpPr/>
            <p:nvPr/>
          </p:nvSpPr>
          <p:spPr>
            <a:xfrm>
              <a:off x="5487257" y="2155444"/>
              <a:ext cx="60682" cy="60682"/>
            </a:xfrm>
            <a:custGeom>
              <a:avLst/>
              <a:gdLst/>
              <a:ahLst/>
              <a:cxnLst/>
              <a:rect l="l" t="t" r="r" b="b"/>
              <a:pathLst>
                <a:path w="1204" h="1204" extrusionOk="0">
                  <a:moveTo>
                    <a:pt x="525" y="1"/>
                  </a:moveTo>
                  <a:lnTo>
                    <a:pt x="311" y="72"/>
                  </a:lnTo>
                  <a:lnTo>
                    <a:pt x="203" y="156"/>
                  </a:lnTo>
                  <a:lnTo>
                    <a:pt x="120" y="239"/>
                  </a:lnTo>
                  <a:lnTo>
                    <a:pt x="13" y="453"/>
                  </a:lnTo>
                  <a:lnTo>
                    <a:pt x="1" y="680"/>
                  </a:lnTo>
                  <a:lnTo>
                    <a:pt x="72" y="894"/>
                  </a:lnTo>
                  <a:lnTo>
                    <a:pt x="156" y="1001"/>
                  </a:lnTo>
                  <a:lnTo>
                    <a:pt x="239" y="1084"/>
                  </a:lnTo>
                  <a:lnTo>
                    <a:pt x="453" y="1192"/>
                  </a:lnTo>
                  <a:lnTo>
                    <a:pt x="680" y="1203"/>
                  </a:lnTo>
                  <a:lnTo>
                    <a:pt x="894" y="1132"/>
                  </a:lnTo>
                  <a:lnTo>
                    <a:pt x="1001" y="1061"/>
                  </a:lnTo>
                  <a:lnTo>
                    <a:pt x="1084" y="965"/>
                  </a:lnTo>
                  <a:lnTo>
                    <a:pt x="1192" y="763"/>
                  </a:lnTo>
                  <a:lnTo>
                    <a:pt x="1204" y="525"/>
                  </a:lnTo>
                  <a:lnTo>
                    <a:pt x="1132" y="310"/>
                  </a:lnTo>
                  <a:lnTo>
                    <a:pt x="1061" y="215"/>
                  </a:lnTo>
                  <a:lnTo>
                    <a:pt x="965" y="120"/>
                  </a:lnTo>
                  <a:lnTo>
                    <a:pt x="763" y="13"/>
                  </a:lnTo>
                  <a:lnTo>
                    <a:pt x="52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18"/>
            <p:cNvSpPr/>
            <p:nvPr/>
          </p:nvSpPr>
          <p:spPr>
            <a:xfrm>
              <a:off x="5445879" y="2191480"/>
              <a:ext cx="61236" cy="60631"/>
            </a:xfrm>
            <a:custGeom>
              <a:avLst/>
              <a:gdLst/>
              <a:ahLst/>
              <a:cxnLst/>
              <a:rect l="l" t="t" r="r" b="b"/>
              <a:pathLst>
                <a:path w="1215" h="1203" extrusionOk="0">
                  <a:moveTo>
                    <a:pt x="536" y="0"/>
                  </a:moveTo>
                  <a:lnTo>
                    <a:pt x="310" y="72"/>
                  </a:lnTo>
                  <a:lnTo>
                    <a:pt x="215" y="155"/>
                  </a:lnTo>
                  <a:lnTo>
                    <a:pt x="119" y="238"/>
                  </a:lnTo>
                  <a:lnTo>
                    <a:pt x="24" y="453"/>
                  </a:lnTo>
                  <a:lnTo>
                    <a:pt x="0" y="679"/>
                  </a:lnTo>
                  <a:lnTo>
                    <a:pt x="72" y="893"/>
                  </a:lnTo>
                  <a:lnTo>
                    <a:pt x="155" y="1000"/>
                  </a:lnTo>
                  <a:lnTo>
                    <a:pt x="239" y="1084"/>
                  </a:lnTo>
                  <a:lnTo>
                    <a:pt x="453" y="1191"/>
                  </a:lnTo>
                  <a:lnTo>
                    <a:pt x="679" y="1203"/>
                  </a:lnTo>
                  <a:lnTo>
                    <a:pt x="905" y="1131"/>
                  </a:lnTo>
                  <a:lnTo>
                    <a:pt x="1001" y="1060"/>
                  </a:lnTo>
                  <a:lnTo>
                    <a:pt x="1084" y="965"/>
                  </a:lnTo>
                  <a:lnTo>
                    <a:pt x="1191" y="762"/>
                  </a:lnTo>
                  <a:lnTo>
                    <a:pt x="1215" y="524"/>
                  </a:lnTo>
                  <a:lnTo>
                    <a:pt x="1132" y="310"/>
                  </a:lnTo>
                  <a:lnTo>
                    <a:pt x="1060" y="215"/>
                  </a:lnTo>
                  <a:lnTo>
                    <a:pt x="977" y="119"/>
                  </a:lnTo>
                  <a:lnTo>
                    <a:pt x="762" y="12"/>
                  </a:lnTo>
                  <a:lnTo>
                    <a:pt x="53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18"/>
            <p:cNvSpPr/>
            <p:nvPr/>
          </p:nvSpPr>
          <p:spPr>
            <a:xfrm>
              <a:off x="5684978" y="2457090"/>
              <a:ext cx="61236" cy="61236"/>
            </a:xfrm>
            <a:custGeom>
              <a:avLst/>
              <a:gdLst/>
              <a:ahLst/>
              <a:cxnLst/>
              <a:rect l="l" t="t" r="r" b="b"/>
              <a:pathLst>
                <a:path w="1215" h="1215" extrusionOk="0">
                  <a:moveTo>
                    <a:pt x="536" y="0"/>
                  </a:moveTo>
                  <a:lnTo>
                    <a:pt x="310" y="72"/>
                  </a:lnTo>
                  <a:lnTo>
                    <a:pt x="215" y="155"/>
                  </a:lnTo>
                  <a:lnTo>
                    <a:pt x="120" y="238"/>
                  </a:lnTo>
                  <a:lnTo>
                    <a:pt x="24" y="453"/>
                  </a:lnTo>
                  <a:lnTo>
                    <a:pt x="1" y="691"/>
                  </a:lnTo>
                  <a:lnTo>
                    <a:pt x="72" y="905"/>
                  </a:lnTo>
                  <a:lnTo>
                    <a:pt x="155" y="1000"/>
                  </a:lnTo>
                  <a:lnTo>
                    <a:pt x="239" y="1084"/>
                  </a:lnTo>
                  <a:lnTo>
                    <a:pt x="453" y="1191"/>
                  </a:lnTo>
                  <a:lnTo>
                    <a:pt x="679" y="1215"/>
                  </a:lnTo>
                  <a:lnTo>
                    <a:pt x="905" y="1131"/>
                  </a:lnTo>
                  <a:lnTo>
                    <a:pt x="1001" y="1060"/>
                  </a:lnTo>
                  <a:lnTo>
                    <a:pt x="1084" y="977"/>
                  </a:lnTo>
                  <a:lnTo>
                    <a:pt x="1191" y="762"/>
                  </a:lnTo>
                  <a:lnTo>
                    <a:pt x="1215" y="536"/>
                  </a:lnTo>
                  <a:lnTo>
                    <a:pt x="1132" y="310"/>
                  </a:lnTo>
                  <a:lnTo>
                    <a:pt x="1060" y="215"/>
                  </a:lnTo>
                  <a:lnTo>
                    <a:pt x="977" y="119"/>
                  </a:lnTo>
                  <a:lnTo>
                    <a:pt x="763" y="24"/>
                  </a:lnTo>
                  <a:lnTo>
                    <a:pt x="53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18"/>
            <p:cNvSpPr/>
            <p:nvPr/>
          </p:nvSpPr>
          <p:spPr>
            <a:xfrm>
              <a:off x="5726113" y="2423067"/>
              <a:ext cx="61286" cy="61286"/>
            </a:xfrm>
            <a:custGeom>
              <a:avLst/>
              <a:gdLst/>
              <a:ahLst/>
              <a:cxnLst/>
              <a:rect l="l" t="t" r="r" b="b"/>
              <a:pathLst>
                <a:path w="1216" h="1216" extrusionOk="0">
                  <a:moveTo>
                    <a:pt x="537" y="1"/>
                  </a:moveTo>
                  <a:lnTo>
                    <a:pt x="311" y="84"/>
                  </a:lnTo>
                  <a:lnTo>
                    <a:pt x="215" y="155"/>
                  </a:lnTo>
                  <a:lnTo>
                    <a:pt x="132" y="239"/>
                  </a:lnTo>
                  <a:lnTo>
                    <a:pt x="25" y="453"/>
                  </a:lnTo>
                  <a:lnTo>
                    <a:pt x="1" y="679"/>
                  </a:lnTo>
                  <a:lnTo>
                    <a:pt x="84" y="905"/>
                  </a:lnTo>
                  <a:lnTo>
                    <a:pt x="156" y="1001"/>
                  </a:lnTo>
                  <a:lnTo>
                    <a:pt x="239" y="1096"/>
                  </a:lnTo>
                  <a:lnTo>
                    <a:pt x="453" y="1191"/>
                  </a:lnTo>
                  <a:lnTo>
                    <a:pt x="680" y="1215"/>
                  </a:lnTo>
                  <a:lnTo>
                    <a:pt x="906" y="1144"/>
                  </a:lnTo>
                  <a:lnTo>
                    <a:pt x="1001" y="1060"/>
                  </a:lnTo>
                  <a:lnTo>
                    <a:pt x="1096" y="977"/>
                  </a:lnTo>
                  <a:lnTo>
                    <a:pt x="1192" y="763"/>
                  </a:lnTo>
                  <a:lnTo>
                    <a:pt x="1215" y="536"/>
                  </a:lnTo>
                  <a:lnTo>
                    <a:pt x="1144" y="310"/>
                  </a:lnTo>
                  <a:lnTo>
                    <a:pt x="1061" y="215"/>
                  </a:lnTo>
                  <a:lnTo>
                    <a:pt x="977" y="132"/>
                  </a:lnTo>
                  <a:lnTo>
                    <a:pt x="763" y="24"/>
                  </a:lnTo>
                  <a:lnTo>
                    <a:pt x="5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18"/>
            <p:cNvSpPr/>
            <p:nvPr/>
          </p:nvSpPr>
          <p:spPr>
            <a:xfrm>
              <a:off x="5486097" y="2195663"/>
              <a:ext cx="268884" cy="298922"/>
            </a:xfrm>
            <a:custGeom>
              <a:avLst/>
              <a:gdLst/>
              <a:ahLst/>
              <a:cxnLst/>
              <a:rect l="l" t="t" r="r" b="b"/>
              <a:pathLst>
                <a:path w="5335" h="5931" extrusionOk="0">
                  <a:moveTo>
                    <a:pt x="596" y="1"/>
                  </a:moveTo>
                  <a:lnTo>
                    <a:pt x="0" y="513"/>
                  </a:lnTo>
                  <a:lnTo>
                    <a:pt x="4739" y="5930"/>
                  </a:lnTo>
                  <a:lnTo>
                    <a:pt x="5334" y="5406"/>
                  </a:lnTo>
                  <a:lnTo>
                    <a:pt x="59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1" name="Google Shape;559;p19">
            <a:extLst>
              <a:ext uri="{FF2B5EF4-FFF2-40B4-BE49-F238E27FC236}">
                <a16:creationId xmlns:a16="http://schemas.microsoft.com/office/drawing/2014/main" xmlns="" id="{E38EB888-2972-44FE-A585-FF629FF02013}"/>
              </a:ext>
            </a:extLst>
          </p:cNvPr>
          <p:cNvSpPr/>
          <p:nvPr/>
        </p:nvSpPr>
        <p:spPr>
          <a:xfrm>
            <a:off x="401824" y="876615"/>
            <a:ext cx="726757" cy="743869"/>
          </a:xfrm>
          <a:custGeom>
            <a:avLst/>
            <a:gdLst/>
            <a:ahLst/>
            <a:cxnLst/>
            <a:rect l="l" t="t" r="r" b="b"/>
            <a:pathLst>
              <a:path w="23209" h="23209" extrusionOk="0">
                <a:moveTo>
                  <a:pt x="11604" y="1"/>
                </a:moveTo>
                <a:cubicBezTo>
                  <a:pt x="5213" y="1"/>
                  <a:pt x="0" y="5189"/>
                  <a:pt x="0" y="11605"/>
                </a:cubicBezTo>
                <a:cubicBezTo>
                  <a:pt x="0" y="17996"/>
                  <a:pt x="5213" y="23209"/>
                  <a:pt x="11604" y="23209"/>
                </a:cubicBezTo>
                <a:cubicBezTo>
                  <a:pt x="18020" y="23209"/>
                  <a:pt x="23208" y="17996"/>
                  <a:pt x="23208" y="11605"/>
                </a:cubicBezTo>
                <a:cubicBezTo>
                  <a:pt x="23208" y="5189"/>
                  <a:pt x="18020" y="1"/>
                  <a:pt x="11604" y="1"/>
                </a:cubicBezTo>
                <a:close/>
              </a:path>
            </a:pathLst>
          </a:custGeom>
          <a:solidFill>
            <a:srgbClr val="FFFFFF"/>
          </a:solidFill>
          <a:ln w="285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 sz="2400" b="1" dirty="0">
                <a:solidFill>
                  <a:schemeClr val="accent2"/>
                </a:solidFill>
                <a:latin typeface="Fira Sans Extra Condensed"/>
                <a:ea typeface="Fira Sans Extra Condensed"/>
                <a:cs typeface="Fira Sans Extra Condensed"/>
                <a:sym typeface="Fira Sans Extra Condensed"/>
              </a:rPr>
              <a:t>1</a:t>
            </a:r>
            <a:endParaRPr sz="2400" b="1" dirty="0">
              <a:solidFill>
                <a:schemeClr val="accent2"/>
              </a:solidFill>
              <a:latin typeface="Fira Sans Extra Condensed"/>
              <a:ea typeface="Fira Sans Extra Condensed"/>
              <a:cs typeface="Fira Sans Extra Condensed"/>
              <a:sym typeface="Fira Sans Extra Condensed"/>
            </a:endParaRPr>
          </a:p>
        </p:txBody>
      </p:sp>
      <p:sp>
        <p:nvSpPr>
          <p:cNvPr id="88" name="مربع نص 87"/>
          <p:cNvSpPr txBox="1"/>
          <p:nvPr/>
        </p:nvSpPr>
        <p:spPr>
          <a:xfrm>
            <a:off x="8585200" y="4715933"/>
            <a:ext cx="558800" cy="307777"/>
          </a:xfrm>
          <a:prstGeom prst="rect">
            <a:avLst/>
          </a:prstGeom>
          <a:noFill/>
        </p:spPr>
        <p:txBody>
          <a:bodyPr wrap="square" rtlCol="1">
            <a:spAutoFit/>
          </a:bodyPr>
          <a:lstStyle/>
          <a:p>
            <a:pPr algn="ctr"/>
            <a:r>
              <a:rPr lang="en-US" b="1" dirty="0"/>
              <a:t>4</a:t>
            </a:r>
            <a:endParaRPr lang="ar-SA" b="1" dirty="0"/>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111"/>
                                        </p:tgtEl>
                                        <p:attrNameLst>
                                          <p:attrName>ppt_x</p:attrName>
                                          <p:attrName>ppt_y</p:attrName>
                                        </p:attrNameLst>
                                      </p:cBhvr>
                                    </p:animMotion>
                                    <p:animRot by="1500000">
                                      <p:cBhvr>
                                        <p:cTn id="7" dur="125" fill="hold">
                                          <p:stCondLst>
                                            <p:cond delay="0"/>
                                          </p:stCondLst>
                                        </p:cTn>
                                        <p:tgtEl>
                                          <p:spTgt spid="111"/>
                                        </p:tgtEl>
                                        <p:attrNameLst>
                                          <p:attrName>r</p:attrName>
                                        </p:attrNameLst>
                                      </p:cBhvr>
                                    </p:animRot>
                                    <p:animRot by="-1500000">
                                      <p:cBhvr>
                                        <p:cTn id="8" dur="125" fill="hold">
                                          <p:stCondLst>
                                            <p:cond delay="125"/>
                                          </p:stCondLst>
                                        </p:cTn>
                                        <p:tgtEl>
                                          <p:spTgt spid="111"/>
                                        </p:tgtEl>
                                        <p:attrNameLst>
                                          <p:attrName>r</p:attrName>
                                        </p:attrNameLst>
                                      </p:cBhvr>
                                    </p:animRot>
                                    <p:animRot by="-1500000">
                                      <p:cBhvr>
                                        <p:cTn id="9" dur="125" fill="hold">
                                          <p:stCondLst>
                                            <p:cond delay="250"/>
                                          </p:stCondLst>
                                        </p:cTn>
                                        <p:tgtEl>
                                          <p:spTgt spid="111"/>
                                        </p:tgtEl>
                                        <p:attrNameLst>
                                          <p:attrName>r</p:attrName>
                                        </p:attrNameLst>
                                      </p:cBhvr>
                                    </p:animRot>
                                    <p:animRot by="1500000">
                                      <p:cBhvr>
                                        <p:cTn id="10" dur="125" fill="hold">
                                          <p:stCondLst>
                                            <p:cond delay="375"/>
                                          </p:stCondLst>
                                        </p:cTn>
                                        <p:tgtEl>
                                          <p:spTgt spid="111"/>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370"/>
                                        </p:tgtEl>
                                        <p:attrNameLst>
                                          <p:attrName>style.visibility</p:attrName>
                                        </p:attrNameLst>
                                      </p:cBhvr>
                                      <p:to>
                                        <p:strVal val="visible"/>
                                      </p:to>
                                    </p:set>
                                    <p:animEffect transition="in" filter="fade">
                                      <p:cBhvr>
                                        <p:cTn id="15" dur="1000"/>
                                        <p:tgtEl>
                                          <p:spTgt spid="370"/>
                                        </p:tgtEl>
                                      </p:cBhvr>
                                    </p:animEffect>
                                    <p:anim calcmode="lin" valueType="num">
                                      <p:cBhvr>
                                        <p:cTn id="16" dur="1000" fill="hold"/>
                                        <p:tgtEl>
                                          <p:spTgt spid="370"/>
                                        </p:tgtEl>
                                        <p:attrNameLst>
                                          <p:attrName>ppt_x</p:attrName>
                                        </p:attrNameLst>
                                      </p:cBhvr>
                                      <p:tavLst>
                                        <p:tav tm="0">
                                          <p:val>
                                            <p:strVal val="#ppt_x"/>
                                          </p:val>
                                        </p:tav>
                                        <p:tav tm="100000">
                                          <p:val>
                                            <p:strVal val="#ppt_x"/>
                                          </p:val>
                                        </p:tav>
                                      </p:tavLst>
                                    </p:anim>
                                    <p:anim calcmode="lin" valueType="num">
                                      <p:cBhvr>
                                        <p:cTn id="17" dur="1000" fill="hold"/>
                                        <p:tgtEl>
                                          <p:spTgt spid="3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0" grpId="0"/>
      <p:bldP spid="1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C80194A-811D-425C-8EDF-C280DAFFD47A}"/>
              </a:ext>
            </a:extLst>
          </p:cNvPr>
          <p:cNvSpPr>
            <a:spLocks noGrp="1"/>
          </p:cNvSpPr>
          <p:nvPr>
            <p:ph type="title"/>
          </p:nvPr>
        </p:nvSpPr>
        <p:spPr>
          <a:xfrm>
            <a:off x="907966" y="1330411"/>
            <a:ext cx="2295236" cy="572700"/>
          </a:xfrm>
        </p:spPr>
        <p:txBody>
          <a:bodyPr/>
          <a:lstStyle/>
          <a:p>
            <a:pPr algn="l">
              <a:lnSpc>
                <a:spcPct val="107000"/>
              </a:lnSpc>
              <a:spcAft>
                <a:spcPts val="800"/>
              </a:spcAft>
              <a:buClr>
                <a:srgbClr val="212121"/>
              </a:buClr>
              <a:buSzPts val="1500"/>
            </a:pPr>
            <a:r>
              <a:rPr lang="en-US" sz="3200" dirty="0">
                <a:solidFill>
                  <a:schemeClr val="accent2"/>
                </a:solidFill>
              </a:rPr>
              <a:t>Lung Cancer</a:t>
            </a:r>
            <a:endParaRPr lang="en-GB" sz="3200" dirty="0">
              <a:solidFill>
                <a:schemeClr val="accent2"/>
              </a:solidFill>
            </a:endParaRPr>
          </a:p>
        </p:txBody>
      </p:sp>
      <p:grpSp>
        <p:nvGrpSpPr>
          <p:cNvPr id="4" name="Google Shape;1579;p33">
            <a:extLst>
              <a:ext uri="{FF2B5EF4-FFF2-40B4-BE49-F238E27FC236}">
                <a16:creationId xmlns:a16="http://schemas.microsoft.com/office/drawing/2014/main" xmlns="" id="{4086E193-4430-467F-9415-9826E29833C6}"/>
              </a:ext>
            </a:extLst>
          </p:cNvPr>
          <p:cNvGrpSpPr/>
          <p:nvPr/>
        </p:nvGrpSpPr>
        <p:grpSpPr>
          <a:xfrm>
            <a:off x="7366021" y="139114"/>
            <a:ext cx="1520594" cy="1359362"/>
            <a:chOff x="-1425600" y="2337338"/>
            <a:chExt cx="1283875" cy="1126700"/>
          </a:xfrm>
        </p:grpSpPr>
        <p:sp>
          <p:nvSpPr>
            <p:cNvPr id="5" name="Google Shape;1580;p33">
              <a:extLst>
                <a:ext uri="{FF2B5EF4-FFF2-40B4-BE49-F238E27FC236}">
                  <a16:creationId xmlns:a16="http://schemas.microsoft.com/office/drawing/2014/main" xmlns="" id="{4BEA7E8B-B7CD-4CB7-859B-DC7898BCF9E4}"/>
                </a:ext>
              </a:extLst>
            </p:cNvPr>
            <p:cNvSpPr/>
            <p:nvPr/>
          </p:nvSpPr>
          <p:spPr>
            <a:xfrm>
              <a:off x="-906175" y="2337338"/>
              <a:ext cx="245000" cy="586425"/>
            </a:xfrm>
            <a:custGeom>
              <a:avLst/>
              <a:gdLst/>
              <a:ahLst/>
              <a:cxnLst/>
              <a:rect l="l" t="t" r="r" b="b"/>
              <a:pathLst>
                <a:path w="9800" h="23457" extrusionOk="0">
                  <a:moveTo>
                    <a:pt x="2799" y="1"/>
                  </a:moveTo>
                  <a:lnTo>
                    <a:pt x="2692" y="13"/>
                  </a:lnTo>
                  <a:lnTo>
                    <a:pt x="2549" y="167"/>
                  </a:lnTo>
                  <a:lnTo>
                    <a:pt x="2537" y="275"/>
                  </a:lnTo>
                  <a:lnTo>
                    <a:pt x="2537" y="15003"/>
                  </a:lnTo>
                  <a:lnTo>
                    <a:pt x="2513" y="15360"/>
                  </a:lnTo>
                  <a:lnTo>
                    <a:pt x="2334" y="16015"/>
                  </a:lnTo>
                  <a:lnTo>
                    <a:pt x="2001" y="16599"/>
                  </a:lnTo>
                  <a:lnTo>
                    <a:pt x="1513" y="17075"/>
                  </a:lnTo>
                  <a:lnTo>
                    <a:pt x="1227" y="17265"/>
                  </a:lnTo>
                  <a:lnTo>
                    <a:pt x="1" y="17968"/>
                  </a:lnTo>
                  <a:lnTo>
                    <a:pt x="1" y="23457"/>
                  </a:lnTo>
                  <a:lnTo>
                    <a:pt x="3728" y="21302"/>
                  </a:lnTo>
                  <a:lnTo>
                    <a:pt x="4001" y="21159"/>
                  </a:lnTo>
                  <a:lnTo>
                    <a:pt x="4585" y="21004"/>
                  </a:lnTo>
                  <a:lnTo>
                    <a:pt x="5192" y="21004"/>
                  </a:lnTo>
                  <a:lnTo>
                    <a:pt x="5775" y="21159"/>
                  </a:lnTo>
                  <a:lnTo>
                    <a:pt x="6061" y="21302"/>
                  </a:lnTo>
                  <a:lnTo>
                    <a:pt x="9776" y="23457"/>
                  </a:lnTo>
                  <a:lnTo>
                    <a:pt x="9776" y="17968"/>
                  </a:lnTo>
                  <a:lnTo>
                    <a:pt x="9800" y="17968"/>
                  </a:lnTo>
                  <a:lnTo>
                    <a:pt x="8574" y="17265"/>
                  </a:lnTo>
                  <a:lnTo>
                    <a:pt x="8276" y="17087"/>
                  </a:lnTo>
                  <a:lnTo>
                    <a:pt x="7800" y="16599"/>
                  </a:lnTo>
                  <a:lnTo>
                    <a:pt x="7454" y="16015"/>
                  </a:lnTo>
                  <a:lnTo>
                    <a:pt x="7276" y="15360"/>
                  </a:lnTo>
                  <a:lnTo>
                    <a:pt x="7264" y="15003"/>
                  </a:lnTo>
                  <a:lnTo>
                    <a:pt x="7264" y="275"/>
                  </a:lnTo>
                  <a:lnTo>
                    <a:pt x="7252" y="167"/>
                  </a:lnTo>
                  <a:lnTo>
                    <a:pt x="7109" y="13"/>
                  </a:lnTo>
                  <a:lnTo>
                    <a:pt x="7002" y="1"/>
                  </a:lnTo>
                  <a:close/>
                </a:path>
              </a:pathLst>
            </a:custGeom>
            <a:solidFill>
              <a:srgbClr val="EF5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581;p33">
              <a:extLst>
                <a:ext uri="{FF2B5EF4-FFF2-40B4-BE49-F238E27FC236}">
                  <a16:creationId xmlns:a16="http://schemas.microsoft.com/office/drawing/2014/main" xmlns="" id="{BE36CD57-D812-4378-A600-24FBD7AC09A2}"/>
                </a:ext>
              </a:extLst>
            </p:cNvPr>
            <p:cNvSpPr/>
            <p:nvPr/>
          </p:nvSpPr>
          <p:spPr>
            <a:xfrm>
              <a:off x="-906175" y="2337338"/>
              <a:ext cx="245000" cy="586425"/>
            </a:xfrm>
            <a:custGeom>
              <a:avLst/>
              <a:gdLst/>
              <a:ahLst/>
              <a:cxnLst/>
              <a:rect l="l" t="t" r="r" b="b"/>
              <a:pathLst>
                <a:path w="9800" h="23457" extrusionOk="0">
                  <a:moveTo>
                    <a:pt x="2799" y="1"/>
                  </a:moveTo>
                  <a:lnTo>
                    <a:pt x="2692" y="13"/>
                  </a:lnTo>
                  <a:lnTo>
                    <a:pt x="2549" y="167"/>
                  </a:lnTo>
                  <a:lnTo>
                    <a:pt x="2537" y="275"/>
                  </a:lnTo>
                  <a:lnTo>
                    <a:pt x="2537" y="15003"/>
                  </a:lnTo>
                  <a:lnTo>
                    <a:pt x="2513" y="15360"/>
                  </a:lnTo>
                  <a:lnTo>
                    <a:pt x="2334" y="16015"/>
                  </a:lnTo>
                  <a:lnTo>
                    <a:pt x="2001" y="16599"/>
                  </a:lnTo>
                  <a:lnTo>
                    <a:pt x="1513" y="17075"/>
                  </a:lnTo>
                  <a:lnTo>
                    <a:pt x="1227" y="17265"/>
                  </a:lnTo>
                  <a:lnTo>
                    <a:pt x="1" y="17968"/>
                  </a:lnTo>
                  <a:lnTo>
                    <a:pt x="1" y="23457"/>
                  </a:lnTo>
                  <a:lnTo>
                    <a:pt x="3728" y="21302"/>
                  </a:lnTo>
                  <a:lnTo>
                    <a:pt x="4001" y="21159"/>
                  </a:lnTo>
                  <a:lnTo>
                    <a:pt x="4585" y="21004"/>
                  </a:lnTo>
                  <a:lnTo>
                    <a:pt x="5192" y="21004"/>
                  </a:lnTo>
                  <a:lnTo>
                    <a:pt x="5775" y="21159"/>
                  </a:lnTo>
                  <a:lnTo>
                    <a:pt x="6061" y="21302"/>
                  </a:lnTo>
                  <a:lnTo>
                    <a:pt x="9776" y="23457"/>
                  </a:lnTo>
                  <a:lnTo>
                    <a:pt x="9776" y="17968"/>
                  </a:lnTo>
                  <a:lnTo>
                    <a:pt x="9800" y="17968"/>
                  </a:lnTo>
                  <a:lnTo>
                    <a:pt x="8574" y="17265"/>
                  </a:lnTo>
                  <a:lnTo>
                    <a:pt x="8276" y="17087"/>
                  </a:lnTo>
                  <a:lnTo>
                    <a:pt x="7800" y="16599"/>
                  </a:lnTo>
                  <a:lnTo>
                    <a:pt x="7454" y="16015"/>
                  </a:lnTo>
                  <a:lnTo>
                    <a:pt x="7276" y="15360"/>
                  </a:lnTo>
                  <a:lnTo>
                    <a:pt x="7264" y="15003"/>
                  </a:lnTo>
                  <a:lnTo>
                    <a:pt x="7264" y="275"/>
                  </a:lnTo>
                  <a:lnTo>
                    <a:pt x="7252" y="167"/>
                  </a:lnTo>
                  <a:lnTo>
                    <a:pt x="7109" y="13"/>
                  </a:lnTo>
                  <a:lnTo>
                    <a:pt x="7002" y="1"/>
                  </a:lnTo>
                  <a:close/>
                </a:path>
              </a:pathLst>
            </a:custGeom>
            <a:solidFill>
              <a:srgbClr val="E539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582;p33">
              <a:extLst>
                <a:ext uri="{FF2B5EF4-FFF2-40B4-BE49-F238E27FC236}">
                  <a16:creationId xmlns:a16="http://schemas.microsoft.com/office/drawing/2014/main" xmlns="" id="{0934A702-95FB-447D-9977-C258492BC259}"/>
                </a:ext>
              </a:extLst>
            </p:cNvPr>
            <p:cNvSpPr/>
            <p:nvPr/>
          </p:nvSpPr>
          <p:spPr>
            <a:xfrm>
              <a:off x="-1425600" y="2513863"/>
              <a:ext cx="538500" cy="950175"/>
            </a:xfrm>
            <a:custGeom>
              <a:avLst/>
              <a:gdLst/>
              <a:ahLst/>
              <a:cxnLst/>
              <a:rect l="l" t="t" r="r" b="b"/>
              <a:pathLst>
                <a:path w="21540" h="38007" extrusionOk="0">
                  <a:moveTo>
                    <a:pt x="18754" y="0"/>
                  </a:moveTo>
                  <a:lnTo>
                    <a:pt x="18027" y="24"/>
                  </a:lnTo>
                  <a:lnTo>
                    <a:pt x="17670" y="108"/>
                  </a:lnTo>
                  <a:lnTo>
                    <a:pt x="16694" y="381"/>
                  </a:lnTo>
                  <a:lnTo>
                    <a:pt x="14824" y="1048"/>
                  </a:lnTo>
                  <a:lnTo>
                    <a:pt x="13038" y="1870"/>
                  </a:lnTo>
                  <a:lnTo>
                    <a:pt x="11336" y="2822"/>
                  </a:lnTo>
                  <a:lnTo>
                    <a:pt x="9716" y="3906"/>
                  </a:lnTo>
                  <a:lnTo>
                    <a:pt x="8216" y="5108"/>
                  </a:lnTo>
                  <a:lnTo>
                    <a:pt x="6811" y="6430"/>
                  </a:lnTo>
                  <a:lnTo>
                    <a:pt x="5525" y="7859"/>
                  </a:lnTo>
                  <a:lnTo>
                    <a:pt x="4358" y="9371"/>
                  </a:lnTo>
                  <a:lnTo>
                    <a:pt x="3311" y="10990"/>
                  </a:lnTo>
                  <a:lnTo>
                    <a:pt x="2406" y="12681"/>
                  </a:lnTo>
                  <a:lnTo>
                    <a:pt x="1632" y="14443"/>
                  </a:lnTo>
                  <a:lnTo>
                    <a:pt x="989" y="16277"/>
                  </a:lnTo>
                  <a:lnTo>
                    <a:pt x="512" y="18170"/>
                  </a:lnTo>
                  <a:lnTo>
                    <a:pt x="179" y="20111"/>
                  </a:lnTo>
                  <a:lnTo>
                    <a:pt x="12" y="22087"/>
                  </a:lnTo>
                  <a:lnTo>
                    <a:pt x="0" y="23099"/>
                  </a:lnTo>
                  <a:lnTo>
                    <a:pt x="0" y="33863"/>
                  </a:lnTo>
                  <a:lnTo>
                    <a:pt x="12" y="34173"/>
                  </a:lnTo>
                  <a:lnTo>
                    <a:pt x="96" y="34756"/>
                  </a:lnTo>
                  <a:lnTo>
                    <a:pt x="250" y="35316"/>
                  </a:lnTo>
                  <a:lnTo>
                    <a:pt x="489" y="35828"/>
                  </a:lnTo>
                  <a:lnTo>
                    <a:pt x="786" y="36304"/>
                  </a:lnTo>
                  <a:lnTo>
                    <a:pt x="1143" y="36721"/>
                  </a:lnTo>
                  <a:lnTo>
                    <a:pt x="1536" y="37090"/>
                  </a:lnTo>
                  <a:lnTo>
                    <a:pt x="1989" y="37399"/>
                  </a:lnTo>
                  <a:lnTo>
                    <a:pt x="2465" y="37649"/>
                  </a:lnTo>
                  <a:lnTo>
                    <a:pt x="2977" y="37840"/>
                  </a:lnTo>
                  <a:lnTo>
                    <a:pt x="3501" y="37959"/>
                  </a:lnTo>
                  <a:lnTo>
                    <a:pt x="4049" y="38007"/>
                  </a:lnTo>
                  <a:lnTo>
                    <a:pt x="4608" y="37983"/>
                  </a:lnTo>
                  <a:lnTo>
                    <a:pt x="5156" y="37888"/>
                  </a:lnTo>
                  <a:lnTo>
                    <a:pt x="5704" y="37697"/>
                  </a:lnTo>
                  <a:lnTo>
                    <a:pt x="6228" y="37435"/>
                  </a:lnTo>
                  <a:lnTo>
                    <a:pt x="6490" y="37268"/>
                  </a:lnTo>
                  <a:lnTo>
                    <a:pt x="7442" y="36625"/>
                  </a:lnTo>
                  <a:lnTo>
                    <a:pt x="9312" y="35530"/>
                  </a:lnTo>
                  <a:lnTo>
                    <a:pt x="11074" y="34637"/>
                  </a:lnTo>
                  <a:lnTo>
                    <a:pt x="12693" y="33923"/>
                  </a:lnTo>
                  <a:lnTo>
                    <a:pt x="14729" y="33161"/>
                  </a:lnTo>
                  <a:lnTo>
                    <a:pt x="16348" y="32684"/>
                  </a:lnTo>
                  <a:lnTo>
                    <a:pt x="16491" y="32649"/>
                  </a:lnTo>
                  <a:lnTo>
                    <a:pt x="17039" y="32494"/>
                  </a:lnTo>
                  <a:lnTo>
                    <a:pt x="18063" y="32018"/>
                  </a:lnTo>
                  <a:lnTo>
                    <a:pt x="18980" y="31410"/>
                  </a:lnTo>
                  <a:lnTo>
                    <a:pt x="19789" y="30660"/>
                  </a:lnTo>
                  <a:lnTo>
                    <a:pt x="20456" y="29791"/>
                  </a:lnTo>
                  <a:lnTo>
                    <a:pt x="20968" y="28815"/>
                  </a:lnTo>
                  <a:lnTo>
                    <a:pt x="21337" y="27767"/>
                  </a:lnTo>
                  <a:lnTo>
                    <a:pt x="21516" y="26660"/>
                  </a:lnTo>
                  <a:lnTo>
                    <a:pt x="21540" y="26088"/>
                  </a:lnTo>
                  <a:lnTo>
                    <a:pt x="21540" y="3084"/>
                  </a:lnTo>
                  <a:lnTo>
                    <a:pt x="21516" y="2703"/>
                  </a:lnTo>
                  <a:lnTo>
                    <a:pt x="21349" y="2001"/>
                  </a:lnTo>
                  <a:lnTo>
                    <a:pt x="21040" y="1382"/>
                  </a:lnTo>
                  <a:lnTo>
                    <a:pt x="20599" y="858"/>
                  </a:lnTo>
                  <a:lnTo>
                    <a:pt x="20051" y="441"/>
                  </a:lnTo>
                  <a:lnTo>
                    <a:pt x="19432" y="143"/>
                  </a:lnTo>
                  <a:lnTo>
                    <a:pt x="18754" y="0"/>
                  </a:lnTo>
                  <a:close/>
                </a:path>
              </a:pathLst>
            </a:custGeom>
            <a:solidFill>
              <a:srgbClr val="EF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583;p33">
              <a:extLst>
                <a:ext uri="{FF2B5EF4-FFF2-40B4-BE49-F238E27FC236}">
                  <a16:creationId xmlns:a16="http://schemas.microsoft.com/office/drawing/2014/main" xmlns="" id="{7129B2C8-FFFA-4B0E-A2C3-B1634CE1A065}"/>
                </a:ext>
              </a:extLst>
            </p:cNvPr>
            <p:cNvSpPr/>
            <p:nvPr/>
          </p:nvSpPr>
          <p:spPr>
            <a:xfrm>
              <a:off x="-680250" y="2513863"/>
              <a:ext cx="538525" cy="950175"/>
            </a:xfrm>
            <a:custGeom>
              <a:avLst/>
              <a:gdLst/>
              <a:ahLst/>
              <a:cxnLst/>
              <a:rect l="l" t="t" r="r" b="b"/>
              <a:pathLst>
                <a:path w="21541" h="38007" extrusionOk="0">
                  <a:moveTo>
                    <a:pt x="2787" y="0"/>
                  </a:moveTo>
                  <a:lnTo>
                    <a:pt x="2108" y="143"/>
                  </a:lnTo>
                  <a:lnTo>
                    <a:pt x="1477" y="441"/>
                  </a:lnTo>
                  <a:lnTo>
                    <a:pt x="942" y="858"/>
                  </a:lnTo>
                  <a:lnTo>
                    <a:pt x="501" y="1382"/>
                  </a:lnTo>
                  <a:lnTo>
                    <a:pt x="180" y="2001"/>
                  </a:lnTo>
                  <a:lnTo>
                    <a:pt x="13" y="2703"/>
                  </a:lnTo>
                  <a:lnTo>
                    <a:pt x="1" y="3084"/>
                  </a:lnTo>
                  <a:lnTo>
                    <a:pt x="1" y="26088"/>
                  </a:lnTo>
                  <a:lnTo>
                    <a:pt x="13" y="26660"/>
                  </a:lnTo>
                  <a:lnTo>
                    <a:pt x="203" y="27767"/>
                  </a:lnTo>
                  <a:lnTo>
                    <a:pt x="561" y="28815"/>
                  </a:lnTo>
                  <a:lnTo>
                    <a:pt x="1084" y="29779"/>
                  </a:lnTo>
                  <a:lnTo>
                    <a:pt x="1751" y="30648"/>
                  </a:lnTo>
                  <a:lnTo>
                    <a:pt x="2549" y="31398"/>
                  </a:lnTo>
                  <a:lnTo>
                    <a:pt x="3466" y="32018"/>
                  </a:lnTo>
                  <a:lnTo>
                    <a:pt x="4490" y="32494"/>
                  </a:lnTo>
                  <a:lnTo>
                    <a:pt x="5049" y="32649"/>
                  </a:lnTo>
                  <a:lnTo>
                    <a:pt x="5716" y="32839"/>
                  </a:lnTo>
                  <a:lnTo>
                    <a:pt x="7038" y="33244"/>
                  </a:lnTo>
                  <a:lnTo>
                    <a:pt x="8336" y="33720"/>
                  </a:lnTo>
                  <a:lnTo>
                    <a:pt x="9622" y="34244"/>
                  </a:lnTo>
                  <a:lnTo>
                    <a:pt x="10872" y="34828"/>
                  </a:lnTo>
                  <a:lnTo>
                    <a:pt x="12098" y="35459"/>
                  </a:lnTo>
                  <a:lnTo>
                    <a:pt x="13301" y="36137"/>
                  </a:lnTo>
                  <a:lnTo>
                    <a:pt x="14468" y="36876"/>
                  </a:lnTo>
                  <a:lnTo>
                    <a:pt x="15051" y="37268"/>
                  </a:lnTo>
                  <a:lnTo>
                    <a:pt x="15301" y="37435"/>
                  </a:lnTo>
                  <a:lnTo>
                    <a:pt x="15837" y="37697"/>
                  </a:lnTo>
                  <a:lnTo>
                    <a:pt x="16385" y="37888"/>
                  </a:lnTo>
                  <a:lnTo>
                    <a:pt x="16932" y="37983"/>
                  </a:lnTo>
                  <a:lnTo>
                    <a:pt x="17492" y="38007"/>
                  </a:lnTo>
                  <a:lnTo>
                    <a:pt x="18040" y="37959"/>
                  </a:lnTo>
                  <a:lnTo>
                    <a:pt x="18564" y="37840"/>
                  </a:lnTo>
                  <a:lnTo>
                    <a:pt x="19076" y="37649"/>
                  </a:lnTo>
                  <a:lnTo>
                    <a:pt x="19552" y="37399"/>
                  </a:lnTo>
                  <a:lnTo>
                    <a:pt x="20004" y="37090"/>
                  </a:lnTo>
                  <a:lnTo>
                    <a:pt x="20397" y="36721"/>
                  </a:lnTo>
                  <a:lnTo>
                    <a:pt x="20754" y="36304"/>
                  </a:lnTo>
                  <a:lnTo>
                    <a:pt x="21052" y="35828"/>
                  </a:lnTo>
                  <a:lnTo>
                    <a:pt x="21278" y="35316"/>
                  </a:lnTo>
                  <a:lnTo>
                    <a:pt x="21445" y="34756"/>
                  </a:lnTo>
                  <a:lnTo>
                    <a:pt x="21528" y="34173"/>
                  </a:lnTo>
                  <a:lnTo>
                    <a:pt x="21540" y="33863"/>
                  </a:lnTo>
                  <a:lnTo>
                    <a:pt x="21540" y="23099"/>
                  </a:lnTo>
                  <a:lnTo>
                    <a:pt x="21516" y="22087"/>
                  </a:lnTo>
                  <a:lnTo>
                    <a:pt x="21350" y="20111"/>
                  </a:lnTo>
                  <a:lnTo>
                    <a:pt x="21028" y="18170"/>
                  </a:lnTo>
                  <a:lnTo>
                    <a:pt x="20540" y="16277"/>
                  </a:lnTo>
                  <a:lnTo>
                    <a:pt x="19909" y="14443"/>
                  </a:lnTo>
                  <a:lnTo>
                    <a:pt x="19135" y="12669"/>
                  </a:lnTo>
                  <a:lnTo>
                    <a:pt x="18218" y="10978"/>
                  </a:lnTo>
                  <a:lnTo>
                    <a:pt x="17182" y="9371"/>
                  </a:lnTo>
                  <a:lnTo>
                    <a:pt x="16004" y="7847"/>
                  </a:lnTo>
                  <a:lnTo>
                    <a:pt x="14718" y="6430"/>
                  </a:lnTo>
                  <a:lnTo>
                    <a:pt x="13325" y="5108"/>
                  </a:lnTo>
                  <a:lnTo>
                    <a:pt x="11812" y="3906"/>
                  </a:lnTo>
                  <a:lnTo>
                    <a:pt x="10205" y="2822"/>
                  </a:lnTo>
                  <a:lnTo>
                    <a:pt x="8502" y="1858"/>
                  </a:lnTo>
                  <a:lnTo>
                    <a:pt x="6716" y="1048"/>
                  </a:lnTo>
                  <a:lnTo>
                    <a:pt x="4835" y="369"/>
                  </a:lnTo>
                  <a:lnTo>
                    <a:pt x="3871" y="108"/>
                  </a:lnTo>
                  <a:lnTo>
                    <a:pt x="3502" y="24"/>
                  </a:lnTo>
                  <a:lnTo>
                    <a:pt x="2787" y="0"/>
                  </a:lnTo>
                  <a:close/>
                </a:path>
              </a:pathLst>
            </a:custGeom>
            <a:solidFill>
              <a:srgbClr val="EF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584;p33">
              <a:extLst>
                <a:ext uri="{FF2B5EF4-FFF2-40B4-BE49-F238E27FC236}">
                  <a16:creationId xmlns:a16="http://schemas.microsoft.com/office/drawing/2014/main" xmlns="" id="{EBCE2BD1-7699-44D8-8BF1-66F2A6F28F36}"/>
                </a:ext>
              </a:extLst>
            </p:cNvPr>
            <p:cNvSpPr/>
            <p:nvPr/>
          </p:nvSpPr>
          <p:spPr>
            <a:xfrm>
              <a:off x="-1411600" y="2514163"/>
              <a:ext cx="523900" cy="949875"/>
            </a:xfrm>
            <a:custGeom>
              <a:avLst/>
              <a:gdLst/>
              <a:ahLst/>
              <a:cxnLst/>
              <a:rect l="l" t="t" r="r" b="b"/>
              <a:pathLst>
                <a:path w="20956" h="37995" extrusionOk="0">
                  <a:moveTo>
                    <a:pt x="18194" y="0"/>
                  </a:moveTo>
                  <a:lnTo>
                    <a:pt x="17479" y="24"/>
                  </a:lnTo>
                  <a:lnTo>
                    <a:pt x="17110" y="107"/>
                  </a:lnTo>
                  <a:lnTo>
                    <a:pt x="16955" y="155"/>
                  </a:lnTo>
                  <a:lnTo>
                    <a:pt x="16824" y="179"/>
                  </a:lnTo>
                  <a:lnTo>
                    <a:pt x="16884" y="334"/>
                  </a:lnTo>
                  <a:lnTo>
                    <a:pt x="16943" y="1215"/>
                  </a:lnTo>
                  <a:lnTo>
                    <a:pt x="16955" y="8537"/>
                  </a:lnTo>
                  <a:lnTo>
                    <a:pt x="16943" y="24064"/>
                  </a:lnTo>
                  <a:lnTo>
                    <a:pt x="16931" y="24647"/>
                  </a:lnTo>
                  <a:lnTo>
                    <a:pt x="16741" y="25755"/>
                  </a:lnTo>
                  <a:lnTo>
                    <a:pt x="16384" y="26802"/>
                  </a:lnTo>
                  <a:lnTo>
                    <a:pt x="15860" y="27767"/>
                  </a:lnTo>
                  <a:lnTo>
                    <a:pt x="15193" y="28636"/>
                  </a:lnTo>
                  <a:lnTo>
                    <a:pt x="14395" y="29386"/>
                  </a:lnTo>
                  <a:lnTo>
                    <a:pt x="13478" y="30005"/>
                  </a:lnTo>
                  <a:lnTo>
                    <a:pt x="12455" y="30470"/>
                  </a:lnTo>
                  <a:lnTo>
                    <a:pt x="11895" y="30636"/>
                  </a:lnTo>
                  <a:lnTo>
                    <a:pt x="11752" y="30660"/>
                  </a:lnTo>
                  <a:lnTo>
                    <a:pt x="10133" y="31136"/>
                  </a:lnTo>
                  <a:lnTo>
                    <a:pt x="8097" y="31898"/>
                  </a:lnTo>
                  <a:lnTo>
                    <a:pt x="6489" y="32613"/>
                  </a:lnTo>
                  <a:lnTo>
                    <a:pt x="4715" y="33506"/>
                  </a:lnTo>
                  <a:lnTo>
                    <a:pt x="2846" y="34601"/>
                  </a:lnTo>
                  <a:lnTo>
                    <a:pt x="1893" y="35244"/>
                  </a:lnTo>
                  <a:lnTo>
                    <a:pt x="1679" y="35387"/>
                  </a:lnTo>
                  <a:lnTo>
                    <a:pt x="1226" y="35625"/>
                  </a:lnTo>
                  <a:lnTo>
                    <a:pt x="750" y="35804"/>
                  </a:lnTo>
                  <a:lnTo>
                    <a:pt x="262" y="35923"/>
                  </a:lnTo>
                  <a:lnTo>
                    <a:pt x="0" y="35959"/>
                  </a:lnTo>
                  <a:lnTo>
                    <a:pt x="238" y="36328"/>
                  </a:lnTo>
                  <a:lnTo>
                    <a:pt x="822" y="36971"/>
                  </a:lnTo>
                  <a:lnTo>
                    <a:pt x="1500" y="37459"/>
                  </a:lnTo>
                  <a:lnTo>
                    <a:pt x="2262" y="37792"/>
                  </a:lnTo>
                  <a:lnTo>
                    <a:pt x="3072" y="37971"/>
                  </a:lnTo>
                  <a:lnTo>
                    <a:pt x="3905" y="37995"/>
                  </a:lnTo>
                  <a:lnTo>
                    <a:pt x="4739" y="37840"/>
                  </a:lnTo>
                  <a:lnTo>
                    <a:pt x="5537" y="37507"/>
                  </a:lnTo>
                  <a:lnTo>
                    <a:pt x="5918" y="37268"/>
                  </a:lnTo>
                  <a:lnTo>
                    <a:pt x="6870" y="36625"/>
                  </a:lnTo>
                  <a:lnTo>
                    <a:pt x="8740" y="35530"/>
                  </a:lnTo>
                  <a:lnTo>
                    <a:pt x="10514" y="34625"/>
                  </a:lnTo>
                  <a:lnTo>
                    <a:pt x="12121" y="33923"/>
                  </a:lnTo>
                  <a:lnTo>
                    <a:pt x="14157" y="33161"/>
                  </a:lnTo>
                  <a:lnTo>
                    <a:pt x="15776" y="32684"/>
                  </a:lnTo>
                  <a:lnTo>
                    <a:pt x="15919" y="32660"/>
                  </a:lnTo>
                  <a:lnTo>
                    <a:pt x="16467" y="32494"/>
                  </a:lnTo>
                  <a:lnTo>
                    <a:pt x="17491" y="32029"/>
                  </a:lnTo>
                  <a:lnTo>
                    <a:pt x="18408" y="31410"/>
                  </a:lnTo>
                  <a:lnTo>
                    <a:pt x="19206" y="30648"/>
                  </a:lnTo>
                  <a:lnTo>
                    <a:pt x="19872" y="29779"/>
                  </a:lnTo>
                  <a:lnTo>
                    <a:pt x="20396" y="28815"/>
                  </a:lnTo>
                  <a:lnTo>
                    <a:pt x="20754" y="27767"/>
                  </a:lnTo>
                  <a:lnTo>
                    <a:pt x="20944" y="26659"/>
                  </a:lnTo>
                  <a:lnTo>
                    <a:pt x="20956" y="26088"/>
                  </a:lnTo>
                  <a:lnTo>
                    <a:pt x="20956" y="3072"/>
                  </a:lnTo>
                  <a:lnTo>
                    <a:pt x="20944" y="2691"/>
                  </a:lnTo>
                  <a:lnTo>
                    <a:pt x="20789" y="2001"/>
                  </a:lnTo>
                  <a:lnTo>
                    <a:pt x="20480" y="1381"/>
                  </a:lnTo>
                  <a:lnTo>
                    <a:pt x="20039" y="858"/>
                  </a:lnTo>
                  <a:lnTo>
                    <a:pt x="19503" y="441"/>
                  </a:lnTo>
                  <a:lnTo>
                    <a:pt x="18872" y="155"/>
                  </a:lnTo>
                  <a:lnTo>
                    <a:pt x="1819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585;p33">
              <a:extLst>
                <a:ext uri="{FF2B5EF4-FFF2-40B4-BE49-F238E27FC236}">
                  <a16:creationId xmlns:a16="http://schemas.microsoft.com/office/drawing/2014/main" xmlns="" id="{4F21DA82-8A73-4B53-B480-A74D093E4D37}"/>
                </a:ext>
              </a:extLst>
            </p:cNvPr>
            <p:cNvSpPr/>
            <p:nvPr/>
          </p:nvSpPr>
          <p:spPr>
            <a:xfrm>
              <a:off x="-680250" y="2690088"/>
              <a:ext cx="538525" cy="773950"/>
            </a:xfrm>
            <a:custGeom>
              <a:avLst/>
              <a:gdLst/>
              <a:ahLst/>
              <a:cxnLst/>
              <a:rect l="l" t="t" r="r" b="b"/>
              <a:pathLst>
                <a:path w="21541" h="30958" extrusionOk="0">
                  <a:moveTo>
                    <a:pt x="15289" y="0"/>
                  </a:moveTo>
                  <a:lnTo>
                    <a:pt x="15551" y="584"/>
                  </a:lnTo>
                  <a:lnTo>
                    <a:pt x="16016" y="1762"/>
                  </a:lnTo>
                  <a:lnTo>
                    <a:pt x="16432" y="2965"/>
                  </a:lnTo>
                  <a:lnTo>
                    <a:pt x="16778" y="4203"/>
                  </a:lnTo>
                  <a:lnTo>
                    <a:pt x="17063" y="5453"/>
                  </a:lnTo>
                  <a:lnTo>
                    <a:pt x="17278" y="6727"/>
                  </a:lnTo>
                  <a:lnTo>
                    <a:pt x="17420" y="8025"/>
                  </a:lnTo>
                  <a:lnTo>
                    <a:pt x="17492" y="9347"/>
                  </a:lnTo>
                  <a:lnTo>
                    <a:pt x="17504" y="10002"/>
                  </a:lnTo>
                  <a:lnTo>
                    <a:pt x="17504" y="20766"/>
                  </a:lnTo>
                  <a:lnTo>
                    <a:pt x="17492" y="21075"/>
                  </a:lnTo>
                  <a:lnTo>
                    <a:pt x="17409" y="21670"/>
                  </a:lnTo>
                  <a:lnTo>
                    <a:pt x="17242" y="22218"/>
                  </a:lnTo>
                  <a:lnTo>
                    <a:pt x="17016" y="22730"/>
                  </a:lnTo>
                  <a:lnTo>
                    <a:pt x="16718" y="23194"/>
                  </a:lnTo>
                  <a:lnTo>
                    <a:pt x="16373" y="23611"/>
                  </a:lnTo>
                  <a:lnTo>
                    <a:pt x="15968" y="23980"/>
                  </a:lnTo>
                  <a:lnTo>
                    <a:pt x="15515" y="24290"/>
                  </a:lnTo>
                  <a:lnTo>
                    <a:pt x="15039" y="24540"/>
                  </a:lnTo>
                  <a:lnTo>
                    <a:pt x="14527" y="24730"/>
                  </a:lnTo>
                  <a:lnTo>
                    <a:pt x="14003" y="24850"/>
                  </a:lnTo>
                  <a:lnTo>
                    <a:pt x="13456" y="24909"/>
                  </a:lnTo>
                  <a:lnTo>
                    <a:pt x="12908" y="24885"/>
                  </a:lnTo>
                  <a:lnTo>
                    <a:pt x="12348" y="24790"/>
                  </a:lnTo>
                  <a:lnTo>
                    <a:pt x="11801" y="24611"/>
                  </a:lnTo>
                  <a:lnTo>
                    <a:pt x="11265" y="24338"/>
                  </a:lnTo>
                  <a:lnTo>
                    <a:pt x="11015" y="24171"/>
                  </a:lnTo>
                  <a:lnTo>
                    <a:pt x="10003" y="23492"/>
                  </a:lnTo>
                  <a:lnTo>
                    <a:pt x="8086" y="22373"/>
                  </a:lnTo>
                  <a:lnTo>
                    <a:pt x="6323" y="21480"/>
                  </a:lnTo>
                  <a:lnTo>
                    <a:pt x="4716" y="20789"/>
                  </a:lnTo>
                  <a:lnTo>
                    <a:pt x="2620" y="20039"/>
                  </a:lnTo>
                  <a:lnTo>
                    <a:pt x="596" y="19432"/>
                  </a:lnTo>
                  <a:lnTo>
                    <a:pt x="1" y="19206"/>
                  </a:lnTo>
                  <a:lnTo>
                    <a:pt x="25" y="19765"/>
                  </a:lnTo>
                  <a:lnTo>
                    <a:pt x="239" y="20849"/>
                  </a:lnTo>
                  <a:lnTo>
                    <a:pt x="608" y="21861"/>
                  </a:lnTo>
                  <a:lnTo>
                    <a:pt x="1132" y="22813"/>
                  </a:lnTo>
                  <a:lnTo>
                    <a:pt x="1799" y="23659"/>
                  </a:lnTo>
                  <a:lnTo>
                    <a:pt x="2597" y="24385"/>
                  </a:lnTo>
                  <a:lnTo>
                    <a:pt x="3502" y="24992"/>
                  </a:lnTo>
                  <a:lnTo>
                    <a:pt x="4502" y="25445"/>
                  </a:lnTo>
                  <a:lnTo>
                    <a:pt x="5049" y="25600"/>
                  </a:lnTo>
                  <a:lnTo>
                    <a:pt x="5716" y="25790"/>
                  </a:lnTo>
                  <a:lnTo>
                    <a:pt x="7038" y="26195"/>
                  </a:lnTo>
                  <a:lnTo>
                    <a:pt x="8336" y="26671"/>
                  </a:lnTo>
                  <a:lnTo>
                    <a:pt x="9622" y="27195"/>
                  </a:lnTo>
                  <a:lnTo>
                    <a:pt x="10872" y="27767"/>
                  </a:lnTo>
                  <a:lnTo>
                    <a:pt x="12098" y="28398"/>
                  </a:lnTo>
                  <a:lnTo>
                    <a:pt x="13301" y="29088"/>
                  </a:lnTo>
                  <a:lnTo>
                    <a:pt x="14468" y="29827"/>
                  </a:lnTo>
                  <a:lnTo>
                    <a:pt x="15051" y="30219"/>
                  </a:lnTo>
                  <a:lnTo>
                    <a:pt x="15301" y="30386"/>
                  </a:lnTo>
                  <a:lnTo>
                    <a:pt x="15825" y="30648"/>
                  </a:lnTo>
                  <a:lnTo>
                    <a:pt x="16373" y="30827"/>
                  </a:lnTo>
                  <a:lnTo>
                    <a:pt x="16920" y="30934"/>
                  </a:lnTo>
                  <a:lnTo>
                    <a:pt x="17480" y="30958"/>
                  </a:lnTo>
                  <a:lnTo>
                    <a:pt x="18028" y="30898"/>
                  </a:lnTo>
                  <a:lnTo>
                    <a:pt x="18552" y="30779"/>
                  </a:lnTo>
                  <a:lnTo>
                    <a:pt x="19064" y="30600"/>
                  </a:lnTo>
                  <a:lnTo>
                    <a:pt x="19540" y="30350"/>
                  </a:lnTo>
                  <a:lnTo>
                    <a:pt x="19992" y="30041"/>
                  </a:lnTo>
                  <a:lnTo>
                    <a:pt x="20397" y="29672"/>
                  </a:lnTo>
                  <a:lnTo>
                    <a:pt x="20742" y="29255"/>
                  </a:lnTo>
                  <a:lnTo>
                    <a:pt x="21040" y="28791"/>
                  </a:lnTo>
                  <a:lnTo>
                    <a:pt x="21278" y="28267"/>
                  </a:lnTo>
                  <a:lnTo>
                    <a:pt x="21445" y="27719"/>
                  </a:lnTo>
                  <a:lnTo>
                    <a:pt x="21528" y="27124"/>
                  </a:lnTo>
                  <a:lnTo>
                    <a:pt x="21540" y="26814"/>
                  </a:lnTo>
                  <a:lnTo>
                    <a:pt x="21540" y="16050"/>
                  </a:lnTo>
                  <a:lnTo>
                    <a:pt x="21516" y="14907"/>
                  </a:lnTo>
                  <a:lnTo>
                    <a:pt x="21302" y="12669"/>
                  </a:lnTo>
                  <a:lnTo>
                    <a:pt x="20885" y="10490"/>
                  </a:lnTo>
                  <a:lnTo>
                    <a:pt x="20266" y="8371"/>
                  </a:lnTo>
                  <a:lnTo>
                    <a:pt x="19457" y="6335"/>
                  </a:lnTo>
                  <a:lnTo>
                    <a:pt x="18480" y="4382"/>
                  </a:lnTo>
                  <a:lnTo>
                    <a:pt x="17325" y="2548"/>
                  </a:lnTo>
                  <a:lnTo>
                    <a:pt x="16004" y="810"/>
                  </a:lnTo>
                  <a:lnTo>
                    <a:pt x="1528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586;p33">
              <a:extLst>
                <a:ext uri="{FF2B5EF4-FFF2-40B4-BE49-F238E27FC236}">
                  <a16:creationId xmlns:a16="http://schemas.microsoft.com/office/drawing/2014/main" xmlns="" id="{1AD83AB9-742D-45B6-BBA4-4A974C4A0C5A}"/>
                </a:ext>
              </a:extLst>
            </p:cNvPr>
            <p:cNvSpPr/>
            <p:nvPr/>
          </p:nvSpPr>
          <p:spPr>
            <a:xfrm>
              <a:off x="-869550" y="2378413"/>
              <a:ext cx="171775" cy="37825"/>
            </a:xfrm>
            <a:custGeom>
              <a:avLst/>
              <a:gdLst/>
              <a:ahLst/>
              <a:cxnLst/>
              <a:rect l="l" t="t" r="r" b="b"/>
              <a:pathLst>
                <a:path w="6871" h="1513" extrusionOk="0">
                  <a:moveTo>
                    <a:pt x="750" y="1"/>
                  </a:moveTo>
                  <a:lnTo>
                    <a:pt x="596" y="13"/>
                  </a:lnTo>
                  <a:lnTo>
                    <a:pt x="322" y="120"/>
                  </a:lnTo>
                  <a:lnTo>
                    <a:pt x="119" y="334"/>
                  </a:lnTo>
                  <a:lnTo>
                    <a:pt x="0" y="608"/>
                  </a:lnTo>
                  <a:lnTo>
                    <a:pt x="0" y="763"/>
                  </a:lnTo>
                  <a:lnTo>
                    <a:pt x="0" y="906"/>
                  </a:lnTo>
                  <a:lnTo>
                    <a:pt x="119" y="1180"/>
                  </a:lnTo>
                  <a:lnTo>
                    <a:pt x="322" y="1394"/>
                  </a:lnTo>
                  <a:lnTo>
                    <a:pt x="596" y="1501"/>
                  </a:lnTo>
                  <a:lnTo>
                    <a:pt x="750" y="1513"/>
                  </a:lnTo>
                  <a:lnTo>
                    <a:pt x="6108" y="1513"/>
                  </a:lnTo>
                  <a:lnTo>
                    <a:pt x="6263" y="1501"/>
                  </a:lnTo>
                  <a:lnTo>
                    <a:pt x="6537" y="1394"/>
                  </a:lnTo>
                  <a:lnTo>
                    <a:pt x="6739" y="1180"/>
                  </a:lnTo>
                  <a:lnTo>
                    <a:pt x="6859" y="906"/>
                  </a:lnTo>
                  <a:lnTo>
                    <a:pt x="6870" y="763"/>
                  </a:lnTo>
                  <a:lnTo>
                    <a:pt x="6859" y="608"/>
                  </a:lnTo>
                  <a:lnTo>
                    <a:pt x="6739" y="334"/>
                  </a:lnTo>
                  <a:lnTo>
                    <a:pt x="6537" y="120"/>
                  </a:lnTo>
                  <a:lnTo>
                    <a:pt x="6263" y="13"/>
                  </a:lnTo>
                  <a:lnTo>
                    <a:pt x="6108" y="1"/>
                  </a:lnTo>
                  <a:close/>
                </a:path>
              </a:pathLst>
            </a:custGeom>
            <a:solidFill>
              <a:srgbClr val="E57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587;p33">
              <a:extLst>
                <a:ext uri="{FF2B5EF4-FFF2-40B4-BE49-F238E27FC236}">
                  <a16:creationId xmlns:a16="http://schemas.microsoft.com/office/drawing/2014/main" xmlns="" id="{4C748B0D-B8B4-4E41-AF6A-E376CA548E92}"/>
                </a:ext>
              </a:extLst>
            </p:cNvPr>
            <p:cNvSpPr/>
            <p:nvPr/>
          </p:nvSpPr>
          <p:spPr>
            <a:xfrm>
              <a:off x="-869550" y="2437963"/>
              <a:ext cx="171775" cy="37825"/>
            </a:xfrm>
            <a:custGeom>
              <a:avLst/>
              <a:gdLst/>
              <a:ahLst/>
              <a:cxnLst/>
              <a:rect l="l" t="t" r="r" b="b"/>
              <a:pathLst>
                <a:path w="6871" h="1513" extrusionOk="0">
                  <a:moveTo>
                    <a:pt x="750" y="0"/>
                  </a:moveTo>
                  <a:lnTo>
                    <a:pt x="596" y="12"/>
                  </a:lnTo>
                  <a:lnTo>
                    <a:pt x="322" y="119"/>
                  </a:lnTo>
                  <a:lnTo>
                    <a:pt x="119" y="334"/>
                  </a:lnTo>
                  <a:lnTo>
                    <a:pt x="0" y="607"/>
                  </a:lnTo>
                  <a:lnTo>
                    <a:pt x="0" y="762"/>
                  </a:lnTo>
                  <a:lnTo>
                    <a:pt x="0" y="905"/>
                  </a:lnTo>
                  <a:lnTo>
                    <a:pt x="119" y="1179"/>
                  </a:lnTo>
                  <a:lnTo>
                    <a:pt x="322" y="1393"/>
                  </a:lnTo>
                  <a:lnTo>
                    <a:pt x="596" y="1500"/>
                  </a:lnTo>
                  <a:lnTo>
                    <a:pt x="750" y="1512"/>
                  </a:lnTo>
                  <a:lnTo>
                    <a:pt x="6108" y="1512"/>
                  </a:lnTo>
                  <a:lnTo>
                    <a:pt x="6263" y="1500"/>
                  </a:lnTo>
                  <a:lnTo>
                    <a:pt x="6537" y="1393"/>
                  </a:lnTo>
                  <a:lnTo>
                    <a:pt x="6739" y="1179"/>
                  </a:lnTo>
                  <a:lnTo>
                    <a:pt x="6859" y="905"/>
                  </a:lnTo>
                  <a:lnTo>
                    <a:pt x="6870" y="762"/>
                  </a:lnTo>
                  <a:lnTo>
                    <a:pt x="6859" y="607"/>
                  </a:lnTo>
                  <a:lnTo>
                    <a:pt x="6739" y="334"/>
                  </a:lnTo>
                  <a:lnTo>
                    <a:pt x="6537" y="119"/>
                  </a:lnTo>
                  <a:lnTo>
                    <a:pt x="6263" y="12"/>
                  </a:lnTo>
                  <a:lnTo>
                    <a:pt x="6108" y="0"/>
                  </a:lnTo>
                  <a:close/>
                </a:path>
              </a:pathLst>
            </a:custGeom>
            <a:solidFill>
              <a:srgbClr val="E57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588;p33">
              <a:extLst>
                <a:ext uri="{FF2B5EF4-FFF2-40B4-BE49-F238E27FC236}">
                  <a16:creationId xmlns:a16="http://schemas.microsoft.com/office/drawing/2014/main" xmlns="" id="{F3E3ECAE-5424-488D-B609-50562DBC0837}"/>
                </a:ext>
              </a:extLst>
            </p:cNvPr>
            <p:cNvSpPr/>
            <p:nvPr/>
          </p:nvSpPr>
          <p:spPr>
            <a:xfrm>
              <a:off x="-869550" y="2497788"/>
              <a:ext cx="171775" cy="38125"/>
            </a:xfrm>
            <a:custGeom>
              <a:avLst/>
              <a:gdLst/>
              <a:ahLst/>
              <a:cxnLst/>
              <a:rect l="l" t="t" r="r" b="b"/>
              <a:pathLst>
                <a:path w="6871" h="1525" extrusionOk="0">
                  <a:moveTo>
                    <a:pt x="750" y="0"/>
                  </a:moveTo>
                  <a:lnTo>
                    <a:pt x="596" y="12"/>
                  </a:lnTo>
                  <a:lnTo>
                    <a:pt x="322" y="131"/>
                  </a:lnTo>
                  <a:lnTo>
                    <a:pt x="119" y="334"/>
                  </a:lnTo>
                  <a:lnTo>
                    <a:pt x="0" y="608"/>
                  </a:lnTo>
                  <a:lnTo>
                    <a:pt x="0" y="762"/>
                  </a:lnTo>
                  <a:lnTo>
                    <a:pt x="0" y="917"/>
                  </a:lnTo>
                  <a:lnTo>
                    <a:pt x="119" y="1191"/>
                  </a:lnTo>
                  <a:lnTo>
                    <a:pt x="322" y="1394"/>
                  </a:lnTo>
                  <a:lnTo>
                    <a:pt x="596" y="1513"/>
                  </a:lnTo>
                  <a:lnTo>
                    <a:pt x="750" y="1524"/>
                  </a:lnTo>
                  <a:lnTo>
                    <a:pt x="6108" y="1524"/>
                  </a:lnTo>
                  <a:lnTo>
                    <a:pt x="6263" y="1513"/>
                  </a:lnTo>
                  <a:lnTo>
                    <a:pt x="6537" y="1394"/>
                  </a:lnTo>
                  <a:lnTo>
                    <a:pt x="6739" y="1191"/>
                  </a:lnTo>
                  <a:lnTo>
                    <a:pt x="6859" y="917"/>
                  </a:lnTo>
                  <a:lnTo>
                    <a:pt x="6870" y="762"/>
                  </a:lnTo>
                  <a:lnTo>
                    <a:pt x="6859" y="608"/>
                  </a:lnTo>
                  <a:lnTo>
                    <a:pt x="6739" y="334"/>
                  </a:lnTo>
                  <a:lnTo>
                    <a:pt x="6537" y="131"/>
                  </a:lnTo>
                  <a:lnTo>
                    <a:pt x="6263" y="12"/>
                  </a:lnTo>
                  <a:lnTo>
                    <a:pt x="6108" y="0"/>
                  </a:lnTo>
                  <a:close/>
                </a:path>
              </a:pathLst>
            </a:custGeom>
            <a:solidFill>
              <a:srgbClr val="E57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589;p33">
              <a:extLst>
                <a:ext uri="{FF2B5EF4-FFF2-40B4-BE49-F238E27FC236}">
                  <a16:creationId xmlns:a16="http://schemas.microsoft.com/office/drawing/2014/main" xmlns="" id="{FBEC6FB3-DB86-4053-A78F-31A6E9E49213}"/>
                </a:ext>
              </a:extLst>
            </p:cNvPr>
            <p:cNvSpPr/>
            <p:nvPr/>
          </p:nvSpPr>
          <p:spPr>
            <a:xfrm>
              <a:off x="-869550" y="2557613"/>
              <a:ext cx="171775" cy="38125"/>
            </a:xfrm>
            <a:custGeom>
              <a:avLst/>
              <a:gdLst/>
              <a:ahLst/>
              <a:cxnLst/>
              <a:rect l="l" t="t" r="r" b="b"/>
              <a:pathLst>
                <a:path w="6871" h="1525" extrusionOk="0">
                  <a:moveTo>
                    <a:pt x="750" y="1"/>
                  </a:moveTo>
                  <a:lnTo>
                    <a:pt x="596" y="13"/>
                  </a:lnTo>
                  <a:lnTo>
                    <a:pt x="322" y="132"/>
                  </a:lnTo>
                  <a:lnTo>
                    <a:pt x="119" y="334"/>
                  </a:lnTo>
                  <a:lnTo>
                    <a:pt x="0" y="608"/>
                  </a:lnTo>
                  <a:lnTo>
                    <a:pt x="0" y="763"/>
                  </a:lnTo>
                  <a:lnTo>
                    <a:pt x="0" y="917"/>
                  </a:lnTo>
                  <a:lnTo>
                    <a:pt x="119" y="1191"/>
                  </a:lnTo>
                  <a:lnTo>
                    <a:pt x="322" y="1394"/>
                  </a:lnTo>
                  <a:lnTo>
                    <a:pt x="596" y="1513"/>
                  </a:lnTo>
                  <a:lnTo>
                    <a:pt x="750" y="1525"/>
                  </a:lnTo>
                  <a:lnTo>
                    <a:pt x="6108" y="1525"/>
                  </a:lnTo>
                  <a:lnTo>
                    <a:pt x="6263" y="1513"/>
                  </a:lnTo>
                  <a:lnTo>
                    <a:pt x="6537" y="1394"/>
                  </a:lnTo>
                  <a:lnTo>
                    <a:pt x="6739" y="1191"/>
                  </a:lnTo>
                  <a:lnTo>
                    <a:pt x="6859" y="917"/>
                  </a:lnTo>
                  <a:lnTo>
                    <a:pt x="6870" y="763"/>
                  </a:lnTo>
                  <a:lnTo>
                    <a:pt x="6859" y="608"/>
                  </a:lnTo>
                  <a:lnTo>
                    <a:pt x="6739" y="334"/>
                  </a:lnTo>
                  <a:lnTo>
                    <a:pt x="6537" y="132"/>
                  </a:lnTo>
                  <a:lnTo>
                    <a:pt x="6263" y="13"/>
                  </a:lnTo>
                  <a:lnTo>
                    <a:pt x="6108" y="1"/>
                  </a:lnTo>
                  <a:close/>
                </a:path>
              </a:pathLst>
            </a:custGeom>
            <a:solidFill>
              <a:srgbClr val="E57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90;p33">
              <a:extLst>
                <a:ext uri="{FF2B5EF4-FFF2-40B4-BE49-F238E27FC236}">
                  <a16:creationId xmlns:a16="http://schemas.microsoft.com/office/drawing/2014/main" xmlns="" id="{8B8014EC-6CD3-49C3-BA2F-64A6BF7209A0}"/>
                </a:ext>
              </a:extLst>
            </p:cNvPr>
            <p:cNvSpPr/>
            <p:nvPr/>
          </p:nvSpPr>
          <p:spPr>
            <a:xfrm>
              <a:off x="-395675" y="3152663"/>
              <a:ext cx="116125" cy="56575"/>
            </a:xfrm>
            <a:custGeom>
              <a:avLst/>
              <a:gdLst/>
              <a:ahLst/>
              <a:cxnLst/>
              <a:rect l="l" t="t" r="r" b="b"/>
              <a:pathLst>
                <a:path w="4645" h="2263" extrusionOk="0">
                  <a:moveTo>
                    <a:pt x="3335" y="0"/>
                  </a:moveTo>
                  <a:lnTo>
                    <a:pt x="2716" y="107"/>
                  </a:lnTo>
                  <a:lnTo>
                    <a:pt x="2132" y="322"/>
                  </a:lnTo>
                  <a:lnTo>
                    <a:pt x="1846" y="453"/>
                  </a:lnTo>
                  <a:lnTo>
                    <a:pt x="1358" y="679"/>
                  </a:lnTo>
                  <a:lnTo>
                    <a:pt x="620" y="1108"/>
                  </a:lnTo>
                  <a:lnTo>
                    <a:pt x="203" y="1465"/>
                  </a:lnTo>
                  <a:lnTo>
                    <a:pt x="48" y="1679"/>
                  </a:lnTo>
                  <a:lnTo>
                    <a:pt x="1" y="1774"/>
                  </a:lnTo>
                  <a:lnTo>
                    <a:pt x="60" y="1941"/>
                  </a:lnTo>
                  <a:lnTo>
                    <a:pt x="132" y="2012"/>
                  </a:lnTo>
                  <a:lnTo>
                    <a:pt x="370" y="2132"/>
                  </a:lnTo>
                  <a:lnTo>
                    <a:pt x="906" y="2263"/>
                  </a:lnTo>
                  <a:lnTo>
                    <a:pt x="1775" y="2251"/>
                  </a:lnTo>
                  <a:lnTo>
                    <a:pt x="2299" y="2179"/>
                  </a:lnTo>
                  <a:lnTo>
                    <a:pt x="2632" y="2108"/>
                  </a:lnTo>
                  <a:lnTo>
                    <a:pt x="3275" y="1905"/>
                  </a:lnTo>
                  <a:lnTo>
                    <a:pt x="3859" y="1596"/>
                  </a:lnTo>
                  <a:lnTo>
                    <a:pt x="4359" y="1155"/>
                  </a:lnTo>
                  <a:lnTo>
                    <a:pt x="4573" y="881"/>
                  </a:lnTo>
                  <a:lnTo>
                    <a:pt x="4633" y="774"/>
                  </a:lnTo>
                  <a:lnTo>
                    <a:pt x="4644" y="536"/>
                  </a:lnTo>
                  <a:lnTo>
                    <a:pt x="4549" y="322"/>
                  </a:lnTo>
                  <a:lnTo>
                    <a:pt x="4371" y="155"/>
                  </a:lnTo>
                  <a:lnTo>
                    <a:pt x="4263" y="107"/>
                  </a:lnTo>
                  <a:lnTo>
                    <a:pt x="3954" y="24"/>
                  </a:lnTo>
                  <a:lnTo>
                    <a:pt x="3335"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591;p33">
              <a:extLst>
                <a:ext uri="{FF2B5EF4-FFF2-40B4-BE49-F238E27FC236}">
                  <a16:creationId xmlns:a16="http://schemas.microsoft.com/office/drawing/2014/main" xmlns="" id="{222D54C1-EBB2-49F2-92F6-711335955F74}"/>
                </a:ext>
              </a:extLst>
            </p:cNvPr>
            <p:cNvSpPr/>
            <p:nvPr/>
          </p:nvSpPr>
          <p:spPr>
            <a:xfrm>
              <a:off x="-1184500" y="2907088"/>
              <a:ext cx="116125" cy="56575"/>
            </a:xfrm>
            <a:custGeom>
              <a:avLst/>
              <a:gdLst/>
              <a:ahLst/>
              <a:cxnLst/>
              <a:rect l="l" t="t" r="r" b="b"/>
              <a:pathLst>
                <a:path w="4645" h="2263" extrusionOk="0">
                  <a:moveTo>
                    <a:pt x="3335" y="0"/>
                  </a:moveTo>
                  <a:lnTo>
                    <a:pt x="2716" y="107"/>
                  </a:lnTo>
                  <a:lnTo>
                    <a:pt x="2132" y="322"/>
                  </a:lnTo>
                  <a:lnTo>
                    <a:pt x="1846" y="453"/>
                  </a:lnTo>
                  <a:lnTo>
                    <a:pt x="1358" y="679"/>
                  </a:lnTo>
                  <a:lnTo>
                    <a:pt x="620" y="1108"/>
                  </a:lnTo>
                  <a:lnTo>
                    <a:pt x="203" y="1465"/>
                  </a:lnTo>
                  <a:lnTo>
                    <a:pt x="49" y="1679"/>
                  </a:lnTo>
                  <a:lnTo>
                    <a:pt x="1" y="1774"/>
                  </a:lnTo>
                  <a:lnTo>
                    <a:pt x="60" y="1941"/>
                  </a:lnTo>
                  <a:lnTo>
                    <a:pt x="132" y="2012"/>
                  </a:lnTo>
                  <a:lnTo>
                    <a:pt x="370" y="2131"/>
                  </a:lnTo>
                  <a:lnTo>
                    <a:pt x="906" y="2262"/>
                  </a:lnTo>
                  <a:lnTo>
                    <a:pt x="1775" y="2251"/>
                  </a:lnTo>
                  <a:lnTo>
                    <a:pt x="2299" y="2179"/>
                  </a:lnTo>
                  <a:lnTo>
                    <a:pt x="2632" y="2108"/>
                  </a:lnTo>
                  <a:lnTo>
                    <a:pt x="3275" y="1905"/>
                  </a:lnTo>
                  <a:lnTo>
                    <a:pt x="3859" y="1596"/>
                  </a:lnTo>
                  <a:lnTo>
                    <a:pt x="4359" y="1155"/>
                  </a:lnTo>
                  <a:lnTo>
                    <a:pt x="4573" y="881"/>
                  </a:lnTo>
                  <a:lnTo>
                    <a:pt x="4633" y="774"/>
                  </a:lnTo>
                  <a:lnTo>
                    <a:pt x="4645" y="536"/>
                  </a:lnTo>
                  <a:lnTo>
                    <a:pt x="4549" y="322"/>
                  </a:lnTo>
                  <a:lnTo>
                    <a:pt x="4371" y="155"/>
                  </a:lnTo>
                  <a:lnTo>
                    <a:pt x="4264" y="107"/>
                  </a:lnTo>
                  <a:lnTo>
                    <a:pt x="3954" y="24"/>
                  </a:lnTo>
                  <a:lnTo>
                    <a:pt x="3335"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592;p33">
              <a:extLst>
                <a:ext uri="{FF2B5EF4-FFF2-40B4-BE49-F238E27FC236}">
                  <a16:creationId xmlns:a16="http://schemas.microsoft.com/office/drawing/2014/main" xmlns="" id="{3ED6E620-9CD1-4130-BFE9-D06AF597ED8A}"/>
                </a:ext>
              </a:extLst>
            </p:cNvPr>
            <p:cNvSpPr/>
            <p:nvPr/>
          </p:nvSpPr>
          <p:spPr>
            <a:xfrm>
              <a:off x="-533500" y="2764788"/>
              <a:ext cx="40525" cy="37250"/>
            </a:xfrm>
            <a:custGeom>
              <a:avLst/>
              <a:gdLst/>
              <a:ahLst/>
              <a:cxnLst/>
              <a:rect l="l" t="t" r="r" b="b"/>
              <a:pathLst>
                <a:path w="1621" h="1490" extrusionOk="0">
                  <a:moveTo>
                    <a:pt x="1037" y="1"/>
                  </a:moveTo>
                  <a:lnTo>
                    <a:pt x="787" y="36"/>
                  </a:lnTo>
                  <a:lnTo>
                    <a:pt x="358" y="239"/>
                  </a:lnTo>
                  <a:lnTo>
                    <a:pt x="156" y="417"/>
                  </a:lnTo>
                  <a:lnTo>
                    <a:pt x="84" y="501"/>
                  </a:lnTo>
                  <a:lnTo>
                    <a:pt x="1" y="703"/>
                  </a:lnTo>
                  <a:lnTo>
                    <a:pt x="1" y="918"/>
                  </a:lnTo>
                  <a:lnTo>
                    <a:pt x="84" y="1120"/>
                  </a:lnTo>
                  <a:lnTo>
                    <a:pt x="156" y="1191"/>
                  </a:lnTo>
                  <a:lnTo>
                    <a:pt x="334" y="1346"/>
                  </a:lnTo>
                  <a:lnTo>
                    <a:pt x="632" y="1465"/>
                  </a:lnTo>
                  <a:lnTo>
                    <a:pt x="858" y="1489"/>
                  </a:lnTo>
                  <a:lnTo>
                    <a:pt x="977" y="1465"/>
                  </a:lnTo>
                  <a:lnTo>
                    <a:pt x="1084" y="1430"/>
                  </a:lnTo>
                  <a:lnTo>
                    <a:pt x="1299" y="1287"/>
                  </a:lnTo>
                  <a:lnTo>
                    <a:pt x="1477" y="1108"/>
                  </a:lnTo>
                  <a:lnTo>
                    <a:pt x="1585" y="894"/>
                  </a:lnTo>
                  <a:lnTo>
                    <a:pt x="1608" y="775"/>
                  </a:lnTo>
                  <a:lnTo>
                    <a:pt x="1620" y="644"/>
                  </a:lnTo>
                  <a:lnTo>
                    <a:pt x="1573" y="370"/>
                  </a:lnTo>
                  <a:lnTo>
                    <a:pt x="1418" y="144"/>
                  </a:lnTo>
                  <a:lnTo>
                    <a:pt x="1192" y="13"/>
                  </a:lnTo>
                  <a:lnTo>
                    <a:pt x="103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593;p33">
              <a:extLst>
                <a:ext uri="{FF2B5EF4-FFF2-40B4-BE49-F238E27FC236}">
                  <a16:creationId xmlns:a16="http://schemas.microsoft.com/office/drawing/2014/main" xmlns="" id="{9498BAFF-F571-485D-8173-C15B0FDD6018}"/>
                </a:ext>
              </a:extLst>
            </p:cNvPr>
            <p:cNvSpPr/>
            <p:nvPr/>
          </p:nvSpPr>
          <p:spPr>
            <a:xfrm>
              <a:off x="-661475" y="3033888"/>
              <a:ext cx="180700" cy="87250"/>
            </a:xfrm>
            <a:custGeom>
              <a:avLst/>
              <a:gdLst/>
              <a:ahLst/>
              <a:cxnLst/>
              <a:rect l="l" t="t" r="r" b="b"/>
              <a:pathLst>
                <a:path w="7228" h="3490" extrusionOk="0">
                  <a:moveTo>
                    <a:pt x="822" y="0"/>
                  </a:moveTo>
                  <a:lnTo>
                    <a:pt x="405" y="36"/>
                  </a:lnTo>
                  <a:lnTo>
                    <a:pt x="202" y="96"/>
                  </a:lnTo>
                  <a:lnTo>
                    <a:pt x="95" y="131"/>
                  </a:lnTo>
                  <a:lnTo>
                    <a:pt x="0" y="286"/>
                  </a:lnTo>
                  <a:lnTo>
                    <a:pt x="0" y="453"/>
                  </a:lnTo>
                  <a:lnTo>
                    <a:pt x="107" y="608"/>
                  </a:lnTo>
                  <a:lnTo>
                    <a:pt x="202" y="655"/>
                  </a:lnTo>
                  <a:lnTo>
                    <a:pt x="726" y="858"/>
                  </a:lnTo>
                  <a:lnTo>
                    <a:pt x="1393" y="1203"/>
                  </a:lnTo>
                  <a:lnTo>
                    <a:pt x="1810" y="1513"/>
                  </a:lnTo>
                  <a:lnTo>
                    <a:pt x="2012" y="1715"/>
                  </a:lnTo>
                  <a:lnTo>
                    <a:pt x="2322" y="2048"/>
                  </a:lnTo>
                  <a:lnTo>
                    <a:pt x="2965" y="2727"/>
                  </a:lnTo>
                  <a:lnTo>
                    <a:pt x="3322" y="3001"/>
                  </a:lnTo>
                  <a:lnTo>
                    <a:pt x="3679" y="3215"/>
                  </a:lnTo>
                  <a:lnTo>
                    <a:pt x="4203" y="3418"/>
                  </a:lnTo>
                  <a:lnTo>
                    <a:pt x="4596" y="3489"/>
                  </a:lnTo>
                  <a:lnTo>
                    <a:pt x="4798" y="3489"/>
                  </a:lnTo>
                  <a:lnTo>
                    <a:pt x="5037" y="3465"/>
                  </a:lnTo>
                  <a:lnTo>
                    <a:pt x="5477" y="3346"/>
                  </a:lnTo>
                  <a:lnTo>
                    <a:pt x="5918" y="3191"/>
                  </a:lnTo>
                  <a:lnTo>
                    <a:pt x="6370" y="3084"/>
                  </a:lnTo>
                  <a:lnTo>
                    <a:pt x="6763" y="3084"/>
                  </a:lnTo>
                  <a:lnTo>
                    <a:pt x="7001" y="2989"/>
                  </a:lnTo>
                  <a:lnTo>
                    <a:pt x="7144" y="2822"/>
                  </a:lnTo>
                  <a:lnTo>
                    <a:pt x="7227" y="2608"/>
                  </a:lnTo>
                  <a:lnTo>
                    <a:pt x="7216" y="2370"/>
                  </a:lnTo>
                  <a:lnTo>
                    <a:pt x="7144" y="2156"/>
                  </a:lnTo>
                  <a:lnTo>
                    <a:pt x="6989" y="1965"/>
                  </a:lnTo>
                  <a:lnTo>
                    <a:pt x="6763" y="1846"/>
                  </a:lnTo>
                  <a:lnTo>
                    <a:pt x="6608" y="1822"/>
                  </a:lnTo>
                  <a:lnTo>
                    <a:pt x="6227" y="1786"/>
                  </a:lnTo>
                  <a:lnTo>
                    <a:pt x="5489" y="1894"/>
                  </a:lnTo>
                  <a:lnTo>
                    <a:pt x="5120" y="2036"/>
                  </a:lnTo>
                  <a:lnTo>
                    <a:pt x="4965" y="2108"/>
                  </a:lnTo>
                  <a:lnTo>
                    <a:pt x="4667" y="2144"/>
                  </a:lnTo>
                  <a:lnTo>
                    <a:pt x="4382" y="2108"/>
                  </a:lnTo>
                  <a:lnTo>
                    <a:pt x="4120" y="1989"/>
                  </a:lnTo>
                  <a:lnTo>
                    <a:pt x="3739" y="1739"/>
                  </a:lnTo>
                  <a:lnTo>
                    <a:pt x="3286" y="1298"/>
                  </a:lnTo>
                  <a:lnTo>
                    <a:pt x="3072" y="1072"/>
                  </a:lnTo>
                  <a:lnTo>
                    <a:pt x="2774" y="786"/>
                  </a:lnTo>
                  <a:lnTo>
                    <a:pt x="2119" y="322"/>
                  </a:lnTo>
                  <a:lnTo>
                    <a:pt x="1584" y="96"/>
                  </a:lnTo>
                  <a:lnTo>
                    <a:pt x="1215" y="12"/>
                  </a:lnTo>
                  <a:lnTo>
                    <a:pt x="82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594;p33">
              <a:extLst>
                <a:ext uri="{FF2B5EF4-FFF2-40B4-BE49-F238E27FC236}">
                  <a16:creationId xmlns:a16="http://schemas.microsoft.com/office/drawing/2014/main" xmlns="" id="{73940DC2-9114-48D1-8C43-1EBDF87E3A24}"/>
                </a:ext>
              </a:extLst>
            </p:cNvPr>
            <p:cNvSpPr/>
            <p:nvPr/>
          </p:nvSpPr>
          <p:spPr>
            <a:xfrm>
              <a:off x="-1320225" y="2790988"/>
              <a:ext cx="146175" cy="135475"/>
            </a:xfrm>
            <a:custGeom>
              <a:avLst/>
              <a:gdLst/>
              <a:ahLst/>
              <a:cxnLst/>
              <a:rect l="l" t="t" r="r" b="b"/>
              <a:pathLst>
                <a:path w="5847" h="5419" extrusionOk="0">
                  <a:moveTo>
                    <a:pt x="5609" y="1"/>
                  </a:moveTo>
                  <a:lnTo>
                    <a:pt x="5418" y="12"/>
                  </a:lnTo>
                  <a:lnTo>
                    <a:pt x="5347" y="72"/>
                  </a:lnTo>
                  <a:lnTo>
                    <a:pt x="4906" y="441"/>
                  </a:lnTo>
                  <a:lnTo>
                    <a:pt x="4287" y="846"/>
                  </a:lnTo>
                  <a:lnTo>
                    <a:pt x="3811" y="1060"/>
                  </a:lnTo>
                  <a:lnTo>
                    <a:pt x="3525" y="1144"/>
                  </a:lnTo>
                  <a:lnTo>
                    <a:pt x="3084" y="1263"/>
                  </a:lnTo>
                  <a:lnTo>
                    <a:pt x="2179" y="1477"/>
                  </a:lnTo>
                  <a:lnTo>
                    <a:pt x="1775" y="1667"/>
                  </a:lnTo>
                  <a:lnTo>
                    <a:pt x="1405" y="1870"/>
                  </a:lnTo>
                  <a:lnTo>
                    <a:pt x="965" y="2227"/>
                  </a:lnTo>
                  <a:lnTo>
                    <a:pt x="727" y="2525"/>
                  </a:lnTo>
                  <a:lnTo>
                    <a:pt x="620" y="2715"/>
                  </a:lnTo>
                  <a:lnTo>
                    <a:pt x="524" y="2930"/>
                  </a:lnTo>
                  <a:lnTo>
                    <a:pt x="417" y="3370"/>
                  </a:lnTo>
                  <a:lnTo>
                    <a:pt x="346" y="3823"/>
                  </a:lnTo>
                  <a:lnTo>
                    <a:pt x="215" y="4275"/>
                  </a:lnTo>
                  <a:lnTo>
                    <a:pt x="108" y="4501"/>
                  </a:lnTo>
                  <a:lnTo>
                    <a:pt x="36" y="4632"/>
                  </a:lnTo>
                  <a:lnTo>
                    <a:pt x="0" y="4882"/>
                  </a:lnTo>
                  <a:lnTo>
                    <a:pt x="72" y="5097"/>
                  </a:lnTo>
                  <a:lnTo>
                    <a:pt x="227" y="5275"/>
                  </a:lnTo>
                  <a:lnTo>
                    <a:pt x="429" y="5382"/>
                  </a:lnTo>
                  <a:lnTo>
                    <a:pt x="667" y="5418"/>
                  </a:lnTo>
                  <a:lnTo>
                    <a:pt x="905" y="5382"/>
                  </a:lnTo>
                  <a:lnTo>
                    <a:pt x="1120" y="5240"/>
                  </a:lnTo>
                  <a:lnTo>
                    <a:pt x="1203" y="5120"/>
                  </a:lnTo>
                  <a:lnTo>
                    <a:pt x="1417" y="4787"/>
                  </a:lnTo>
                  <a:lnTo>
                    <a:pt x="1679" y="4096"/>
                  </a:lnTo>
                  <a:lnTo>
                    <a:pt x="1739" y="3704"/>
                  </a:lnTo>
                  <a:lnTo>
                    <a:pt x="1763" y="3537"/>
                  </a:lnTo>
                  <a:lnTo>
                    <a:pt x="1870" y="3251"/>
                  </a:lnTo>
                  <a:lnTo>
                    <a:pt x="2048" y="3025"/>
                  </a:lnTo>
                  <a:lnTo>
                    <a:pt x="2275" y="2846"/>
                  </a:lnTo>
                  <a:lnTo>
                    <a:pt x="2679" y="2644"/>
                  </a:lnTo>
                  <a:lnTo>
                    <a:pt x="3287" y="2465"/>
                  </a:lnTo>
                  <a:lnTo>
                    <a:pt x="3584" y="2382"/>
                  </a:lnTo>
                  <a:lnTo>
                    <a:pt x="3989" y="2263"/>
                  </a:lnTo>
                  <a:lnTo>
                    <a:pt x="4704" y="1918"/>
                  </a:lnTo>
                  <a:lnTo>
                    <a:pt x="5156" y="1548"/>
                  </a:lnTo>
                  <a:lnTo>
                    <a:pt x="5418" y="1263"/>
                  </a:lnTo>
                  <a:lnTo>
                    <a:pt x="5620" y="929"/>
                  </a:lnTo>
                  <a:lnTo>
                    <a:pt x="5775" y="548"/>
                  </a:lnTo>
                  <a:lnTo>
                    <a:pt x="5835" y="346"/>
                  </a:lnTo>
                  <a:lnTo>
                    <a:pt x="5847" y="239"/>
                  </a:lnTo>
                  <a:lnTo>
                    <a:pt x="5763" y="72"/>
                  </a:lnTo>
                  <a:lnTo>
                    <a:pt x="5609"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595;p33">
              <a:extLst>
                <a:ext uri="{FF2B5EF4-FFF2-40B4-BE49-F238E27FC236}">
                  <a16:creationId xmlns:a16="http://schemas.microsoft.com/office/drawing/2014/main" xmlns="" id="{179CA007-2364-4E91-9893-53F8041E6FA6}"/>
                </a:ext>
              </a:extLst>
            </p:cNvPr>
            <p:cNvSpPr/>
            <p:nvPr/>
          </p:nvSpPr>
          <p:spPr>
            <a:xfrm>
              <a:off x="-381375" y="3043713"/>
              <a:ext cx="56875" cy="49425"/>
            </a:xfrm>
            <a:custGeom>
              <a:avLst/>
              <a:gdLst/>
              <a:ahLst/>
              <a:cxnLst/>
              <a:rect l="l" t="t" r="r" b="b"/>
              <a:pathLst>
                <a:path w="2275" h="1977" extrusionOk="0">
                  <a:moveTo>
                    <a:pt x="1560" y="0"/>
                  </a:moveTo>
                  <a:lnTo>
                    <a:pt x="1286" y="48"/>
                  </a:lnTo>
                  <a:lnTo>
                    <a:pt x="1143" y="131"/>
                  </a:lnTo>
                  <a:lnTo>
                    <a:pt x="941" y="274"/>
                  </a:lnTo>
                  <a:lnTo>
                    <a:pt x="548" y="631"/>
                  </a:lnTo>
                  <a:lnTo>
                    <a:pt x="381" y="822"/>
                  </a:lnTo>
                  <a:lnTo>
                    <a:pt x="262" y="977"/>
                  </a:lnTo>
                  <a:lnTo>
                    <a:pt x="143" y="1132"/>
                  </a:lnTo>
                  <a:lnTo>
                    <a:pt x="143" y="1120"/>
                  </a:lnTo>
                  <a:lnTo>
                    <a:pt x="119" y="1084"/>
                  </a:lnTo>
                  <a:lnTo>
                    <a:pt x="84" y="1120"/>
                  </a:lnTo>
                  <a:lnTo>
                    <a:pt x="84" y="1239"/>
                  </a:lnTo>
                  <a:lnTo>
                    <a:pt x="36" y="1346"/>
                  </a:lnTo>
                  <a:lnTo>
                    <a:pt x="12" y="1477"/>
                  </a:lnTo>
                  <a:lnTo>
                    <a:pt x="12" y="1489"/>
                  </a:lnTo>
                  <a:lnTo>
                    <a:pt x="0" y="1513"/>
                  </a:lnTo>
                  <a:lnTo>
                    <a:pt x="0" y="1548"/>
                  </a:lnTo>
                  <a:lnTo>
                    <a:pt x="48" y="1679"/>
                  </a:lnTo>
                  <a:lnTo>
                    <a:pt x="215" y="1846"/>
                  </a:lnTo>
                  <a:lnTo>
                    <a:pt x="584" y="1965"/>
                  </a:lnTo>
                  <a:lnTo>
                    <a:pt x="846" y="1977"/>
                  </a:lnTo>
                  <a:lnTo>
                    <a:pt x="1000" y="1965"/>
                  </a:lnTo>
                  <a:lnTo>
                    <a:pt x="1334" y="1858"/>
                  </a:lnTo>
                  <a:lnTo>
                    <a:pt x="1810" y="1560"/>
                  </a:lnTo>
                  <a:lnTo>
                    <a:pt x="2048" y="1334"/>
                  </a:lnTo>
                  <a:lnTo>
                    <a:pt x="2155" y="1215"/>
                  </a:lnTo>
                  <a:lnTo>
                    <a:pt x="2274" y="953"/>
                  </a:lnTo>
                  <a:lnTo>
                    <a:pt x="2274" y="691"/>
                  </a:lnTo>
                  <a:lnTo>
                    <a:pt x="2191" y="429"/>
                  </a:lnTo>
                  <a:lnTo>
                    <a:pt x="2024" y="215"/>
                  </a:lnTo>
                  <a:lnTo>
                    <a:pt x="1810" y="72"/>
                  </a:lnTo>
                  <a:lnTo>
                    <a:pt x="156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596;p33">
              <a:extLst>
                <a:ext uri="{FF2B5EF4-FFF2-40B4-BE49-F238E27FC236}">
                  <a16:creationId xmlns:a16="http://schemas.microsoft.com/office/drawing/2014/main" xmlns="" id="{B2FE593C-6F09-476F-A341-413D65FC2185}"/>
                </a:ext>
              </a:extLst>
            </p:cNvPr>
            <p:cNvSpPr/>
            <p:nvPr/>
          </p:nvSpPr>
          <p:spPr>
            <a:xfrm>
              <a:off x="-359050" y="2871963"/>
              <a:ext cx="40200" cy="33950"/>
            </a:xfrm>
            <a:custGeom>
              <a:avLst/>
              <a:gdLst/>
              <a:ahLst/>
              <a:cxnLst/>
              <a:rect l="l" t="t" r="r" b="b"/>
              <a:pathLst>
                <a:path w="1608" h="1358" extrusionOk="0">
                  <a:moveTo>
                    <a:pt x="1036" y="0"/>
                  </a:moveTo>
                  <a:lnTo>
                    <a:pt x="834" y="48"/>
                  </a:lnTo>
                  <a:lnTo>
                    <a:pt x="727" y="107"/>
                  </a:lnTo>
                  <a:lnTo>
                    <a:pt x="536" y="274"/>
                  </a:lnTo>
                  <a:lnTo>
                    <a:pt x="250" y="667"/>
                  </a:lnTo>
                  <a:lnTo>
                    <a:pt x="84" y="857"/>
                  </a:lnTo>
                  <a:lnTo>
                    <a:pt x="24" y="929"/>
                  </a:lnTo>
                  <a:lnTo>
                    <a:pt x="0" y="1096"/>
                  </a:lnTo>
                  <a:lnTo>
                    <a:pt x="72" y="1238"/>
                  </a:lnTo>
                  <a:lnTo>
                    <a:pt x="203" y="1334"/>
                  </a:lnTo>
                  <a:lnTo>
                    <a:pt x="298" y="1346"/>
                  </a:lnTo>
                  <a:lnTo>
                    <a:pt x="596" y="1358"/>
                  </a:lnTo>
                  <a:lnTo>
                    <a:pt x="1060" y="1286"/>
                  </a:lnTo>
                  <a:lnTo>
                    <a:pt x="1334" y="1155"/>
                  </a:lnTo>
                  <a:lnTo>
                    <a:pt x="1453" y="1048"/>
                  </a:lnTo>
                  <a:lnTo>
                    <a:pt x="1536" y="953"/>
                  </a:lnTo>
                  <a:lnTo>
                    <a:pt x="1608" y="750"/>
                  </a:lnTo>
                  <a:lnTo>
                    <a:pt x="1608" y="536"/>
                  </a:lnTo>
                  <a:lnTo>
                    <a:pt x="1536" y="334"/>
                  </a:lnTo>
                  <a:lnTo>
                    <a:pt x="1405" y="167"/>
                  </a:lnTo>
                  <a:lnTo>
                    <a:pt x="1239" y="48"/>
                  </a:lnTo>
                  <a:lnTo>
                    <a:pt x="1036"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597;p33">
              <a:extLst>
                <a:ext uri="{FF2B5EF4-FFF2-40B4-BE49-F238E27FC236}">
                  <a16:creationId xmlns:a16="http://schemas.microsoft.com/office/drawing/2014/main" xmlns="" id="{762B24FF-40D6-4950-AA85-119AC54B963B}"/>
                </a:ext>
              </a:extLst>
            </p:cNvPr>
            <p:cNvSpPr/>
            <p:nvPr/>
          </p:nvSpPr>
          <p:spPr>
            <a:xfrm>
              <a:off x="-1386000" y="3091338"/>
              <a:ext cx="40200" cy="34250"/>
            </a:xfrm>
            <a:custGeom>
              <a:avLst/>
              <a:gdLst/>
              <a:ahLst/>
              <a:cxnLst/>
              <a:rect l="l" t="t" r="r" b="b"/>
              <a:pathLst>
                <a:path w="1608" h="1370" extrusionOk="0">
                  <a:moveTo>
                    <a:pt x="1036" y="0"/>
                  </a:moveTo>
                  <a:lnTo>
                    <a:pt x="834" y="48"/>
                  </a:lnTo>
                  <a:lnTo>
                    <a:pt x="726" y="120"/>
                  </a:lnTo>
                  <a:lnTo>
                    <a:pt x="536" y="286"/>
                  </a:lnTo>
                  <a:lnTo>
                    <a:pt x="250" y="679"/>
                  </a:lnTo>
                  <a:lnTo>
                    <a:pt x="83" y="858"/>
                  </a:lnTo>
                  <a:lnTo>
                    <a:pt x="24" y="941"/>
                  </a:lnTo>
                  <a:lnTo>
                    <a:pt x="0" y="1096"/>
                  </a:lnTo>
                  <a:lnTo>
                    <a:pt x="71" y="1239"/>
                  </a:lnTo>
                  <a:lnTo>
                    <a:pt x="202" y="1334"/>
                  </a:lnTo>
                  <a:lnTo>
                    <a:pt x="298" y="1346"/>
                  </a:lnTo>
                  <a:lnTo>
                    <a:pt x="595" y="1370"/>
                  </a:lnTo>
                  <a:lnTo>
                    <a:pt x="1060" y="1286"/>
                  </a:lnTo>
                  <a:lnTo>
                    <a:pt x="1334" y="1155"/>
                  </a:lnTo>
                  <a:lnTo>
                    <a:pt x="1453" y="1048"/>
                  </a:lnTo>
                  <a:lnTo>
                    <a:pt x="1536" y="965"/>
                  </a:lnTo>
                  <a:lnTo>
                    <a:pt x="1607" y="751"/>
                  </a:lnTo>
                  <a:lnTo>
                    <a:pt x="1607" y="536"/>
                  </a:lnTo>
                  <a:lnTo>
                    <a:pt x="1536" y="334"/>
                  </a:lnTo>
                  <a:lnTo>
                    <a:pt x="1405" y="167"/>
                  </a:lnTo>
                  <a:lnTo>
                    <a:pt x="1238" y="48"/>
                  </a:lnTo>
                  <a:lnTo>
                    <a:pt x="1036"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598;p33">
              <a:extLst>
                <a:ext uri="{FF2B5EF4-FFF2-40B4-BE49-F238E27FC236}">
                  <a16:creationId xmlns:a16="http://schemas.microsoft.com/office/drawing/2014/main" xmlns="" id="{EF337DE2-83D4-4363-AB54-D1C3B598C704}"/>
                </a:ext>
              </a:extLst>
            </p:cNvPr>
            <p:cNvSpPr/>
            <p:nvPr/>
          </p:nvSpPr>
          <p:spPr>
            <a:xfrm>
              <a:off x="-414125" y="2706463"/>
              <a:ext cx="37825" cy="76525"/>
            </a:xfrm>
            <a:custGeom>
              <a:avLst/>
              <a:gdLst/>
              <a:ahLst/>
              <a:cxnLst/>
              <a:rect l="l" t="t" r="r" b="b"/>
              <a:pathLst>
                <a:path w="1513" h="3061" extrusionOk="0">
                  <a:moveTo>
                    <a:pt x="1215" y="0"/>
                  </a:moveTo>
                  <a:lnTo>
                    <a:pt x="1013" y="60"/>
                  </a:lnTo>
                  <a:lnTo>
                    <a:pt x="691" y="250"/>
                  </a:lnTo>
                  <a:lnTo>
                    <a:pt x="441" y="500"/>
                  </a:lnTo>
                  <a:lnTo>
                    <a:pt x="263" y="834"/>
                  </a:lnTo>
                  <a:lnTo>
                    <a:pt x="191" y="1012"/>
                  </a:lnTo>
                  <a:lnTo>
                    <a:pt x="120" y="1203"/>
                  </a:lnTo>
                  <a:lnTo>
                    <a:pt x="24" y="1655"/>
                  </a:lnTo>
                  <a:lnTo>
                    <a:pt x="1" y="2143"/>
                  </a:lnTo>
                  <a:lnTo>
                    <a:pt x="84" y="2584"/>
                  </a:lnTo>
                  <a:lnTo>
                    <a:pt x="191" y="2762"/>
                  </a:lnTo>
                  <a:lnTo>
                    <a:pt x="310" y="2893"/>
                  </a:lnTo>
                  <a:lnTo>
                    <a:pt x="620" y="3060"/>
                  </a:lnTo>
                  <a:lnTo>
                    <a:pt x="953" y="3060"/>
                  </a:lnTo>
                  <a:lnTo>
                    <a:pt x="1251" y="2905"/>
                  </a:lnTo>
                  <a:lnTo>
                    <a:pt x="1370" y="2762"/>
                  </a:lnTo>
                  <a:lnTo>
                    <a:pt x="1441" y="2620"/>
                  </a:lnTo>
                  <a:lnTo>
                    <a:pt x="1513" y="2334"/>
                  </a:lnTo>
                  <a:lnTo>
                    <a:pt x="1501" y="1881"/>
                  </a:lnTo>
                  <a:lnTo>
                    <a:pt x="1394" y="1262"/>
                  </a:lnTo>
                  <a:lnTo>
                    <a:pt x="1370" y="798"/>
                  </a:lnTo>
                  <a:lnTo>
                    <a:pt x="1417" y="500"/>
                  </a:lnTo>
                  <a:lnTo>
                    <a:pt x="1489" y="357"/>
                  </a:lnTo>
                  <a:lnTo>
                    <a:pt x="1513" y="286"/>
                  </a:lnTo>
                  <a:lnTo>
                    <a:pt x="1501" y="155"/>
                  </a:lnTo>
                  <a:lnTo>
                    <a:pt x="1417" y="48"/>
                  </a:lnTo>
                  <a:lnTo>
                    <a:pt x="1286"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599;p33">
              <a:extLst>
                <a:ext uri="{FF2B5EF4-FFF2-40B4-BE49-F238E27FC236}">
                  <a16:creationId xmlns:a16="http://schemas.microsoft.com/office/drawing/2014/main" xmlns="" id="{1ED6F236-F0E5-42DC-B5B5-4E14E535ADEF}"/>
                </a:ext>
              </a:extLst>
            </p:cNvPr>
            <p:cNvSpPr/>
            <p:nvPr/>
          </p:nvSpPr>
          <p:spPr>
            <a:xfrm>
              <a:off x="-1094900" y="2680263"/>
              <a:ext cx="37550" cy="76825"/>
            </a:xfrm>
            <a:custGeom>
              <a:avLst/>
              <a:gdLst/>
              <a:ahLst/>
              <a:cxnLst/>
              <a:rect l="l" t="t" r="r" b="b"/>
              <a:pathLst>
                <a:path w="1502" h="3073" extrusionOk="0">
                  <a:moveTo>
                    <a:pt x="1287" y="0"/>
                  </a:moveTo>
                  <a:lnTo>
                    <a:pt x="1215" y="12"/>
                  </a:lnTo>
                  <a:lnTo>
                    <a:pt x="1001" y="72"/>
                  </a:lnTo>
                  <a:lnTo>
                    <a:pt x="680" y="250"/>
                  </a:lnTo>
                  <a:lnTo>
                    <a:pt x="441" y="512"/>
                  </a:lnTo>
                  <a:lnTo>
                    <a:pt x="263" y="834"/>
                  </a:lnTo>
                  <a:lnTo>
                    <a:pt x="179" y="1024"/>
                  </a:lnTo>
                  <a:lnTo>
                    <a:pt x="120" y="1203"/>
                  </a:lnTo>
                  <a:lnTo>
                    <a:pt x="25" y="1655"/>
                  </a:lnTo>
                  <a:lnTo>
                    <a:pt x="1" y="2143"/>
                  </a:lnTo>
                  <a:lnTo>
                    <a:pt x="84" y="2584"/>
                  </a:lnTo>
                  <a:lnTo>
                    <a:pt x="179" y="2763"/>
                  </a:lnTo>
                  <a:lnTo>
                    <a:pt x="299" y="2905"/>
                  </a:lnTo>
                  <a:lnTo>
                    <a:pt x="608" y="3060"/>
                  </a:lnTo>
                  <a:lnTo>
                    <a:pt x="941" y="3072"/>
                  </a:lnTo>
                  <a:lnTo>
                    <a:pt x="1239" y="2917"/>
                  </a:lnTo>
                  <a:lnTo>
                    <a:pt x="1358" y="2763"/>
                  </a:lnTo>
                  <a:lnTo>
                    <a:pt x="1430" y="2632"/>
                  </a:lnTo>
                  <a:lnTo>
                    <a:pt x="1501" y="2346"/>
                  </a:lnTo>
                  <a:lnTo>
                    <a:pt x="1501" y="1893"/>
                  </a:lnTo>
                  <a:lnTo>
                    <a:pt x="1394" y="1262"/>
                  </a:lnTo>
                  <a:lnTo>
                    <a:pt x="1358" y="798"/>
                  </a:lnTo>
                  <a:lnTo>
                    <a:pt x="1418" y="512"/>
                  </a:lnTo>
                  <a:lnTo>
                    <a:pt x="1477" y="369"/>
                  </a:lnTo>
                  <a:lnTo>
                    <a:pt x="1501" y="298"/>
                  </a:lnTo>
                  <a:lnTo>
                    <a:pt x="1489" y="155"/>
                  </a:lnTo>
                  <a:lnTo>
                    <a:pt x="1406" y="48"/>
                  </a:lnTo>
                  <a:lnTo>
                    <a:pt x="128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600;p33">
              <a:extLst>
                <a:ext uri="{FF2B5EF4-FFF2-40B4-BE49-F238E27FC236}">
                  <a16:creationId xmlns:a16="http://schemas.microsoft.com/office/drawing/2014/main" xmlns="" id="{48A65244-379B-4A3E-9798-911CBA79BB48}"/>
                </a:ext>
              </a:extLst>
            </p:cNvPr>
            <p:cNvSpPr/>
            <p:nvPr/>
          </p:nvSpPr>
          <p:spPr>
            <a:xfrm>
              <a:off x="-572175" y="2857063"/>
              <a:ext cx="45850" cy="65525"/>
            </a:xfrm>
            <a:custGeom>
              <a:avLst/>
              <a:gdLst/>
              <a:ahLst/>
              <a:cxnLst/>
              <a:rect l="l" t="t" r="r" b="b"/>
              <a:pathLst>
                <a:path w="1834" h="2621" extrusionOk="0">
                  <a:moveTo>
                    <a:pt x="393" y="1"/>
                  </a:moveTo>
                  <a:lnTo>
                    <a:pt x="274" y="48"/>
                  </a:lnTo>
                  <a:lnTo>
                    <a:pt x="250" y="108"/>
                  </a:lnTo>
                  <a:lnTo>
                    <a:pt x="167" y="287"/>
                  </a:lnTo>
                  <a:lnTo>
                    <a:pt x="60" y="644"/>
                  </a:lnTo>
                  <a:lnTo>
                    <a:pt x="0" y="1013"/>
                  </a:lnTo>
                  <a:lnTo>
                    <a:pt x="36" y="1394"/>
                  </a:lnTo>
                  <a:lnTo>
                    <a:pt x="95" y="1573"/>
                  </a:lnTo>
                  <a:lnTo>
                    <a:pt x="179" y="1775"/>
                  </a:lnTo>
                  <a:lnTo>
                    <a:pt x="405" y="2156"/>
                  </a:lnTo>
                  <a:lnTo>
                    <a:pt x="703" y="2454"/>
                  </a:lnTo>
                  <a:lnTo>
                    <a:pt x="1084" y="2620"/>
                  </a:lnTo>
                  <a:lnTo>
                    <a:pt x="1322" y="2620"/>
                  </a:lnTo>
                  <a:lnTo>
                    <a:pt x="1441" y="2608"/>
                  </a:lnTo>
                  <a:lnTo>
                    <a:pt x="1643" y="2501"/>
                  </a:lnTo>
                  <a:lnTo>
                    <a:pt x="1786" y="2323"/>
                  </a:lnTo>
                  <a:lnTo>
                    <a:pt x="1834" y="2096"/>
                  </a:lnTo>
                  <a:lnTo>
                    <a:pt x="1810" y="1965"/>
                  </a:lnTo>
                  <a:lnTo>
                    <a:pt x="1762" y="1834"/>
                  </a:lnTo>
                  <a:lnTo>
                    <a:pt x="1619" y="1596"/>
                  </a:lnTo>
                  <a:lnTo>
                    <a:pt x="1346" y="1287"/>
                  </a:lnTo>
                  <a:lnTo>
                    <a:pt x="1155" y="1072"/>
                  </a:lnTo>
                  <a:lnTo>
                    <a:pt x="976" y="870"/>
                  </a:lnTo>
                  <a:lnTo>
                    <a:pt x="726" y="418"/>
                  </a:lnTo>
                  <a:lnTo>
                    <a:pt x="643" y="168"/>
                  </a:lnTo>
                  <a:lnTo>
                    <a:pt x="619" y="108"/>
                  </a:lnTo>
                  <a:lnTo>
                    <a:pt x="524" y="25"/>
                  </a:lnTo>
                  <a:lnTo>
                    <a:pt x="39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601;p33">
              <a:extLst>
                <a:ext uri="{FF2B5EF4-FFF2-40B4-BE49-F238E27FC236}">
                  <a16:creationId xmlns:a16="http://schemas.microsoft.com/office/drawing/2014/main" xmlns="" id="{888944AE-D555-4C17-9DCD-0C3C61FAA0AB}"/>
                </a:ext>
              </a:extLst>
            </p:cNvPr>
            <p:cNvSpPr/>
            <p:nvPr/>
          </p:nvSpPr>
          <p:spPr>
            <a:xfrm>
              <a:off x="-1256825" y="3009763"/>
              <a:ext cx="45875" cy="65525"/>
            </a:xfrm>
            <a:custGeom>
              <a:avLst/>
              <a:gdLst/>
              <a:ahLst/>
              <a:cxnLst/>
              <a:rect l="l" t="t" r="r" b="b"/>
              <a:pathLst>
                <a:path w="1835" h="2621" extrusionOk="0">
                  <a:moveTo>
                    <a:pt x="393" y="1"/>
                  </a:moveTo>
                  <a:lnTo>
                    <a:pt x="274" y="49"/>
                  </a:lnTo>
                  <a:lnTo>
                    <a:pt x="251" y="108"/>
                  </a:lnTo>
                  <a:lnTo>
                    <a:pt x="167" y="275"/>
                  </a:lnTo>
                  <a:lnTo>
                    <a:pt x="60" y="632"/>
                  </a:lnTo>
                  <a:lnTo>
                    <a:pt x="1" y="1013"/>
                  </a:lnTo>
                  <a:lnTo>
                    <a:pt x="36" y="1382"/>
                  </a:lnTo>
                  <a:lnTo>
                    <a:pt x="96" y="1561"/>
                  </a:lnTo>
                  <a:lnTo>
                    <a:pt x="179" y="1763"/>
                  </a:lnTo>
                  <a:lnTo>
                    <a:pt x="405" y="2144"/>
                  </a:lnTo>
                  <a:lnTo>
                    <a:pt x="703" y="2442"/>
                  </a:lnTo>
                  <a:lnTo>
                    <a:pt x="1084" y="2609"/>
                  </a:lnTo>
                  <a:lnTo>
                    <a:pt x="1322" y="2620"/>
                  </a:lnTo>
                  <a:lnTo>
                    <a:pt x="1441" y="2609"/>
                  </a:lnTo>
                  <a:lnTo>
                    <a:pt x="1644" y="2501"/>
                  </a:lnTo>
                  <a:lnTo>
                    <a:pt x="1787" y="2311"/>
                  </a:lnTo>
                  <a:lnTo>
                    <a:pt x="1834" y="2085"/>
                  </a:lnTo>
                  <a:lnTo>
                    <a:pt x="1810" y="1966"/>
                  </a:lnTo>
                  <a:lnTo>
                    <a:pt x="1763" y="1823"/>
                  </a:lnTo>
                  <a:lnTo>
                    <a:pt x="1620" y="1585"/>
                  </a:lnTo>
                  <a:lnTo>
                    <a:pt x="1346" y="1275"/>
                  </a:lnTo>
                  <a:lnTo>
                    <a:pt x="1156" y="1073"/>
                  </a:lnTo>
                  <a:lnTo>
                    <a:pt x="977" y="870"/>
                  </a:lnTo>
                  <a:lnTo>
                    <a:pt x="727" y="418"/>
                  </a:lnTo>
                  <a:lnTo>
                    <a:pt x="644" y="168"/>
                  </a:lnTo>
                  <a:lnTo>
                    <a:pt x="620" y="96"/>
                  </a:lnTo>
                  <a:lnTo>
                    <a:pt x="524" y="13"/>
                  </a:lnTo>
                  <a:lnTo>
                    <a:pt x="39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602;p33">
              <a:extLst>
                <a:ext uri="{FF2B5EF4-FFF2-40B4-BE49-F238E27FC236}">
                  <a16:creationId xmlns:a16="http://schemas.microsoft.com/office/drawing/2014/main" xmlns="" id="{D58483C4-99A4-4EC9-8A24-5F62030BA04A}"/>
                </a:ext>
              </a:extLst>
            </p:cNvPr>
            <p:cNvSpPr/>
            <p:nvPr/>
          </p:nvSpPr>
          <p:spPr>
            <a:xfrm>
              <a:off x="-1375900" y="3258913"/>
              <a:ext cx="45875" cy="65825"/>
            </a:xfrm>
            <a:custGeom>
              <a:avLst/>
              <a:gdLst/>
              <a:ahLst/>
              <a:cxnLst/>
              <a:rect l="l" t="t" r="r" b="b"/>
              <a:pathLst>
                <a:path w="1835" h="2633" extrusionOk="0">
                  <a:moveTo>
                    <a:pt x="394" y="1"/>
                  </a:moveTo>
                  <a:lnTo>
                    <a:pt x="275" y="49"/>
                  </a:lnTo>
                  <a:lnTo>
                    <a:pt x="251" y="108"/>
                  </a:lnTo>
                  <a:lnTo>
                    <a:pt x="168" y="287"/>
                  </a:lnTo>
                  <a:lnTo>
                    <a:pt x="60" y="644"/>
                  </a:lnTo>
                  <a:lnTo>
                    <a:pt x="1" y="1013"/>
                  </a:lnTo>
                  <a:lnTo>
                    <a:pt x="37" y="1394"/>
                  </a:lnTo>
                  <a:lnTo>
                    <a:pt x="96" y="1573"/>
                  </a:lnTo>
                  <a:lnTo>
                    <a:pt x="179" y="1775"/>
                  </a:lnTo>
                  <a:lnTo>
                    <a:pt x="406" y="2156"/>
                  </a:lnTo>
                  <a:lnTo>
                    <a:pt x="703" y="2454"/>
                  </a:lnTo>
                  <a:lnTo>
                    <a:pt x="1084" y="2620"/>
                  </a:lnTo>
                  <a:lnTo>
                    <a:pt x="1323" y="2632"/>
                  </a:lnTo>
                  <a:lnTo>
                    <a:pt x="1442" y="2609"/>
                  </a:lnTo>
                  <a:lnTo>
                    <a:pt x="1644" y="2501"/>
                  </a:lnTo>
                  <a:lnTo>
                    <a:pt x="1787" y="2323"/>
                  </a:lnTo>
                  <a:lnTo>
                    <a:pt x="1835" y="2097"/>
                  </a:lnTo>
                  <a:lnTo>
                    <a:pt x="1811" y="1977"/>
                  </a:lnTo>
                  <a:lnTo>
                    <a:pt x="1763" y="1835"/>
                  </a:lnTo>
                  <a:lnTo>
                    <a:pt x="1620" y="1596"/>
                  </a:lnTo>
                  <a:lnTo>
                    <a:pt x="1346" y="1287"/>
                  </a:lnTo>
                  <a:lnTo>
                    <a:pt x="1156" y="1084"/>
                  </a:lnTo>
                  <a:lnTo>
                    <a:pt x="977" y="870"/>
                  </a:lnTo>
                  <a:lnTo>
                    <a:pt x="727" y="418"/>
                  </a:lnTo>
                  <a:lnTo>
                    <a:pt x="644" y="168"/>
                  </a:lnTo>
                  <a:lnTo>
                    <a:pt x="620" y="108"/>
                  </a:lnTo>
                  <a:lnTo>
                    <a:pt x="525" y="25"/>
                  </a:lnTo>
                  <a:lnTo>
                    <a:pt x="394"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603;p33">
              <a:extLst>
                <a:ext uri="{FF2B5EF4-FFF2-40B4-BE49-F238E27FC236}">
                  <a16:creationId xmlns:a16="http://schemas.microsoft.com/office/drawing/2014/main" xmlns="" id="{F9A555F6-6086-4ED4-910D-F97017AE5965}"/>
                </a:ext>
              </a:extLst>
            </p:cNvPr>
            <p:cNvSpPr/>
            <p:nvPr/>
          </p:nvSpPr>
          <p:spPr>
            <a:xfrm>
              <a:off x="-1203550" y="3153263"/>
              <a:ext cx="120000" cy="53300"/>
            </a:xfrm>
            <a:custGeom>
              <a:avLst/>
              <a:gdLst/>
              <a:ahLst/>
              <a:cxnLst/>
              <a:rect l="l" t="t" r="r" b="b"/>
              <a:pathLst>
                <a:path w="4800" h="2132" extrusionOk="0">
                  <a:moveTo>
                    <a:pt x="275" y="0"/>
                  </a:moveTo>
                  <a:lnTo>
                    <a:pt x="108" y="95"/>
                  </a:lnTo>
                  <a:lnTo>
                    <a:pt x="48" y="202"/>
                  </a:lnTo>
                  <a:lnTo>
                    <a:pt x="1" y="369"/>
                  </a:lnTo>
                  <a:lnTo>
                    <a:pt x="1" y="679"/>
                  </a:lnTo>
                  <a:lnTo>
                    <a:pt x="96" y="941"/>
                  </a:lnTo>
                  <a:lnTo>
                    <a:pt x="263" y="1179"/>
                  </a:lnTo>
                  <a:lnTo>
                    <a:pt x="596" y="1488"/>
                  </a:lnTo>
                  <a:lnTo>
                    <a:pt x="1156" y="1786"/>
                  </a:lnTo>
                  <a:lnTo>
                    <a:pt x="1430" y="1893"/>
                  </a:lnTo>
                  <a:lnTo>
                    <a:pt x="1787" y="2024"/>
                  </a:lnTo>
                  <a:lnTo>
                    <a:pt x="2561" y="2131"/>
                  </a:lnTo>
                  <a:lnTo>
                    <a:pt x="3359" y="2060"/>
                  </a:lnTo>
                  <a:lnTo>
                    <a:pt x="4109" y="1846"/>
                  </a:lnTo>
                  <a:lnTo>
                    <a:pt x="4418" y="1679"/>
                  </a:lnTo>
                  <a:lnTo>
                    <a:pt x="4573" y="1560"/>
                  </a:lnTo>
                  <a:lnTo>
                    <a:pt x="4752" y="1322"/>
                  </a:lnTo>
                  <a:lnTo>
                    <a:pt x="4799" y="1131"/>
                  </a:lnTo>
                  <a:lnTo>
                    <a:pt x="4799" y="1036"/>
                  </a:lnTo>
                  <a:lnTo>
                    <a:pt x="4775" y="845"/>
                  </a:lnTo>
                  <a:lnTo>
                    <a:pt x="4692" y="667"/>
                  </a:lnTo>
                  <a:lnTo>
                    <a:pt x="4585" y="500"/>
                  </a:lnTo>
                  <a:lnTo>
                    <a:pt x="4240" y="310"/>
                  </a:lnTo>
                  <a:lnTo>
                    <a:pt x="4049" y="310"/>
                  </a:lnTo>
                  <a:lnTo>
                    <a:pt x="3180" y="369"/>
                  </a:lnTo>
                  <a:lnTo>
                    <a:pt x="1715" y="441"/>
                  </a:lnTo>
                  <a:lnTo>
                    <a:pt x="1037" y="322"/>
                  </a:lnTo>
                  <a:lnTo>
                    <a:pt x="632" y="155"/>
                  </a:lnTo>
                  <a:lnTo>
                    <a:pt x="453" y="36"/>
                  </a:lnTo>
                  <a:lnTo>
                    <a:pt x="39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06;p28">
            <a:extLst>
              <a:ext uri="{FF2B5EF4-FFF2-40B4-BE49-F238E27FC236}">
                <a16:creationId xmlns:a16="http://schemas.microsoft.com/office/drawing/2014/main" xmlns="" id="{FE1357F2-339D-4A5D-872F-AE87A1AF24D4}"/>
              </a:ext>
            </a:extLst>
          </p:cNvPr>
          <p:cNvGrpSpPr/>
          <p:nvPr/>
        </p:nvGrpSpPr>
        <p:grpSpPr>
          <a:xfrm rot="20715395">
            <a:off x="7593685" y="1526660"/>
            <a:ext cx="592216" cy="592216"/>
            <a:chOff x="2682075" y="1483567"/>
            <a:chExt cx="592216" cy="592216"/>
          </a:xfrm>
        </p:grpSpPr>
        <p:sp>
          <p:nvSpPr>
            <p:cNvPr id="31" name="Google Shape;1207;p28">
              <a:extLst>
                <a:ext uri="{FF2B5EF4-FFF2-40B4-BE49-F238E27FC236}">
                  <a16:creationId xmlns:a16="http://schemas.microsoft.com/office/drawing/2014/main" xmlns="" id="{2E0851B8-ED83-4346-B3DB-F95E9789A361}"/>
                </a:ext>
              </a:extLst>
            </p:cNvPr>
            <p:cNvSpPr/>
            <p:nvPr/>
          </p:nvSpPr>
          <p:spPr>
            <a:xfrm>
              <a:off x="2682075" y="1483567"/>
              <a:ext cx="592216" cy="592216"/>
            </a:xfrm>
            <a:custGeom>
              <a:avLst/>
              <a:gdLst/>
              <a:ahLst/>
              <a:cxnLst/>
              <a:rect l="l" t="t" r="r" b="b"/>
              <a:pathLst>
                <a:path w="14718" h="14718" extrusionOk="0">
                  <a:moveTo>
                    <a:pt x="6430" y="1"/>
                  </a:moveTo>
                  <a:lnTo>
                    <a:pt x="4582" y="162"/>
                  </a:lnTo>
                  <a:lnTo>
                    <a:pt x="3653" y="304"/>
                  </a:lnTo>
                  <a:lnTo>
                    <a:pt x="3331" y="367"/>
                  </a:lnTo>
                  <a:lnTo>
                    <a:pt x="2733" y="572"/>
                  </a:lnTo>
                  <a:lnTo>
                    <a:pt x="2179" y="867"/>
                  </a:lnTo>
                  <a:lnTo>
                    <a:pt x="1670" y="1233"/>
                  </a:lnTo>
                  <a:lnTo>
                    <a:pt x="1233" y="1680"/>
                  </a:lnTo>
                  <a:lnTo>
                    <a:pt x="867" y="2180"/>
                  </a:lnTo>
                  <a:lnTo>
                    <a:pt x="572" y="2733"/>
                  </a:lnTo>
                  <a:lnTo>
                    <a:pt x="367" y="3341"/>
                  </a:lnTo>
                  <a:lnTo>
                    <a:pt x="304" y="3653"/>
                  </a:lnTo>
                  <a:lnTo>
                    <a:pt x="152" y="4582"/>
                  </a:lnTo>
                  <a:lnTo>
                    <a:pt x="1" y="6430"/>
                  </a:lnTo>
                  <a:lnTo>
                    <a:pt x="1" y="8279"/>
                  </a:lnTo>
                  <a:lnTo>
                    <a:pt x="152" y="10136"/>
                  </a:lnTo>
                  <a:lnTo>
                    <a:pt x="304" y="11056"/>
                  </a:lnTo>
                  <a:lnTo>
                    <a:pt x="367" y="11378"/>
                  </a:lnTo>
                  <a:lnTo>
                    <a:pt x="572" y="11976"/>
                  </a:lnTo>
                  <a:lnTo>
                    <a:pt x="867" y="12538"/>
                  </a:lnTo>
                  <a:lnTo>
                    <a:pt x="1233" y="13039"/>
                  </a:lnTo>
                  <a:lnTo>
                    <a:pt x="1670" y="13476"/>
                  </a:lnTo>
                  <a:lnTo>
                    <a:pt x="2179" y="13851"/>
                  </a:lnTo>
                  <a:lnTo>
                    <a:pt x="2733" y="14137"/>
                  </a:lnTo>
                  <a:lnTo>
                    <a:pt x="3331" y="14342"/>
                  </a:lnTo>
                  <a:lnTo>
                    <a:pt x="3653" y="14405"/>
                  </a:lnTo>
                  <a:lnTo>
                    <a:pt x="4582" y="14557"/>
                  </a:lnTo>
                  <a:lnTo>
                    <a:pt x="6430" y="14717"/>
                  </a:lnTo>
                  <a:lnTo>
                    <a:pt x="8279" y="14717"/>
                  </a:lnTo>
                  <a:lnTo>
                    <a:pt x="10136" y="14557"/>
                  </a:lnTo>
                  <a:lnTo>
                    <a:pt x="11056" y="14405"/>
                  </a:lnTo>
                  <a:lnTo>
                    <a:pt x="11377" y="14342"/>
                  </a:lnTo>
                  <a:lnTo>
                    <a:pt x="11976" y="14137"/>
                  </a:lnTo>
                  <a:lnTo>
                    <a:pt x="12538" y="13851"/>
                  </a:lnTo>
                  <a:lnTo>
                    <a:pt x="13038" y="13476"/>
                  </a:lnTo>
                  <a:lnTo>
                    <a:pt x="13476" y="13039"/>
                  </a:lnTo>
                  <a:lnTo>
                    <a:pt x="13842" y="12538"/>
                  </a:lnTo>
                  <a:lnTo>
                    <a:pt x="14137" y="11976"/>
                  </a:lnTo>
                  <a:lnTo>
                    <a:pt x="14342" y="11378"/>
                  </a:lnTo>
                  <a:lnTo>
                    <a:pt x="14405" y="11056"/>
                  </a:lnTo>
                  <a:lnTo>
                    <a:pt x="14556" y="10136"/>
                  </a:lnTo>
                  <a:lnTo>
                    <a:pt x="14717" y="8279"/>
                  </a:lnTo>
                  <a:lnTo>
                    <a:pt x="14717" y="6430"/>
                  </a:lnTo>
                  <a:lnTo>
                    <a:pt x="14556" y="4582"/>
                  </a:lnTo>
                  <a:lnTo>
                    <a:pt x="14405" y="3653"/>
                  </a:lnTo>
                  <a:lnTo>
                    <a:pt x="14342" y="3341"/>
                  </a:lnTo>
                  <a:lnTo>
                    <a:pt x="14137" y="2733"/>
                  </a:lnTo>
                  <a:lnTo>
                    <a:pt x="13842" y="2180"/>
                  </a:lnTo>
                  <a:lnTo>
                    <a:pt x="13476" y="1680"/>
                  </a:lnTo>
                  <a:lnTo>
                    <a:pt x="13038" y="1233"/>
                  </a:lnTo>
                  <a:lnTo>
                    <a:pt x="12538" y="867"/>
                  </a:lnTo>
                  <a:lnTo>
                    <a:pt x="11976" y="572"/>
                  </a:lnTo>
                  <a:lnTo>
                    <a:pt x="11377" y="367"/>
                  </a:lnTo>
                  <a:lnTo>
                    <a:pt x="11056" y="304"/>
                  </a:lnTo>
                  <a:lnTo>
                    <a:pt x="10136" y="162"/>
                  </a:lnTo>
                  <a:lnTo>
                    <a:pt x="827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08;p28">
              <a:extLst>
                <a:ext uri="{FF2B5EF4-FFF2-40B4-BE49-F238E27FC236}">
                  <a16:creationId xmlns:a16="http://schemas.microsoft.com/office/drawing/2014/main" xmlns="" id="{2C2CCDFD-2F1E-4C09-8A23-7F4EB1BE2B83}"/>
                </a:ext>
              </a:extLst>
            </p:cNvPr>
            <p:cNvSpPr/>
            <p:nvPr/>
          </p:nvSpPr>
          <p:spPr>
            <a:xfrm>
              <a:off x="2876100" y="1556518"/>
              <a:ext cx="215633" cy="296108"/>
            </a:xfrm>
            <a:custGeom>
              <a:avLst/>
              <a:gdLst/>
              <a:ahLst/>
              <a:cxnLst/>
              <a:rect l="l" t="t" r="r" b="b"/>
              <a:pathLst>
                <a:path w="5359" h="7359" extrusionOk="0">
                  <a:moveTo>
                    <a:pt x="2215" y="1"/>
                  </a:moveTo>
                  <a:lnTo>
                    <a:pt x="2215" y="4144"/>
                  </a:lnTo>
                  <a:lnTo>
                    <a:pt x="2206" y="4287"/>
                  </a:lnTo>
                  <a:lnTo>
                    <a:pt x="2108" y="4537"/>
                  </a:lnTo>
                  <a:lnTo>
                    <a:pt x="2019" y="4635"/>
                  </a:lnTo>
                  <a:lnTo>
                    <a:pt x="1" y="6680"/>
                  </a:lnTo>
                  <a:lnTo>
                    <a:pt x="688" y="7359"/>
                  </a:lnTo>
                  <a:lnTo>
                    <a:pt x="2215" y="5814"/>
                  </a:lnTo>
                  <a:lnTo>
                    <a:pt x="2323" y="5716"/>
                  </a:lnTo>
                  <a:lnTo>
                    <a:pt x="2573" y="5618"/>
                  </a:lnTo>
                  <a:lnTo>
                    <a:pt x="2840" y="5609"/>
                  </a:lnTo>
                  <a:lnTo>
                    <a:pt x="3091" y="5716"/>
                  </a:lnTo>
                  <a:lnTo>
                    <a:pt x="3207" y="5805"/>
                  </a:lnTo>
                  <a:lnTo>
                    <a:pt x="4680" y="7252"/>
                  </a:lnTo>
                  <a:lnTo>
                    <a:pt x="5359" y="6564"/>
                  </a:lnTo>
                  <a:lnTo>
                    <a:pt x="3394" y="4635"/>
                  </a:lnTo>
                  <a:lnTo>
                    <a:pt x="3296" y="4528"/>
                  </a:lnTo>
                  <a:lnTo>
                    <a:pt x="3198" y="4278"/>
                  </a:lnTo>
                  <a:lnTo>
                    <a:pt x="3180" y="4135"/>
                  </a:lnTo>
                  <a:lnTo>
                    <a:pt x="318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209;p28">
              <a:extLst>
                <a:ext uri="{FF2B5EF4-FFF2-40B4-BE49-F238E27FC236}">
                  <a16:creationId xmlns:a16="http://schemas.microsoft.com/office/drawing/2014/main" xmlns="" id="{B223CAE9-3732-4906-817A-275399E4437E}"/>
                </a:ext>
              </a:extLst>
            </p:cNvPr>
            <p:cNvSpPr/>
            <p:nvPr/>
          </p:nvSpPr>
          <p:spPr>
            <a:xfrm>
              <a:off x="2759331" y="1713887"/>
              <a:ext cx="168555" cy="288945"/>
            </a:xfrm>
            <a:custGeom>
              <a:avLst/>
              <a:gdLst/>
              <a:ahLst/>
              <a:cxnLst/>
              <a:rect l="l" t="t" r="r" b="b"/>
              <a:pathLst>
                <a:path w="4189" h="7181" extrusionOk="0">
                  <a:moveTo>
                    <a:pt x="3269" y="1"/>
                  </a:moveTo>
                  <a:lnTo>
                    <a:pt x="3108" y="10"/>
                  </a:lnTo>
                  <a:lnTo>
                    <a:pt x="2787" y="72"/>
                  </a:lnTo>
                  <a:lnTo>
                    <a:pt x="2474" y="206"/>
                  </a:lnTo>
                  <a:lnTo>
                    <a:pt x="2179" y="403"/>
                  </a:lnTo>
                  <a:lnTo>
                    <a:pt x="1760" y="778"/>
                  </a:lnTo>
                  <a:lnTo>
                    <a:pt x="1251" y="1439"/>
                  </a:lnTo>
                  <a:lnTo>
                    <a:pt x="813" y="2224"/>
                  </a:lnTo>
                  <a:lnTo>
                    <a:pt x="456" y="3100"/>
                  </a:lnTo>
                  <a:lnTo>
                    <a:pt x="188" y="4010"/>
                  </a:lnTo>
                  <a:lnTo>
                    <a:pt x="36" y="4921"/>
                  </a:lnTo>
                  <a:lnTo>
                    <a:pt x="1" y="5350"/>
                  </a:lnTo>
                  <a:lnTo>
                    <a:pt x="1" y="5564"/>
                  </a:lnTo>
                  <a:lnTo>
                    <a:pt x="63" y="5930"/>
                  </a:lnTo>
                  <a:lnTo>
                    <a:pt x="206" y="6252"/>
                  </a:lnTo>
                  <a:lnTo>
                    <a:pt x="402" y="6520"/>
                  </a:lnTo>
                  <a:lnTo>
                    <a:pt x="661" y="6734"/>
                  </a:lnTo>
                  <a:lnTo>
                    <a:pt x="956" y="6904"/>
                  </a:lnTo>
                  <a:lnTo>
                    <a:pt x="1286" y="7038"/>
                  </a:lnTo>
                  <a:lnTo>
                    <a:pt x="1644" y="7118"/>
                  </a:lnTo>
                  <a:lnTo>
                    <a:pt x="2179" y="7181"/>
                  </a:lnTo>
                  <a:lnTo>
                    <a:pt x="2885" y="7136"/>
                  </a:lnTo>
                  <a:lnTo>
                    <a:pt x="3331" y="7011"/>
                  </a:lnTo>
                  <a:lnTo>
                    <a:pt x="3590" y="6904"/>
                  </a:lnTo>
                  <a:lnTo>
                    <a:pt x="3787" y="6761"/>
                  </a:lnTo>
                  <a:lnTo>
                    <a:pt x="3921" y="6600"/>
                  </a:lnTo>
                  <a:lnTo>
                    <a:pt x="3956" y="6511"/>
                  </a:lnTo>
                  <a:lnTo>
                    <a:pt x="4019" y="6261"/>
                  </a:lnTo>
                  <a:lnTo>
                    <a:pt x="4126" y="5475"/>
                  </a:lnTo>
                  <a:lnTo>
                    <a:pt x="4189" y="4475"/>
                  </a:lnTo>
                  <a:lnTo>
                    <a:pt x="4189" y="3368"/>
                  </a:lnTo>
                  <a:lnTo>
                    <a:pt x="4126" y="2260"/>
                  </a:lnTo>
                  <a:lnTo>
                    <a:pt x="3992" y="1260"/>
                  </a:lnTo>
                  <a:lnTo>
                    <a:pt x="3831" y="662"/>
                  </a:lnTo>
                  <a:lnTo>
                    <a:pt x="3706" y="349"/>
                  </a:lnTo>
                  <a:lnTo>
                    <a:pt x="3546" y="126"/>
                  </a:lnTo>
                  <a:lnTo>
                    <a:pt x="3367" y="10"/>
                  </a:lnTo>
                  <a:lnTo>
                    <a:pt x="326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210;p28">
              <a:extLst>
                <a:ext uri="{FF2B5EF4-FFF2-40B4-BE49-F238E27FC236}">
                  <a16:creationId xmlns:a16="http://schemas.microsoft.com/office/drawing/2014/main" xmlns="" id="{F5614175-899F-4F66-9562-71471BEE8F58}"/>
                </a:ext>
              </a:extLst>
            </p:cNvPr>
            <p:cNvSpPr/>
            <p:nvPr/>
          </p:nvSpPr>
          <p:spPr>
            <a:xfrm>
              <a:off x="3036004" y="1713887"/>
              <a:ext cx="168555" cy="288945"/>
            </a:xfrm>
            <a:custGeom>
              <a:avLst/>
              <a:gdLst/>
              <a:ahLst/>
              <a:cxnLst/>
              <a:rect l="l" t="t" r="r" b="b"/>
              <a:pathLst>
                <a:path w="4189" h="7181" extrusionOk="0">
                  <a:moveTo>
                    <a:pt x="920" y="1"/>
                  </a:moveTo>
                  <a:lnTo>
                    <a:pt x="822" y="10"/>
                  </a:lnTo>
                  <a:lnTo>
                    <a:pt x="644" y="126"/>
                  </a:lnTo>
                  <a:lnTo>
                    <a:pt x="483" y="349"/>
                  </a:lnTo>
                  <a:lnTo>
                    <a:pt x="349" y="662"/>
                  </a:lnTo>
                  <a:lnTo>
                    <a:pt x="197" y="1260"/>
                  </a:lnTo>
                  <a:lnTo>
                    <a:pt x="63" y="2260"/>
                  </a:lnTo>
                  <a:lnTo>
                    <a:pt x="1" y="3368"/>
                  </a:lnTo>
                  <a:lnTo>
                    <a:pt x="1" y="4475"/>
                  </a:lnTo>
                  <a:lnTo>
                    <a:pt x="63" y="5475"/>
                  </a:lnTo>
                  <a:lnTo>
                    <a:pt x="170" y="6261"/>
                  </a:lnTo>
                  <a:lnTo>
                    <a:pt x="233" y="6511"/>
                  </a:lnTo>
                  <a:lnTo>
                    <a:pt x="268" y="6600"/>
                  </a:lnTo>
                  <a:lnTo>
                    <a:pt x="402" y="6761"/>
                  </a:lnTo>
                  <a:lnTo>
                    <a:pt x="599" y="6904"/>
                  </a:lnTo>
                  <a:lnTo>
                    <a:pt x="849" y="7011"/>
                  </a:lnTo>
                  <a:lnTo>
                    <a:pt x="1304" y="7136"/>
                  </a:lnTo>
                  <a:lnTo>
                    <a:pt x="2001" y="7181"/>
                  </a:lnTo>
                  <a:lnTo>
                    <a:pt x="2546" y="7118"/>
                  </a:lnTo>
                  <a:lnTo>
                    <a:pt x="2903" y="7038"/>
                  </a:lnTo>
                  <a:lnTo>
                    <a:pt x="3224" y="6904"/>
                  </a:lnTo>
                  <a:lnTo>
                    <a:pt x="3528" y="6734"/>
                  </a:lnTo>
                  <a:lnTo>
                    <a:pt x="3787" y="6520"/>
                  </a:lnTo>
                  <a:lnTo>
                    <a:pt x="3983" y="6252"/>
                  </a:lnTo>
                  <a:lnTo>
                    <a:pt x="4126" y="5930"/>
                  </a:lnTo>
                  <a:lnTo>
                    <a:pt x="4189" y="5564"/>
                  </a:lnTo>
                  <a:lnTo>
                    <a:pt x="4189" y="5350"/>
                  </a:lnTo>
                  <a:lnTo>
                    <a:pt x="4153" y="4921"/>
                  </a:lnTo>
                  <a:lnTo>
                    <a:pt x="3992" y="4010"/>
                  </a:lnTo>
                  <a:lnTo>
                    <a:pt x="3733" y="3100"/>
                  </a:lnTo>
                  <a:lnTo>
                    <a:pt x="3376" y="2224"/>
                  </a:lnTo>
                  <a:lnTo>
                    <a:pt x="2939" y="1439"/>
                  </a:lnTo>
                  <a:lnTo>
                    <a:pt x="2430" y="778"/>
                  </a:lnTo>
                  <a:lnTo>
                    <a:pt x="2010" y="403"/>
                  </a:lnTo>
                  <a:lnTo>
                    <a:pt x="1715" y="206"/>
                  </a:lnTo>
                  <a:lnTo>
                    <a:pt x="1403" y="72"/>
                  </a:lnTo>
                  <a:lnTo>
                    <a:pt x="1081" y="10"/>
                  </a:lnTo>
                  <a:lnTo>
                    <a:pt x="92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11;p28">
              <a:extLst>
                <a:ext uri="{FF2B5EF4-FFF2-40B4-BE49-F238E27FC236}">
                  <a16:creationId xmlns:a16="http://schemas.microsoft.com/office/drawing/2014/main" xmlns="" id="{3F79D857-F437-41BA-A16A-7B37766BC3AF}"/>
                </a:ext>
              </a:extLst>
            </p:cNvPr>
            <p:cNvSpPr/>
            <p:nvPr/>
          </p:nvSpPr>
          <p:spPr>
            <a:xfrm>
              <a:off x="3112174" y="1879183"/>
              <a:ext cx="65788" cy="66150"/>
            </a:xfrm>
            <a:custGeom>
              <a:avLst/>
              <a:gdLst/>
              <a:ahLst/>
              <a:cxnLst/>
              <a:rect l="l" t="t" r="r" b="b"/>
              <a:pathLst>
                <a:path w="1635" h="1644" extrusionOk="0">
                  <a:moveTo>
                    <a:pt x="813" y="1"/>
                  </a:moveTo>
                  <a:lnTo>
                    <a:pt x="617" y="340"/>
                  </a:lnTo>
                  <a:lnTo>
                    <a:pt x="233" y="242"/>
                  </a:lnTo>
                  <a:lnTo>
                    <a:pt x="233" y="242"/>
                  </a:lnTo>
                  <a:lnTo>
                    <a:pt x="331" y="626"/>
                  </a:lnTo>
                  <a:lnTo>
                    <a:pt x="1" y="822"/>
                  </a:lnTo>
                  <a:lnTo>
                    <a:pt x="331" y="1019"/>
                  </a:lnTo>
                  <a:lnTo>
                    <a:pt x="233" y="1403"/>
                  </a:lnTo>
                  <a:lnTo>
                    <a:pt x="617" y="1304"/>
                  </a:lnTo>
                  <a:lnTo>
                    <a:pt x="813" y="1644"/>
                  </a:lnTo>
                  <a:lnTo>
                    <a:pt x="1019" y="1304"/>
                  </a:lnTo>
                  <a:lnTo>
                    <a:pt x="1394" y="1403"/>
                  </a:lnTo>
                  <a:lnTo>
                    <a:pt x="1394" y="1403"/>
                  </a:lnTo>
                  <a:lnTo>
                    <a:pt x="1296" y="1019"/>
                  </a:lnTo>
                  <a:lnTo>
                    <a:pt x="1635" y="822"/>
                  </a:lnTo>
                  <a:lnTo>
                    <a:pt x="1296" y="626"/>
                  </a:lnTo>
                  <a:lnTo>
                    <a:pt x="1394" y="242"/>
                  </a:lnTo>
                  <a:lnTo>
                    <a:pt x="1394" y="242"/>
                  </a:lnTo>
                  <a:lnTo>
                    <a:pt x="1019" y="340"/>
                  </a:lnTo>
                  <a:lnTo>
                    <a:pt x="81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12;p28">
              <a:extLst>
                <a:ext uri="{FF2B5EF4-FFF2-40B4-BE49-F238E27FC236}">
                  <a16:creationId xmlns:a16="http://schemas.microsoft.com/office/drawing/2014/main" xmlns="" id="{F89E9FE4-CC59-435E-A0E2-C091B2E65044}"/>
                </a:ext>
              </a:extLst>
            </p:cNvPr>
            <p:cNvSpPr/>
            <p:nvPr/>
          </p:nvSpPr>
          <p:spPr>
            <a:xfrm>
              <a:off x="2751445" y="1825305"/>
              <a:ext cx="66150" cy="66150"/>
            </a:xfrm>
            <a:custGeom>
              <a:avLst/>
              <a:gdLst/>
              <a:ahLst/>
              <a:cxnLst/>
              <a:rect l="l" t="t" r="r" b="b"/>
              <a:pathLst>
                <a:path w="1644" h="1644" extrusionOk="0">
                  <a:moveTo>
                    <a:pt x="822" y="0"/>
                  </a:moveTo>
                  <a:lnTo>
                    <a:pt x="625" y="340"/>
                  </a:lnTo>
                  <a:lnTo>
                    <a:pt x="241" y="241"/>
                  </a:lnTo>
                  <a:lnTo>
                    <a:pt x="339" y="616"/>
                  </a:lnTo>
                  <a:lnTo>
                    <a:pt x="0" y="822"/>
                  </a:lnTo>
                  <a:lnTo>
                    <a:pt x="339" y="1018"/>
                  </a:lnTo>
                  <a:lnTo>
                    <a:pt x="241" y="1402"/>
                  </a:lnTo>
                  <a:lnTo>
                    <a:pt x="625" y="1304"/>
                  </a:lnTo>
                  <a:lnTo>
                    <a:pt x="822" y="1643"/>
                  </a:lnTo>
                  <a:lnTo>
                    <a:pt x="1018" y="1304"/>
                  </a:lnTo>
                  <a:lnTo>
                    <a:pt x="1402" y="1402"/>
                  </a:lnTo>
                  <a:lnTo>
                    <a:pt x="1304" y="1018"/>
                  </a:lnTo>
                  <a:lnTo>
                    <a:pt x="1643" y="822"/>
                  </a:lnTo>
                  <a:lnTo>
                    <a:pt x="1304" y="616"/>
                  </a:lnTo>
                  <a:lnTo>
                    <a:pt x="1402" y="241"/>
                  </a:lnTo>
                  <a:lnTo>
                    <a:pt x="1402" y="241"/>
                  </a:lnTo>
                  <a:lnTo>
                    <a:pt x="1018" y="340"/>
                  </a:lnTo>
                  <a:lnTo>
                    <a:pt x="82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13;p28">
              <a:extLst>
                <a:ext uri="{FF2B5EF4-FFF2-40B4-BE49-F238E27FC236}">
                  <a16:creationId xmlns:a16="http://schemas.microsoft.com/office/drawing/2014/main" xmlns="" id="{EE2EC04A-5C53-4173-A3D6-BE4E00DBE824}"/>
                </a:ext>
              </a:extLst>
            </p:cNvPr>
            <p:cNvSpPr/>
            <p:nvPr/>
          </p:nvSpPr>
          <p:spPr>
            <a:xfrm>
              <a:off x="2843065" y="1759195"/>
              <a:ext cx="66150" cy="66150"/>
            </a:xfrm>
            <a:custGeom>
              <a:avLst/>
              <a:gdLst/>
              <a:ahLst/>
              <a:cxnLst/>
              <a:rect l="l" t="t" r="r" b="b"/>
              <a:pathLst>
                <a:path w="1644" h="1644" extrusionOk="0">
                  <a:moveTo>
                    <a:pt x="822" y="0"/>
                  </a:moveTo>
                  <a:lnTo>
                    <a:pt x="625" y="339"/>
                  </a:lnTo>
                  <a:lnTo>
                    <a:pt x="241" y="241"/>
                  </a:lnTo>
                  <a:lnTo>
                    <a:pt x="340" y="625"/>
                  </a:lnTo>
                  <a:lnTo>
                    <a:pt x="0" y="822"/>
                  </a:lnTo>
                  <a:lnTo>
                    <a:pt x="340" y="1018"/>
                  </a:lnTo>
                  <a:lnTo>
                    <a:pt x="241" y="1402"/>
                  </a:lnTo>
                  <a:lnTo>
                    <a:pt x="625" y="1304"/>
                  </a:lnTo>
                  <a:lnTo>
                    <a:pt x="822" y="1643"/>
                  </a:lnTo>
                  <a:lnTo>
                    <a:pt x="1018" y="1304"/>
                  </a:lnTo>
                  <a:lnTo>
                    <a:pt x="1402" y="1402"/>
                  </a:lnTo>
                  <a:lnTo>
                    <a:pt x="1402" y="1402"/>
                  </a:lnTo>
                  <a:lnTo>
                    <a:pt x="1304" y="1018"/>
                  </a:lnTo>
                  <a:lnTo>
                    <a:pt x="1643" y="822"/>
                  </a:lnTo>
                  <a:lnTo>
                    <a:pt x="1304" y="625"/>
                  </a:lnTo>
                  <a:lnTo>
                    <a:pt x="1402" y="241"/>
                  </a:lnTo>
                  <a:lnTo>
                    <a:pt x="1018" y="339"/>
                  </a:lnTo>
                  <a:lnTo>
                    <a:pt x="82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214;p28">
              <a:extLst>
                <a:ext uri="{FF2B5EF4-FFF2-40B4-BE49-F238E27FC236}">
                  <a16:creationId xmlns:a16="http://schemas.microsoft.com/office/drawing/2014/main" xmlns="" id="{A6FC4CF5-8646-4A25-949B-B9268C22281E}"/>
                </a:ext>
              </a:extLst>
            </p:cNvPr>
            <p:cNvSpPr/>
            <p:nvPr/>
          </p:nvSpPr>
          <p:spPr>
            <a:xfrm>
              <a:off x="3046064" y="1813435"/>
              <a:ext cx="66150" cy="65788"/>
            </a:xfrm>
            <a:custGeom>
              <a:avLst/>
              <a:gdLst/>
              <a:ahLst/>
              <a:cxnLst/>
              <a:rect l="l" t="t" r="r" b="b"/>
              <a:pathLst>
                <a:path w="1644" h="1635" extrusionOk="0">
                  <a:moveTo>
                    <a:pt x="822" y="1"/>
                  </a:moveTo>
                  <a:lnTo>
                    <a:pt x="617" y="340"/>
                  </a:lnTo>
                  <a:lnTo>
                    <a:pt x="242" y="242"/>
                  </a:lnTo>
                  <a:lnTo>
                    <a:pt x="340" y="617"/>
                  </a:lnTo>
                  <a:lnTo>
                    <a:pt x="1" y="813"/>
                  </a:lnTo>
                  <a:lnTo>
                    <a:pt x="340" y="1019"/>
                  </a:lnTo>
                  <a:lnTo>
                    <a:pt x="242" y="1394"/>
                  </a:lnTo>
                  <a:lnTo>
                    <a:pt x="617" y="1295"/>
                  </a:lnTo>
                  <a:lnTo>
                    <a:pt x="822" y="1635"/>
                  </a:lnTo>
                  <a:lnTo>
                    <a:pt x="1019" y="1295"/>
                  </a:lnTo>
                  <a:lnTo>
                    <a:pt x="1403" y="1394"/>
                  </a:lnTo>
                  <a:lnTo>
                    <a:pt x="1304" y="1019"/>
                  </a:lnTo>
                  <a:lnTo>
                    <a:pt x="1644" y="813"/>
                  </a:lnTo>
                  <a:lnTo>
                    <a:pt x="1304" y="617"/>
                  </a:lnTo>
                  <a:lnTo>
                    <a:pt x="1403" y="242"/>
                  </a:lnTo>
                  <a:lnTo>
                    <a:pt x="1019" y="340"/>
                  </a:lnTo>
                  <a:lnTo>
                    <a:pt x="82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 name="Google Shape;559;p19">
            <a:extLst>
              <a:ext uri="{FF2B5EF4-FFF2-40B4-BE49-F238E27FC236}">
                <a16:creationId xmlns:a16="http://schemas.microsoft.com/office/drawing/2014/main" xmlns="" id="{AF1B0E77-45F8-429A-BFE0-FF2D8F72ED70}"/>
              </a:ext>
            </a:extLst>
          </p:cNvPr>
          <p:cNvSpPr/>
          <p:nvPr/>
        </p:nvSpPr>
        <p:spPr>
          <a:xfrm>
            <a:off x="253638" y="1372513"/>
            <a:ext cx="581452" cy="572700"/>
          </a:xfrm>
          <a:custGeom>
            <a:avLst/>
            <a:gdLst/>
            <a:ahLst/>
            <a:cxnLst/>
            <a:rect l="l" t="t" r="r" b="b"/>
            <a:pathLst>
              <a:path w="23209" h="23209" extrusionOk="0">
                <a:moveTo>
                  <a:pt x="11604" y="1"/>
                </a:moveTo>
                <a:cubicBezTo>
                  <a:pt x="5213" y="1"/>
                  <a:pt x="0" y="5189"/>
                  <a:pt x="0" y="11605"/>
                </a:cubicBezTo>
                <a:cubicBezTo>
                  <a:pt x="0" y="17996"/>
                  <a:pt x="5213" y="23209"/>
                  <a:pt x="11604" y="23209"/>
                </a:cubicBezTo>
                <a:cubicBezTo>
                  <a:pt x="18020" y="23209"/>
                  <a:pt x="23208" y="17996"/>
                  <a:pt x="23208" y="11605"/>
                </a:cubicBezTo>
                <a:cubicBezTo>
                  <a:pt x="23208" y="5189"/>
                  <a:pt x="18020" y="1"/>
                  <a:pt x="11604" y="1"/>
                </a:cubicBezTo>
                <a:close/>
              </a:path>
            </a:pathLst>
          </a:custGeom>
          <a:solidFill>
            <a:srgbClr val="FFFFFF"/>
          </a:solidFill>
          <a:ln w="285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 sz="2400" b="1" dirty="0">
                <a:solidFill>
                  <a:schemeClr val="accent2"/>
                </a:solidFill>
                <a:latin typeface="Fira Sans Extra Condensed"/>
                <a:ea typeface="Fira Sans Extra Condensed"/>
                <a:cs typeface="Fira Sans Extra Condensed"/>
                <a:sym typeface="Fira Sans Extra Condensed"/>
              </a:rPr>
              <a:t>1</a:t>
            </a:r>
            <a:endParaRPr sz="2400" b="1" dirty="0">
              <a:solidFill>
                <a:schemeClr val="accent2"/>
              </a:solidFill>
              <a:latin typeface="Fira Sans Extra Condensed"/>
              <a:ea typeface="Fira Sans Extra Condensed"/>
              <a:cs typeface="Fira Sans Extra Condensed"/>
              <a:sym typeface="Fira Sans Extra Condensed"/>
            </a:endParaRPr>
          </a:p>
        </p:txBody>
      </p:sp>
      <p:grpSp>
        <p:nvGrpSpPr>
          <p:cNvPr id="40" name="Google Shape;363;p17">
            <a:extLst>
              <a:ext uri="{FF2B5EF4-FFF2-40B4-BE49-F238E27FC236}">
                <a16:creationId xmlns:a16="http://schemas.microsoft.com/office/drawing/2014/main" xmlns="" id="{9053A125-BAE2-4FF4-A6BC-B1486DF182FB}"/>
              </a:ext>
            </a:extLst>
          </p:cNvPr>
          <p:cNvGrpSpPr/>
          <p:nvPr/>
        </p:nvGrpSpPr>
        <p:grpSpPr>
          <a:xfrm rot="737248">
            <a:off x="6321163" y="245708"/>
            <a:ext cx="754724" cy="706978"/>
            <a:chOff x="5549909" y="1968364"/>
            <a:chExt cx="754724" cy="706978"/>
          </a:xfrm>
        </p:grpSpPr>
        <p:sp>
          <p:nvSpPr>
            <p:cNvPr id="41" name="Google Shape;364;p17">
              <a:extLst>
                <a:ext uri="{FF2B5EF4-FFF2-40B4-BE49-F238E27FC236}">
                  <a16:creationId xmlns:a16="http://schemas.microsoft.com/office/drawing/2014/main" xmlns="" id="{CAFF8927-53A3-42FA-8024-D0AB083F5DC8}"/>
                </a:ext>
              </a:extLst>
            </p:cNvPr>
            <p:cNvSpPr/>
            <p:nvPr/>
          </p:nvSpPr>
          <p:spPr>
            <a:xfrm>
              <a:off x="5549909" y="1968364"/>
              <a:ext cx="754724" cy="706978"/>
            </a:xfrm>
            <a:custGeom>
              <a:avLst/>
              <a:gdLst/>
              <a:ahLst/>
              <a:cxnLst/>
              <a:rect l="l" t="t" r="r" b="b"/>
              <a:pathLst>
                <a:path w="12709" h="11905" extrusionOk="0">
                  <a:moveTo>
                    <a:pt x="5243" y="0"/>
                  </a:moveTo>
                  <a:lnTo>
                    <a:pt x="5243" y="3046"/>
                  </a:lnTo>
                  <a:lnTo>
                    <a:pt x="5064" y="2983"/>
                  </a:lnTo>
                  <a:lnTo>
                    <a:pt x="4868" y="2974"/>
                  </a:lnTo>
                  <a:lnTo>
                    <a:pt x="4618" y="2983"/>
                  </a:lnTo>
                  <a:lnTo>
                    <a:pt x="4135" y="3028"/>
                  </a:lnTo>
                  <a:lnTo>
                    <a:pt x="3662" y="3126"/>
                  </a:lnTo>
                  <a:lnTo>
                    <a:pt x="3207" y="3269"/>
                  </a:lnTo>
                  <a:lnTo>
                    <a:pt x="2769" y="3447"/>
                  </a:lnTo>
                  <a:lnTo>
                    <a:pt x="2358" y="3680"/>
                  </a:lnTo>
                  <a:lnTo>
                    <a:pt x="1965" y="3939"/>
                  </a:lnTo>
                  <a:lnTo>
                    <a:pt x="1608" y="4233"/>
                  </a:lnTo>
                  <a:lnTo>
                    <a:pt x="1278" y="4564"/>
                  </a:lnTo>
                  <a:lnTo>
                    <a:pt x="974" y="4921"/>
                  </a:lnTo>
                  <a:lnTo>
                    <a:pt x="715" y="5305"/>
                  </a:lnTo>
                  <a:lnTo>
                    <a:pt x="483" y="5716"/>
                  </a:lnTo>
                  <a:lnTo>
                    <a:pt x="304" y="6153"/>
                  </a:lnTo>
                  <a:lnTo>
                    <a:pt x="162" y="6609"/>
                  </a:lnTo>
                  <a:lnTo>
                    <a:pt x="63" y="7073"/>
                  </a:lnTo>
                  <a:lnTo>
                    <a:pt x="10" y="7564"/>
                  </a:lnTo>
                  <a:lnTo>
                    <a:pt x="1" y="7814"/>
                  </a:lnTo>
                  <a:lnTo>
                    <a:pt x="1" y="10788"/>
                  </a:lnTo>
                  <a:lnTo>
                    <a:pt x="10" y="10904"/>
                  </a:lnTo>
                  <a:lnTo>
                    <a:pt x="54" y="11127"/>
                  </a:lnTo>
                  <a:lnTo>
                    <a:pt x="188" y="11422"/>
                  </a:lnTo>
                  <a:lnTo>
                    <a:pt x="492" y="11725"/>
                  </a:lnTo>
                  <a:lnTo>
                    <a:pt x="787" y="11859"/>
                  </a:lnTo>
                  <a:lnTo>
                    <a:pt x="1010" y="11904"/>
                  </a:lnTo>
                  <a:lnTo>
                    <a:pt x="1367" y="11904"/>
                  </a:lnTo>
                  <a:lnTo>
                    <a:pt x="1858" y="11850"/>
                  </a:lnTo>
                  <a:lnTo>
                    <a:pt x="2331" y="11752"/>
                  </a:lnTo>
                  <a:lnTo>
                    <a:pt x="2787" y="11618"/>
                  </a:lnTo>
                  <a:lnTo>
                    <a:pt x="3224" y="11431"/>
                  </a:lnTo>
                  <a:lnTo>
                    <a:pt x="3635" y="11207"/>
                  </a:lnTo>
                  <a:lnTo>
                    <a:pt x="4019" y="10949"/>
                  </a:lnTo>
                  <a:lnTo>
                    <a:pt x="4385" y="10645"/>
                  </a:lnTo>
                  <a:lnTo>
                    <a:pt x="4716" y="10323"/>
                  </a:lnTo>
                  <a:lnTo>
                    <a:pt x="5010" y="9957"/>
                  </a:lnTo>
                  <a:lnTo>
                    <a:pt x="5278" y="9573"/>
                  </a:lnTo>
                  <a:lnTo>
                    <a:pt x="5502" y="9163"/>
                  </a:lnTo>
                  <a:lnTo>
                    <a:pt x="5689" y="8734"/>
                  </a:lnTo>
                  <a:lnTo>
                    <a:pt x="5832" y="8278"/>
                  </a:lnTo>
                  <a:lnTo>
                    <a:pt x="5930" y="7805"/>
                  </a:lnTo>
                  <a:lnTo>
                    <a:pt x="5984" y="7314"/>
                  </a:lnTo>
                  <a:lnTo>
                    <a:pt x="5984" y="7073"/>
                  </a:lnTo>
                  <a:lnTo>
                    <a:pt x="5984" y="5582"/>
                  </a:lnTo>
                  <a:lnTo>
                    <a:pt x="6725" y="5582"/>
                  </a:lnTo>
                  <a:lnTo>
                    <a:pt x="6725" y="7073"/>
                  </a:lnTo>
                  <a:lnTo>
                    <a:pt x="6734" y="7314"/>
                  </a:lnTo>
                  <a:lnTo>
                    <a:pt x="6788" y="7805"/>
                  </a:lnTo>
                  <a:lnTo>
                    <a:pt x="6886" y="8278"/>
                  </a:lnTo>
                  <a:lnTo>
                    <a:pt x="7029" y="8734"/>
                  </a:lnTo>
                  <a:lnTo>
                    <a:pt x="7207" y="9163"/>
                  </a:lnTo>
                  <a:lnTo>
                    <a:pt x="7439" y="9573"/>
                  </a:lnTo>
                  <a:lnTo>
                    <a:pt x="7698" y="9957"/>
                  </a:lnTo>
                  <a:lnTo>
                    <a:pt x="8002" y="10323"/>
                  </a:lnTo>
                  <a:lnTo>
                    <a:pt x="8332" y="10645"/>
                  </a:lnTo>
                  <a:lnTo>
                    <a:pt x="8690" y="10949"/>
                  </a:lnTo>
                  <a:lnTo>
                    <a:pt x="9083" y="11207"/>
                  </a:lnTo>
                  <a:lnTo>
                    <a:pt x="9493" y="11431"/>
                  </a:lnTo>
                  <a:lnTo>
                    <a:pt x="9931" y="11618"/>
                  </a:lnTo>
                  <a:lnTo>
                    <a:pt x="10386" y="11752"/>
                  </a:lnTo>
                  <a:lnTo>
                    <a:pt x="10860" y="11850"/>
                  </a:lnTo>
                  <a:lnTo>
                    <a:pt x="11342" y="11904"/>
                  </a:lnTo>
                  <a:lnTo>
                    <a:pt x="11708" y="11904"/>
                  </a:lnTo>
                  <a:lnTo>
                    <a:pt x="11922" y="11859"/>
                  </a:lnTo>
                  <a:lnTo>
                    <a:pt x="12217" y="11725"/>
                  </a:lnTo>
                  <a:lnTo>
                    <a:pt x="12521" y="11422"/>
                  </a:lnTo>
                  <a:lnTo>
                    <a:pt x="12663" y="11127"/>
                  </a:lnTo>
                  <a:lnTo>
                    <a:pt x="12708" y="10904"/>
                  </a:lnTo>
                  <a:lnTo>
                    <a:pt x="12708" y="10788"/>
                  </a:lnTo>
                  <a:lnTo>
                    <a:pt x="12708" y="7814"/>
                  </a:lnTo>
                  <a:lnTo>
                    <a:pt x="12708" y="7564"/>
                  </a:lnTo>
                  <a:lnTo>
                    <a:pt x="12655" y="7073"/>
                  </a:lnTo>
                  <a:lnTo>
                    <a:pt x="12556" y="6609"/>
                  </a:lnTo>
                  <a:lnTo>
                    <a:pt x="12413" y="6153"/>
                  </a:lnTo>
                  <a:lnTo>
                    <a:pt x="12226" y="5716"/>
                  </a:lnTo>
                  <a:lnTo>
                    <a:pt x="12003" y="5305"/>
                  </a:lnTo>
                  <a:lnTo>
                    <a:pt x="11735" y="4921"/>
                  </a:lnTo>
                  <a:lnTo>
                    <a:pt x="11440" y="4564"/>
                  </a:lnTo>
                  <a:lnTo>
                    <a:pt x="11110" y="4233"/>
                  </a:lnTo>
                  <a:lnTo>
                    <a:pt x="10744" y="3939"/>
                  </a:lnTo>
                  <a:lnTo>
                    <a:pt x="10360" y="3680"/>
                  </a:lnTo>
                  <a:lnTo>
                    <a:pt x="9949" y="3447"/>
                  </a:lnTo>
                  <a:lnTo>
                    <a:pt x="9511" y="3269"/>
                  </a:lnTo>
                  <a:lnTo>
                    <a:pt x="9056" y="3126"/>
                  </a:lnTo>
                  <a:lnTo>
                    <a:pt x="8582" y="3028"/>
                  </a:lnTo>
                  <a:lnTo>
                    <a:pt x="8091" y="2983"/>
                  </a:lnTo>
                  <a:lnTo>
                    <a:pt x="7841" y="2974"/>
                  </a:lnTo>
                  <a:lnTo>
                    <a:pt x="7654" y="2983"/>
                  </a:lnTo>
                  <a:lnTo>
                    <a:pt x="7475" y="3046"/>
                  </a:lnTo>
                  <a:lnTo>
                    <a:pt x="747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365;p17">
              <a:extLst>
                <a:ext uri="{FF2B5EF4-FFF2-40B4-BE49-F238E27FC236}">
                  <a16:creationId xmlns:a16="http://schemas.microsoft.com/office/drawing/2014/main" xmlns="" id="{1977A07D-ABC1-4DD5-A685-19074E8F8D59}"/>
                </a:ext>
              </a:extLst>
            </p:cNvPr>
            <p:cNvSpPr/>
            <p:nvPr/>
          </p:nvSpPr>
          <p:spPr>
            <a:xfrm>
              <a:off x="5646944" y="2277515"/>
              <a:ext cx="561129" cy="243479"/>
            </a:xfrm>
            <a:custGeom>
              <a:avLst/>
              <a:gdLst/>
              <a:ahLst/>
              <a:cxnLst/>
              <a:rect l="l" t="t" r="r" b="b"/>
              <a:pathLst>
                <a:path w="9449" h="4100" extrusionOk="0">
                  <a:moveTo>
                    <a:pt x="3841" y="1"/>
                  </a:moveTo>
                  <a:lnTo>
                    <a:pt x="1707" y="1697"/>
                  </a:lnTo>
                  <a:lnTo>
                    <a:pt x="447" y="813"/>
                  </a:lnTo>
                  <a:lnTo>
                    <a:pt x="19" y="1420"/>
                  </a:lnTo>
                  <a:lnTo>
                    <a:pt x="1099" y="2179"/>
                  </a:lnTo>
                  <a:lnTo>
                    <a:pt x="1" y="3064"/>
                  </a:lnTo>
                  <a:lnTo>
                    <a:pt x="465" y="3644"/>
                  </a:lnTo>
                  <a:lnTo>
                    <a:pt x="1349" y="2939"/>
                  </a:lnTo>
                  <a:lnTo>
                    <a:pt x="1349" y="4099"/>
                  </a:lnTo>
                  <a:lnTo>
                    <a:pt x="2091" y="4099"/>
                  </a:lnTo>
                  <a:lnTo>
                    <a:pt x="2091" y="2340"/>
                  </a:lnTo>
                  <a:lnTo>
                    <a:pt x="4109" y="751"/>
                  </a:lnTo>
                  <a:lnTo>
                    <a:pt x="5332" y="751"/>
                  </a:lnTo>
                  <a:lnTo>
                    <a:pt x="7350" y="2340"/>
                  </a:lnTo>
                  <a:lnTo>
                    <a:pt x="7350" y="4099"/>
                  </a:lnTo>
                  <a:lnTo>
                    <a:pt x="8100" y="4099"/>
                  </a:lnTo>
                  <a:lnTo>
                    <a:pt x="8100" y="2939"/>
                  </a:lnTo>
                  <a:lnTo>
                    <a:pt x="8984" y="3644"/>
                  </a:lnTo>
                  <a:lnTo>
                    <a:pt x="9449" y="3064"/>
                  </a:lnTo>
                  <a:lnTo>
                    <a:pt x="8377" y="2206"/>
                  </a:lnTo>
                  <a:lnTo>
                    <a:pt x="9440" y="1420"/>
                  </a:lnTo>
                  <a:lnTo>
                    <a:pt x="8993" y="822"/>
                  </a:lnTo>
                  <a:lnTo>
                    <a:pt x="7779" y="1733"/>
                  </a:lnTo>
                  <a:lnTo>
                    <a:pt x="560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4" name="Title 1">
            <a:extLst>
              <a:ext uri="{FF2B5EF4-FFF2-40B4-BE49-F238E27FC236}">
                <a16:creationId xmlns:a16="http://schemas.microsoft.com/office/drawing/2014/main" xmlns="" id="{E5E401F3-6CD5-4E26-8EF6-F3F60A66DB21}"/>
              </a:ext>
            </a:extLst>
          </p:cNvPr>
          <p:cNvSpPr txBox="1">
            <a:spLocks/>
          </p:cNvSpPr>
          <p:nvPr/>
        </p:nvSpPr>
        <p:spPr>
          <a:xfrm>
            <a:off x="835090" y="2309018"/>
            <a:ext cx="4567156"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Fira Sans Extra Condensed"/>
              <a:buNone/>
              <a:defRPr sz="2400" b="1" i="0" u="none" strike="noStrike" cap="none">
                <a:solidFill>
                  <a:schemeClr val="dk1"/>
                </a:solidFill>
                <a:latin typeface="Fira Sans Extra Condensed"/>
                <a:ea typeface="Fira Sans Extra Condensed"/>
                <a:cs typeface="Fira Sans Extra Condensed"/>
                <a:sym typeface="Fira Sans Extra Condensed"/>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l">
              <a:lnSpc>
                <a:spcPct val="107000"/>
              </a:lnSpc>
              <a:spcAft>
                <a:spcPts val="800"/>
              </a:spcAft>
              <a:buClr>
                <a:srgbClr val="212121"/>
              </a:buClr>
              <a:buSzPts val="1500"/>
            </a:pPr>
            <a:r>
              <a:rPr lang="en-US" sz="3200" dirty="0">
                <a:solidFill>
                  <a:schemeClr val="accent2"/>
                </a:solidFill>
                <a:cs typeface="Arial"/>
                <a:sym typeface="Arial"/>
              </a:rPr>
              <a:t>Hematopoietic Cancer</a:t>
            </a:r>
            <a:endParaRPr lang="en-GB" sz="3200" dirty="0">
              <a:solidFill>
                <a:schemeClr val="accent2"/>
              </a:solidFill>
              <a:cs typeface="Arial"/>
              <a:sym typeface="Arial"/>
            </a:endParaRPr>
          </a:p>
        </p:txBody>
      </p:sp>
      <p:grpSp>
        <p:nvGrpSpPr>
          <p:cNvPr id="46" name="Google Shape;2051;p37">
            <a:extLst>
              <a:ext uri="{FF2B5EF4-FFF2-40B4-BE49-F238E27FC236}">
                <a16:creationId xmlns:a16="http://schemas.microsoft.com/office/drawing/2014/main" xmlns="" id="{1B3A53C4-D287-48F9-AB41-6A462F0D7C03}"/>
              </a:ext>
            </a:extLst>
          </p:cNvPr>
          <p:cNvGrpSpPr/>
          <p:nvPr/>
        </p:nvGrpSpPr>
        <p:grpSpPr>
          <a:xfrm rot="21324339">
            <a:off x="6982536" y="3115286"/>
            <a:ext cx="1022871" cy="1022008"/>
            <a:chOff x="5920308" y="2191657"/>
            <a:chExt cx="732946" cy="746745"/>
          </a:xfrm>
        </p:grpSpPr>
        <p:sp>
          <p:nvSpPr>
            <p:cNvPr id="47" name="Google Shape;2052;p37">
              <a:extLst>
                <a:ext uri="{FF2B5EF4-FFF2-40B4-BE49-F238E27FC236}">
                  <a16:creationId xmlns:a16="http://schemas.microsoft.com/office/drawing/2014/main" xmlns="" id="{D51AE90F-D4C3-4787-8ED6-5FDD71CC0899}"/>
                </a:ext>
              </a:extLst>
            </p:cNvPr>
            <p:cNvSpPr/>
            <p:nvPr/>
          </p:nvSpPr>
          <p:spPr>
            <a:xfrm>
              <a:off x="5920308" y="2217304"/>
              <a:ext cx="732946" cy="695448"/>
            </a:xfrm>
            <a:custGeom>
              <a:avLst/>
              <a:gdLst/>
              <a:ahLst/>
              <a:cxnLst/>
              <a:rect l="l" t="t" r="r" b="b"/>
              <a:pathLst>
                <a:path w="16575" h="15727" extrusionOk="0">
                  <a:moveTo>
                    <a:pt x="9306" y="1"/>
                  </a:moveTo>
                  <a:lnTo>
                    <a:pt x="8395" y="45"/>
                  </a:lnTo>
                  <a:lnTo>
                    <a:pt x="7189" y="251"/>
                  </a:lnTo>
                  <a:lnTo>
                    <a:pt x="6591" y="411"/>
                  </a:lnTo>
                  <a:lnTo>
                    <a:pt x="6252" y="501"/>
                  </a:lnTo>
                  <a:lnTo>
                    <a:pt x="5582" y="733"/>
                  </a:lnTo>
                  <a:lnTo>
                    <a:pt x="4912" y="1019"/>
                  </a:lnTo>
                  <a:lnTo>
                    <a:pt x="4269" y="1349"/>
                  </a:lnTo>
                  <a:lnTo>
                    <a:pt x="3635" y="1733"/>
                  </a:lnTo>
                  <a:lnTo>
                    <a:pt x="3037" y="2180"/>
                  </a:lnTo>
                  <a:lnTo>
                    <a:pt x="2466" y="2698"/>
                  </a:lnTo>
                  <a:lnTo>
                    <a:pt x="1930" y="3278"/>
                  </a:lnTo>
                  <a:lnTo>
                    <a:pt x="1680" y="3599"/>
                  </a:lnTo>
                  <a:lnTo>
                    <a:pt x="1447" y="3930"/>
                  </a:lnTo>
                  <a:lnTo>
                    <a:pt x="1010" y="4662"/>
                  </a:lnTo>
                  <a:lnTo>
                    <a:pt x="644" y="5466"/>
                  </a:lnTo>
                  <a:lnTo>
                    <a:pt x="349" y="6314"/>
                  </a:lnTo>
                  <a:lnTo>
                    <a:pt x="144" y="7198"/>
                  </a:lnTo>
                  <a:lnTo>
                    <a:pt x="19" y="8109"/>
                  </a:lnTo>
                  <a:lnTo>
                    <a:pt x="1" y="9020"/>
                  </a:lnTo>
                  <a:lnTo>
                    <a:pt x="90" y="9931"/>
                  </a:lnTo>
                  <a:lnTo>
                    <a:pt x="179" y="10386"/>
                  </a:lnTo>
                  <a:lnTo>
                    <a:pt x="278" y="10797"/>
                  </a:lnTo>
                  <a:lnTo>
                    <a:pt x="563" y="11583"/>
                  </a:lnTo>
                  <a:lnTo>
                    <a:pt x="921" y="12297"/>
                  </a:lnTo>
                  <a:lnTo>
                    <a:pt x="1358" y="12949"/>
                  </a:lnTo>
                  <a:lnTo>
                    <a:pt x="1849" y="13530"/>
                  </a:lnTo>
                  <a:lnTo>
                    <a:pt x="2394" y="14039"/>
                  </a:lnTo>
                  <a:lnTo>
                    <a:pt x="2975" y="14476"/>
                  </a:lnTo>
                  <a:lnTo>
                    <a:pt x="3582" y="14824"/>
                  </a:lnTo>
                  <a:lnTo>
                    <a:pt x="3885" y="14967"/>
                  </a:lnTo>
                  <a:lnTo>
                    <a:pt x="4430" y="15191"/>
                  </a:lnTo>
                  <a:lnTo>
                    <a:pt x="5573" y="15512"/>
                  </a:lnTo>
                  <a:lnTo>
                    <a:pt x="6761" y="15691"/>
                  </a:lnTo>
                  <a:lnTo>
                    <a:pt x="7975" y="15726"/>
                  </a:lnTo>
                  <a:lnTo>
                    <a:pt x="9181" y="15619"/>
                  </a:lnTo>
                  <a:lnTo>
                    <a:pt x="10377" y="15369"/>
                  </a:lnTo>
                  <a:lnTo>
                    <a:pt x="11538" y="14994"/>
                  </a:lnTo>
                  <a:lnTo>
                    <a:pt x="12646" y="14485"/>
                  </a:lnTo>
                  <a:lnTo>
                    <a:pt x="13164" y="14173"/>
                  </a:lnTo>
                  <a:lnTo>
                    <a:pt x="13423" y="14003"/>
                  </a:lnTo>
                  <a:lnTo>
                    <a:pt x="13941" y="13610"/>
                  </a:lnTo>
                  <a:lnTo>
                    <a:pt x="14423" y="13172"/>
                  </a:lnTo>
                  <a:lnTo>
                    <a:pt x="14878" y="12672"/>
                  </a:lnTo>
                  <a:lnTo>
                    <a:pt x="15298" y="12128"/>
                  </a:lnTo>
                  <a:lnTo>
                    <a:pt x="15664" y="11529"/>
                  </a:lnTo>
                  <a:lnTo>
                    <a:pt x="15985" y="10877"/>
                  </a:lnTo>
                  <a:lnTo>
                    <a:pt x="16236" y="10181"/>
                  </a:lnTo>
                  <a:lnTo>
                    <a:pt x="16334" y="9815"/>
                  </a:lnTo>
                  <a:lnTo>
                    <a:pt x="16432" y="9431"/>
                  </a:lnTo>
                  <a:lnTo>
                    <a:pt x="16539" y="8627"/>
                  </a:lnTo>
                  <a:lnTo>
                    <a:pt x="16575" y="7814"/>
                  </a:lnTo>
                  <a:lnTo>
                    <a:pt x="16530" y="7002"/>
                  </a:lnTo>
                  <a:lnTo>
                    <a:pt x="16405" y="6198"/>
                  </a:lnTo>
                  <a:lnTo>
                    <a:pt x="16218" y="5421"/>
                  </a:lnTo>
                  <a:lnTo>
                    <a:pt x="15968" y="4671"/>
                  </a:lnTo>
                  <a:lnTo>
                    <a:pt x="15655" y="3966"/>
                  </a:lnTo>
                  <a:lnTo>
                    <a:pt x="15476" y="3635"/>
                  </a:lnTo>
                  <a:lnTo>
                    <a:pt x="15289" y="3314"/>
                  </a:lnTo>
                  <a:lnTo>
                    <a:pt x="14878" y="2724"/>
                  </a:lnTo>
                  <a:lnTo>
                    <a:pt x="14423" y="2189"/>
                  </a:lnTo>
                  <a:lnTo>
                    <a:pt x="13932" y="1706"/>
                  </a:lnTo>
                  <a:lnTo>
                    <a:pt x="13405" y="1296"/>
                  </a:lnTo>
                  <a:lnTo>
                    <a:pt x="12860" y="938"/>
                  </a:lnTo>
                  <a:lnTo>
                    <a:pt x="12288" y="635"/>
                  </a:lnTo>
                  <a:lnTo>
                    <a:pt x="11708" y="403"/>
                  </a:lnTo>
                  <a:lnTo>
                    <a:pt x="11413" y="304"/>
                  </a:lnTo>
                  <a:lnTo>
                    <a:pt x="11119" y="224"/>
                  </a:lnTo>
                  <a:lnTo>
                    <a:pt x="10520" y="99"/>
                  </a:lnTo>
                  <a:lnTo>
                    <a:pt x="9913" y="28"/>
                  </a:lnTo>
                  <a:lnTo>
                    <a:pt x="93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053;p37">
              <a:extLst>
                <a:ext uri="{FF2B5EF4-FFF2-40B4-BE49-F238E27FC236}">
                  <a16:creationId xmlns:a16="http://schemas.microsoft.com/office/drawing/2014/main" xmlns="" id="{EC7E6F53-EE6B-4095-9781-1376531D938F}"/>
                </a:ext>
              </a:extLst>
            </p:cNvPr>
            <p:cNvSpPr/>
            <p:nvPr/>
          </p:nvSpPr>
          <p:spPr>
            <a:xfrm>
              <a:off x="6099975" y="2191657"/>
              <a:ext cx="389799" cy="746743"/>
            </a:xfrm>
            <a:custGeom>
              <a:avLst/>
              <a:gdLst/>
              <a:ahLst/>
              <a:cxnLst/>
              <a:rect l="l" t="t" r="r" b="b"/>
              <a:pathLst>
                <a:path w="8815" h="16887" extrusionOk="0">
                  <a:moveTo>
                    <a:pt x="1394" y="0"/>
                  </a:moveTo>
                  <a:lnTo>
                    <a:pt x="1081" y="72"/>
                  </a:lnTo>
                  <a:lnTo>
                    <a:pt x="796" y="197"/>
                  </a:lnTo>
                  <a:lnTo>
                    <a:pt x="537" y="375"/>
                  </a:lnTo>
                  <a:lnTo>
                    <a:pt x="331" y="590"/>
                  </a:lnTo>
                  <a:lnTo>
                    <a:pt x="162" y="849"/>
                  </a:lnTo>
                  <a:lnTo>
                    <a:pt x="55" y="1143"/>
                  </a:lnTo>
                  <a:lnTo>
                    <a:pt x="1" y="1456"/>
                  </a:lnTo>
                  <a:lnTo>
                    <a:pt x="1" y="1626"/>
                  </a:lnTo>
                  <a:lnTo>
                    <a:pt x="55" y="2304"/>
                  </a:lnTo>
                  <a:lnTo>
                    <a:pt x="269" y="3653"/>
                  </a:lnTo>
                  <a:lnTo>
                    <a:pt x="617" y="4965"/>
                  </a:lnTo>
                  <a:lnTo>
                    <a:pt x="1099" y="6224"/>
                  </a:lnTo>
                  <a:lnTo>
                    <a:pt x="1403" y="6823"/>
                  </a:lnTo>
                  <a:lnTo>
                    <a:pt x="1358" y="7412"/>
                  </a:lnTo>
                  <a:lnTo>
                    <a:pt x="1198" y="8546"/>
                  </a:lnTo>
                  <a:lnTo>
                    <a:pt x="1153" y="9136"/>
                  </a:lnTo>
                  <a:lnTo>
                    <a:pt x="1055" y="10689"/>
                  </a:lnTo>
                  <a:lnTo>
                    <a:pt x="849" y="13047"/>
                  </a:lnTo>
                  <a:lnTo>
                    <a:pt x="787" y="14610"/>
                  </a:lnTo>
                  <a:lnTo>
                    <a:pt x="796" y="15387"/>
                  </a:lnTo>
                  <a:lnTo>
                    <a:pt x="805" y="15538"/>
                  </a:lnTo>
                  <a:lnTo>
                    <a:pt x="867" y="15833"/>
                  </a:lnTo>
                  <a:lnTo>
                    <a:pt x="992" y="16110"/>
                  </a:lnTo>
                  <a:lnTo>
                    <a:pt x="1162" y="16342"/>
                  </a:lnTo>
                  <a:lnTo>
                    <a:pt x="1376" y="16547"/>
                  </a:lnTo>
                  <a:lnTo>
                    <a:pt x="1617" y="16708"/>
                  </a:lnTo>
                  <a:lnTo>
                    <a:pt x="1894" y="16824"/>
                  </a:lnTo>
                  <a:lnTo>
                    <a:pt x="2189" y="16887"/>
                  </a:lnTo>
                  <a:lnTo>
                    <a:pt x="6806" y="16887"/>
                  </a:lnTo>
                  <a:lnTo>
                    <a:pt x="7074" y="16833"/>
                  </a:lnTo>
                  <a:lnTo>
                    <a:pt x="7332" y="16744"/>
                  </a:lnTo>
                  <a:lnTo>
                    <a:pt x="7565" y="16601"/>
                  </a:lnTo>
                  <a:lnTo>
                    <a:pt x="7770" y="16431"/>
                  </a:lnTo>
                  <a:lnTo>
                    <a:pt x="7940" y="16226"/>
                  </a:lnTo>
                  <a:lnTo>
                    <a:pt x="8074" y="15985"/>
                  </a:lnTo>
                  <a:lnTo>
                    <a:pt x="8163" y="15726"/>
                  </a:lnTo>
                  <a:lnTo>
                    <a:pt x="8190" y="15583"/>
                  </a:lnTo>
                  <a:lnTo>
                    <a:pt x="8261" y="15137"/>
                  </a:lnTo>
                  <a:lnTo>
                    <a:pt x="8368" y="14235"/>
                  </a:lnTo>
                  <a:lnTo>
                    <a:pt x="8431" y="13324"/>
                  </a:lnTo>
                  <a:lnTo>
                    <a:pt x="8449" y="12422"/>
                  </a:lnTo>
                  <a:lnTo>
                    <a:pt x="8422" y="11520"/>
                  </a:lnTo>
                  <a:lnTo>
                    <a:pt x="8350" y="10609"/>
                  </a:lnTo>
                  <a:lnTo>
                    <a:pt x="8225" y="9716"/>
                  </a:lnTo>
                  <a:lnTo>
                    <a:pt x="8056" y="8814"/>
                  </a:lnTo>
                  <a:lnTo>
                    <a:pt x="7958" y="8368"/>
                  </a:lnTo>
                  <a:lnTo>
                    <a:pt x="8154" y="7564"/>
                  </a:lnTo>
                  <a:lnTo>
                    <a:pt x="8458" y="5885"/>
                  </a:lnTo>
                  <a:lnTo>
                    <a:pt x="8672" y="4162"/>
                  </a:lnTo>
                  <a:lnTo>
                    <a:pt x="8797" y="2429"/>
                  </a:lnTo>
                  <a:lnTo>
                    <a:pt x="8815" y="1572"/>
                  </a:lnTo>
                  <a:lnTo>
                    <a:pt x="8815" y="1411"/>
                  </a:lnTo>
                  <a:lnTo>
                    <a:pt x="8761" y="1108"/>
                  </a:lnTo>
                  <a:lnTo>
                    <a:pt x="8645" y="822"/>
                  </a:lnTo>
                  <a:lnTo>
                    <a:pt x="8476" y="572"/>
                  </a:lnTo>
                  <a:lnTo>
                    <a:pt x="8261" y="357"/>
                  </a:lnTo>
                  <a:lnTo>
                    <a:pt x="8011" y="188"/>
                  </a:lnTo>
                  <a:lnTo>
                    <a:pt x="7734" y="63"/>
                  </a:lnTo>
                  <a:lnTo>
                    <a:pt x="743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054;p37">
              <a:extLst>
                <a:ext uri="{FF2B5EF4-FFF2-40B4-BE49-F238E27FC236}">
                  <a16:creationId xmlns:a16="http://schemas.microsoft.com/office/drawing/2014/main" xmlns="" id="{0491CE2D-6344-4ED6-AA38-7F57A12DCC6F}"/>
                </a:ext>
              </a:extLst>
            </p:cNvPr>
            <p:cNvSpPr/>
            <p:nvPr/>
          </p:nvSpPr>
          <p:spPr>
            <a:xfrm>
              <a:off x="6185673" y="2191657"/>
              <a:ext cx="257139" cy="321479"/>
            </a:xfrm>
            <a:custGeom>
              <a:avLst/>
              <a:gdLst/>
              <a:ahLst/>
              <a:cxnLst/>
              <a:rect l="l" t="t" r="r" b="b"/>
              <a:pathLst>
                <a:path w="5815" h="7270" extrusionOk="0">
                  <a:moveTo>
                    <a:pt x="1367" y="0"/>
                  </a:moveTo>
                  <a:lnTo>
                    <a:pt x="1421" y="536"/>
                  </a:lnTo>
                  <a:lnTo>
                    <a:pt x="1456" y="1599"/>
                  </a:lnTo>
                  <a:lnTo>
                    <a:pt x="1385" y="2376"/>
                  </a:lnTo>
                  <a:lnTo>
                    <a:pt x="1305" y="2885"/>
                  </a:lnTo>
                  <a:lnTo>
                    <a:pt x="1171" y="3367"/>
                  </a:lnTo>
                  <a:lnTo>
                    <a:pt x="983" y="3831"/>
                  </a:lnTo>
                  <a:lnTo>
                    <a:pt x="867" y="4063"/>
                  </a:lnTo>
                  <a:lnTo>
                    <a:pt x="679" y="4385"/>
                  </a:lnTo>
                  <a:lnTo>
                    <a:pt x="287" y="5010"/>
                  </a:lnTo>
                  <a:lnTo>
                    <a:pt x="135" y="5358"/>
                  </a:lnTo>
                  <a:lnTo>
                    <a:pt x="72" y="5537"/>
                  </a:lnTo>
                  <a:lnTo>
                    <a:pt x="1" y="5930"/>
                  </a:lnTo>
                  <a:lnTo>
                    <a:pt x="19" y="6323"/>
                  </a:lnTo>
                  <a:lnTo>
                    <a:pt x="135" y="6671"/>
                  </a:lnTo>
                  <a:lnTo>
                    <a:pt x="242" y="6814"/>
                  </a:lnTo>
                  <a:lnTo>
                    <a:pt x="349" y="6921"/>
                  </a:lnTo>
                  <a:lnTo>
                    <a:pt x="590" y="7055"/>
                  </a:lnTo>
                  <a:lnTo>
                    <a:pt x="858" y="7109"/>
                  </a:lnTo>
                  <a:lnTo>
                    <a:pt x="1135" y="7091"/>
                  </a:lnTo>
                  <a:lnTo>
                    <a:pt x="1269" y="7064"/>
                  </a:lnTo>
                  <a:lnTo>
                    <a:pt x="1537" y="6992"/>
                  </a:lnTo>
                  <a:lnTo>
                    <a:pt x="2064" y="6823"/>
                  </a:lnTo>
                  <a:lnTo>
                    <a:pt x="2331" y="6778"/>
                  </a:lnTo>
                  <a:lnTo>
                    <a:pt x="2501" y="6769"/>
                  </a:lnTo>
                  <a:lnTo>
                    <a:pt x="2841" y="6805"/>
                  </a:lnTo>
                  <a:lnTo>
                    <a:pt x="3350" y="6948"/>
                  </a:lnTo>
                  <a:lnTo>
                    <a:pt x="3680" y="7064"/>
                  </a:lnTo>
                  <a:lnTo>
                    <a:pt x="4019" y="7180"/>
                  </a:lnTo>
                  <a:lnTo>
                    <a:pt x="4528" y="7269"/>
                  </a:lnTo>
                  <a:lnTo>
                    <a:pt x="4868" y="7251"/>
                  </a:lnTo>
                  <a:lnTo>
                    <a:pt x="5037" y="7207"/>
                  </a:lnTo>
                  <a:lnTo>
                    <a:pt x="5198" y="7135"/>
                  </a:lnTo>
                  <a:lnTo>
                    <a:pt x="5493" y="6903"/>
                  </a:lnTo>
                  <a:lnTo>
                    <a:pt x="5716" y="6591"/>
                  </a:lnTo>
                  <a:lnTo>
                    <a:pt x="5814" y="6207"/>
                  </a:lnTo>
                  <a:lnTo>
                    <a:pt x="5805" y="6001"/>
                  </a:lnTo>
                  <a:lnTo>
                    <a:pt x="5778" y="5840"/>
                  </a:lnTo>
                  <a:lnTo>
                    <a:pt x="5645" y="5555"/>
                  </a:lnTo>
                  <a:lnTo>
                    <a:pt x="5457" y="5314"/>
                  </a:lnTo>
                  <a:lnTo>
                    <a:pt x="5225" y="5117"/>
                  </a:lnTo>
                  <a:lnTo>
                    <a:pt x="5100" y="5028"/>
                  </a:lnTo>
                  <a:lnTo>
                    <a:pt x="4850" y="4885"/>
                  </a:lnTo>
                  <a:lnTo>
                    <a:pt x="4475" y="4653"/>
                  </a:lnTo>
                  <a:lnTo>
                    <a:pt x="4243" y="4465"/>
                  </a:lnTo>
                  <a:lnTo>
                    <a:pt x="4135" y="4349"/>
                  </a:lnTo>
                  <a:lnTo>
                    <a:pt x="4055" y="4242"/>
                  </a:lnTo>
                  <a:lnTo>
                    <a:pt x="3921" y="4010"/>
                  </a:lnTo>
                  <a:lnTo>
                    <a:pt x="3778" y="3617"/>
                  </a:lnTo>
                  <a:lnTo>
                    <a:pt x="3689" y="3036"/>
                  </a:lnTo>
                  <a:lnTo>
                    <a:pt x="3662" y="2429"/>
                  </a:lnTo>
                  <a:lnTo>
                    <a:pt x="3671" y="2135"/>
                  </a:lnTo>
                  <a:lnTo>
                    <a:pt x="3680" y="1072"/>
                  </a:lnTo>
                  <a:lnTo>
                    <a:pt x="368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055;p37">
              <a:extLst>
                <a:ext uri="{FF2B5EF4-FFF2-40B4-BE49-F238E27FC236}">
                  <a16:creationId xmlns:a16="http://schemas.microsoft.com/office/drawing/2014/main" xmlns="" id="{A983BA52-5906-40F3-8FF2-D8A455746B37}"/>
                </a:ext>
              </a:extLst>
            </p:cNvPr>
            <p:cNvSpPr/>
            <p:nvPr/>
          </p:nvSpPr>
          <p:spPr>
            <a:xfrm>
              <a:off x="6185673" y="2536397"/>
              <a:ext cx="226318" cy="402004"/>
            </a:xfrm>
            <a:custGeom>
              <a:avLst/>
              <a:gdLst/>
              <a:ahLst/>
              <a:cxnLst/>
              <a:rect l="l" t="t" r="r" b="b"/>
              <a:pathLst>
                <a:path w="5118" h="9091" extrusionOk="0">
                  <a:moveTo>
                    <a:pt x="787" y="0"/>
                  </a:moveTo>
                  <a:lnTo>
                    <a:pt x="501" y="72"/>
                  </a:lnTo>
                  <a:lnTo>
                    <a:pt x="376" y="161"/>
                  </a:lnTo>
                  <a:lnTo>
                    <a:pt x="278" y="250"/>
                  </a:lnTo>
                  <a:lnTo>
                    <a:pt x="126" y="482"/>
                  </a:lnTo>
                  <a:lnTo>
                    <a:pt x="36" y="759"/>
                  </a:lnTo>
                  <a:lnTo>
                    <a:pt x="1" y="1063"/>
                  </a:lnTo>
                  <a:lnTo>
                    <a:pt x="1" y="1206"/>
                  </a:lnTo>
                  <a:lnTo>
                    <a:pt x="36" y="1509"/>
                  </a:lnTo>
                  <a:lnTo>
                    <a:pt x="179" y="2072"/>
                  </a:lnTo>
                  <a:lnTo>
                    <a:pt x="269" y="2358"/>
                  </a:lnTo>
                  <a:lnTo>
                    <a:pt x="456" y="3018"/>
                  </a:lnTo>
                  <a:lnTo>
                    <a:pt x="733" y="4367"/>
                  </a:lnTo>
                  <a:lnTo>
                    <a:pt x="903" y="5742"/>
                  </a:lnTo>
                  <a:lnTo>
                    <a:pt x="947" y="7135"/>
                  </a:lnTo>
                  <a:lnTo>
                    <a:pt x="921" y="7832"/>
                  </a:lnTo>
                  <a:lnTo>
                    <a:pt x="894" y="8225"/>
                  </a:lnTo>
                  <a:lnTo>
                    <a:pt x="849" y="8698"/>
                  </a:lnTo>
                  <a:lnTo>
                    <a:pt x="858" y="8966"/>
                  </a:lnTo>
                  <a:lnTo>
                    <a:pt x="885" y="9091"/>
                  </a:lnTo>
                  <a:lnTo>
                    <a:pt x="3082" y="9091"/>
                  </a:lnTo>
                  <a:lnTo>
                    <a:pt x="3108" y="8751"/>
                  </a:lnTo>
                  <a:lnTo>
                    <a:pt x="3091" y="8055"/>
                  </a:lnTo>
                  <a:lnTo>
                    <a:pt x="3001" y="7010"/>
                  </a:lnTo>
                  <a:lnTo>
                    <a:pt x="2939" y="6305"/>
                  </a:lnTo>
                  <a:lnTo>
                    <a:pt x="2921" y="5912"/>
                  </a:lnTo>
                  <a:lnTo>
                    <a:pt x="2930" y="5099"/>
                  </a:lnTo>
                  <a:lnTo>
                    <a:pt x="3055" y="4304"/>
                  </a:lnTo>
                  <a:lnTo>
                    <a:pt x="3242" y="3769"/>
                  </a:lnTo>
                  <a:lnTo>
                    <a:pt x="3412" y="3438"/>
                  </a:lnTo>
                  <a:lnTo>
                    <a:pt x="3519" y="3277"/>
                  </a:lnTo>
                  <a:lnTo>
                    <a:pt x="3662" y="3099"/>
                  </a:lnTo>
                  <a:lnTo>
                    <a:pt x="3975" y="2786"/>
                  </a:lnTo>
                  <a:lnTo>
                    <a:pt x="4305" y="2492"/>
                  </a:lnTo>
                  <a:lnTo>
                    <a:pt x="4626" y="2170"/>
                  </a:lnTo>
                  <a:lnTo>
                    <a:pt x="4769" y="1991"/>
                  </a:lnTo>
                  <a:lnTo>
                    <a:pt x="4903" y="1804"/>
                  </a:lnTo>
                  <a:lnTo>
                    <a:pt x="5073" y="1331"/>
                  </a:lnTo>
                  <a:lnTo>
                    <a:pt x="5118" y="965"/>
                  </a:lnTo>
                  <a:lnTo>
                    <a:pt x="5091" y="723"/>
                  </a:lnTo>
                  <a:lnTo>
                    <a:pt x="5028" y="509"/>
                  </a:lnTo>
                  <a:lnTo>
                    <a:pt x="4921" y="322"/>
                  </a:lnTo>
                  <a:lnTo>
                    <a:pt x="4841" y="241"/>
                  </a:lnTo>
                  <a:lnTo>
                    <a:pt x="4725" y="143"/>
                  </a:lnTo>
                  <a:lnTo>
                    <a:pt x="4448" y="63"/>
                  </a:lnTo>
                  <a:lnTo>
                    <a:pt x="4162" y="72"/>
                  </a:lnTo>
                  <a:lnTo>
                    <a:pt x="3867" y="152"/>
                  </a:lnTo>
                  <a:lnTo>
                    <a:pt x="3734" y="214"/>
                  </a:lnTo>
                  <a:lnTo>
                    <a:pt x="3466" y="357"/>
                  </a:lnTo>
                  <a:lnTo>
                    <a:pt x="3064" y="554"/>
                  </a:lnTo>
                  <a:lnTo>
                    <a:pt x="2787" y="634"/>
                  </a:lnTo>
                  <a:lnTo>
                    <a:pt x="2635" y="643"/>
                  </a:lnTo>
                  <a:lnTo>
                    <a:pt x="2492" y="634"/>
                  </a:lnTo>
                  <a:lnTo>
                    <a:pt x="2206" y="554"/>
                  </a:lnTo>
                  <a:lnTo>
                    <a:pt x="1787" y="348"/>
                  </a:lnTo>
                  <a:lnTo>
                    <a:pt x="1519" y="197"/>
                  </a:lnTo>
                  <a:lnTo>
                    <a:pt x="1376" y="125"/>
                  </a:lnTo>
                  <a:lnTo>
                    <a:pt x="1081" y="27"/>
                  </a:lnTo>
                  <a:lnTo>
                    <a:pt x="78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056;p37">
              <a:extLst>
                <a:ext uri="{FF2B5EF4-FFF2-40B4-BE49-F238E27FC236}">
                  <a16:creationId xmlns:a16="http://schemas.microsoft.com/office/drawing/2014/main" xmlns="" id="{3765FF1A-83DE-4750-A264-1763AC034258}"/>
                </a:ext>
              </a:extLst>
            </p:cNvPr>
            <p:cNvSpPr/>
            <p:nvPr/>
          </p:nvSpPr>
          <p:spPr>
            <a:xfrm>
              <a:off x="6358265" y="2683297"/>
              <a:ext cx="54523" cy="255105"/>
            </a:xfrm>
            <a:custGeom>
              <a:avLst/>
              <a:gdLst/>
              <a:ahLst/>
              <a:cxnLst/>
              <a:rect l="l" t="t" r="r" b="b"/>
              <a:pathLst>
                <a:path w="1233" h="5769" extrusionOk="0">
                  <a:moveTo>
                    <a:pt x="331" y="0"/>
                  </a:moveTo>
                  <a:lnTo>
                    <a:pt x="179" y="71"/>
                  </a:lnTo>
                  <a:lnTo>
                    <a:pt x="72" y="205"/>
                  </a:lnTo>
                  <a:lnTo>
                    <a:pt x="9" y="375"/>
                  </a:lnTo>
                  <a:lnTo>
                    <a:pt x="0" y="554"/>
                  </a:lnTo>
                  <a:lnTo>
                    <a:pt x="36" y="741"/>
                  </a:lnTo>
                  <a:lnTo>
                    <a:pt x="116" y="893"/>
                  </a:lnTo>
                  <a:lnTo>
                    <a:pt x="241" y="1009"/>
                  </a:lnTo>
                  <a:lnTo>
                    <a:pt x="331" y="1045"/>
                  </a:lnTo>
                  <a:lnTo>
                    <a:pt x="259" y="3411"/>
                  </a:lnTo>
                  <a:lnTo>
                    <a:pt x="188" y="5769"/>
                  </a:lnTo>
                  <a:lnTo>
                    <a:pt x="1072" y="5769"/>
                  </a:lnTo>
                  <a:lnTo>
                    <a:pt x="1152" y="3152"/>
                  </a:lnTo>
                  <a:lnTo>
                    <a:pt x="1233" y="545"/>
                  </a:lnTo>
                  <a:lnTo>
                    <a:pt x="1224" y="438"/>
                  </a:lnTo>
                  <a:lnTo>
                    <a:pt x="1152" y="241"/>
                  </a:lnTo>
                  <a:lnTo>
                    <a:pt x="1036" y="107"/>
                  </a:lnTo>
                  <a:lnTo>
                    <a:pt x="875" y="18"/>
                  </a:lnTo>
                  <a:lnTo>
                    <a:pt x="786" y="9"/>
                  </a:lnTo>
                  <a:lnTo>
                    <a:pt x="60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2" name="Picture 51">
            <a:extLst>
              <a:ext uri="{FF2B5EF4-FFF2-40B4-BE49-F238E27FC236}">
                <a16:creationId xmlns:a16="http://schemas.microsoft.com/office/drawing/2014/main" xmlns="" id="{C5BE88D3-B007-4F60-8FE5-82255C9898F4}"/>
              </a:ext>
            </a:extLst>
          </p:cNvPr>
          <p:cNvPicPr>
            <a:picLocks noChangeAspect="1"/>
          </p:cNvPicPr>
          <p:nvPr/>
        </p:nvPicPr>
        <p:blipFill>
          <a:blip r:embed="rId4"/>
          <a:stretch>
            <a:fillRect/>
          </a:stretch>
        </p:blipFill>
        <p:spPr>
          <a:xfrm rot="327742">
            <a:off x="7909890" y="4086800"/>
            <a:ext cx="742760" cy="742760"/>
          </a:xfrm>
          <a:prstGeom prst="rect">
            <a:avLst/>
          </a:prstGeom>
        </p:spPr>
      </p:pic>
      <p:sp>
        <p:nvSpPr>
          <p:cNvPr id="53" name="Google Shape;559;p19">
            <a:extLst>
              <a:ext uri="{FF2B5EF4-FFF2-40B4-BE49-F238E27FC236}">
                <a16:creationId xmlns:a16="http://schemas.microsoft.com/office/drawing/2014/main" xmlns="" id="{9D020BAC-897F-4200-9E2D-CCDA3FCBDAA8}"/>
              </a:ext>
            </a:extLst>
          </p:cNvPr>
          <p:cNvSpPr/>
          <p:nvPr/>
        </p:nvSpPr>
        <p:spPr>
          <a:xfrm>
            <a:off x="261728" y="2337153"/>
            <a:ext cx="573362" cy="572700"/>
          </a:xfrm>
          <a:custGeom>
            <a:avLst/>
            <a:gdLst/>
            <a:ahLst/>
            <a:cxnLst/>
            <a:rect l="l" t="t" r="r" b="b"/>
            <a:pathLst>
              <a:path w="23209" h="23209" extrusionOk="0">
                <a:moveTo>
                  <a:pt x="11604" y="1"/>
                </a:moveTo>
                <a:cubicBezTo>
                  <a:pt x="5213" y="1"/>
                  <a:pt x="0" y="5189"/>
                  <a:pt x="0" y="11605"/>
                </a:cubicBezTo>
                <a:cubicBezTo>
                  <a:pt x="0" y="17996"/>
                  <a:pt x="5213" y="23209"/>
                  <a:pt x="11604" y="23209"/>
                </a:cubicBezTo>
                <a:cubicBezTo>
                  <a:pt x="18020" y="23209"/>
                  <a:pt x="23208" y="17996"/>
                  <a:pt x="23208" y="11605"/>
                </a:cubicBezTo>
                <a:cubicBezTo>
                  <a:pt x="23208" y="5189"/>
                  <a:pt x="18020" y="1"/>
                  <a:pt x="11604" y="1"/>
                </a:cubicBezTo>
                <a:close/>
              </a:path>
            </a:pathLst>
          </a:custGeom>
          <a:solidFill>
            <a:srgbClr val="FFFFFF"/>
          </a:solidFill>
          <a:ln w="285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 sz="2400" b="1" dirty="0">
                <a:solidFill>
                  <a:schemeClr val="accent2"/>
                </a:solidFill>
                <a:latin typeface="Fira Sans Extra Condensed"/>
                <a:ea typeface="Fira Sans Extra Condensed"/>
                <a:cs typeface="Fira Sans Extra Condensed"/>
                <a:sym typeface="Fira Sans Extra Condensed"/>
              </a:rPr>
              <a:t>2</a:t>
            </a:r>
            <a:endParaRPr sz="2400" b="1" dirty="0">
              <a:solidFill>
                <a:schemeClr val="accent2"/>
              </a:solidFill>
              <a:latin typeface="Fira Sans Extra Condensed"/>
              <a:ea typeface="Fira Sans Extra Condensed"/>
              <a:cs typeface="Fira Sans Extra Condensed"/>
              <a:sym typeface="Fira Sans Extra Condensed"/>
            </a:endParaRPr>
          </a:p>
        </p:txBody>
      </p:sp>
      <p:sp>
        <p:nvSpPr>
          <p:cNvPr id="54" name="مربع نص 53"/>
          <p:cNvSpPr txBox="1"/>
          <p:nvPr/>
        </p:nvSpPr>
        <p:spPr>
          <a:xfrm>
            <a:off x="8585200" y="4715933"/>
            <a:ext cx="558800" cy="307777"/>
          </a:xfrm>
          <a:prstGeom prst="rect">
            <a:avLst/>
          </a:prstGeom>
          <a:noFill/>
        </p:spPr>
        <p:txBody>
          <a:bodyPr wrap="square" rtlCol="1">
            <a:spAutoFit/>
          </a:bodyPr>
          <a:lstStyle/>
          <a:p>
            <a:pPr algn="ctr"/>
            <a:r>
              <a:rPr lang="en-US" b="1" dirty="0"/>
              <a:t>5</a:t>
            </a:r>
            <a:endParaRPr lang="ar-SA" b="1" dirty="0"/>
          </a:p>
        </p:txBody>
      </p:sp>
      <p:sp>
        <p:nvSpPr>
          <p:cNvPr id="55" name="Google Shape;559;p19">
            <a:extLst>
              <a:ext uri="{FF2B5EF4-FFF2-40B4-BE49-F238E27FC236}">
                <a16:creationId xmlns:a16="http://schemas.microsoft.com/office/drawing/2014/main" xmlns="" id="{3CE24026-AD30-46EE-9F6F-138D3CB8D62B}"/>
              </a:ext>
            </a:extLst>
          </p:cNvPr>
          <p:cNvSpPr/>
          <p:nvPr/>
        </p:nvSpPr>
        <p:spPr>
          <a:xfrm>
            <a:off x="253638" y="3301793"/>
            <a:ext cx="581452" cy="572700"/>
          </a:xfrm>
          <a:custGeom>
            <a:avLst/>
            <a:gdLst/>
            <a:ahLst/>
            <a:cxnLst/>
            <a:rect l="l" t="t" r="r" b="b"/>
            <a:pathLst>
              <a:path w="23209" h="23209" extrusionOk="0">
                <a:moveTo>
                  <a:pt x="11604" y="1"/>
                </a:moveTo>
                <a:cubicBezTo>
                  <a:pt x="5213" y="1"/>
                  <a:pt x="0" y="5189"/>
                  <a:pt x="0" y="11605"/>
                </a:cubicBezTo>
                <a:cubicBezTo>
                  <a:pt x="0" y="17996"/>
                  <a:pt x="5213" y="23209"/>
                  <a:pt x="11604" y="23209"/>
                </a:cubicBezTo>
                <a:cubicBezTo>
                  <a:pt x="18020" y="23209"/>
                  <a:pt x="23208" y="17996"/>
                  <a:pt x="23208" y="11605"/>
                </a:cubicBezTo>
                <a:cubicBezTo>
                  <a:pt x="23208" y="5189"/>
                  <a:pt x="18020" y="1"/>
                  <a:pt x="11604" y="1"/>
                </a:cubicBezTo>
                <a:close/>
              </a:path>
            </a:pathLst>
          </a:custGeom>
          <a:solidFill>
            <a:srgbClr val="FFFFFF"/>
          </a:solidFill>
          <a:ln w="285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 sz="2400" b="1" dirty="0">
                <a:solidFill>
                  <a:schemeClr val="accent2"/>
                </a:solidFill>
                <a:latin typeface="Fira Sans Extra Condensed"/>
                <a:ea typeface="Fira Sans Extra Condensed"/>
                <a:cs typeface="Fira Sans Extra Condensed"/>
                <a:sym typeface="Fira Sans Extra Condensed"/>
              </a:rPr>
              <a:t>3</a:t>
            </a:r>
            <a:endParaRPr sz="2400" b="1" dirty="0">
              <a:solidFill>
                <a:schemeClr val="accent2"/>
              </a:solidFill>
              <a:latin typeface="Fira Sans Extra Condensed"/>
              <a:ea typeface="Fira Sans Extra Condensed"/>
              <a:cs typeface="Fira Sans Extra Condensed"/>
              <a:sym typeface="Fira Sans Extra Condensed"/>
            </a:endParaRPr>
          </a:p>
        </p:txBody>
      </p:sp>
      <p:sp>
        <p:nvSpPr>
          <p:cNvPr id="3" name="مستطيل 2"/>
          <p:cNvSpPr/>
          <p:nvPr/>
        </p:nvSpPr>
        <p:spPr>
          <a:xfrm>
            <a:off x="835090" y="3295755"/>
            <a:ext cx="3623108" cy="584775"/>
          </a:xfrm>
          <a:prstGeom prst="rect">
            <a:avLst/>
          </a:prstGeom>
        </p:spPr>
        <p:txBody>
          <a:bodyPr wrap="none">
            <a:spAutoFit/>
          </a:bodyPr>
          <a:lstStyle/>
          <a:p>
            <a:r>
              <a:rPr lang="en-US" sz="3200" b="1" dirty="0">
                <a:solidFill>
                  <a:schemeClr val="accent2"/>
                </a:solidFill>
              </a:rPr>
              <a:t>Laryngeal Cancer</a:t>
            </a:r>
            <a:endParaRPr lang="ar-LY" sz="3200" b="1" dirty="0"/>
          </a:p>
        </p:txBody>
      </p:sp>
    </p:spTree>
    <p:extLst>
      <p:ext uri="{BB962C8B-B14F-4D97-AF65-F5344CB8AC3E}">
        <p14:creationId xmlns:p14="http://schemas.microsoft.com/office/powerpoint/2010/main" val="392668531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4">
                                            <p:txEl>
                                              <p:pRg st="0" end="0"/>
                                            </p:txEl>
                                          </p:spTgt>
                                        </p:tgtEl>
                                        <p:attrNameLst>
                                          <p:attrName>style.visibility</p:attrName>
                                        </p:attrNameLst>
                                      </p:cBhvr>
                                      <p:to>
                                        <p:strVal val="visible"/>
                                      </p:to>
                                    </p:set>
                                    <p:animEffect transition="in" filter="fade">
                                      <p:cBhvr>
                                        <p:cTn id="12" dur="500"/>
                                        <p:tgtEl>
                                          <p:spTgt spid="4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nodeType="clickEffect">
                                  <p:stCondLst>
                                    <p:cond delay="0"/>
                                  </p:stCondLst>
                                  <p:childTnLst>
                                    <p:animEffect transition="out" filter="fade">
                                      <p:cBhvr>
                                        <p:cTn id="16" dur="500" tmFilter="0, 0; .2, .5; .8, .5; 1, 0"/>
                                        <p:tgtEl>
                                          <p:spTgt spid="40"/>
                                        </p:tgtEl>
                                      </p:cBhvr>
                                    </p:animEffect>
                                    <p:animScale>
                                      <p:cBhvr>
                                        <p:cTn id="17" dur="250" autoRev="1" fill="hold"/>
                                        <p:tgtEl>
                                          <p:spTgt spid="40"/>
                                        </p:tgtEl>
                                      </p:cBhvr>
                                      <p:by x="105000" y="105000"/>
                                    </p:animScale>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nodeType="clickEffect">
                                  <p:stCondLst>
                                    <p:cond delay="0"/>
                                  </p:stCondLst>
                                  <p:childTnLst>
                                    <p:animEffect transition="out" filter="fade">
                                      <p:cBhvr>
                                        <p:cTn id="21" dur="500" tmFilter="0, 0; .2, .5; .8, .5; 1, 0"/>
                                        <p:tgtEl>
                                          <p:spTgt spid="46"/>
                                        </p:tgtEl>
                                      </p:cBhvr>
                                    </p:animEffect>
                                    <p:animScale>
                                      <p:cBhvr>
                                        <p:cTn id="22" dur="250" autoRev="1" fill="hold"/>
                                        <p:tgtEl>
                                          <p:spTgt spid="4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38" name="Google Shape;926;p25">
            <a:extLst>
              <a:ext uri="{FF2B5EF4-FFF2-40B4-BE49-F238E27FC236}">
                <a16:creationId xmlns:a16="http://schemas.microsoft.com/office/drawing/2014/main" xmlns="" id="{741BD136-1809-4AE0-BA37-F3C1E302A095}"/>
              </a:ext>
            </a:extLst>
          </p:cNvPr>
          <p:cNvGrpSpPr/>
          <p:nvPr/>
        </p:nvGrpSpPr>
        <p:grpSpPr>
          <a:xfrm>
            <a:off x="7483310" y="2818367"/>
            <a:ext cx="606075" cy="659075"/>
            <a:chOff x="9895925" y="702250"/>
            <a:chExt cx="606075" cy="659075"/>
          </a:xfrm>
        </p:grpSpPr>
        <p:sp>
          <p:nvSpPr>
            <p:cNvPr id="39" name="Google Shape;927;p25">
              <a:extLst>
                <a:ext uri="{FF2B5EF4-FFF2-40B4-BE49-F238E27FC236}">
                  <a16:creationId xmlns:a16="http://schemas.microsoft.com/office/drawing/2014/main" xmlns="" id="{A8F4867C-3520-4BB8-96EF-C051CA4A1DAC}"/>
                </a:ext>
              </a:extLst>
            </p:cNvPr>
            <p:cNvSpPr/>
            <p:nvPr/>
          </p:nvSpPr>
          <p:spPr>
            <a:xfrm>
              <a:off x="9988200" y="702250"/>
              <a:ext cx="68200" cy="91125"/>
            </a:xfrm>
            <a:custGeom>
              <a:avLst/>
              <a:gdLst/>
              <a:ahLst/>
              <a:cxnLst/>
              <a:rect l="l" t="t" r="r" b="b"/>
              <a:pathLst>
                <a:path w="2728" h="3645" extrusionOk="0">
                  <a:moveTo>
                    <a:pt x="346" y="1"/>
                  </a:moveTo>
                  <a:lnTo>
                    <a:pt x="263" y="24"/>
                  </a:lnTo>
                  <a:lnTo>
                    <a:pt x="191" y="60"/>
                  </a:lnTo>
                  <a:lnTo>
                    <a:pt x="84" y="155"/>
                  </a:lnTo>
                  <a:lnTo>
                    <a:pt x="12" y="286"/>
                  </a:lnTo>
                  <a:lnTo>
                    <a:pt x="1" y="441"/>
                  </a:lnTo>
                  <a:lnTo>
                    <a:pt x="24" y="524"/>
                  </a:lnTo>
                  <a:lnTo>
                    <a:pt x="1013" y="3382"/>
                  </a:lnTo>
                  <a:lnTo>
                    <a:pt x="1060" y="3489"/>
                  </a:lnTo>
                  <a:lnTo>
                    <a:pt x="1263" y="3632"/>
                  </a:lnTo>
                  <a:lnTo>
                    <a:pt x="1382" y="3644"/>
                  </a:lnTo>
                  <a:lnTo>
                    <a:pt x="1501" y="3632"/>
                  </a:lnTo>
                  <a:lnTo>
                    <a:pt x="1691" y="3489"/>
                  </a:lnTo>
                  <a:lnTo>
                    <a:pt x="1727" y="3382"/>
                  </a:lnTo>
                  <a:lnTo>
                    <a:pt x="2703" y="524"/>
                  </a:lnTo>
                  <a:lnTo>
                    <a:pt x="2727" y="441"/>
                  </a:lnTo>
                  <a:lnTo>
                    <a:pt x="2715" y="298"/>
                  </a:lnTo>
                  <a:lnTo>
                    <a:pt x="2656" y="167"/>
                  </a:lnTo>
                  <a:lnTo>
                    <a:pt x="2549" y="60"/>
                  </a:lnTo>
                  <a:lnTo>
                    <a:pt x="2465" y="24"/>
                  </a:lnTo>
                  <a:lnTo>
                    <a:pt x="2394" y="1"/>
                  </a:lnTo>
                  <a:lnTo>
                    <a:pt x="2251" y="12"/>
                  </a:lnTo>
                  <a:lnTo>
                    <a:pt x="2108" y="72"/>
                  </a:lnTo>
                  <a:lnTo>
                    <a:pt x="2013" y="191"/>
                  </a:lnTo>
                  <a:lnTo>
                    <a:pt x="1977" y="263"/>
                  </a:lnTo>
                  <a:lnTo>
                    <a:pt x="1370" y="2037"/>
                  </a:lnTo>
                  <a:lnTo>
                    <a:pt x="763" y="263"/>
                  </a:lnTo>
                  <a:lnTo>
                    <a:pt x="727" y="191"/>
                  </a:lnTo>
                  <a:lnTo>
                    <a:pt x="632" y="84"/>
                  </a:lnTo>
                  <a:lnTo>
                    <a:pt x="501" y="12"/>
                  </a:lnTo>
                  <a:lnTo>
                    <a:pt x="34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928;p25">
              <a:extLst>
                <a:ext uri="{FF2B5EF4-FFF2-40B4-BE49-F238E27FC236}">
                  <a16:creationId xmlns:a16="http://schemas.microsoft.com/office/drawing/2014/main" xmlns="" id="{D60A592D-4EB5-4711-ADE3-F8E806BF7A4E}"/>
                </a:ext>
              </a:extLst>
            </p:cNvPr>
            <p:cNvSpPr/>
            <p:nvPr/>
          </p:nvSpPr>
          <p:spPr>
            <a:xfrm>
              <a:off x="10242400" y="965100"/>
              <a:ext cx="259600" cy="197375"/>
            </a:xfrm>
            <a:custGeom>
              <a:avLst/>
              <a:gdLst/>
              <a:ahLst/>
              <a:cxnLst/>
              <a:rect l="l" t="t" r="r" b="b"/>
              <a:pathLst>
                <a:path w="10384" h="7895" extrusionOk="0">
                  <a:moveTo>
                    <a:pt x="6383" y="0"/>
                  </a:moveTo>
                  <a:lnTo>
                    <a:pt x="5871" y="36"/>
                  </a:lnTo>
                  <a:lnTo>
                    <a:pt x="5383" y="131"/>
                  </a:lnTo>
                  <a:lnTo>
                    <a:pt x="4918" y="298"/>
                  </a:lnTo>
                  <a:lnTo>
                    <a:pt x="4478" y="512"/>
                  </a:lnTo>
                  <a:lnTo>
                    <a:pt x="4073" y="774"/>
                  </a:lnTo>
                  <a:lnTo>
                    <a:pt x="3704" y="1072"/>
                  </a:lnTo>
                  <a:lnTo>
                    <a:pt x="3371" y="1429"/>
                  </a:lnTo>
                  <a:lnTo>
                    <a:pt x="3228" y="1620"/>
                  </a:lnTo>
                  <a:lnTo>
                    <a:pt x="2942" y="1977"/>
                  </a:lnTo>
                  <a:lnTo>
                    <a:pt x="2251" y="2572"/>
                  </a:lnTo>
                  <a:lnTo>
                    <a:pt x="1454" y="2989"/>
                  </a:lnTo>
                  <a:lnTo>
                    <a:pt x="572" y="3203"/>
                  </a:lnTo>
                  <a:lnTo>
                    <a:pt x="120" y="3227"/>
                  </a:lnTo>
                  <a:lnTo>
                    <a:pt x="1" y="3227"/>
                  </a:lnTo>
                  <a:lnTo>
                    <a:pt x="1" y="4668"/>
                  </a:lnTo>
                  <a:lnTo>
                    <a:pt x="346" y="4668"/>
                  </a:lnTo>
                  <a:lnTo>
                    <a:pt x="811" y="4727"/>
                  </a:lnTo>
                  <a:lnTo>
                    <a:pt x="1465" y="4906"/>
                  </a:lnTo>
                  <a:lnTo>
                    <a:pt x="2263" y="5323"/>
                  </a:lnTo>
                  <a:lnTo>
                    <a:pt x="2966" y="5918"/>
                  </a:lnTo>
                  <a:lnTo>
                    <a:pt x="3251" y="6287"/>
                  </a:lnTo>
                  <a:lnTo>
                    <a:pt x="3537" y="6644"/>
                  </a:lnTo>
                  <a:lnTo>
                    <a:pt x="4228" y="7240"/>
                  </a:lnTo>
                  <a:lnTo>
                    <a:pt x="5038" y="7656"/>
                  </a:lnTo>
                  <a:lnTo>
                    <a:pt x="5716" y="7835"/>
                  </a:lnTo>
                  <a:lnTo>
                    <a:pt x="6192" y="7894"/>
                  </a:lnTo>
                  <a:lnTo>
                    <a:pt x="6443" y="7894"/>
                  </a:lnTo>
                  <a:lnTo>
                    <a:pt x="6859" y="7882"/>
                  </a:lnTo>
                  <a:lnTo>
                    <a:pt x="7645" y="7716"/>
                  </a:lnTo>
                  <a:lnTo>
                    <a:pt x="8371" y="7394"/>
                  </a:lnTo>
                  <a:lnTo>
                    <a:pt x="9014" y="6942"/>
                  </a:lnTo>
                  <a:lnTo>
                    <a:pt x="9550" y="6382"/>
                  </a:lnTo>
                  <a:lnTo>
                    <a:pt x="9979" y="5727"/>
                  </a:lnTo>
                  <a:lnTo>
                    <a:pt x="10253" y="4977"/>
                  </a:lnTo>
                  <a:lnTo>
                    <a:pt x="10384" y="4179"/>
                  </a:lnTo>
                  <a:lnTo>
                    <a:pt x="10384" y="3763"/>
                  </a:lnTo>
                  <a:lnTo>
                    <a:pt x="10348" y="3382"/>
                  </a:lnTo>
                  <a:lnTo>
                    <a:pt x="10181" y="2667"/>
                  </a:lnTo>
                  <a:lnTo>
                    <a:pt x="9884" y="2012"/>
                  </a:lnTo>
                  <a:lnTo>
                    <a:pt x="9479" y="1429"/>
                  </a:lnTo>
                  <a:lnTo>
                    <a:pt x="8967" y="917"/>
                  </a:lnTo>
                  <a:lnTo>
                    <a:pt x="8383" y="512"/>
                  </a:lnTo>
                  <a:lnTo>
                    <a:pt x="7728" y="215"/>
                  </a:lnTo>
                  <a:lnTo>
                    <a:pt x="7026" y="36"/>
                  </a:lnTo>
                  <a:lnTo>
                    <a:pt x="6645" y="12"/>
                  </a:lnTo>
                  <a:lnTo>
                    <a:pt x="6383" y="0"/>
                  </a:lnTo>
                  <a:close/>
                </a:path>
              </a:pathLst>
            </a:custGeom>
            <a:solidFill>
              <a:srgbClr val="E36F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929;p25">
              <a:extLst>
                <a:ext uri="{FF2B5EF4-FFF2-40B4-BE49-F238E27FC236}">
                  <a16:creationId xmlns:a16="http://schemas.microsoft.com/office/drawing/2014/main" xmlns="" id="{3EAA94BC-2D6A-4F90-B81A-9A595BB8A3C9}"/>
                </a:ext>
              </a:extLst>
            </p:cNvPr>
            <p:cNvSpPr/>
            <p:nvPr/>
          </p:nvSpPr>
          <p:spPr>
            <a:xfrm>
              <a:off x="9961700" y="836500"/>
              <a:ext cx="334025" cy="454850"/>
            </a:xfrm>
            <a:custGeom>
              <a:avLst/>
              <a:gdLst/>
              <a:ahLst/>
              <a:cxnLst/>
              <a:rect l="l" t="t" r="r" b="b"/>
              <a:pathLst>
                <a:path w="13361" h="18194" extrusionOk="0">
                  <a:moveTo>
                    <a:pt x="7157" y="0"/>
                  </a:moveTo>
                  <a:lnTo>
                    <a:pt x="6585" y="60"/>
                  </a:lnTo>
                  <a:lnTo>
                    <a:pt x="6026" y="179"/>
                  </a:lnTo>
                  <a:lnTo>
                    <a:pt x="5490" y="346"/>
                  </a:lnTo>
                  <a:lnTo>
                    <a:pt x="4716" y="691"/>
                  </a:lnTo>
                  <a:lnTo>
                    <a:pt x="3799" y="1310"/>
                  </a:lnTo>
                  <a:lnTo>
                    <a:pt x="3025" y="2084"/>
                  </a:lnTo>
                  <a:lnTo>
                    <a:pt x="2406" y="3001"/>
                  </a:lnTo>
                  <a:lnTo>
                    <a:pt x="1977" y="4025"/>
                  </a:lnTo>
                  <a:lnTo>
                    <a:pt x="1787" y="4858"/>
                  </a:lnTo>
                  <a:lnTo>
                    <a:pt x="1727" y="5442"/>
                  </a:lnTo>
                  <a:lnTo>
                    <a:pt x="1727" y="5728"/>
                  </a:lnTo>
                  <a:lnTo>
                    <a:pt x="1727" y="12610"/>
                  </a:lnTo>
                  <a:lnTo>
                    <a:pt x="1715" y="12717"/>
                  </a:lnTo>
                  <a:lnTo>
                    <a:pt x="1632" y="12931"/>
                  </a:lnTo>
                  <a:lnTo>
                    <a:pt x="1477" y="13086"/>
                  </a:lnTo>
                  <a:lnTo>
                    <a:pt x="1263" y="13181"/>
                  </a:lnTo>
                  <a:lnTo>
                    <a:pt x="1144" y="13193"/>
                  </a:lnTo>
                  <a:lnTo>
                    <a:pt x="846" y="13181"/>
                  </a:lnTo>
                  <a:lnTo>
                    <a:pt x="275" y="13086"/>
                  </a:lnTo>
                  <a:lnTo>
                    <a:pt x="1" y="13015"/>
                  </a:lnTo>
                  <a:lnTo>
                    <a:pt x="1" y="18194"/>
                  </a:lnTo>
                  <a:lnTo>
                    <a:pt x="7216" y="18194"/>
                  </a:lnTo>
                  <a:lnTo>
                    <a:pt x="7216" y="12907"/>
                  </a:lnTo>
                  <a:lnTo>
                    <a:pt x="7240" y="12800"/>
                  </a:lnTo>
                  <a:lnTo>
                    <a:pt x="7383" y="12657"/>
                  </a:lnTo>
                  <a:lnTo>
                    <a:pt x="7490" y="12634"/>
                  </a:lnTo>
                  <a:lnTo>
                    <a:pt x="9300" y="12634"/>
                  </a:lnTo>
                  <a:lnTo>
                    <a:pt x="9729" y="12538"/>
                  </a:lnTo>
                  <a:lnTo>
                    <a:pt x="10122" y="12384"/>
                  </a:lnTo>
                  <a:lnTo>
                    <a:pt x="10467" y="12145"/>
                  </a:lnTo>
                  <a:lnTo>
                    <a:pt x="10765" y="11848"/>
                  </a:lnTo>
                  <a:lnTo>
                    <a:pt x="10991" y="11502"/>
                  </a:lnTo>
                  <a:lnTo>
                    <a:pt x="11158" y="11109"/>
                  </a:lnTo>
                  <a:lnTo>
                    <a:pt x="11241" y="10693"/>
                  </a:lnTo>
                  <a:lnTo>
                    <a:pt x="11253" y="10467"/>
                  </a:lnTo>
                  <a:lnTo>
                    <a:pt x="11955" y="9859"/>
                  </a:lnTo>
                  <a:lnTo>
                    <a:pt x="12015" y="9776"/>
                  </a:lnTo>
                  <a:lnTo>
                    <a:pt x="12051" y="9597"/>
                  </a:lnTo>
                  <a:lnTo>
                    <a:pt x="12015" y="9514"/>
                  </a:lnTo>
                  <a:lnTo>
                    <a:pt x="11777" y="9062"/>
                  </a:lnTo>
                  <a:lnTo>
                    <a:pt x="11741" y="8990"/>
                  </a:lnTo>
                  <a:lnTo>
                    <a:pt x="11753" y="8835"/>
                  </a:lnTo>
                  <a:lnTo>
                    <a:pt x="11789" y="8764"/>
                  </a:lnTo>
                  <a:lnTo>
                    <a:pt x="11967" y="8514"/>
                  </a:lnTo>
                  <a:lnTo>
                    <a:pt x="12015" y="8419"/>
                  </a:lnTo>
                  <a:lnTo>
                    <a:pt x="11979" y="8204"/>
                  </a:lnTo>
                  <a:lnTo>
                    <a:pt x="11896" y="8133"/>
                  </a:lnTo>
                  <a:lnTo>
                    <a:pt x="11253" y="7680"/>
                  </a:lnTo>
                  <a:lnTo>
                    <a:pt x="11253" y="5751"/>
                  </a:lnTo>
                  <a:lnTo>
                    <a:pt x="11265" y="5692"/>
                  </a:lnTo>
                  <a:lnTo>
                    <a:pt x="11336" y="5620"/>
                  </a:lnTo>
                  <a:lnTo>
                    <a:pt x="11384" y="5609"/>
                  </a:lnTo>
                  <a:lnTo>
                    <a:pt x="12622" y="5609"/>
                  </a:lnTo>
                  <a:lnTo>
                    <a:pt x="12813" y="5597"/>
                  </a:lnTo>
                  <a:lnTo>
                    <a:pt x="13134" y="5418"/>
                  </a:lnTo>
                  <a:lnTo>
                    <a:pt x="13336" y="5120"/>
                  </a:lnTo>
                  <a:lnTo>
                    <a:pt x="13360" y="4751"/>
                  </a:lnTo>
                  <a:lnTo>
                    <a:pt x="13289" y="4561"/>
                  </a:lnTo>
                  <a:lnTo>
                    <a:pt x="1118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930;p25">
              <a:extLst>
                <a:ext uri="{FF2B5EF4-FFF2-40B4-BE49-F238E27FC236}">
                  <a16:creationId xmlns:a16="http://schemas.microsoft.com/office/drawing/2014/main" xmlns="" id="{8C16A523-EFE9-4F58-BC55-EAD263977781}"/>
                </a:ext>
              </a:extLst>
            </p:cNvPr>
            <p:cNvSpPr/>
            <p:nvPr/>
          </p:nvSpPr>
          <p:spPr>
            <a:xfrm>
              <a:off x="9933425" y="1291625"/>
              <a:ext cx="247100" cy="69700"/>
            </a:xfrm>
            <a:custGeom>
              <a:avLst/>
              <a:gdLst/>
              <a:ahLst/>
              <a:cxnLst/>
              <a:rect l="l" t="t" r="r" b="b"/>
              <a:pathLst>
                <a:path w="9884" h="2788" extrusionOk="0">
                  <a:moveTo>
                    <a:pt x="453" y="1"/>
                  </a:moveTo>
                  <a:lnTo>
                    <a:pt x="251" y="96"/>
                  </a:lnTo>
                  <a:lnTo>
                    <a:pt x="96" y="251"/>
                  </a:lnTo>
                  <a:lnTo>
                    <a:pt x="13" y="453"/>
                  </a:lnTo>
                  <a:lnTo>
                    <a:pt x="1" y="561"/>
                  </a:lnTo>
                  <a:lnTo>
                    <a:pt x="1" y="2216"/>
                  </a:lnTo>
                  <a:lnTo>
                    <a:pt x="13" y="2335"/>
                  </a:lnTo>
                  <a:lnTo>
                    <a:pt x="96" y="2537"/>
                  </a:lnTo>
                  <a:lnTo>
                    <a:pt x="251" y="2692"/>
                  </a:lnTo>
                  <a:lnTo>
                    <a:pt x="453" y="2775"/>
                  </a:lnTo>
                  <a:lnTo>
                    <a:pt x="560" y="2787"/>
                  </a:lnTo>
                  <a:lnTo>
                    <a:pt x="9312" y="2787"/>
                  </a:lnTo>
                  <a:lnTo>
                    <a:pt x="9431" y="2775"/>
                  </a:lnTo>
                  <a:lnTo>
                    <a:pt x="9633" y="2680"/>
                  </a:lnTo>
                  <a:lnTo>
                    <a:pt x="9788" y="2525"/>
                  </a:lnTo>
                  <a:lnTo>
                    <a:pt x="9871" y="2323"/>
                  </a:lnTo>
                  <a:lnTo>
                    <a:pt x="9883" y="2216"/>
                  </a:lnTo>
                  <a:lnTo>
                    <a:pt x="9883" y="561"/>
                  </a:lnTo>
                  <a:lnTo>
                    <a:pt x="9871" y="453"/>
                  </a:lnTo>
                  <a:lnTo>
                    <a:pt x="9788" y="251"/>
                  </a:lnTo>
                  <a:lnTo>
                    <a:pt x="9633" y="96"/>
                  </a:lnTo>
                  <a:lnTo>
                    <a:pt x="943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931;p25">
              <a:extLst>
                <a:ext uri="{FF2B5EF4-FFF2-40B4-BE49-F238E27FC236}">
                  <a16:creationId xmlns:a16="http://schemas.microsoft.com/office/drawing/2014/main" xmlns="" id="{6BF3DBBC-2CFF-4BB0-9F06-3827E498AE49}"/>
                </a:ext>
              </a:extLst>
            </p:cNvPr>
            <p:cNvSpPr/>
            <p:nvPr/>
          </p:nvSpPr>
          <p:spPr>
            <a:xfrm>
              <a:off x="9895925" y="746600"/>
              <a:ext cx="389075" cy="419750"/>
            </a:xfrm>
            <a:custGeom>
              <a:avLst/>
              <a:gdLst/>
              <a:ahLst/>
              <a:cxnLst/>
              <a:rect l="l" t="t" r="r" b="b"/>
              <a:pathLst>
                <a:path w="15563" h="16790" extrusionOk="0">
                  <a:moveTo>
                    <a:pt x="3656" y="1"/>
                  </a:moveTo>
                  <a:lnTo>
                    <a:pt x="3287" y="13"/>
                  </a:lnTo>
                  <a:lnTo>
                    <a:pt x="2572" y="155"/>
                  </a:lnTo>
                  <a:lnTo>
                    <a:pt x="1906" y="429"/>
                  </a:lnTo>
                  <a:lnTo>
                    <a:pt x="1322" y="822"/>
                  </a:lnTo>
                  <a:lnTo>
                    <a:pt x="834" y="1322"/>
                  </a:lnTo>
                  <a:lnTo>
                    <a:pt x="429" y="1906"/>
                  </a:lnTo>
                  <a:lnTo>
                    <a:pt x="155" y="2561"/>
                  </a:lnTo>
                  <a:lnTo>
                    <a:pt x="12" y="3275"/>
                  </a:lnTo>
                  <a:lnTo>
                    <a:pt x="1" y="3656"/>
                  </a:lnTo>
                  <a:lnTo>
                    <a:pt x="1" y="13003"/>
                  </a:lnTo>
                  <a:lnTo>
                    <a:pt x="12" y="13396"/>
                  </a:lnTo>
                  <a:lnTo>
                    <a:pt x="167" y="14122"/>
                  </a:lnTo>
                  <a:lnTo>
                    <a:pt x="453" y="14801"/>
                  </a:lnTo>
                  <a:lnTo>
                    <a:pt x="858" y="15408"/>
                  </a:lnTo>
                  <a:lnTo>
                    <a:pt x="1370" y="15920"/>
                  </a:lnTo>
                  <a:lnTo>
                    <a:pt x="1977" y="16337"/>
                  </a:lnTo>
                  <a:lnTo>
                    <a:pt x="2656" y="16622"/>
                  </a:lnTo>
                  <a:lnTo>
                    <a:pt x="3394" y="16765"/>
                  </a:lnTo>
                  <a:lnTo>
                    <a:pt x="3775" y="16789"/>
                  </a:lnTo>
                  <a:lnTo>
                    <a:pt x="3894" y="16777"/>
                  </a:lnTo>
                  <a:lnTo>
                    <a:pt x="4096" y="16694"/>
                  </a:lnTo>
                  <a:lnTo>
                    <a:pt x="4263" y="16527"/>
                  </a:lnTo>
                  <a:lnTo>
                    <a:pt x="4346" y="16325"/>
                  </a:lnTo>
                  <a:lnTo>
                    <a:pt x="4358" y="16206"/>
                  </a:lnTo>
                  <a:lnTo>
                    <a:pt x="4358" y="9324"/>
                  </a:lnTo>
                  <a:lnTo>
                    <a:pt x="4358" y="9026"/>
                  </a:lnTo>
                  <a:lnTo>
                    <a:pt x="4418" y="8454"/>
                  </a:lnTo>
                  <a:lnTo>
                    <a:pt x="4537" y="7895"/>
                  </a:lnTo>
                  <a:lnTo>
                    <a:pt x="4704" y="7359"/>
                  </a:lnTo>
                  <a:lnTo>
                    <a:pt x="5049" y="6585"/>
                  </a:lnTo>
                  <a:lnTo>
                    <a:pt x="5668" y="5668"/>
                  </a:lnTo>
                  <a:lnTo>
                    <a:pt x="6442" y="4894"/>
                  </a:lnTo>
                  <a:lnTo>
                    <a:pt x="7359" y="4275"/>
                  </a:lnTo>
                  <a:lnTo>
                    <a:pt x="8383" y="3847"/>
                  </a:lnTo>
                  <a:lnTo>
                    <a:pt x="9216" y="3656"/>
                  </a:lnTo>
                  <a:lnTo>
                    <a:pt x="9800" y="3596"/>
                  </a:lnTo>
                  <a:lnTo>
                    <a:pt x="15265" y="3596"/>
                  </a:lnTo>
                  <a:lnTo>
                    <a:pt x="15408" y="3537"/>
                  </a:lnTo>
                  <a:lnTo>
                    <a:pt x="15503" y="3430"/>
                  </a:lnTo>
                  <a:lnTo>
                    <a:pt x="15563" y="3299"/>
                  </a:lnTo>
                  <a:lnTo>
                    <a:pt x="15563" y="3227"/>
                  </a:lnTo>
                  <a:lnTo>
                    <a:pt x="15551" y="2894"/>
                  </a:lnTo>
                  <a:lnTo>
                    <a:pt x="15420" y="2263"/>
                  </a:lnTo>
                  <a:lnTo>
                    <a:pt x="15182" y="1680"/>
                  </a:lnTo>
                  <a:lnTo>
                    <a:pt x="14824" y="1168"/>
                  </a:lnTo>
                  <a:lnTo>
                    <a:pt x="14384" y="727"/>
                  </a:lnTo>
                  <a:lnTo>
                    <a:pt x="13872" y="382"/>
                  </a:lnTo>
                  <a:lnTo>
                    <a:pt x="13288" y="132"/>
                  </a:lnTo>
                  <a:lnTo>
                    <a:pt x="1266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932;p25">
              <a:extLst>
                <a:ext uri="{FF2B5EF4-FFF2-40B4-BE49-F238E27FC236}">
                  <a16:creationId xmlns:a16="http://schemas.microsoft.com/office/drawing/2014/main" xmlns="" id="{74B4FB7A-2C39-49C4-B1E7-26850CE9CF4E}"/>
                </a:ext>
              </a:extLst>
            </p:cNvPr>
            <p:cNvSpPr/>
            <p:nvPr/>
          </p:nvSpPr>
          <p:spPr>
            <a:xfrm>
              <a:off x="10130500" y="897225"/>
              <a:ext cx="19650" cy="36925"/>
            </a:xfrm>
            <a:custGeom>
              <a:avLst/>
              <a:gdLst/>
              <a:ahLst/>
              <a:cxnLst/>
              <a:rect l="l" t="t" r="r" b="b"/>
              <a:pathLst>
                <a:path w="786" h="1477" extrusionOk="0">
                  <a:moveTo>
                    <a:pt x="321" y="0"/>
                  </a:moveTo>
                  <a:lnTo>
                    <a:pt x="179" y="60"/>
                  </a:lnTo>
                  <a:lnTo>
                    <a:pt x="71" y="167"/>
                  </a:lnTo>
                  <a:lnTo>
                    <a:pt x="12" y="298"/>
                  </a:lnTo>
                  <a:lnTo>
                    <a:pt x="0" y="381"/>
                  </a:lnTo>
                  <a:lnTo>
                    <a:pt x="0" y="1084"/>
                  </a:lnTo>
                  <a:lnTo>
                    <a:pt x="12" y="1155"/>
                  </a:lnTo>
                  <a:lnTo>
                    <a:pt x="71" y="1298"/>
                  </a:lnTo>
                  <a:lnTo>
                    <a:pt x="167" y="1405"/>
                  </a:lnTo>
                  <a:lnTo>
                    <a:pt x="310" y="1465"/>
                  </a:lnTo>
                  <a:lnTo>
                    <a:pt x="393" y="1477"/>
                  </a:lnTo>
                  <a:lnTo>
                    <a:pt x="464" y="1465"/>
                  </a:lnTo>
                  <a:lnTo>
                    <a:pt x="607" y="1405"/>
                  </a:lnTo>
                  <a:lnTo>
                    <a:pt x="714" y="1298"/>
                  </a:lnTo>
                  <a:lnTo>
                    <a:pt x="774" y="1155"/>
                  </a:lnTo>
                  <a:lnTo>
                    <a:pt x="786" y="1084"/>
                  </a:lnTo>
                  <a:lnTo>
                    <a:pt x="786" y="381"/>
                  </a:lnTo>
                  <a:lnTo>
                    <a:pt x="774" y="310"/>
                  </a:lnTo>
                  <a:lnTo>
                    <a:pt x="714" y="167"/>
                  </a:lnTo>
                  <a:lnTo>
                    <a:pt x="619" y="60"/>
                  </a:lnTo>
                  <a:lnTo>
                    <a:pt x="47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 name="Google Shape;1515;p32">
            <a:extLst>
              <a:ext uri="{FF2B5EF4-FFF2-40B4-BE49-F238E27FC236}">
                <a16:creationId xmlns:a16="http://schemas.microsoft.com/office/drawing/2014/main" xmlns="" id="{2FBA98A1-8A13-467A-A70B-B985611B3C54}"/>
              </a:ext>
            </a:extLst>
          </p:cNvPr>
          <p:cNvGrpSpPr/>
          <p:nvPr/>
        </p:nvGrpSpPr>
        <p:grpSpPr>
          <a:xfrm>
            <a:off x="8089385" y="3666024"/>
            <a:ext cx="606043" cy="760682"/>
            <a:chOff x="1125362" y="3378631"/>
            <a:chExt cx="440175" cy="614086"/>
          </a:xfrm>
        </p:grpSpPr>
        <p:sp>
          <p:nvSpPr>
            <p:cNvPr id="53" name="Google Shape;1516;p32">
              <a:extLst>
                <a:ext uri="{FF2B5EF4-FFF2-40B4-BE49-F238E27FC236}">
                  <a16:creationId xmlns:a16="http://schemas.microsoft.com/office/drawing/2014/main" xmlns="" id="{E469A343-873F-4744-AC27-1CC68D54C586}"/>
                </a:ext>
              </a:extLst>
            </p:cNvPr>
            <p:cNvSpPr/>
            <p:nvPr/>
          </p:nvSpPr>
          <p:spPr>
            <a:xfrm>
              <a:off x="1125362" y="3378631"/>
              <a:ext cx="440175" cy="614086"/>
            </a:xfrm>
            <a:custGeom>
              <a:avLst/>
              <a:gdLst/>
              <a:ahLst/>
              <a:cxnLst/>
              <a:rect l="l" t="t" r="r" b="b"/>
              <a:pathLst>
                <a:path w="8360" h="11663" extrusionOk="0">
                  <a:moveTo>
                    <a:pt x="4028" y="0"/>
                  </a:moveTo>
                  <a:lnTo>
                    <a:pt x="3528" y="18"/>
                  </a:lnTo>
                  <a:lnTo>
                    <a:pt x="2992" y="107"/>
                  </a:lnTo>
                  <a:lnTo>
                    <a:pt x="2430" y="277"/>
                  </a:lnTo>
                  <a:lnTo>
                    <a:pt x="2126" y="393"/>
                  </a:lnTo>
                  <a:lnTo>
                    <a:pt x="2054" y="429"/>
                  </a:lnTo>
                  <a:lnTo>
                    <a:pt x="1608" y="697"/>
                  </a:lnTo>
                  <a:lnTo>
                    <a:pt x="1215" y="991"/>
                  </a:lnTo>
                  <a:lnTo>
                    <a:pt x="795" y="1411"/>
                  </a:lnTo>
                  <a:lnTo>
                    <a:pt x="420" y="1947"/>
                  </a:lnTo>
                  <a:lnTo>
                    <a:pt x="197" y="2429"/>
                  </a:lnTo>
                  <a:lnTo>
                    <a:pt x="90" y="2795"/>
                  </a:lnTo>
                  <a:lnTo>
                    <a:pt x="27" y="3188"/>
                  </a:lnTo>
                  <a:lnTo>
                    <a:pt x="1" y="3617"/>
                  </a:lnTo>
                  <a:lnTo>
                    <a:pt x="18" y="3840"/>
                  </a:lnTo>
                  <a:lnTo>
                    <a:pt x="27" y="3938"/>
                  </a:lnTo>
                  <a:lnTo>
                    <a:pt x="179" y="4510"/>
                  </a:lnTo>
                  <a:lnTo>
                    <a:pt x="394" y="5019"/>
                  </a:lnTo>
                  <a:lnTo>
                    <a:pt x="563" y="5278"/>
                  </a:lnTo>
                  <a:lnTo>
                    <a:pt x="688" y="5483"/>
                  </a:lnTo>
                  <a:lnTo>
                    <a:pt x="911" y="5912"/>
                  </a:lnTo>
                  <a:lnTo>
                    <a:pt x="1081" y="6358"/>
                  </a:lnTo>
                  <a:lnTo>
                    <a:pt x="1188" y="6832"/>
                  </a:lnTo>
                  <a:lnTo>
                    <a:pt x="1215" y="7073"/>
                  </a:lnTo>
                  <a:lnTo>
                    <a:pt x="1233" y="7332"/>
                  </a:lnTo>
                  <a:lnTo>
                    <a:pt x="1233" y="7912"/>
                  </a:lnTo>
                  <a:lnTo>
                    <a:pt x="1153" y="8519"/>
                  </a:lnTo>
                  <a:lnTo>
                    <a:pt x="965" y="9127"/>
                  </a:lnTo>
                  <a:lnTo>
                    <a:pt x="831" y="9421"/>
                  </a:lnTo>
                  <a:lnTo>
                    <a:pt x="1992" y="10225"/>
                  </a:lnTo>
                  <a:lnTo>
                    <a:pt x="2010" y="10234"/>
                  </a:lnTo>
                  <a:lnTo>
                    <a:pt x="3698" y="11395"/>
                  </a:lnTo>
                  <a:lnTo>
                    <a:pt x="3715" y="11404"/>
                  </a:lnTo>
                  <a:lnTo>
                    <a:pt x="4099" y="11663"/>
                  </a:lnTo>
                  <a:lnTo>
                    <a:pt x="5287" y="9448"/>
                  </a:lnTo>
                  <a:lnTo>
                    <a:pt x="5323" y="9395"/>
                  </a:lnTo>
                  <a:lnTo>
                    <a:pt x="5421" y="9305"/>
                  </a:lnTo>
                  <a:lnTo>
                    <a:pt x="5537" y="9261"/>
                  </a:lnTo>
                  <a:lnTo>
                    <a:pt x="5662" y="9252"/>
                  </a:lnTo>
                  <a:lnTo>
                    <a:pt x="5734" y="9270"/>
                  </a:lnTo>
                  <a:lnTo>
                    <a:pt x="6305" y="9457"/>
                  </a:lnTo>
                  <a:lnTo>
                    <a:pt x="6421" y="9484"/>
                  </a:lnTo>
                  <a:lnTo>
                    <a:pt x="6662" y="9511"/>
                  </a:lnTo>
                  <a:lnTo>
                    <a:pt x="6895" y="9475"/>
                  </a:lnTo>
                  <a:lnTo>
                    <a:pt x="7118" y="9403"/>
                  </a:lnTo>
                  <a:lnTo>
                    <a:pt x="7216" y="9341"/>
                  </a:lnTo>
                  <a:lnTo>
                    <a:pt x="7314" y="9270"/>
                  </a:lnTo>
                  <a:lnTo>
                    <a:pt x="7430" y="9073"/>
                  </a:lnTo>
                  <a:lnTo>
                    <a:pt x="7439" y="8957"/>
                  </a:lnTo>
                  <a:lnTo>
                    <a:pt x="7439" y="8903"/>
                  </a:lnTo>
                  <a:lnTo>
                    <a:pt x="7430" y="8859"/>
                  </a:lnTo>
                  <a:lnTo>
                    <a:pt x="7359" y="8537"/>
                  </a:lnTo>
                  <a:lnTo>
                    <a:pt x="7350" y="8466"/>
                  </a:lnTo>
                  <a:lnTo>
                    <a:pt x="7368" y="8332"/>
                  </a:lnTo>
                  <a:lnTo>
                    <a:pt x="7386" y="8260"/>
                  </a:lnTo>
                  <a:lnTo>
                    <a:pt x="7520" y="7957"/>
                  </a:lnTo>
                  <a:lnTo>
                    <a:pt x="7546" y="7859"/>
                  </a:lnTo>
                  <a:lnTo>
                    <a:pt x="7475" y="7689"/>
                  </a:lnTo>
                  <a:lnTo>
                    <a:pt x="7395" y="7635"/>
                  </a:lnTo>
                  <a:lnTo>
                    <a:pt x="7136" y="7528"/>
                  </a:lnTo>
                  <a:lnTo>
                    <a:pt x="7752" y="7359"/>
                  </a:lnTo>
                  <a:lnTo>
                    <a:pt x="7841" y="7323"/>
                  </a:lnTo>
                  <a:lnTo>
                    <a:pt x="7939" y="7153"/>
                  </a:lnTo>
                  <a:lnTo>
                    <a:pt x="7930" y="7046"/>
                  </a:lnTo>
                  <a:lnTo>
                    <a:pt x="7913" y="7001"/>
                  </a:lnTo>
                  <a:lnTo>
                    <a:pt x="7904" y="6930"/>
                  </a:lnTo>
                  <a:lnTo>
                    <a:pt x="7984" y="6823"/>
                  </a:lnTo>
                  <a:lnTo>
                    <a:pt x="8055" y="6805"/>
                  </a:lnTo>
                  <a:lnTo>
                    <a:pt x="8163" y="6796"/>
                  </a:lnTo>
                  <a:lnTo>
                    <a:pt x="8314" y="6662"/>
                  </a:lnTo>
                  <a:lnTo>
                    <a:pt x="8350" y="6555"/>
                  </a:lnTo>
                  <a:lnTo>
                    <a:pt x="8359" y="6474"/>
                  </a:lnTo>
                  <a:lnTo>
                    <a:pt x="8359" y="6394"/>
                  </a:lnTo>
                  <a:lnTo>
                    <a:pt x="8350" y="6189"/>
                  </a:lnTo>
                  <a:lnTo>
                    <a:pt x="8279" y="5992"/>
                  </a:lnTo>
                  <a:lnTo>
                    <a:pt x="7921" y="5126"/>
                  </a:lnTo>
                  <a:lnTo>
                    <a:pt x="7877" y="5010"/>
                  </a:lnTo>
                  <a:lnTo>
                    <a:pt x="7841" y="4769"/>
                  </a:lnTo>
                  <a:lnTo>
                    <a:pt x="7859" y="4644"/>
                  </a:lnTo>
                  <a:lnTo>
                    <a:pt x="7921" y="4215"/>
                  </a:lnTo>
                  <a:lnTo>
                    <a:pt x="7930" y="4046"/>
                  </a:lnTo>
                  <a:lnTo>
                    <a:pt x="7886" y="3876"/>
                  </a:lnTo>
                  <a:lnTo>
                    <a:pt x="7448" y="2554"/>
                  </a:lnTo>
                  <a:lnTo>
                    <a:pt x="7350" y="2295"/>
                  </a:lnTo>
                  <a:lnTo>
                    <a:pt x="7109" y="1813"/>
                  </a:lnTo>
                  <a:lnTo>
                    <a:pt x="6796" y="1367"/>
                  </a:lnTo>
                  <a:lnTo>
                    <a:pt x="6430" y="983"/>
                  </a:lnTo>
                  <a:lnTo>
                    <a:pt x="6019" y="643"/>
                  </a:lnTo>
                  <a:lnTo>
                    <a:pt x="5555" y="375"/>
                  </a:lnTo>
                  <a:lnTo>
                    <a:pt x="5064" y="170"/>
                  </a:lnTo>
                  <a:lnTo>
                    <a:pt x="4537" y="45"/>
                  </a:lnTo>
                  <a:lnTo>
                    <a:pt x="4260" y="9"/>
                  </a:lnTo>
                  <a:lnTo>
                    <a:pt x="402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 name="Google Shape;1517;p32">
              <a:extLst>
                <a:ext uri="{FF2B5EF4-FFF2-40B4-BE49-F238E27FC236}">
                  <a16:creationId xmlns:a16="http://schemas.microsoft.com/office/drawing/2014/main" xmlns="" id="{DBAD33FB-56F9-43F3-A5F1-F56F11F7D598}"/>
                </a:ext>
              </a:extLst>
            </p:cNvPr>
            <p:cNvSpPr/>
            <p:nvPr/>
          </p:nvSpPr>
          <p:spPr>
            <a:xfrm>
              <a:off x="1197758" y="3681040"/>
              <a:ext cx="295383" cy="286852"/>
            </a:xfrm>
            <a:custGeom>
              <a:avLst/>
              <a:gdLst/>
              <a:ahLst/>
              <a:cxnLst/>
              <a:rect l="l" t="t" r="r" b="b"/>
              <a:pathLst>
                <a:path w="5610" h="5448" extrusionOk="0">
                  <a:moveTo>
                    <a:pt x="3439" y="1"/>
                  </a:moveTo>
                  <a:lnTo>
                    <a:pt x="2939" y="90"/>
                  </a:lnTo>
                  <a:lnTo>
                    <a:pt x="2475" y="277"/>
                  </a:lnTo>
                  <a:lnTo>
                    <a:pt x="2055" y="563"/>
                  </a:lnTo>
                  <a:lnTo>
                    <a:pt x="1698" y="938"/>
                  </a:lnTo>
                  <a:lnTo>
                    <a:pt x="1546" y="1170"/>
                  </a:lnTo>
                  <a:lnTo>
                    <a:pt x="1171" y="1822"/>
                  </a:lnTo>
                  <a:lnTo>
                    <a:pt x="546" y="3037"/>
                  </a:lnTo>
                  <a:lnTo>
                    <a:pt x="162" y="3867"/>
                  </a:lnTo>
                  <a:lnTo>
                    <a:pt x="1" y="4269"/>
                  </a:lnTo>
                  <a:lnTo>
                    <a:pt x="19" y="4278"/>
                  </a:lnTo>
                  <a:lnTo>
                    <a:pt x="1707" y="5439"/>
                  </a:lnTo>
                  <a:lnTo>
                    <a:pt x="1724" y="5448"/>
                  </a:lnTo>
                  <a:lnTo>
                    <a:pt x="3207" y="2894"/>
                  </a:lnTo>
                  <a:lnTo>
                    <a:pt x="3314" y="2742"/>
                  </a:lnTo>
                  <a:lnTo>
                    <a:pt x="3591" y="2501"/>
                  </a:lnTo>
                  <a:lnTo>
                    <a:pt x="3912" y="2358"/>
                  </a:lnTo>
                  <a:lnTo>
                    <a:pt x="4278" y="2313"/>
                  </a:lnTo>
                  <a:lnTo>
                    <a:pt x="4466" y="2340"/>
                  </a:lnTo>
                  <a:lnTo>
                    <a:pt x="5100" y="2474"/>
                  </a:lnTo>
                  <a:lnTo>
                    <a:pt x="5154" y="2483"/>
                  </a:lnTo>
                  <a:lnTo>
                    <a:pt x="5234" y="2438"/>
                  </a:lnTo>
                  <a:lnTo>
                    <a:pt x="5270" y="2349"/>
                  </a:lnTo>
                  <a:lnTo>
                    <a:pt x="5252" y="2251"/>
                  </a:lnTo>
                  <a:lnTo>
                    <a:pt x="5207" y="2215"/>
                  </a:lnTo>
                  <a:lnTo>
                    <a:pt x="4144" y="1528"/>
                  </a:lnTo>
                  <a:lnTo>
                    <a:pt x="4091" y="1492"/>
                  </a:lnTo>
                  <a:lnTo>
                    <a:pt x="4055" y="1376"/>
                  </a:lnTo>
                  <a:lnTo>
                    <a:pt x="4082" y="1269"/>
                  </a:lnTo>
                  <a:lnTo>
                    <a:pt x="4171" y="1188"/>
                  </a:lnTo>
                  <a:lnTo>
                    <a:pt x="4234" y="1170"/>
                  </a:lnTo>
                  <a:lnTo>
                    <a:pt x="5493" y="1188"/>
                  </a:lnTo>
                  <a:lnTo>
                    <a:pt x="5529" y="1179"/>
                  </a:lnTo>
                  <a:lnTo>
                    <a:pt x="5591" y="1144"/>
                  </a:lnTo>
                  <a:lnTo>
                    <a:pt x="5609" y="1081"/>
                  </a:lnTo>
                  <a:lnTo>
                    <a:pt x="5600" y="1010"/>
                  </a:lnTo>
                  <a:lnTo>
                    <a:pt x="5573" y="983"/>
                  </a:lnTo>
                  <a:lnTo>
                    <a:pt x="5341" y="786"/>
                  </a:lnTo>
                  <a:lnTo>
                    <a:pt x="5100" y="572"/>
                  </a:lnTo>
                  <a:lnTo>
                    <a:pt x="4886" y="402"/>
                  </a:lnTo>
                  <a:lnTo>
                    <a:pt x="4430" y="152"/>
                  </a:lnTo>
                  <a:lnTo>
                    <a:pt x="3939" y="27"/>
                  </a:lnTo>
                  <a:lnTo>
                    <a:pt x="343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55" name="Google Shape;2044;p37">
            <a:extLst>
              <a:ext uri="{FF2B5EF4-FFF2-40B4-BE49-F238E27FC236}">
                <a16:creationId xmlns:a16="http://schemas.microsoft.com/office/drawing/2014/main" xmlns="" id="{1126DFA1-D449-4D32-ABC2-E62BDF81941B}"/>
              </a:ext>
            </a:extLst>
          </p:cNvPr>
          <p:cNvGrpSpPr/>
          <p:nvPr/>
        </p:nvGrpSpPr>
        <p:grpSpPr>
          <a:xfrm>
            <a:off x="7959585" y="1825100"/>
            <a:ext cx="732549" cy="794545"/>
            <a:chOff x="4856503" y="1363589"/>
            <a:chExt cx="732549" cy="794545"/>
          </a:xfrm>
        </p:grpSpPr>
        <p:sp>
          <p:nvSpPr>
            <p:cNvPr id="56" name="Google Shape;2045;p37">
              <a:extLst>
                <a:ext uri="{FF2B5EF4-FFF2-40B4-BE49-F238E27FC236}">
                  <a16:creationId xmlns:a16="http://schemas.microsoft.com/office/drawing/2014/main" xmlns="" id="{39E1C679-1F71-45EE-A317-838E31DF8641}"/>
                </a:ext>
              </a:extLst>
            </p:cNvPr>
            <p:cNvSpPr/>
            <p:nvPr/>
          </p:nvSpPr>
          <p:spPr>
            <a:xfrm>
              <a:off x="4856503" y="1443716"/>
              <a:ext cx="732549" cy="695050"/>
            </a:xfrm>
            <a:custGeom>
              <a:avLst/>
              <a:gdLst/>
              <a:ahLst/>
              <a:cxnLst/>
              <a:rect l="l" t="t" r="r" b="b"/>
              <a:pathLst>
                <a:path w="16566" h="15718" extrusionOk="0">
                  <a:moveTo>
                    <a:pt x="9306" y="1"/>
                  </a:moveTo>
                  <a:lnTo>
                    <a:pt x="8395" y="46"/>
                  </a:lnTo>
                  <a:lnTo>
                    <a:pt x="7189" y="251"/>
                  </a:lnTo>
                  <a:lnTo>
                    <a:pt x="6591" y="403"/>
                  </a:lnTo>
                  <a:lnTo>
                    <a:pt x="6251" y="501"/>
                  </a:lnTo>
                  <a:lnTo>
                    <a:pt x="5582" y="733"/>
                  </a:lnTo>
                  <a:lnTo>
                    <a:pt x="4912" y="1010"/>
                  </a:lnTo>
                  <a:lnTo>
                    <a:pt x="4269" y="1340"/>
                  </a:lnTo>
                  <a:lnTo>
                    <a:pt x="3635" y="1733"/>
                  </a:lnTo>
                  <a:lnTo>
                    <a:pt x="3037" y="2180"/>
                  </a:lnTo>
                  <a:lnTo>
                    <a:pt x="2465" y="2689"/>
                  </a:lnTo>
                  <a:lnTo>
                    <a:pt x="1929" y="3269"/>
                  </a:lnTo>
                  <a:lnTo>
                    <a:pt x="1679" y="3591"/>
                  </a:lnTo>
                  <a:lnTo>
                    <a:pt x="1438" y="3930"/>
                  </a:lnTo>
                  <a:lnTo>
                    <a:pt x="1010" y="4662"/>
                  </a:lnTo>
                  <a:lnTo>
                    <a:pt x="643" y="5457"/>
                  </a:lnTo>
                  <a:lnTo>
                    <a:pt x="349" y="6305"/>
                  </a:lnTo>
                  <a:lnTo>
                    <a:pt x="134" y="7198"/>
                  </a:lnTo>
                  <a:lnTo>
                    <a:pt x="18" y="8100"/>
                  </a:lnTo>
                  <a:lnTo>
                    <a:pt x="1" y="9020"/>
                  </a:lnTo>
                  <a:lnTo>
                    <a:pt x="81" y="9931"/>
                  </a:lnTo>
                  <a:lnTo>
                    <a:pt x="170" y="10378"/>
                  </a:lnTo>
                  <a:lnTo>
                    <a:pt x="277" y="10797"/>
                  </a:lnTo>
                  <a:lnTo>
                    <a:pt x="563" y="11574"/>
                  </a:lnTo>
                  <a:lnTo>
                    <a:pt x="920" y="12297"/>
                  </a:lnTo>
                  <a:lnTo>
                    <a:pt x="1358" y="12949"/>
                  </a:lnTo>
                  <a:lnTo>
                    <a:pt x="1849" y="13530"/>
                  </a:lnTo>
                  <a:lnTo>
                    <a:pt x="2394" y="14039"/>
                  </a:lnTo>
                  <a:lnTo>
                    <a:pt x="2965" y="14467"/>
                  </a:lnTo>
                  <a:lnTo>
                    <a:pt x="3572" y="14825"/>
                  </a:lnTo>
                  <a:lnTo>
                    <a:pt x="3885" y="14968"/>
                  </a:lnTo>
                  <a:lnTo>
                    <a:pt x="4430" y="15182"/>
                  </a:lnTo>
                  <a:lnTo>
                    <a:pt x="5573" y="15503"/>
                  </a:lnTo>
                  <a:lnTo>
                    <a:pt x="6760" y="15682"/>
                  </a:lnTo>
                  <a:lnTo>
                    <a:pt x="7966" y="15718"/>
                  </a:lnTo>
                  <a:lnTo>
                    <a:pt x="9181" y="15610"/>
                  </a:lnTo>
                  <a:lnTo>
                    <a:pt x="10377" y="15369"/>
                  </a:lnTo>
                  <a:lnTo>
                    <a:pt x="11538" y="14985"/>
                  </a:lnTo>
                  <a:lnTo>
                    <a:pt x="12636" y="14476"/>
                  </a:lnTo>
                  <a:lnTo>
                    <a:pt x="13163" y="14164"/>
                  </a:lnTo>
                  <a:lnTo>
                    <a:pt x="13422" y="13994"/>
                  </a:lnTo>
                  <a:lnTo>
                    <a:pt x="13931" y="13610"/>
                  </a:lnTo>
                  <a:lnTo>
                    <a:pt x="14422" y="13164"/>
                  </a:lnTo>
                  <a:lnTo>
                    <a:pt x="14878" y="12673"/>
                  </a:lnTo>
                  <a:lnTo>
                    <a:pt x="15289" y="12128"/>
                  </a:lnTo>
                  <a:lnTo>
                    <a:pt x="15664" y="11521"/>
                  </a:lnTo>
                  <a:lnTo>
                    <a:pt x="15976" y="10878"/>
                  </a:lnTo>
                  <a:lnTo>
                    <a:pt x="16235" y="10181"/>
                  </a:lnTo>
                  <a:lnTo>
                    <a:pt x="16333" y="9815"/>
                  </a:lnTo>
                  <a:lnTo>
                    <a:pt x="16423" y="9422"/>
                  </a:lnTo>
                  <a:lnTo>
                    <a:pt x="16539" y="8627"/>
                  </a:lnTo>
                  <a:lnTo>
                    <a:pt x="16566" y="7815"/>
                  </a:lnTo>
                  <a:lnTo>
                    <a:pt x="16521" y="7002"/>
                  </a:lnTo>
                  <a:lnTo>
                    <a:pt x="16405" y="6198"/>
                  </a:lnTo>
                  <a:lnTo>
                    <a:pt x="16217" y="5413"/>
                  </a:lnTo>
                  <a:lnTo>
                    <a:pt x="15967" y="4662"/>
                  </a:lnTo>
                  <a:lnTo>
                    <a:pt x="15655" y="3957"/>
                  </a:lnTo>
                  <a:lnTo>
                    <a:pt x="15476" y="3627"/>
                  </a:lnTo>
                  <a:lnTo>
                    <a:pt x="15289" y="3314"/>
                  </a:lnTo>
                  <a:lnTo>
                    <a:pt x="14878" y="2716"/>
                  </a:lnTo>
                  <a:lnTo>
                    <a:pt x="14422" y="2180"/>
                  </a:lnTo>
                  <a:lnTo>
                    <a:pt x="13931" y="1707"/>
                  </a:lnTo>
                  <a:lnTo>
                    <a:pt x="13404" y="1287"/>
                  </a:lnTo>
                  <a:lnTo>
                    <a:pt x="12860" y="930"/>
                  </a:lnTo>
                  <a:lnTo>
                    <a:pt x="12288" y="635"/>
                  </a:lnTo>
                  <a:lnTo>
                    <a:pt x="11708" y="394"/>
                  </a:lnTo>
                  <a:lnTo>
                    <a:pt x="11413" y="305"/>
                  </a:lnTo>
                  <a:lnTo>
                    <a:pt x="11109" y="215"/>
                  </a:lnTo>
                  <a:lnTo>
                    <a:pt x="10511" y="90"/>
                  </a:lnTo>
                  <a:lnTo>
                    <a:pt x="9913" y="28"/>
                  </a:lnTo>
                  <a:lnTo>
                    <a:pt x="93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046;p37">
              <a:extLst>
                <a:ext uri="{FF2B5EF4-FFF2-40B4-BE49-F238E27FC236}">
                  <a16:creationId xmlns:a16="http://schemas.microsoft.com/office/drawing/2014/main" xmlns="" id="{A79F520B-A1D7-44D8-BF16-E5DB35F9E5AD}"/>
                </a:ext>
              </a:extLst>
            </p:cNvPr>
            <p:cNvSpPr/>
            <p:nvPr/>
          </p:nvSpPr>
          <p:spPr>
            <a:xfrm>
              <a:off x="4944545" y="1363589"/>
              <a:ext cx="556464" cy="794545"/>
            </a:xfrm>
            <a:custGeom>
              <a:avLst/>
              <a:gdLst/>
              <a:ahLst/>
              <a:cxnLst/>
              <a:rect l="l" t="t" r="r" b="b"/>
              <a:pathLst>
                <a:path w="12584" h="17968" extrusionOk="0">
                  <a:moveTo>
                    <a:pt x="6136" y="0"/>
                  </a:moveTo>
                  <a:lnTo>
                    <a:pt x="5823" y="9"/>
                  </a:lnTo>
                  <a:lnTo>
                    <a:pt x="5189" y="107"/>
                  </a:lnTo>
                  <a:lnTo>
                    <a:pt x="4564" y="295"/>
                  </a:lnTo>
                  <a:lnTo>
                    <a:pt x="3948" y="563"/>
                  </a:lnTo>
                  <a:lnTo>
                    <a:pt x="3376" y="911"/>
                  </a:lnTo>
                  <a:lnTo>
                    <a:pt x="2858" y="1322"/>
                  </a:lnTo>
                  <a:lnTo>
                    <a:pt x="2412" y="1786"/>
                  </a:lnTo>
                  <a:lnTo>
                    <a:pt x="2055" y="2304"/>
                  </a:lnTo>
                  <a:lnTo>
                    <a:pt x="1912" y="2590"/>
                  </a:lnTo>
                  <a:lnTo>
                    <a:pt x="1724" y="3010"/>
                  </a:lnTo>
                  <a:lnTo>
                    <a:pt x="1367" y="3885"/>
                  </a:lnTo>
                  <a:lnTo>
                    <a:pt x="1189" y="4563"/>
                  </a:lnTo>
                  <a:lnTo>
                    <a:pt x="1135" y="5010"/>
                  </a:lnTo>
                  <a:lnTo>
                    <a:pt x="1153" y="5447"/>
                  </a:lnTo>
                  <a:lnTo>
                    <a:pt x="1269" y="5876"/>
                  </a:lnTo>
                  <a:lnTo>
                    <a:pt x="1367" y="6081"/>
                  </a:lnTo>
                  <a:lnTo>
                    <a:pt x="1465" y="6278"/>
                  </a:lnTo>
                  <a:lnTo>
                    <a:pt x="1528" y="6617"/>
                  </a:lnTo>
                  <a:lnTo>
                    <a:pt x="1474" y="6930"/>
                  </a:lnTo>
                  <a:lnTo>
                    <a:pt x="1323" y="7216"/>
                  </a:lnTo>
                  <a:lnTo>
                    <a:pt x="983" y="7635"/>
                  </a:lnTo>
                  <a:lnTo>
                    <a:pt x="572" y="8100"/>
                  </a:lnTo>
                  <a:lnTo>
                    <a:pt x="313" y="8457"/>
                  </a:lnTo>
                  <a:lnTo>
                    <a:pt x="197" y="8653"/>
                  </a:lnTo>
                  <a:lnTo>
                    <a:pt x="117" y="8814"/>
                  </a:lnTo>
                  <a:lnTo>
                    <a:pt x="19" y="9064"/>
                  </a:lnTo>
                  <a:lnTo>
                    <a:pt x="1" y="9234"/>
                  </a:lnTo>
                  <a:lnTo>
                    <a:pt x="10" y="9323"/>
                  </a:lnTo>
                  <a:lnTo>
                    <a:pt x="28" y="9377"/>
                  </a:lnTo>
                  <a:lnTo>
                    <a:pt x="144" y="9484"/>
                  </a:lnTo>
                  <a:lnTo>
                    <a:pt x="438" y="9645"/>
                  </a:lnTo>
                  <a:lnTo>
                    <a:pt x="1180" y="9912"/>
                  </a:lnTo>
                  <a:lnTo>
                    <a:pt x="1340" y="9957"/>
                  </a:lnTo>
                  <a:lnTo>
                    <a:pt x="1323" y="10055"/>
                  </a:lnTo>
                  <a:lnTo>
                    <a:pt x="1251" y="10198"/>
                  </a:lnTo>
                  <a:lnTo>
                    <a:pt x="1108" y="10341"/>
                  </a:lnTo>
                  <a:lnTo>
                    <a:pt x="1081" y="10430"/>
                  </a:lnTo>
                  <a:lnTo>
                    <a:pt x="1090" y="10600"/>
                  </a:lnTo>
                  <a:lnTo>
                    <a:pt x="1251" y="10877"/>
                  </a:lnTo>
                  <a:lnTo>
                    <a:pt x="1385" y="10975"/>
                  </a:lnTo>
                  <a:lnTo>
                    <a:pt x="1439" y="11038"/>
                  </a:lnTo>
                  <a:lnTo>
                    <a:pt x="1474" y="11136"/>
                  </a:lnTo>
                  <a:lnTo>
                    <a:pt x="1474" y="11207"/>
                  </a:lnTo>
                  <a:lnTo>
                    <a:pt x="1430" y="11270"/>
                  </a:lnTo>
                  <a:lnTo>
                    <a:pt x="1367" y="11350"/>
                  </a:lnTo>
                  <a:lnTo>
                    <a:pt x="1278" y="11547"/>
                  </a:lnTo>
                  <a:lnTo>
                    <a:pt x="1260" y="11743"/>
                  </a:lnTo>
                  <a:lnTo>
                    <a:pt x="1323" y="11940"/>
                  </a:lnTo>
                  <a:lnTo>
                    <a:pt x="1394" y="12029"/>
                  </a:lnTo>
                  <a:lnTo>
                    <a:pt x="1519" y="12172"/>
                  </a:lnTo>
                  <a:lnTo>
                    <a:pt x="1626" y="12270"/>
                  </a:lnTo>
                  <a:lnTo>
                    <a:pt x="1564" y="12323"/>
                  </a:lnTo>
                  <a:lnTo>
                    <a:pt x="1465" y="12475"/>
                  </a:lnTo>
                  <a:lnTo>
                    <a:pt x="1349" y="12752"/>
                  </a:lnTo>
                  <a:lnTo>
                    <a:pt x="1305" y="13181"/>
                  </a:lnTo>
                  <a:lnTo>
                    <a:pt x="1367" y="13583"/>
                  </a:lnTo>
                  <a:lnTo>
                    <a:pt x="1448" y="13734"/>
                  </a:lnTo>
                  <a:lnTo>
                    <a:pt x="1546" y="13868"/>
                  </a:lnTo>
                  <a:lnTo>
                    <a:pt x="1787" y="14083"/>
                  </a:lnTo>
                  <a:lnTo>
                    <a:pt x="2082" y="14235"/>
                  </a:lnTo>
                  <a:lnTo>
                    <a:pt x="2403" y="14333"/>
                  </a:lnTo>
                  <a:lnTo>
                    <a:pt x="2564" y="14360"/>
                  </a:lnTo>
                  <a:lnTo>
                    <a:pt x="2760" y="14368"/>
                  </a:lnTo>
                  <a:lnTo>
                    <a:pt x="3359" y="14297"/>
                  </a:lnTo>
                  <a:lnTo>
                    <a:pt x="4403" y="14101"/>
                  </a:lnTo>
                  <a:lnTo>
                    <a:pt x="4850" y="14020"/>
                  </a:lnTo>
                  <a:lnTo>
                    <a:pt x="4895" y="14511"/>
                  </a:lnTo>
                  <a:lnTo>
                    <a:pt x="5055" y="15494"/>
                  </a:lnTo>
                  <a:lnTo>
                    <a:pt x="5252" y="16458"/>
                  </a:lnTo>
                  <a:lnTo>
                    <a:pt x="5421" y="17440"/>
                  </a:lnTo>
                  <a:lnTo>
                    <a:pt x="5457" y="17932"/>
                  </a:lnTo>
                  <a:lnTo>
                    <a:pt x="5814" y="17967"/>
                  </a:lnTo>
                  <a:lnTo>
                    <a:pt x="6529" y="17967"/>
                  </a:lnTo>
                  <a:lnTo>
                    <a:pt x="6886" y="17940"/>
                  </a:lnTo>
                  <a:lnTo>
                    <a:pt x="7448" y="17869"/>
                  </a:lnTo>
                  <a:lnTo>
                    <a:pt x="8556" y="17637"/>
                  </a:lnTo>
                  <a:lnTo>
                    <a:pt x="9109" y="17467"/>
                  </a:lnTo>
                  <a:lnTo>
                    <a:pt x="9708" y="17271"/>
                  </a:lnTo>
                  <a:lnTo>
                    <a:pt x="10878" y="16797"/>
                  </a:lnTo>
                  <a:lnTo>
                    <a:pt x="11440" y="16538"/>
                  </a:lnTo>
                  <a:lnTo>
                    <a:pt x="10985" y="14360"/>
                  </a:lnTo>
                  <a:lnTo>
                    <a:pt x="10458" y="11698"/>
                  </a:lnTo>
                  <a:lnTo>
                    <a:pt x="10458" y="11645"/>
                  </a:lnTo>
                  <a:lnTo>
                    <a:pt x="10538" y="11457"/>
                  </a:lnTo>
                  <a:lnTo>
                    <a:pt x="10770" y="11073"/>
                  </a:lnTo>
                  <a:lnTo>
                    <a:pt x="11422" y="10180"/>
                  </a:lnTo>
                  <a:lnTo>
                    <a:pt x="11672" y="9805"/>
                  </a:lnTo>
                  <a:lnTo>
                    <a:pt x="11931" y="9278"/>
                  </a:lnTo>
                  <a:lnTo>
                    <a:pt x="12235" y="8466"/>
                  </a:lnTo>
                  <a:lnTo>
                    <a:pt x="12387" y="7903"/>
                  </a:lnTo>
                  <a:lnTo>
                    <a:pt x="12440" y="7617"/>
                  </a:lnTo>
                  <a:lnTo>
                    <a:pt x="12494" y="7296"/>
                  </a:lnTo>
                  <a:lnTo>
                    <a:pt x="12565" y="6662"/>
                  </a:lnTo>
                  <a:lnTo>
                    <a:pt x="12583" y="6010"/>
                  </a:lnTo>
                  <a:lnTo>
                    <a:pt x="12556" y="5358"/>
                  </a:lnTo>
                  <a:lnTo>
                    <a:pt x="12476" y="4706"/>
                  </a:lnTo>
                  <a:lnTo>
                    <a:pt x="12342" y="4072"/>
                  </a:lnTo>
                  <a:lnTo>
                    <a:pt x="12155" y="3447"/>
                  </a:lnTo>
                  <a:lnTo>
                    <a:pt x="11913" y="2849"/>
                  </a:lnTo>
                  <a:lnTo>
                    <a:pt x="11771" y="2563"/>
                  </a:lnTo>
                  <a:lnTo>
                    <a:pt x="11672" y="2367"/>
                  </a:lnTo>
                  <a:lnTo>
                    <a:pt x="11440" y="2018"/>
                  </a:lnTo>
                  <a:lnTo>
                    <a:pt x="11047" y="1554"/>
                  </a:lnTo>
                  <a:lnTo>
                    <a:pt x="10431" y="1045"/>
                  </a:lnTo>
                  <a:lnTo>
                    <a:pt x="9743" y="661"/>
                  </a:lnTo>
                  <a:lnTo>
                    <a:pt x="8993" y="375"/>
                  </a:lnTo>
                  <a:lnTo>
                    <a:pt x="8199" y="179"/>
                  </a:lnTo>
                  <a:lnTo>
                    <a:pt x="7377" y="63"/>
                  </a:lnTo>
                  <a:lnTo>
                    <a:pt x="6547" y="9"/>
                  </a:lnTo>
                  <a:lnTo>
                    <a:pt x="613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047;p37">
              <a:extLst>
                <a:ext uri="{FF2B5EF4-FFF2-40B4-BE49-F238E27FC236}">
                  <a16:creationId xmlns:a16="http://schemas.microsoft.com/office/drawing/2014/main" xmlns="" id="{651C8CF2-B357-4EA0-ADED-6D7D2C6ACE1A}"/>
                </a:ext>
              </a:extLst>
            </p:cNvPr>
            <p:cNvSpPr/>
            <p:nvPr/>
          </p:nvSpPr>
          <p:spPr>
            <a:xfrm>
              <a:off x="5062260" y="1725310"/>
              <a:ext cx="321081" cy="431631"/>
            </a:xfrm>
            <a:custGeom>
              <a:avLst/>
              <a:gdLst/>
              <a:ahLst/>
              <a:cxnLst/>
              <a:rect l="l" t="t" r="r" b="b"/>
              <a:pathLst>
                <a:path w="7261" h="9761" extrusionOk="0">
                  <a:moveTo>
                    <a:pt x="2572" y="0"/>
                  </a:moveTo>
                  <a:lnTo>
                    <a:pt x="1991" y="71"/>
                  </a:lnTo>
                  <a:lnTo>
                    <a:pt x="1241" y="313"/>
                  </a:lnTo>
                  <a:lnTo>
                    <a:pt x="518" y="643"/>
                  </a:lnTo>
                  <a:lnTo>
                    <a:pt x="179" y="822"/>
                  </a:lnTo>
                  <a:lnTo>
                    <a:pt x="107" y="866"/>
                  </a:lnTo>
                  <a:lnTo>
                    <a:pt x="27" y="973"/>
                  </a:lnTo>
                  <a:lnTo>
                    <a:pt x="0" y="1098"/>
                  </a:lnTo>
                  <a:lnTo>
                    <a:pt x="18" y="1223"/>
                  </a:lnTo>
                  <a:lnTo>
                    <a:pt x="80" y="1339"/>
                  </a:lnTo>
                  <a:lnTo>
                    <a:pt x="179" y="1420"/>
                  </a:lnTo>
                  <a:lnTo>
                    <a:pt x="304" y="1465"/>
                  </a:lnTo>
                  <a:lnTo>
                    <a:pt x="447" y="1465"/>
                  </a:lnTo>
                  <a:lnTo>
                    <a:pt x="518" y="1429"/>
                  </a:lnTo>
                  <a:lnTo>
                    <a:pt x="857" y="1250"/>
                  </a:lnTo>
                  <a:lnTo>
                    <a:pt x="1590" y="920"/>
                  </a:lnTo>
                  <a:lnTo>
                    <a:pt x="2170" y="741"/>
                  </a:lnTo>
                  <a:lnTo>
                    <a:pt x="2554" y="688"/>
                  </a:lnTo>
                  <a:lnTo>
                    <a:pt x="2947" y="697"/>
                  </a:lnTo>
                  <a:lnTo>
                    <a:pt x="3331" y="777"/>
                  </a:lnTo>
                  <a:lnTo>
                    <a:pt x="3509" y="857"/>
                  </a:lnTo>
                  <a:lnTo>
                    <a:pt x="3661" y="938"/>
                  </a:lnTo>
                  <a:lnTo>
                    <a:pt x="3929" y="1143"/>
                  </a:lnTo>
                  <a:lnTo>
                    <a:pt x="4269" y="1509"/>
                  </a:lnTo>
                  <a:lnTo>
                    <a:pt x="4447" y="1804"/>
                  </a:lnTo>
                  <a:lnTo>
                    <a:pt x="4447" y="1804"/>
                  </a:lnTo>
                  <a:lnTo>
                    <a:pt x="4063" y="1741"/>
                  </a:lnTo>
                  <a:lnTo>
                    <a:pt x="3286" y="1715"/>
                  </a:lnTo>
                  <a:lnTo>
                    <a:pt x="2893" y="1750"/>
                  </a:lnTo>
                  <a:lnTo>
                    <a:pt x="2670" y="1777"/>
                  </a:lnTo>
                  <a:lnTo>
                    <a:pt x="2197" y="1866"/>
                  </a:lnTo>
                  <a:lnTo>
                    <a:pt x="1732" y="2009"/>
                  </a:lnTo>
                  <a:lnTo>
                    <a:pt x="1420" y="2188"/>
                  </a:lnTo>
                  <a:lnTo>
                    <a:pt x="1250" y="2340"/>
                  </a:lnTo>
                  <a:lnTo>
                    <a:pt x="1179" y="2429"/>
                  </a:lnTo>
                  <a:lnTo>
                    <a:pt x="1063" y="2599"/>
                  </a:lnTo>
                  <a:lnTo>
                    <a:pt x="982" y="2956"/>
                  </a:lnTo>
                  <a:lnTo>
                    <a:pt x="1063" y="3304"/>
                  </a:lnTo>
                  <a:lnTo>
                    <a:pt x="1286" y="3599"/>
                  </a:lnTo>
                  <a:lnTo>
                    <a:pt x="1447" y="3715"/>
                  </a:lnTo>
                  <a:lnTo>
                    <a:pt x="1563" y="3760"/>
                  </a:lnTo>
                  <a:lnTo>
                    <a:pt x="1813" y="3867"/>
                  </a:lnTo>
                  <a:lnTo>
                    <a:pt x="1947" y="3947"/>
                  </a:lnTo>
                  <a:lnTo>
                    <a:pt x="1965" y="3992"/>
                  </a:lnTo>
                  <a:lnTo>
                    <a:pt x="1974" y="4063"/>
                  </a:lnTo>
                  <a:lnTo>
                    <a:pt x="1884" y="4170"/>
                  </a:lnTo>
                  <a:lnTo>
                    <a:pt x="1795" y="4206"/>
                  </a:lnTo>
                  <a:lnTo>
                    <a:pt x="1545" y="4242"/>
                  </a:lnTo>
                  <a:lnTo>
                    <a:pt x="1286" y="4286"/>
                  </a:lnTo>
                  <a:lnTo>
                    <a:pt x="1214" y="4304"/>
                  </a:lnTo>
                  <a:lnTo>
                    <a:pt x="1116" y="4376"/>
                  </a:lnTo>
                  <a:lnTo>
                    <a:pt x="1036" y="4536"/>
                  </a:lnTo>
                  <a:lnTo>
                    <a:pt x="1072" y="4786"/>
                  </a:lnTo>
                  <a:lnTo>
                    <a:pt x="1188" y="4929"/>
                  </a:lnTo>
                  <a:lnTo>
                    <a:pt x="1304" y="4974"/>
                  </a:lnTo>
                  <a:lnTo>
                    <a:pt x="1375" y="4974"/>
                  </a:lnTo>
                  <a:lnTo>
                    <a:pt x="1590" y="4947"/>
                  </a:lnTo>
                  <a:lnTo>
                    <a:pt x="1813" y="4903"/>
                  </a:lnTo>
                  <a:lnTo>
                    <a:pt x="2706" y="4760"/>
                  </a:lnTo>
                  <a:lnTo>
                    <a:pt x="3599" y="4617"/>
                  </a:lnTo>
                  <a:lnTo>
                    <a:pt x="3813" y="4572"/>
                  </a:lnTo>
                  <a:lnTo>
                    <a:pt x="4161" y="4519"/>
                  </a:lnTo>
                  <a:lnTo>
                    <a:pt x="4385" y="4527"/>
                  </a:lnTo>
                  <a:lnTo>
                    <a:pt x="4492" y="4545"/>
                  </a:lnTo>
                  <a:lnTo>
                    <a:pt x="4590" y="4581"/>
                  </a:lnTo>
                  <a:lnTo>
                    <a:pt x="4715" y="4697"/>
                  </a:lnTo>
                  <a:lnTo>
                    <a:pt x="4813" y="4947"/>
                  </a:lnTo>
                  <a:lnTo>
                    <a:pt x="4831" y="5135"/>
                  </a:lnTo>
                  <a:lnTo>
                    <a:pt x="4903" y="6126"/>
                  </a:lnTo>
                  <a:lnTo>
                    <a:pt x="4992" y="8617"/>
                  </a:lnTo>
                  <a:lnTo>
                    <a:pt x="5037" y="9760"/>
                  </a:lnTo>
                  <a:lnTo>
                    <a:pt x="5599" y="9689"/>
                  </a:lnTo>
                  <a:lnTo>
                    <a:pt x="6706" y="9457"/>
                  </a:lnTo>
                  <a:lnTo>
                    <a:pt x="7260" y="9287"/>
                  </a:lnTo>
                  <a:lnTo>
                    <a:pt x="7215" y="8555"/>
                  </a:lnTo>
                  <a:lnTo>
                    <a:pt x="7046" y="6903"/>
                  </a:lnTo>
                  <a:lnTo>
                    <a:pt x="6805" y="5206"/>
                  </a:lnTo>
                  <a:lnTo>
                    <a:pt x="6528" y="3634"/>
                  </a:lnTo>
                  <a:lnTo>
                    <a:pt x="6385" y="2974"/>
                  </a:lnTo>
                  <a:lnTo>
                    <a:pt x="6314" y="2715"/>
                  </a:lnTo>
                  <a:lnTo>
                    <a:pt x="6108" y="2206"/>
                  </a:lnTo>
                  <a:lnTo>
                    <a:pt x="5822" y="1723"/>
                  </a:lnTo>
                  <a:lnTo>
                    <a:pt x="5465" y="1277"/>
                  </a:lnTo>
                  <a:lnTo>
                    <a:pt x="5045" y="884"/>
                  </a:lnTo>
                  <a:lnTo>
                    <a:pt x="4563" y="545"/>
                  </a:lnTo>
                  <a:lnTo>
                    <a:pt x="4036" y="277"/>
                  </a:lnTo>
                  <a:lnTo>
                    <a:pt x="3465" y="89"/>
                  </a:lnTo>
                  <a:lnTo>
                    <a:pt x="3161" y="36"/>
                  </a:lnTo>
                  <a:lnTo>
                    <a:pt x="2965" y="9"/>
                  </a:lnTo>
                  <a:lnTo>
                    <a:pt x="257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 name="Title 1">
            <a:extLst>
              <a:ext uri="{FF2B5EF4-FFF2-40B4-BE49-F238E27FC236}">
                <a16:creationId xmlns:a16="http://schemas.microsoft.com/office/drawing/2014/main" xmlns="" id="{BC3E5090-EE5E-4D7A-A0C5-9C593E34B971}"/>
              </a:ext>
            </a:extLst>
          </p:cNvPr>
          <p:cNvSpPr txBox="1">
            <a:spLocks/>
          </p:cNvSpPr>
          <p:nvPr/>
        </p:nvSpPr>
        <p:spPr>
          <a:xfrm>
            <a:off x="919738" y="965225"/>
            <a:ext cx="3231058"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Fira Sans Extra Condensed"/>
              <a:buNone/>
              <a:defRPr sz="2400" b="1" i="0" u="none" strike="noStrike" cap="none">
                <a:solidFill>
                  <a:schemeClr val="dk1"/>
                </a:solidFill>
                <a:latin typeface="Fira Sans Extra Condensed"/>
                <a:ea typeface="Fira Sans Extra Condensed"/>
                <a:cs typeface="Fira Sans Extra Condensed"/>
                <a:sym typeface="Fira Sans Extra Condensed"/>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l">
              <a:lnSpc>
                <a:spcPct val="107000"/>
              </a:lnSpc>
              <a:spcAft>
                <a:spcPts val="800"/>
              </a:spcAft>
              <a:buClr>
                <a:srgbClr val="212121"/>
              </a:buClr>
              <a:buSzPts val="1500"/>
            </a:pPr>
            <a:r>
              <a:rPr lang="en-US" sz="3200" dirty="0">
                <a:solidFill>
                  <a:schemeClr val="accent2"/>
                </a:solidFill>
                <a:sym typeface="Arial"/>
              </a:rPr>
              <a:t>Esophageal Cancer</a:t>
            </a:r>
            <a:endParaRPr lang="en-GB" sz="3200" dirty="0">
              <a:solidFill>
                <a:schemeClr val="accent2"/>
              </a:solidFill>
              <a:sym typeface="Arial"/>
            </a:endParaRPr>
          </a:p>
        </p:txBody>
      </p:sp>
      <p:pic>
        <p:nvPicPr>
          <p:cNvPr id="63" name="Picture 62">
            <a:extLst>
              <a:ext uri="{FF2B5EF4-FFF2-40B4-BE49-F238E27FC236}">
                <a16:creationId xmlns:a16="http://schemas.microsoft.com/office/drawing/2014/main" xmlns="" id="{6BE70292-7B71-42AD-B8EC-EB336F6D7234}"/>
              </a:ext>
            </a:extLst>
          </p:cNvPr>
          <p:cNvPicPr>
            <a:picLocks noChangeAspect="1"/>
          </p:cNvPicPr>
          <p:nvPr/>
        </p:nvPicPr>
        <p:blipFill>
          <a:blip r:embed="rId4"/>
          <a:stretch>
            <a:fillRect/>
          </a:stretch>
        </p:blipFill>
        <p:spPr>
          <a:xfrm rot="21055364">
            <a:off x="7365359" y="427696"/>
            <a:ext cx="916464" cy="916464"/>
          </a:xfrm>
          <a:prstGeom prst="rect">
            <a:avLst/>
          </a:prstGeom>
        </p:spPr>
      </p:pic>
      <p:sp>
        <p:nvSpPr>
          <p:cNvPr id="64" name="Google Shape;559;p19">
            <a:extLst>
              <a:ext uri="{FF2B5EF4-FFF2-40B4-BE49-F238E27FC236}">
                <a16:creationId xmlns:a16="http://schemas.microsoft.com/office/drawing/2014/main" xmlns="" id="{E3CA7171-45D9-479C-9FC1-6C231361D745}"/>
              </a:ext>
            </a:extLst>
          </p:cNvPr>
          <p:cNvSpPr/>
          <p:nvPr/>
        </p:nvSpPr>
        <p:spPr>
          <a:xfrm>
            <a:off x="205746" y="1023608"/>
            <a:ext cx="581452" cy="572700"/>
          </a:xfrm>
          <a:custGeom>
            <a:avLst/>
            <a:gdLst/>
            <a:ahLst/>
            <a:cxnLst/>
            <a:rect l="l" t="t" r="r" b="b"/>
            <a:pathLst>
              <a:path w="23209" h="23209" extrusionOk="0">
                <a:moveTo>
                  <a:pt x="11604" y="1"/>
                </a:moveTo>
                <a:cubicBezTo>
                  <a:pt x="5213" y="1"/>
                  <a:pt x="0" y="5189"/>
                  <a:pt x="0" y="11605"/>
                </a:cubicBezTo>
                <a:cubicBezTo>
                  <a:pt x="0" y="17996"/>
                  <a:pt x="5213" y="23209"/>
                  <a:pt x="11604" y="23209"/>
                </a:cubicBezTo>
                <a:cubicBezTo>
                  <a:pt x="18020" y="23209"/>
                  <a:pt x="23208" y="17996"/>
                  <a:pt x="23208" y="11605"/>
                </a:cubicBezTo>
                <a:cubicBezTo>
                  <a:pt x="23208" y="5189"/>
                  <a:pt x="18020" y="1"/>
                  <a:pt x="11604" y="1"/>
                </a:cubicBezTo>
                <a:close/>
              </a:path>
            </a:pathLst>
          </a:custGeom>
          <a:solidFill>
            <a:srgbClr val="FFFFFF"/>
          </a:solidFill>
          <a:ln w="285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 sz="2400" b="1" dirty="0">
                <a:solidFill>
                  <a:schemeClr val="accent2"/>
                </a:solidFill>
                <a:latin typeface="Fira Sans Extra Condensed"/>
                <a:ea typeface="Fira Sans Extra Condensed"/>
                <a:cs typeface="Fira Sans Extra Condensed"/>
                <a:sym typeface="Fira Sans Extra Condensed"/>
              </a:rPr>
              <a:t>4</a:t>
            </a:r>
            <a:endParaRPr sz="2400" b="1" dirty="0">
              <a:solidFill>
                <a:schemeClr val="accent2"/>
              </a:solidFill>
              <a:latin typeface="Fira Sans Extra Condensed"/>
              <a:ea typeface="Fira Sans Extra Condensed"/>
              <a:cs typeface="Fira Sans Extra Condensed"/>
              <a:sym typeface="Fira Sans Extra Condensed"/>
            </a:endParaRPr>
          </a:p>
        </p:txBody>
      </p:sp>
      <p:sp>
        <p:nvSpPr>
          <p:cNvPr id="23" name="مربع نص 22"/>
          <p:cNvSpPr txBox="1"/>
          <p:nvPr/>
        </p:nvSpPr>
        <p:spPr>
          <a:xfrm>
            <a:off x="8585200" y="4715933"/>
            <a:ext cx="558800" cy="307777"/>
          </a:xfrm>
          <a:prstGeom prst="rect">
            <a:avLst/>
          </a:prstGeom>
          <a:noFill/>
        </p:spPr>
        <p:txBody>
          <a:bodyPr wrap="square" rtlCol="1">
            <a:spAutoFit/>
          </a:bodyPr>
          <a:lstStyle/>
          <a:p>
            <a:pPr algn="ctr"/>
            <a:r>
              <a:rPr lang="en-US" b="1" dirty="0"/>
              <a:t>6</a:t>
            </a:r>
            <a:endParaRPr lang="ar-SA" b="1" dirty="0"/>
          </a:p>
        </p:txBody>
      </p:sp>
      <p:sp>
        <p:nvSpPr>
          <p:cNvPr id="22" name="Google Shape;559;p19">
            <a:extLst>
              <a:ext uri="{FF2B5EF4-FFF2-40B4-BE49-F238E27FC236}">
                <a16:creationId xmlns:a16="http://schemas.microsoft.com/office/drawing/2014/main" xmlns="" id="{01A607BD-C0AC-489E-A9F2-D5CE2A6E8607}"/>
              </a:ext>
            </a:extLst>
          </p:cNvPr>
          <p:cNvSpPr/>
          <p:nvPr/>
        </p:nvSpPr>
        <p:spPr>
          <a:xfrm>
            <a:off x="205746" y="2027577"/>
            <a:ext cx="581452" cy="572700"/>
          </a:xfrm>
          <a:custGeom>
            <a:avLst/>
            <a:gdLst/>
            <a:ahLst/>
            <a:cxnLst/>
            <a:rect l="l" t="t" r="r" b="b"/>
            <a:pathLst>
              <a:path w="23209" h="23209" extrusionOk="0">
                <a:moveTo>
                  <a:pt x="11604" y="1"/>
                </a:moveTo>
                <a:cubicBezTo>
                  <a:pt x="5213" y="1"/>
                  <a:pt x="0" y="5189"/>
                  <a:pt x="0" y="11605"/>
                </a:cubicBezTo>
                <a:cubicBezTo>
                  <a:pt x="0" y="17996"/>
                  <a:pt x="5213" y="23209"/>
                  <a:pt x="11604" y="23209"/>
                </a:cubicBezTo>
                <a:cubicBezTo>
                  <a:pt x="18020" y="23209"/>
                  <a:pt x="23208" y="17996"/>
                  <a:pt x="23208" y="11605"/>
                </a:cubicBezTo>
                <a:cubicBezTo>
                  <a:pt x="23208" y="5189"/>
                  <a:pt x="18020" y="1"/>
                  <a:pt x="11604" y="1"/>
                </a:cubicBezTo>
                <a:close/>
              </a:path>
            </a:pathLst>
          </a:custGeom>
          <a:solidFill>
            <a:srgbClr val="FFFFFF"/>
          </a:solidFill>
          <a:ln w="285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 sz="2400" b="1" dirty="0">
                <a:solidFill>
                  <a:schemeClr val="accent2"/>
                </a:solidFill>
                <a:latin typeface="Fira Sans Extra Condensed"/>
                <a:ea typeface="Fira Sans Extra Condensed"/>
                <a:cs typeface="Fira Sans Extra Condensed"/>
                <a:sym typeface="Fira Sans Extra Condensed"/>
              </a:rPr>
              <a:t>5</a:t>
            </a:r>
            <a:endParaRPr sz="2400" b="1" dirty="0">
              <a:solidFill>
                <a:schemeClr val="accent2"/>
              </a:solidFill>
              <a:latin typeface="Fira Sans Extra Condensed"/>
              <a:ea typeface="Fira Sans Extra Condensed"/>
              <a:cs typeface="Fira Sans Extra Condensed"/>
              <a:sym typeface="Fira Sans Extra Condensed"/>
            </a:endParaRPr>
          </a:p>
        </p:txBody>
      </p:sp>
      <p:sp>
        <p:nvSpPr>
          <p:cNvPr id="24" name="Google Shape;559;p19">
            <a:extLst>
              <a:ext uri="{FF2B5EF4-FFF2-40B4-BE49-F238E27FC236}">
                <a16:creationId xmlns:a16="http://schemas.microsoft.com/office/drawing/2014/main" xmlns="" id="{E3909084-5C4E-45B0-B71C-929F1CE15BEA}"/>
              </a:ext>
            </a:extLst>
          </p:cNvPr>
          <p:cNvSpPr/>
          <p:nvPr/>
        </p:nvSpPr>
        <p:spPr>
          <a:xfrm>
            <a:off x="205746" y="3074382"/>
            <a:ext cx="581452" cy="572700"/>
          </a:xfrm>
          <a:custGeom>
            <a:avLst/>
            <a:gdLst/>
            <a:ahLst/>
            <a:cxnLst/>
            <a:rect l="l" t="t" r="r" b="b"/>
            <a:pathLst>
              <a:path w="23209" h="23209" extrusionOk="0">
                <a:moveTo>
                  <a:pt x="11604" y="1"/>
                </a:moveTo>
                <a:cubicBezTo>
                  <a:pt x="5213" y="1"/>
                  <a:pt x="0" y="5189"/>
                  <a:pt x="0" y="11605"/>
                </a:cubicBezTo>
                <a:cubicBezTo>
                  <a:pt x="0" y="17996"/>
                  <a:pt x="5213" y="23209"/>
                  <a:pt x="11604" y="23209"/>
                </a:cubicBezTo>
                <a:cubicBezTo>
                  <a:pt x="18020" y="23209"/>
                  <a:pt x="23208" y="17996"/>
                  <a:pt x="23208" y="11605"/>
                </a:cubicBezTo>
                <a:cubicBezTo>
                  <a:pt x="23208" y="5189"/>
                  <a:pt x="18020" y="1"/>
                  <a:pt x="11604" y="1"/>
                </a:cubicBezTo>
                <a:close/>
              </a:path>
            </a:pathLst>
          </a:custGeom>
          <a:solidFill>
            <a:srgbClr val="FFFFFF"/>
          </a:solidFill>
          <a:ln w="285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US" sz="2400" b="1" dirty="0">
                <a:solidFill>
                  <a:schemeClr val="accent2"/>
                </a:solidFill>
                <a:latin typeface="Fira Sans Extra Condensed"/>
                <a:ea typeface="Fira Sans Extra Condensed"/>
                <a:cs typeface="Fira Sans Extra Condensed"/>
                <a:sym typeface="Fira Sans Extra Condensed"/>
              </a:rPr>
              <a:t>6</a:t>
            </a:r>
            <a:endParaRPr sz="2400" b="1" dirty="0">
              <a:solidFill>
                <a:schemeClr val="accent2"/>
              </a:solidFill>
              <a:latin typeface="Fira Sans Extra Condensed"/>
              <a:ea typeface="Fira Sans Extra Condensed"/>
              <a:cs typeface="Fira Sans Extra Condensed"/>
              <a:sym typeface="Fira Sans Extra Condensed"/>
            </a:endParaRPr>
          </a:p>
        </p:txBody>
      </p:sp>
      <p:sp>
        <p:nvSpPr>
          <p:cNvPr id="3" name="مستطيل 2"/>
          <p:cNvSpPr/>
          <p:nvPr/>
        </p:nvSpPr>
        <p:spPr>
          <a:xfrm>
            <a:off x="919738" y="2003623"/>
            <a:ext cx="2509020" cy="584775"/>
          </a:xfrm>
          <a:prstGeom prst="rect">
            <a:avLst/>
          </a:prstGeom>
        </p:spPr>
        <p:txBody>
          <a:bodyPr wrap="none">
            <a:spAutoFit/>
          </a:bodyPr>
          <a:lstStyle/>
          <a:p>
            <a:r>
              <a:rPr lang="en-US" sz="3200" b="1" dirty="0">
                <a:solidFill>
                  <a:schemeClr val="accent2"/>
                </a:solidFill>
              </a:rPr>
              <a:t>Oral Cancer</a:t>
            </a:r>
            <a:endParaRPr lang="ar-LY" sz="3200" b="1" dirty="0"/>
          </a:p>
        </p:txBody>
      </p:sp>
      <p:sp>
        <p:nvSpPr>
          <p:cNvPr id="4" name="مستطيل 3"/>
          <p:cNvSpPr/>
          <p:nvPr/>
        </p:nvSpPr>
        <p:spPr>
          <a:xfrm>
            <a:off x="919738" y="3050267"/>
            <a:ext cx="5535490" cy="580993"/>
          </a:xfrm>
          <a:prstGeom prst="rect">
            <a:avLst/>
          </a:prstGeom>
        </p:spPr>
        <p:txBody>
          <a:bodyPr wrap="none">
            <a:spAutoFit/>
          </a:bodyPr>
          <a:lstStyle/>
          <a:p>
            <a:pPr>
              <a:lnSpc>
                <a:spcPct val="107000"/>
              </a:lnSpc>
              <a:spcAft>
                <a:spcPts val="800"/>
              </a:spcAft>
              <a:buClr>
                <a:srgbClr val="212121"/>
              </a:buClr>
              <a:buSzPts val="1500"/>
            </a:pPr>
            <a:r>
              <a:rPr lang="en-US" sz="3200" b="1" dirty="0">
                <a:solidFill>
                  <a:schemeClr val="accent2"/>
                </a:solidFill>
              </a:rPr>
              <a:t>Bladder and Kidney Cancer</a:t>
            </a:r>
            <a:endParaRPr lang="en-GB" sz="3200" b="1" dirty="0">
              <a:solidFill>
                <a:schemeClr val="accent2"/>
              </a:solidFill>
            </a:endParaRPr>
          </a:p>
        </p:txBody>
      </p:sp>
    </p:spTree>
    <p:extLst>
      <p:ext uri="{BB962C8B-B14F-4D97-AF65-F5344CB8AC3E}">
        <p14:creationId xmlns:p14="http://schemas.microsoft.com/office/powerpoint/2010/main" val="368412693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9">
                                            <p:txEl>
                                              <p:pRg st="0" end="0"/>
                                            </p:txEl>
                                          </p:spTgt>
                                        </p:tgtEl>
                                        <p:attrNameLst>
                                          <p:attrName>style.visibility</p:attrName>
                                        </p:attrNameLst>
                                      </p:cBhvr>
                                      <p:to>
                                        <p:strVal val="visible"/>
                                      </p:to>
                                    </p:set>
                                    <p:animEffect transition="in" filter="fade">
                                      <p:cBhvr>
                                        <p:cTn id="7" dur="500"/>
                                        <p:tgtEl>
                                          <p:spTgt spid="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xit" presetSubtype="4" fill="hold" nodeType="clickEffect">
                                  <p:stCondLst>
                                    <p:cond delay="0"/>
                                  </p:stCondLst>
                                  <p:childTnLst>
                                    <p:animEffect transition="out" filter="wipe(down)">
                                      <p:cBhvr>
                                        <p:cTn id="11" dur="500"/>
                                        <p:tgtEl>
                                          <p:spTgt spid="63"/>
                                        </p:tgtEl>
                                      </p:cBhvr>
                                    </p:animEffect>
                                    <p:set>
                                      <p:cBhvr>
                                        <p:cTn id="12" dur="1" fill="hold">
                                          <p:stCondLst>
                                            <p:cond delay="499"/>
                                          </p:stCondLst>
                                        </p:cTn>
                                        <p:tgtEl>
                                          <p:spTgt spid="6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C80194A-811D-425C-8EDF-C280DAFFD47A}"/>
              </a:ext>
            </a:extLst>
          </p:cNvPr>
          <p:cNvSpPr>
            <a:spLocks noGrp="1"/>
          </p:cNvSpPr>
          <p:nvPr>
            <p:ph type="title"/>
          </p:nvPr>
        </p:nvSpPr>
        <p:spPr>
          <a:xfrm>
            <a:off x="995250" y="1423644"/>
            <a:ext cx="4567156" cy="572700"/>
          </a:xfrm>
        </p:spPr>
        <p:txBody>
          <a:bodyPr/>
          <a:lstStyle/>
          <a:p>
            <a:pPr algn="l">
              <a:lnSpc>
                <a:spcPct val="107000"/>
              </a:lnSpc>
              <a:spcAft>
                <a:spcPts val="800"/>
              </a:spcAft>
              <a:buClr>
                <a:srgbClr val="212121"/>
              </a:buClr>
              <a:buSzPts val="1500"/>
            </a:pPr>
            <a:r>
              <a:rPr lang="en-US" sz="3200" dirty="0">
                <a:solidFill>
                  <a:schemeClr val="accent2"/>
                </a:solidFill>
              </a:rPr>
              <a:t>Pancreatic Carcinoma</a:t>
            </a:r>
            <a:endParaRPr lang="en-GB" sz="3200" dirty="0">
              <a:solidFill>
                <a:schemeClr val="accent2"/>
              </a:solidFill>
            </a:endParaRPr>
          </a:p>
        </p:txBody>
      </p:sp>
      <p:sp>
        <p:nvSpPr>
          <p:cNvPr id="7" name="Google Shape;559;p19">
            <a:extLst>
              <a:ext uri="{FF2B5EF4-FFF2-40B4-BE49-F238E27FC236}">
                <a16:creationId xmlns:a16="http://schemas.microsoft.com/office/drawing/2014/main" xmlns="" id="{C4521E66-FAB0-4248-834A-04BE995007D2}"/>
              </a:ext>
            </a:extLst>
          </p:cNvPr>
          <p:cNvSpPr/>
          <p:nvPr/>
        </p:nvSpPr>
        <p:spPr>
          <a:xfrm>
            <a:off x="266986" y="1423644"/>
            <a:ext cx="581452" cy="572700"/>
          </a:xfrm>
          <a:custGeom>
            <a:avLst/>
            <a:gdLst/>
            <a:ahLst/>
            <a:cxnLst/>
            <a:rect l="l" t="t" r="r" b="b"/>
            <a:pathLst>
              <a:path w="23209" h="23209" extrusionOk="0">
                <a:moveTo>
                  <a:pt x="11604" y="1"/>
                </a:moveTo>
                <a:cubicBezTo>
                  <a:pt x="5213" y="1"/>
                  <a:pt x="0" y="5189"/>
                  <a:pt x="0" y="11605"/>
                </a:cubicBezTo>
                <a:cubicBezTo>
                  <a:pt x="0" y="17996"/>
                  <a:pt x="5213" y="23209"/>
                  <a:pt x="11604" y="23209"/>
                </a:cubicBezTo>
                <a:cubicBezTo>
                  <a:pt x="18020" y="23209"/>
                  <a:pt x="23208" y="17996"/>
                  <a:pt x="23208" y="11605"/>
                </a:cubicBezTo>
                <a:cubicBezTo>
                  <a:pt x="23208" y="5189"/>
                  <a:pt x="18020" y="1"/>
                  <a:pt x="11604" y="1"/>
                </a:cubicBezTo>
                <a:close/>
              </a:path>
            </a:pathLst>
          </a:custGeom>
          <a:solidFill>
            <a:srgbClr val="FFFFFF"/>
          </a:solidFill>
          <a:ln w="285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US" sz="2400" b="1" dirty="0">
                <a:solidFill>
                  <a:schemeClr val="accent2"/>
                </a:solidFill>
                <a:latin typeface="Fira Sans Extra Condensed"/>
                <a:ea typeface="Fira Sans Extra Condensed"/>
                <a:cs typeface="Fira Sans Extra Condensed"/>
                <a:sym typeface="Fira Sans Extra Condensed"/>
              </a:rPr>
              <a:t>7</a:t>
            </a:r>
            <a:endParaRPr sz="2400" b="1" dirty="0">
              <a:solidFill>
                <a:schemeClr val="accent2"/>
              </a:solidFill>
              <a:latin typeface="Fira Sans Extra Condensed"/>
              <a:ea typeface="Fira Sans Extra Condensed"/>
              <a:cs typeface="Fira Sans Extra Condensed"/>
              <a:sym typeface="Fira Sans Extra Condensed"/>
            </a:endParaRPr>
          </a:p>
        </p:txBody>
      </p:sp>
      <p:sp>
        <p:nvSpPr>
          <p:cNvPr id="9" name="TextBox 8">
            <a:extLst>
              <a:ext uri="{FF2B5EF4-FFF2-40B4-BE49-F238E27FC236}">
                <a16:creationId xmlns:a16="http://schemas.microsoft.com/office/drawing/2014/main" xmlns="" id="{D75499FA-3934-4CAA-885A-714F7CC9547E}"/>
              </a:ext>
            </a:extLst>
          </p:cNvPr>
          <p:cNvSpPr txBox="1"/>
          <p:nvPr/>
        </p:nvSpPr>
        <p:spPr>
          <a:xfrm>
            <a:off x="990406" y="2465648"/>
            <a:ext cx="4572000" cy="584775"/>
          </a:xfrm>
          <a:prstGeom prst="rect">
            <a:avLst/>
          </a:prstGeom>
          <a:noFill/>
        </p:spPr>
        <p:txBody>
          <a:bodyPr wrap="square">
            <a:spAutoFit/>
          </a:bodyPr>
          <a:lstStyle/>
          <a:p>
            <a:r>
              <a:rPr lang="en-US" sz="3200" b="1" dirty="0">
                <a:solidFill>
                  <a:schemeClr val="accent2"/>
                </a:solidFill>
                <a:latin typeface="Fira Sans Extra Condensed"/>
                <a:sym typeface="Fira Sans Extra Condensed"/>
              </a:rPr>
              <a:t>Stomach Cancer</a:t>
            </a:r>
            <a:endParaRPr lang="en-GB" sz="3200" b="1" dirty="0">
              <a:solidFill>
                <a:schemeClr val="accent2"/>
              </a:solidFill>
              <a:latin typeface="Fira Sans Extra Condensed"/>
              <a:sym typeface="Fira Sans Extra Condensed"/>
            </a:endParaRPr>
          </a:p>
        </p:txBody>
      </p:sp>
      <p:sp>
        <p:nvSpPr>
          <p:cNvPr id="12" name="Google Shape;559;p19">
            <a:extLst>
              <a:ext uri="{FF2B5EF4-FFF2-40B4-BE49-F238E27FC236}">
                <a16:creationId xmlns:a16="http://schemas.microsoft.com/office/drawing/2014/main" xmlns="" id="{D8D91F41-EA1D-4EF4-B85B-94FBE660A51B}"/>
              </a:ext>
            </a:extLst>
          </p:cNvPr>
          <p:cNvSpPr/>
          <p:nvPr/>
        </p:nvSpPr>
        <p:spPr>
          <a:xfrm>
            <a:off x="266986" y="2438397"/>
            <a:ext cx="581452" cy="572700"/>
          </a:xfrm>
          <a:custGeom>
            <a:avLst/>
            <a:gdLst/>
            <a:ahLst/>
            <a:cxnLst/>
            <a:rect l="l" t="t" r="r" b="b"/>
            <a:pathLst>
              <a:path w="23209" h="23209" extrusionOk="0">
                <a:moveTo>
                  <a:pt x="11604" y="1"/>
                </a:moveTo>
                <a:cubicBezTo>
                  <a:pt x="5213" y="1"/>
                  <a:pt x="0" y="5189"/>
                  <a:pt x="0" y="11605"/>
                </a:cubicBezTo>
                <a:cubicBezTo>
                  <a:pt x="0" y="17996"/>
                  <a:pt x="5213" y="23209"/>
                  <a:pt x="11604" y="23209"/>
                </a:cubicBezTo>
                <a:cubicBezTo>
                  <a:pt x="18020" y="23209"/>
                  <a:pt x="23208" y="17996"/>
                  <a:pt x="23208" y="11605"/>
                </a:cubicBezTo>
                <a:cubicBezTo>
                  <a:pt x="23208" y="5189"/>
                  <a:pt x="18020" y="1"/>
                  <a:pt x="11604" y="1"/>
                </a:cubicBezTo>
                <a:close/>
              </a:path>
            </a:pathLst>
          </a:custGeom>
          <a:solidFill>
            <a:srgbClr val="FFFFFF"/>
          </a:solidFill>
          <a:ln w="285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US" sz="2400" b="1" dirty="0">
                <a:solidFill>
                  <a:schemeClr val="accent2"/>
                </a:solidFill>
                <a:latin typeface="Fira Sans Extra Condensed"/>
                <a:ea typeface="Fira Sans Extra Condensed"/>
                <a:cs typeface="Fira Sans Extra Condensed"/>
                <a:sym typeface="Fira Sans Extra Condensed"/>
              </a:rPr>
              <a:t>8</a:t>
            </a:r>
            <a:endParaRPr sz="2400" b="1" dirty="0">
              <a:solidFill>
                <a:schemeClr val="accent2"/>
              </a:solidFill>
              <a:latin typeface="Fira Sans Extra Condensed"/>
              <a:ea typeface="Fira Sans Extra Condensed"/>
              <a:cs typeface="Fira Sans Extra Condensed"/>
              <a:sym typeface="Fira Sans Extra Condensed"/>
            </a:endParaRPr>
          </a:p>
        </p:txBody>
      </p:sp>
      <p:sp>
        <p:nvSpPr>
          <p:cNvPr id="14" name="TextBox 13">
            <a:extLst>
              <a:ext uri="{FF2B5EF4-FFF2-40B4-BE49-F238E27FC236}">
                <a16:creationId xmlns:a16="http://schemas.microsoft.com/office/drawing/2014/main" xmlns="" id="{2D2AF851-2680-4DB1-A978-10EB78624077}"/>
              </a:ext>
            </a:extLst>
          </p:cNvPr>
          <p:cNvSpPr txBox="1"/>
          <p:nvPr/>
        </p:nvSpPr>
        <p:spPr>
          <a:xfrm>
            <a:off x="990406" y="3355985"/>
            <a:ext cx="4572000" cy="584775"/>
          </a:xfrm>
          <a:prstGeom prst="rect">
            <a:avLst/>
          </a:prstGeom>
          <a:noFill/>
        </p:spPr>
        <p:txBody>
          <a:bodyPr wrap="square">
            <a:spAutoFit/>
          </a:bodyPr>
          <a:lstStyle/>
          <a:p>
            <a:r>
              <a:rPr lang="en-US" sz="3200" b="1" dirty="0">
                <a:solidFill>
                  <a:schemeClr val="accent2"/>
                </a:solidFill>
                <a:latin typeface="Fira Sans Extra Condensed"/>
              </a:rPr>
              <a:t>Cervical Cancer</a:t>
            </a:r>
            <a:endParaRPr lang="en-GB" sz="3200" b="1" dirty="0">
              <a:solidFill>
                <a:schemeClr val="accent2"/>
              </a:solidFill>
              <a:latin typeface="Fira Sans Extra Condensed"/>
            </a:endParaRPr>
          </a:p>
        </p:txBody>
      </p:sp>
      <p:pic>
        <p:nvPicPr>
          <p:cNvPr id="20" name="Picture 19">
            <a:extLst>
              <a:ext uri="{FF2B5EF4-FFF2-40B4-BE49-F238E27FC236}">
                <a16:creationId xmlns:a16="http://schemas.microsoft.com/office/drawing/2014/main" xmlns="" id="{6A149706-F50E-40A3-8F95-AFC98CA00865}"/>
              </a:ext>
            </a:extLst>
          </p:cNvPr>
          <p:cNvPicPr>
            <a:picLocks noChangeAspect="1"/>
          </p:cNvPicPr>
          <p:nvPr/>
        </p:nvPicPr>
        <p:blipFill>
          <a:blip r:embed="rId4"/>
          <a:stretch>
            <a:fillRect/>
          </a:stretch>
        </p:blipFill>
        <p:spPr>
          <a:xfrm rot="20935486">
            <a:off x="7354752" y="196574"/>
            <a:ext cx="1393370" cy="1393370"/>
          </a:xfrm>
          <a:prstGeom prst="rect">
            <a:avLst/>
          </a:prstGeom>
        </p:spPr>
      </p:pic>
      <p:pic>
        <p:nvPicPr>
          <p:cNvPr id="23" name="Picture 22">
            <a:extLst>
              <a:ext uri="{FF2B5EF4-FFF2-40B4-BE49-F238E27FC236}">
                <a16:creationId xmlns:a16="http://schemas.microsoft.com/office/drawing/2014/main" xmlns="" id="{A7E9E16E-8BB1-4973-892B-F492910B1F00}"/>
              </a:ext>
            </a:extLst>
          </p:cNvPr>
          <p:cNvPicPr>
            <a:picLocks noChangeAspect="1"/>
          </p:cNvPicPr>
          <p:nvPr/>
        </p:nvPicPr>
        <p:blipFill>
          <a:blip r:embed="rId5"/>
          <a:stretch>
            <a:fillRect/>
          </a:stretch>
        </p:blipFill>
        <p:spPr>
          <a:xfrm rot="20780638">
            <a:off x="7261489" y="1949039"/>
            <a:ext cx="1362528" cy="1362528"/>
          </a:xfrm>
          <a:prstGeom prst="rect">
            <a:avLst/>
          </a:prstGeom>
        </p:spPr>
      </p:pic>
      <p:pic>
        <p:nvPicPr>
          <p:cNvPr id="25" name="Picture 24">
            <a:extLst>
              <a:ext uri="{FF2B5EF4-FFF2-40B4-BE49-F238E27FC236}">
                <a16:creationId xmlns:a16="http://schemas.microsoft.com/office/drawing/2014/main" xmlns="" id="{5AF4E83C-86C3-42A3-BD0C-2FF16559BE0D}"/>
              </a:ext>
            </a:extLst>
          </p:cNvPr>
          <p:cNvPicPr>
            <a:picLocks noChangeAspect="1"/>
          </p:cNvPicPr>
          <p:nvPr/>
        </p:nvPicPr>
        <p:blipFill>
          <a:blip r:embed="rId6"/>
          <a:stretch>
            <a:fillRect/>
          </a:stretch>
        </p:blipFill>
        <p:spPr>
          <a:xfrm rot="20919019" flipH="1">
            <a:off x="7543901" y="3766506"/>
            <a:ext cx="1264898" cy="1264898"/>
          </a:xfrm>
          <a:prstGeom prst="rect">
            <a:avLst/>
          </a:prstGeom>
        </p:spPr>
      </p:pic>
      <p:sp>
        <p:nvSpPr>
          <p:cNvPr id="28" name="Google Shape;559;p19">
            <a:extLst>
              <a:ext uri="{FF2B5EF4-FFF2-40B4-BE49-F238E27FC236}">
                <a16:creationId xmlns:a16="http://schemas.microsoft.com/office/drawing/2014/main" xmlns="" id="{7F04E3E8-8866-4130-9A2D-13F25D4338EF}"/>
              </a:ext>
            </a:extLst>
          </p:cNvPr>
          <p:cNvSpPr/>
          <p:nvPr/>
        </p:nvSpPr>
        <p:spPr>
          <a:xfrm>
            <a:off x="266986" y="3368060"/>
            <a:ext cx="581452" cy="572700"/>
          </a:xfrm>
          <a:custGeom>
            <a:avLst/>
            <a:gdLst/>
            <a:ahLst/>
            <a:cxnLst/>
            <a:rect l="l" t="t" r="r" b="b"/>
            <a:pathLst>
              <a:path w="23209" h="23209" extrusionOk="0">
                <a:moveTo>
                  <a:pt x="11604" y="1"/>
                </a:moveTo>
                <a:cubicBezTo>
                  <a:pt x="5213" y="1"/>
                  <a:pt x="0" y="5189"/>
                  <a:pt x="0" y="11605"/>
                </a:cubicBezTo>
                <a:cubicBezTo>
                  <a:pt x="0" y="17996"/>
                  <a:pt x="5213" y="23209"/>
                  <a:pt x="11604" y="23209"/>
                </a:cubicBezTo>
                <a:cubicBezTo>
                  <a:pt x="18020" y="23209"/>
                  <a:pt x="23208" y="17996"/>
                  <a:pt x="23208" y="11605"/>
                </a:cubicBezTo>
                <a:cubicBezTo>
                  <a:pt x="23208" y="5189"/>
                  <a:pt x="18020" y="1"/>
                  <a:pt x="11604" y="1"/>
                </a:cubicBezTo>
                <a:close/>
              </a:path>
            </a:pathLst>
          </a:custGeom>
          <a:solidFill>
            <a:srgbClr val="FFFFFF"/>
          </a:solidFill>
          <a:ln w="285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 sz="2400" b="1" dirty="0">
                <a:solidFill>
                  <a:schemeClr val="accent2"/>
                </a:solidFill>
                <a:latin typeface="Fira Sans Extra Condensed"/>
                <a:ea typeface="Fira Sans Extra Condensed"/>
                <a:cs typeface="Fira Sans Extra Condensed"/>
                <a:sym typeface="Fira Sans Extra Condensed"/>
              </a:rPr>
              <a:t>9</a:t>
            </a:r>
            <a:endParaRPr sz="2400" b="1" dirty="0">
              <a:solidFill>
                <a:schemeClr val="accent2"/>
              </a:solidFill>
              <a:latin typeface="Fira Sans Extra Condensed"/>
              <a:ea typeface="Fira Sans Extra Condensed"/>
              <a:cs typeface="Fira Sans Extra Condensed"/>
              <a:sym typeface="Fira Sans Extra Condensed"/>
            </a:endParaRPr>
          </a:p>
        </p:txBody>
      </p:sp>
      <p:sp>
        <p:nvSpPr>
          <p:cNvPr id="15" name="مربع نص 14"/>
          <p:cNvSpPr txBox="1"/>
          <p:nvPr/>
        </p:nvSpPr>
        <p:spPr>
          <a:xfrm>
            <a:off x="8585200" y="4715933"/>
            <a:ext cx="558800" cy="307777"/>
          </a:xfrm>
          <a:prstGeom prst="rect">
            <a:avLst/>
          </a:prstGeom>
          <a:noFill/>
        </p:spPr>
        <p:txBody>
          <a:bodyPr wrap="square" rtlCol="1">
            <a:spAutoFit/>
          </a:bodyPr>
          <a:lstStyle/>
          <a:p>
            <a:pPr algn="ctr"/>
            <a:r>
              <a:rPr lang="en-US" b="1" dirty="0"/>
              <a:t>8</a:t>
            </a:r>
            <a:endParaRPr lang="ar-SA" b="1" dirty="0"/>
          </a:p>
        </p:txBody>
      </p:sp>
    </p:spTree>
    <p:extLst>
      <p:ext uri="{BB962C8B-B14F-4D97-AF65-F5344CB8AC3E}">
        <p14:creationId xmlns:p14="http://schemas.microsoft.com/office/powerpoint/2010/main" val="251940182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animEffect transition="in" filter="fade">
                                      <p:cBhvr>
                                        <p:cTn id="17" dur="500"/>
                                        <p:tgtEl>
                                          <p:spTgt spid="1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500"/>
                                        <p:tgtEl>
                                          <p:spTgt spid="20"/>
                                        </p:tgtEl>
                                      </p:cBhvr>
                                    </p:animEffect>
                                    <p:set>
                                      <p:cBhvr>
                                        <p:cTn id="22" dur="1" fill="hold">
                                          <p:stCondLst>
                                            <p:cond delay="499"/>
                                          </p:stCondLst>
                                        </p:cTn>
                                        <p:tgtEl>
                                          <p:spTgt spid="2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500"/>
                                        <p:tgtEl>
                                          <p:spTgt spid="23"/>
                                        </p:tgtEl>
                                      </p:cBhvr>
                                    </p:animEffect>
                                    <p:set>
                                      <p:cBhvr>
                                        <p:cTn id="27" dur="1" fill="hold">
                                          <p:stCondLst>
                                            <p:cond delay="499"/>
                                          </p:stCondLst>
                                        </p:cTn>
                                        <p:tgtEl>
                                          <p:spTgt spid="23"/>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42" presetClass="exit" presetSubtype="0" fill="hold" nodeType="clickEffect">
                                  <p:stCondLst>
                                    <p:cond delay="0"/>
                                  </p:stCondLst>
                                  <p:childTnLst>
                                    <p:animEffect transition="out" filter="fade">
                                      <p:cBhvr>
                                        <p:cTn id="31" dur="1000"/>
                                        <p:tgtEl>
                                          <p:spTgt spid="25"/>
                                        </p:tgtEl>
                                      </p:cBhvr>
                                    </p:animEffect>
                                    <p:anim calcmode="lin" valueType="num">
                                      <p:cBhvr>
                                        <p:cTn id="32" dur="1000"/>
                                        <p:tgtEl>
                                          <p:spTgt spid="25"/>
                                        </p:tgtEl>
                                        <p:attrNameLst>
                                          <p:attrName>ppt_x</p:attrName>
                                        </p:attrNameLst>
                                      </p:cBhvr>
                                      <p:tavLst>
                                        <p:tav tm="0">
                                          <p:val>
                                            <p:strVal val="ppt_x"/>
                                          </p:val>
                                        </p:tav>
                                        <p:tav tm="100000">
                                          <p:val>
                                            <p:strVal val="ppt_x"/>
                                          </p:val>
                                        </p:tav>
                                      </p:tavLst>
                                    </p:anim>
                                    <p:anim calcmode="lin" valueType="num">
                                      <p:cBhvr>
                                        <p:cTn id="33" dur="1000"/>
                                        <p:tgtEl>
                                          <p:spTgt spid="25"/>
                                        </p:tgtEl>
                                        <p:attrNameLst>
                                          <p:attrName>ppt_y</p:attrName>
                                        </p:attrNameLst>
                                      </p:cBhvr>
                                      <p:tavLst>
                                        <p:tav tm="0">
                                          <p:val>
                                            <p:strVal val="ppt_y"/>
                                          </p:val>
                                        </p:tav>
                                        <p:tav tm="100000">
                                          <p:val>
                                            <p:strVal val="ppt_y+.1"/>
                                          </p:val>
                                        </p:tav>
                                      </p:tavLst>
                                    </p:anim>
                                    <p:set>
                                      <p:cBhvr>
                                        <p:cTn id="34" dur="1" fill="hold">
                                          <p:stCondLst>
                                            <p:cond delay="999"/>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369"/>
        <p:cNvGrpSpPr/>
        <p:nvPr/>
      </p:nvGrpSpPr>
      <p:grpSpPr>
        <a:xfrm>
          <a:off x="0" y="0"/>
          <a:ext cx="0" cy="0"/>
          <a:chOff x="0" y="0"/>
          <a:chExt cx="0" cy="0"/>
        </a:xfrm>
      </p:grpSpPr>
      <p:sp>
        <p:nvSpPr>
          <p:cNvPr id="370" name="Google Shape;370;p18"/>
          <p:cNvSpPr txBox="1">
            <a:spLocks noGrp="1"/>
          </p:cNvSpPr>
          <p:nvPr>
            <p:ph type="title"/>
          </p:nvPr>
        </p:nvSpPr>
        <p:spPr>
          <a:xfrm>
            <a:off x="218135" y="2097080"/>
            <a:ext cx="4469181" cy="572700"/>
          </a:xfrm>
          <a:prstGeom prst="rect">
            <a:avLst/>
          </a:prstGeom>
        </p:spPr>
        <p:txBody>
          <a:bodyPr spcFirstLastPara="1" wrap="square" lIns="91425" tIns="91425" rIns="91425" bIns="91425" anchor="t" anchorCtr="0">
            <a:noAutofit/>
          </a:bodyPr>
          <a:lstStyle/>
          <a:p>
            <a:pPr lvl="0" algn="l" rtl="0">
              <a:lnSpc>
                <a:spcPct val="107000"/>
              </a:lnSpc>
              <a:spcAft>
                <a:spcPts val="800"/>
              </a:spcAft>
              <a:buClr>
                <a:srgbClr val="212121"/>
              </a:buClr>
              <a:buSzPts val="1500"/>
            </a:pPr>
            <a:r>
              <a:rPr lang="en-US" sz="3200" dirty="0"/>
              <a:t>Discuss the effect of tobacco smoking on the nervous system.</a:t>
            </a:r>
            <a:endParaRPr lang="en-GB" sz="3200" dirty="0"/>
          </a:p>
        </p:txBody>
      </p:sp>
      <p:sp>
        <p:nvSpPr>
          <p:cNvPr id="111" name="Google Shape;559;p19">
            <a:extLst>
              <a:ext uri="{FF2B5EF4-FFF2-40B4-BE49-F238E27FC236}">
                <a16:creationId xmlns:a16="http://schemas.microsoft.com/office/drawing/2014/main" xmlns="" id="{E38EB888-2972-44FE-A585-FF629FF02013}"/>
              </a:ext>
            </a:extLst>
          </p:cNvPr>
          <p:cNvSpPr/>
          <p:nvPr/>
        </p:nvSpPr>
        <p:spPr>
          <a:xfrm>
            <a:off x="401824" y="876615"/>
            <a:ext cx="726757" cy="743869"/>
          </a:xfrm>
          <a:custGeom>
            <a:avLst/>
            <a:gdLst/>
            <a:ahLst/>
            <a:cxnLst/>
            <a:rect l="l" t="t" r="r" b="b"/>
            <a:pathLst>
              <a:path w="23209" h="23209" extrusionOk="0">
                <a:moveTo>
                  <a:pt x="11604" y="1"/>
                </a:moveTo>
                <a:cubicBezTo>
                  <a:pt x="5213" y="1"/>
                  <a:pt x="0" y="5189"/>
                  <a:pt x="0" y="11605"/>
                </a:cubicBezTo>
                <a:cubicBezTo>
                  <a:pt x="0" y="17996"/>
                  <a:pt x="5213" y="23209"/>
                  <a:pt x="11604" y="23209"/>
                </a:cubicBezTo>
                <a:cubicBezTo>
                  <a:pt x="18020" y="23209"/>
                  <a:pt x="23208" y="17996"/>
                  <a:pt x="23208" y="11605"/>
                </a:cubicBezTo>
                <a:cubicBezTo>
                  <a:pt x="23208" y="5189"/>
                  <a:pt x="18020" y="1"/>
                  <a:pt x="11604" y="1"/>
                </a:cubicBezTo>
                <a:close/>
              </a:path>
            </a:pathLst>
          </a:custGeom>
          <a:solidFill>
            <a:srgbClr val="FFFFFF"/>
          </a:solid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 sz="2400" b="1" dirty="0">
                <a:solidFill>
                  <a:schemeClr val="accent4"/>
                </a:solidFill>
                <a:latin typeface="Fira Sans Extra Condensed"/>
                <a:ea typeface="Fira Sans Extra Condensed"/>
                <a:cs typeface="Fira Sans Extra Condensed"/>
                <a:sym typeface="Fira Sans Extra Condensed"/>
              </a:rPr>
              <a:t>2</a:t>
            </a:r>
            <a:endParaRPr sz="2400" b="1" dirty="0">
              <a:solidFill>
                <a:schemeClr val="accent4"/>
              </a:solidFill>
              <a:latin typeface="Fira Sans Extra Condensed"/>
              <a:ea typeface="Fira Sans Extra Condensed"/>
              <a:cs typeface="Fira Sans Extra Condensed"/>
              <a:sym typeface="Fira Sans Extra Condensed"/>
            </a:endParaRPr>
          </a:p>
        </p:txBody>
      </p:sp>
      <p:grpSp>
        <p:nvGrpSpPr>
          <p:cNvPr id="88" name="Google Shape;672;p22">
            <a:extLst>
              <a:ext uri="{FF2B5EF4-FFF2-40B4-BE49-F238E27FC236}">
                <a16:creationId xmlns:a16="http://schemas.microsoft.com/office/drawing/2014/main" xmlns="" id="{D4F93F5B-3D1D-4536-BCCB-89AA210DE424}"/>
              </a:ext>
            </a:extLst>
          </p:cNvPr>
          <p:cNvGrpSpPr/>
          <p:nvPr/>
        </p:nvGrpSpPr>
        <p:grpSpPr>
          <a:xfrm>
            <a:off x="4633640" y="2682421"/>
            <a:ext cx="2498394" cy="2102104"/>
            <a:chOff x="3241004" y="1205538"/>
            <a:chExt cx="2662009" cy="2019702"/>
          </a:xfrm>
        </p:grpSpPr>
        <p:sp>
          <p:nvSpPr>
            <p:cNvPr id="90" name="Google Shape;674;p22">
              <a:extLst>
                <a:ext uri="{FF2B5EF4-FFF2-40B4-BE49-F238E27FC236}">
                  <a16:creationId xmlns:a16="http://schemas.microsoft.com/office/drawing/2014/main" xmlns="" id="{A60CF2D2-8F47-4402-94BF-386D5597EEDF}"/>
                </a:ext>
              </a:extLst>
            </p:cNvPr>
            <p:cNvSpPr/>
            <p:nvPr/>
          </p:nvSpPr>
          <p:spPr>
            <a:xfrm>
              <a:off x="3241004" y="2624138"/>
              <a:ext cx="1360973" cy="524707"/>
            </a:xfrm>
            <a:custGeom>
              <a:avLst/>
              <a:gdLst/>
              <a:ahLst/>
              <a:cxnLst/>
              <a:rect l="l" t="t" r="r" b="b"/>
              <a:pathLst>
                <a:path w="28005" h="10797" extrusionOk="0">
                  <a:moveTo>
                    <a:pt x="26924" y="0"/>
                  </a:moveTo>
                  <a:lnTo>
                    <a:pt x="0" y="6126"/>
                  </a:lnTo>
                  <a:lnTo>
                    <a:pt x="1081" y="10797"/>
                  </a:lnTo>
                  <a:lnTo>
                    <a:pt x="28005" y="4671"/>
                  </a:lnTo>
                  <a:lnTo>
                    <a:pt x="26326" y="4421"/>
                  </a:lnTo>
                  <a:lnTo>
                    <a:pt x="26228" y="4412"/>
                  </a:lnTo>
                  <a:lnTo>
                    <a:pt x="27371" y="3546"/>
                  </a:lnTo>
                  <a:lnTo>
                    <a:pt x="25272" y="2840"/>
                  </a:lnTo>
                  <a:lnTo>
                    <a:pt x="26138" y="1599"/>
                  </a:lnTo>
                  <a:lnTo>
                    <a:pt x="25040" y="1849"/>
                  </a:lnTo>
                  <a:lnTo>
                    <a:pt x="26924" y="0"/>
                  </a:lnTo>
                  <a:close/>
                </a:path>
              </a:pathLst>
            </a:cu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675;p22">
              <a:extLst>
                <a:ext uri="{FF2B5EF4-FFF2-40B4-BE49-F238E27FC236}">
                  <a16:creationId xmlns:a16="http://schemas.microsoft.com/office/drawing/2014/main" xmlns="" id="{4476E261-BFBF-43E9-A6ED-2881E17375AD}"/>
                </a:ext>
              </a:extLst>
            </p:cNvPr>
            <p:cNvSpPr/>
            <p:nvPr/>
          </p:nvSpPr>
          <p:spPr>
            <a:xfrm>
              <a:off x="3241004" y="2764291"/>
              <a:ext cx="733871" cy="384552"/>
            </a:xfrm>
            <a:custGeom>
              <a:avLst/>
              <a:gdLst/>
              <a:ahLst/>
              <a:cxnLst/>
              <a:rect l="l" t="t" r="r" b="b"/>
              <a:pathLst>
                <a:path w="15101" h="7913" extrusionOk="0">
                  <a:moveTo>
                    <a:pt x="14020" y="1"/>
                  </a:moveTo>
                  <a:lnTo>
                    <a:pt x="0" y="3242"/>
                  </a:lnTo>
                  <a:lnTo>
                    <a:pt x="1081" y="7913"/>
                  </a:lnTo>
                  <a:lnTo>
                    <a:pt x="15101" y="4671"/>
                  </a:lnTo>
                  <a:lnTo>
                    <a:pt x="14020" y="1"/>
                  </a:lnTo>
                  <a:close/>
                </a:path>
              </a:pathLst>
            </a:custGeom>
            <a:solidFill>
              <a:srgbClr val="DE91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676;p22">
              <a:extLst>
                <a:ext uri="{FF2B5EF4-FFF2-40B4-BE49-F238E27FC236}">
                  <a16:creationId xmlns:a16="http://schemas.microsoft.com/office/drawing/2014/main" xmlns="" id="{8942C539-350B-46CA-A807-35E631D21175}"/>
                </a:ext>
              </a:extLst>
            </p:cNvPr>
            <p:cNvSpPr/>
            <p:nvPr/>
          </p:nvSpPr>
          <p:spPr>
            <a:xfrm>
              <a:off x="3283089" y="2838935"/>
              <a:ext cx="1318888" cy="309906"/>
            </a:xfrm>
            <a:custGeom>
              <a:avLst/>
              <a:gdLst/>
              <a:ahLst/>
              <a:cxnLst/>
              <a:rect l="l" t="t" r="r" b="b"/>
              <a:pathLst>
                <a:path w="27139" h="6377" extrusionOk="0">
                  <a:moveTo>
                    <a:pt x="25460" y="1"/>
                  </a:moveTo>
                  <a:lnTo>
                    <a:pt x="22674" y="742"/>
                  </a:lnTo>
                  <a:lnTo>
                    <a:pt x="20146" y="1385"/>
                  </a:lnTo>
                  <a:lnTo>
                    <a:pt x="19003" y="1599"/>
                  </a:lnTo>
                  <a:lnTo>
                    <a:pt x="16700" y="2037"/>
                  </a:lnTo>
                  <a:lnTo>
                    <a:pt x="14101" y="2573"/>
                  </a:lnTo>
                  <a:lnTo>
                    <a:pt x="8270" y="3805"/>
                  </a:lnTo>
                  <a:lnTo>
                    <a:pt x="751" y="5314"/>
                  </a:lnTo>
                  <a:lnTo>
                    <a:pt x="0" y="5457"/>
                  </a:lnTo>
                  <a:lnTo>
                    <a:pt x="215" y="6377"/>
                  </a:lnTo>
                  <a:lnTo>
                    <a:pt x="27139" y="251"/>
                  </a:lnTo>
                  <a:lnTo>
                    <a:pt x="25460" y="1"/>
                  </a:lnTo>
                  <a:close/>
                </a:path>
              </a:pathLst>
            </a:custGeom>
            <a:solidFill>
              <a:srgbClr val="BBB8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677;p22">
              <a:extLst>
                <a:ext uri="{FF2B5EF4-FFF2-40B4-BE49-F238E27FC236}">
                  <a16:creationId xmlns:a16="http://schemas.microsoft.com/office/drawing/2014/main" xmlns="" id="{EB901656-DC38-4327-8CA1-1578B046A865}"/>
                </a:ext>
              </a:extLst>
            </p:cNvPr>
            <p:cNvSpPr/>
            <p:nvPr/>
          </p:nvSpPr>
          <p:spPr>
            <a:xfrm>
              <a:off x="4753828" y="2618938"/>
              <a:ext cx="1149185" cy="606302"/>
            </a:xfrm>
            <a:custGeom>
              <a:avLst/>
              <a:gdLst/>
              <a:ahLst/>
              <a:cxnLst/>
              <a:rect l="l" t="t" r="r" b="b"/>
              <a:pathLst>
                <a:path w="23647" h="12476" extrusionOk="0">
                  <a:moveTo>
                    <a:pt x="3286" y="0"/>
                  </a:moveTo>
                  <a:lnTo>
                    <a:pt x="661" y="277"/>
                  </a:lnTo>
                  <a:lnTo>
                    <a:pt x="1679" y="759"/>
                  </a:lnTo>
                  <a:lnTo>
                    <a:pt x="223" y="1197"/>
                  </a:lnTo>
                  <a:lnTo>
                    <a:pt x="1429" y="3063"/>
                  </a:lnTo>
                  <a:lnTo>
                    <a:pt x="313" y="3028"/>
                  </a:lnTo>
                  <a:lnTo>
                    <a:pt x="0" y="3019"/>
                  </a:lnTo>
                  <a:lnTo>
                    <a:pt x="0" y="3019"/>
                  </a:lnTo>
                  <a:lnTo>
                    <a:pt x="1232" y="4331"/>
                  </a:lnTo>
                  <a:lnTo>
                    <a:pt x="21584" y="12475"/>
                  </a:lnTo>
                  <a:lnTo>
                    <a:pt x="23647" y="8144"/>
                  </a:lnTo>
                  <a:lnTo>
                    <a:pt x="3286" y="0"/>
                  </a:lnTo>
                  <a:close/>
                </a:path>
              </a:pathLst>
            </a:cu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678;p22">
              <a:extLst>
                <a:ext uri="{FF2B5EF4-FFF2-40B4-BE49-F238E27FC236}">
                  <a16:creationId xmlns:a16="http://schemas.microsoft.com/office/drawing/2014/main" xmlns="" id="{5356F6CC-C246-4A76-A311-E7C616FFEFAB}"/>
                </a:ext>
              </a:extLst>
            </p:cNvPr>
            <p:cNvSpPr/>
            <p:nvPr/>
          </p:nvSpPr>
          <p:spPr>
            <a:xfrm>
              <a:off x="4753828" y="2765603"/>
              <a:ext cx="1099275" cy="459635"/>
            </a:xfrm>
            <a:custGeom>
              <a:avLst/>
              <a:gdLst/>
              <a:ahLst/>
              <a:cxnLst/>
              <a:rect l="l" t="t" r="r" b="b"/>
              <a:pathLst>
                <a:path w="22620" h="9458" extrusionOk="0">
                  <a:moveTo>
                    <a:pt x="0" y="1"/>
                  </a:moveTo>
                  <a:lnTo>
                    <a:pt x="1232" y="1313"/>
                  </a:lnTo>
                  <a:lnTo>
                    <a:pt x="21584" y="9457"/>
                  </a:lnTo>
                  <a:lnTo>
                    <a:pt x="22620" y="7287"/>
                  </a:lnTo>
                  <a:lnTo>
                    <a:pt x="22361" y="7261"/>
                  </a:lnTo>
                  <a:lnTo>
                    <a:pt x="21637" y="7109"/>
                  </a:lnTo>
                  <a:lnTo>
                    <a:pt x="20155" y="6743"/>
                  </a:lnTo>
                  <a:lnTo>
                    <a:pt x="17512" y="5975"/>
                  </a:lnTo>
                  <a:lnTo>
                    <a:pt x="14360" y="4992"/>
                  </a:lnTo>
                  <a:lnTo>
                    <a:pt x="10939" y="3876"/>
                  </a:lnTo>
                  <a:lnTo>
                    <a:pt x="7483" y="2697"/>
                  </a:lnTo>
                  <a:lnTo>
                    <a:pt x="4242" y="1537"/>
                  </a:lnTo>
                  <a:lnTo>
                    <a:pt x="1438" y="474"/>
                  </a:lnTo>
                  <a:lnTo>
                    <a:pt x="313" y="10"/>
                  </a:lnTo>
                  <a:lnTo>
                    <a:pt x="0" y="1"/>
                  </a:lnTo>
                  <a:close/>
                </a:path>
              </a:pathLst>
            </a:custGeom>
            <a:solidFill>
              <a:srgbClr val="BBB8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679;p22">
              <a:extLst>
                <a:ext uri="{FF2B5EF4-FFF2-40B4-BE49-F238E27FC236}">
                  <a16:creationId xmlns:a16="http://schemas.microsoft.com/office/drawing/2014/main" xmlns="" id="{C842235D-EEB5-4698-9CBB-6888B5886FD4}"/>
                </a:ext>
              </a:extLst>
            </p:cNvPr>
            <p:cNvSpPr/>
            <p:nvPr/>
          </p:nvSpPr>
          <p:spPr>
            <a:xfrm>
              <a:off x="4395605" y="2188074"/>
              <a:ext cx="468925" cy="475721"/>
            </a:xfrm>
            <a:custGeom>
              <a:avLst/>
              <a:gdLst/>
              <a:ahLst/>
              <a:cxnLst/>
              <a:rect l="l" t="t" r="r" b="b"/>
              <a:pathLst>
                <a:path w="11110" h="11271" extrusionOk="0">
                  <a:moveTo>
                    <a:pt x="10850" y="1"/>
                  </a:moveTo>
                  <a:lnTo>
                    <a:pt x="10716" y="224"/>
                  </a:lnTo>
                  <a:lnTo>
                    <a:pt x="10332" y="599"/>
                  </a:lnTo>
                  <a:lnTo>
                    <a:pt x="10118" y="751"/>
                  </a:lnTo>
                  <a:lnTo>
                    <a:pt x="9743" y="1001"/>
                  </a:lnTo>
                  <a:lnTo>
                    <a:pt x="9198" y="1412"/>
                  </a:lnTo>
                  <a:lnTo>
                    <a:pt x="8921" y="1751"/>
                  </a:lnTo>
                  <a:lnTo>
                    <a:pt x="8832" y="1957"/>
                  </a:lnTo>
                  <a:lnTo>
                    <a:pt x="8752" y="2224"/>
                  </a:lnTo>
                  <a:lnTo>
                    <a:pt x="8618" y="2617"/>
                  </a:lnTo>
                  <a:lnTo>
                    <a:pt x="8466" y="2814"/>
                  </a:lnTo>
                  <a:lnTo>
                    <a:pt x="8350" y="2876"/>
                  </a:lnTo>
                  <a:lnTo>
                    <a:pt x="8234" y="2903"/>
                  </a:lnTo>
                  <a:lnTo>
                    <a:pt x="8002" y="2858"/>
                  </a:lnTo>
                  <a:lnTo>
                    <a:pt x="7662" y="2689"/>
                  </a:lnTo>
                  <a:lnTo>
                    <a:pt x="7430" y="2573"/>
                  </a:lnTo>
                  <a:lnTo>
                    <a:pt x="7323" y="2537"/>
                  </a:lnTo>
                  <a:lnTo>
                    <a:pt x="7100" y="2501"/>
                  </a:lnTo>
                  <a:lnTo>
                    <a:pt x="6760" y="2537"/>
                  </a:lnTo>
                  <a:lnTo>
                    <a:pt x="6323" y="2716"/>
                  </a:lnTo>
                  <a:lnTo>
                    <a:pt x="5921" y="2992"/>
                  </a:lnTo>
                  <a:lnTo>
                    <a:pt x="5742" y="3144"/>
                  </a:lnTo>
                  <a:lnTo>
                    <a:pt x="5394" y="3475"/>
                  </a:lnTo>
                  <a:lnTo>
                    <a:pt x="4831" y="3921"/>
                  </a:lnTo>
                  <a:lnTo>
                    <a:pt x="4421" y="4127"/>
                  </a:lnTo>
                  <a:lnTo>
                    <a:pt x="4188" y="4171"/>
                  </a:lnTo>
                  <a:lnTo>
                    <a:pt x="4046" y="4189"/>
                  </a:lnTo>
                  <a:lnTo>
                    <a:pt x="3760" y="4171"/>
                  </a:lnTo>
                  <a:lnTo>
                    <a:pt x="3340" y="4046"/>
                  </a:lnTo>
                  <a:lnTo>
                    <a:pt x="2822" y="3734"/>
                  </a:lnTo>
                  <a:lnTo>
                    <a:pt x="2349" y="3332"/>
                  </a:lnTo>
                  <a:lnTo>
                    <a:pt x="2135" y="3117"/>
                  </a:lnTo>
                  <a:lnTo>
                    <a:pt x="1411" y="2412"/>
                  </a:lnTo>
                  <a:lnTo>
                    <a:pt x="697" y="1698"/>
                  </a:lnTo>
                  <a:lnTo>
                    <a:pt x="536" y="1546"/>
                  </a:lnTo>
                  <a:lnTo>
                    <a:pt x="188" y="1242"/>
                  </a:lnTo>
                  <a:lnTo>
                    <a:pt x="0" y="1126"/>
                  </a:lnTo>
                  <a:lnTo>
                    <a:pt x="54" y="1242"/>
                  </a:lnTo>
                  <a:lnTo>
                    <a:pt x="125" y="1331"/>
                  </a:lnTo>
                  <a:lnTo>
                    <a:pt x="161" y="1394"/>
                  </a:lnTo>
                  <a:lnTo>
                    <a:pt x="188" y="1546"/>
                  </a:lnTo>
                  <a:lnTo>
                    <a:pt x="161" y="1787"/>
                  </a:lnTo>
                  <a:lnTo>
                    <a:pt x="125" y="1930"/>
                  </a:lnTo>
                  <a:lnTo>
                    <a:pt x="90" y="2108"/>
                  </a:lnTo>
                  <a:lnTo>
                    <a:pt x="54" y="2475"/>
                  </a:lnTo>
                  <a:lnTo>
                    <a:pt x="81" y="2841"/>
                  </a:lnTo>
                  <a:lnTo>
                    <a:pt x="179" y="3180"/>
                  </a:lnTo>
                  <a:lnTo>
                    <a:pt x="268" y="3341"/>
                  </a:lnTo>
                  <a:lnTo>
                    <a:pt x="349" y="3457"/>
                  </a:lnTo>
                  <a:lnTo>
                    <a:pt x="518" y="3618"/>
                  </a:lnTo>
                  <a:lnTo>
                    <a:pt x="679" y="3716"/>
                  </a:lnTo>
                  <a:lnTo>
                    <a:pt x="840" y="3751"/>
                  </a:lnTo>
                  <a:lnTo>
                    <a:pt x="1081" y="3707"/>
                  </a:lnTo>
                  <a:lnTo>
                    <a:pt x="1393" y="3501"/>
                  </a:lnTo>
                  <a:lnTo>
                    <a:pt x="1527" y="3350"/>
                  </a:lnTo>
                  <a:lnTo>
                    <a:pt x="1527" y="3493"/>
                  </a:lnTo>
                  <a:lnTo>
                    <a:pt x="1536" y="3626"/>
                  </a:lnTo>
                  <a:lnTo>
                    <a:pt x="1581" y="3903"/>
                  </a:lnTo>
                  <a:lnTo>
                    <a:pt x="1804" y="4439"/>
                  </a:lnTo>
                  <a:lnTo>
                    <a:pt x="2063" y="4778"/>
                  </a:lnTo>
                  <a:lnTo>
                    <a:pt x="2277" y="4975"/>
                  </a:lnTo>
                  <a:lnTo>
                    <a:pt x="2510" y="5118"/>
                  </a:lnTo>
                  <a:lnTo>
                    <a:pt x="2769" y="5225"/>
                  </a:lnTo>
                  <a:lnTo>
                    <a:pt x="2911" y="5252"/>
                  </a:lnTo>
                  <a:lnTo>
                    <a:pt x="3251" y="5279"/>
                  </a:lnTo>
                  <a:lnTo>
                    <a:pt x="3590" y="5314"/>
                  </a:lnTo>
                  <a:lnTo>
                    <a:pt x="3760" y="5359"/>
                  </a:lnTo>
                  <a:lnTo>
                    <a:pt x="3903" y="5430"/>
                  </a:lnTo>
                  <a:lnTo>
                    <a:pt x="3974" y="5493"/>
                  </a:lnTo>
                  <a:lnTo>
                    <a:pt x="4090" y="5636"/>
                  </a:lnTo>
                  <a:lnTo>
                    <a:pt x="4117" y="5725"/>
                  </a:lnTo>
                  <a:lnTo>
                    <a:pt x="4126" y="5805"/>
                  </a:lnTo>
                  <a:lnTo>
                    <a:pt x="4099" y="6002"/>
                  </a:lnTo>
                  <a:lnTo>
                    <a:pt x="4054" y="6100"/>
                  </a:lnTo>
                  <a:lnTo>
                    <a:pt x="3992" y="6225"/>
                  </a:lnTo>
                  <a:lnTo>
                    <a:pt x="3912" y="6493"/>
                  </a:lnTo>
                  <a:lnTo>
                    <a:pt x="3867" y="6761"/>
                  </a:lnTo>
                  <a:lnTo>
                    <a:pt x="3867" y="7038"/>
                  </a:lnTo>
                  <a:lnTo>
                    <a:pt x="3921" y="7306"/>
                  </a:lnTo>
                  <a:lnTo>
                    <a:pt x="4019" y="7565"/>
                  </a:lnTo>
                  <a:lnTo>
                    <a:pt x="4162" y="7797"/>
                  </a:lnTo>
                  <a:lnTo>
                    <a:pt x="4358" y="7993"/>
                  </a:lnTo>
                  <a:lnTo>
                    <a:pt x="4483" y="8083"/>
                  </a:lnTo>
                  <a:lnTo>
                    <a:pt x="4599" y="8154"/>
                  </a:lnTo>
                  <a:lnTo>
                    <a:pt x="4849" y="8261"/>
                  </a:lnTo>
                  <a:lnTo>
                    <a:pt x="5260" y="8368"/>
                  </a:lnTo>
                  <a:lnTo>
                    <a:pt x="5537" y="8431"/>
                  </a:lnTo>
                  <a:lnTo>
                    <a:pt x="5760" y="8484"/>
                  </a:lnTo>
                  <a:lnTo>
                    <a:pt x="5974" y="8565"/>
                  </a:lnTo>
                  <a:lnTo>
                    <a:pt x="6073" y="8609"/>
                  </a:lnTo>
                  <a:lnTo>
                    <a:pt x="6171" y="8672"/>
                  </a:lnTo>
                  <a:lnTo>
                    <a:pt x="6287" y="8761"/>
                  </a:lnTo>
                  <a:lnTo>
                    <a:pt x="6466" y="8993"/>
                  </a:lnTo>
                  <a:lnTo>
                    <a:pt x="6573" y="9252"/>
                  </a:lnTo>
                  <a:lnTo>
                    <a:pt x="6582" y="9538"/>
                  </a:lnTo>
                  <a:lnTo>
                    <a:pt x="6537" y="9681"/>
                  </a:lnTo>
                  <a:lnTo>
                    <a:pt x="6439" y="10065"/>
                  </a:lnTo>
                  <a:lnTo>
                    <a:pt x="6314" y="10440"/>
                  </a:lnTo>
                  <a:lnTo>
                    <a:pt x="6207" y="10663"/>
                  </a:lnTo>
                  <a:lnTo>
                    <a:pt x="5948" y="11074"/>
                  </a:lnTo>
                  <a:lnTo>
                    <a:pt x="5796" y="11271"/>
                  </a:lnTo>
                  <a:lnTo>
                    <a:pt x="6055" y="11083"/>
                  </a:lnTo>
                  <a:lnTo>
                    <a:pt x="6573" y="10681"/>
                  </a:lnTo>
                  <a:lnTo>
                    <a:pt x="7037" y="10244"/>
                  </a:lnTo>
                  <a:lnTo>
                    <a:pt x="7421" y="9743"/>
                  </a:lnTo>
                  <a:lnTo>
                    <a:pt x="7564" y="9458"/>
                  </a:lnTo>
                  <a:lnTo>
                    <a:pt x="7653" y="9226"/>
                  </a:lnTo>
                  <a:lnTo>
                    <a:pt x="7743" y="8681"/>
                  </a:lnTo>
                  <a:lnTo>
                    <a:pt x="7716" y="8261"/>
                  </a:lnTo>
                  <a:lnTo>
                    <a:pt x="7644" y="7993"/>
                  </a:lnTo>
                  <a:lnTo>
                    <a:pt x="7537" y="7752"/>
                  </a:lnTo>
                  <a:lnTo>
                    <a:pt x="7385" y="7538"/>
                  </a:lnTo>
                  <a:lnTo>
                    <a:pt x="7287" y="7448"/>
                  </a:lnTo>
                  <a:lnTo>
                    <a:pt x="7100" y="7350"/>
                  </a:lnTo>
                  <a:lnTo>
                    <a:pt x="6894" y="7297"/>
                  </a:lnTo>
                  <a:lnTo>
                    <a:pt x="6778" y="7252"/>
                  </a:lnTo>
                  <a:lnTo>
                    <a:pt x="6555" y="7109"/>
                  </a:lnTo>
                  <a:lnTo>
                    <a:pt x="6457" y="7020"/>
                  </a:lnTo>
                  <a:lnTo>
                    <a:pt x="6296" y="6859"/>
                  </a:lnTo>
                  <a:lnTo>
                    <a:pt x="6073" y="6466"/>
                  </a:lnTo>
                  <a:lnTo>
                    <a:pt x="6010" y="6252"/>
                  </a:lnTo>
                  <a:lnTo>
                    <a:pt x="5992" y="6189"/>
                  </a:lnTo>
                  <a:lnTo>
                    <a:pt x="5983" y="6127"/>
                  </a:lnTo>
                  <a:lnTo>
                    <a:pt x="5965" y="5877"/>
                  </a:lnTo>
                  <a:lnTo>
                    <a:pt x="6028" y="5386"/>
                  </a:lnTo>
                  <a:lnTo>
                    <a:pt x="6216" y="4921"/>
                  </a:lnTo>
                  <a:lnTo>
                    <a:pt x="6492" y="4493"/>
                  </a:lnTo>
                  <a:lnTo>
                    <a:pt x="6653" y="4296"/>
                  </a:lnTo>
                  <a:lnTo>
                    <a:pt x="6867" y="4082"/>
                  </a:lnTo>
                  <a:lnTo>
                    <a:pt x="7341" y="3698"/>
                  </a:lnTo>
                  <a:lnTo>
                    <a:pt x="7600" y="3528"/>
                  </a:lnTo>
                  <a:lnTo>
                    <a:pt x="7609" y="3537"/>
                  </a:lnTo>
                  <a:lnTo>
                    <a:pt x="7626" y="3555"/>
                  </a:lnTo>
                  <a:lnTo>
                    <a:pt x="7644" y="3573"/>
                  </a:lnTo>
                  <a:lnTo>
                    <a:pt x="7662" y="3591"/>
                  </a:lnTo>
                  <a:lnTo>
                    <a:pt x="7671" y="3600"/>
                  </a:lnTo>
                  <a:lnTo>
                    <a:pt x="7698" y="3618"/>
                  </a:lnTo>
                  <a:lnTo>
                    <a:pt x="7725" y="3635"/>
                  </a:lnTo>
                  <a:lnTo>
                    <a:pt x="7734" y="3644"/>
                  </a:lnTo>
                  <a:lnTo>
                    <a:pt x="7841" y="3698"/>
                  </a:lnTo>
                  <a:lnTo>
                    <a:pt x="8064" y="3760"/>
                  </a:lnTo>
                  <a:lnTo>
                    <a:pt x="8189" y="3769"/>
                  </a:lnTo>
                  <a:lnTo>
                    <a:pt x="8332" y="3769"/>
                  </a:lnTo>
                  <a:lnTo>
                    <a:pt x="8475" y="3751"/>
                  </a:lnTo>
                  <a:lnTo>
                    <a:pt x="8653" y="3725"/>
                  </a:lnTo>
                  <a:lnTo>
                    <a:pt x="9002" y="3609"/>
                  </a:lnTo>
                  <a:lnTo>
                    <a:pt x="9162" y="3519"/>
                  </a:lnTo>
                  <a:lnTo>
                    <a:pt x="9332" y="3385"/>
                  </a:lnTo>
                  <a:lnTo>
                    <a:pt x="9609" y="3037"/>
                  </a:lnTo>
                  <a:lnTo>
                    <a:pt x="9770" y="2617"/>
                  </a:lnTo>
                  <a:lnTo>
                    <a:pt x="9805" y="2278"/>
                  </a:lnTo>
                  <a:lnTo>
                    <a:pt x="9779" y="2064"/>
                  </a:lnTo>
                  <a:lnTo>
                    <a:pt x="9743" y="1966"/>
                  </a:lnTo>
                  <a:lnTo>
                    <a:pt x="9698" y="1769"/>
                  </a:lnTo>
                  <a:lnTo>
                    <a:pt x="9725" y="1340"/>
                  </a:lnTo>
                  <a:lnTo>
                    <a:pt x="9779" y="1144"/>
                  </a:lnTo>
                  <a:lnTo>
                    <a:pt x="9761" y="1215"/>
                  </a:lnTo>
                  <a:lnTo>
                    <a:pt x="9796" y="1385"/>
                  </a:lnTo>
                  <a:lnTo>
                    <a:pt x="9904" y="1644"/>
                  </a:lnTo>
                  <a:lnTo>
                    <a:pt x="9984" y="1778"/>
                  </a:lnTo>
                  <a:lnTo>
                    <a:pt x="10073" y="1912"/>
                  </a:lnTo>
                  <a:lnTo>
                    <a:pt x="10234" y="2019"/>
                  </a:lnTo>
                  <a:lnTo>
                    <a:pt x="10377" y="2046"/>
                  </a:lnTo>
                  <a:lnTo>
                    <a:pt x="10457" y="2037"/>
                  </a:lnTo>
                  <a:lnTo>
                    <a:pt x="10609" y="2001"/>
                  </a:lnTo>
                  <a:lnTo>
                    <a:pt x="10850" y="1832"/>
                  </a:lnTo>
                  <a:lnTo>
                    <a:pt x="11011" y="1582"/>
                  </a:lnTo>
                  <a:lnTo>
                    <a:pt x="11100" y="1296"/>
                  </a:lnTo>
                  <a:lnTo>
                    <a:pt x="11109" y="1153"/>
                  </a:lnTo>
                  <a:lnTo>
                    <a:pt x="11047" y="796"/>
                  </a:lnTo>
                  <a:lnTo>
                    <a:pt x="10850" y="1"/>
                  </a:lnTo>
                  <a:close/>
                </a:path>
              </a:pathLst>
            </a:custGeom>
            <a:solidFill>
              <a:srgbClr val="D1D3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680;p22">
              <a:extLst>
                <a:ext uri="{FF2B5EF4-FFF2-40B4-BE49-F238E27FC236}">
                  <a16:creationId xmlns:a16="http://schemas.microsoft.com/office/drawing/2014/main" xmlns="" id="{B6A3015C-4915-462B-9DB4-9D2B214E60C2}"/>
                </a:ext>
              </a:extLst>
            </p:cNvPr>
            <p:cNvSpPr/>
            <p:nvPr/>
          </p:nvSpPr>
          <p:spPr>
            <a:xfrm>
              <a:off x="3665343" y="1205538"/>
              <a:ext cx="1427795" cy="1456454"/>
            </a:xfrm>
            <a:custGeom>
              <a:avLst/>
              <a:gdLst/>
              <a:ahLst/>
              <a:cxnLst/>
              <a:rect l="l" t="t" r="r" b="b"/>
              <a:pathLst>
                <a:path w="33828" h="34507" extrusionOk="0">
                  <a:moveTo>
                    <a:pt x="14432" y="11717"/>
                  </a:moveTo>
                  <a:lnTo>
                    <a:pt x="14753" y="11729"/>
                  </a:lnTo>
                  <a:lnTo>
                    <a:pt x="15075" y="11788"/>
                  </a:lnTo>
                  <a:lnTo>
                    <a:pt x="15670" y="11979"/>
                  </a:lnTo>
                  <a:lnTo>
                    <a:pt x="16515" y="12443"/>
                  </a:lnTo>
                  <a:lnTo>
                    <a:pt x="17027" y="12824"/>
                  </a:lnTo>
                  <a:lnTo>
                    <a:pt x="17563" y="13229"/>
                  </a:lnTo>
                  <a:lnTo>
                    <a:pt x="18551" y="14122"/>
                  </a:lnTo>
                  <a:lnTo>
                    <a:pt x="19456" y="15087"/>
                  </a:lnTo>
                  <a:lnTo>
                    <a:pt x="20278" y="16134"/>
                  </a:lnTo>
                  <a:lnTo>
                    <a:pt x="20647" y="16694"/>
                  </a:lnTo>
                  <a:lnTo>
                    <a:pt x="20647" y="16873"/>
                  </a:lnTo>
                  <a:lnTo>
                    <a:pt x="20587" y="17230"/>
                  </a:lnTo>
                  <a:lnTo>
                    <a:pt x="20456" y="17575"/>
                  </a:lnTo>
                  <a:lnTo>
                    <a:pt x="20242" y="17885"/>
                  </a:lnTo>
                  <a:lnTo>
                    <a:pt x="20087" y="18028"/>
                  </a:lnTo>
                  <a:lnTo>
                    <a:pt x="19849" y="18206"/>
                  </a:lnTo>
                  <a:lnTo>
                    <a:pt x="19301" y="18432"/>
                  </a:lnTo>
                  <a:lnTo>
                    <a:pt x="18694" y="18516"/>
                  </a:lnTo>
                  <a:lnTo>
                    <a:pt x="18087" y="18444"/>
                  </a:lnTo>
                  <a:lnTo>
                    <a:pt x="17789" y="18361"/>
                  </a:lnTo>
                  <a:lnTo>
                    <a:pt x="17515" y="18254"/>
                  </a:lnTo>
                  <a:lnTo>
                    <a:pt x="16992" y="17956"/>
                  </a:lnTo>
                  <a:lnTo>
                    <a:pt x="16515" y="17575"/>
                  </a:lnTo>
                  <a:lnTo>
                    <a:pt x="16087" y="17147"/>
                  </a:lnTo>
                  <a:lnTo>
                    <a:pt x="15884" y="16908"/>
                  </a:lnTo>
                  <a:lnTo>
                    <a:pt x="15515" y="16420"/>
                  </a:lnTo>
                  <a:lnTo>
                    <a:pt x="14884" y="15349"/>
                  </a:lnTo>
                  <a:lnTo>
                    <a:pt x="14444" y="14194"/>
                  </a:lnTo>
                  <a:lnTo>
                    <a:pt x="14170" y="12991"/>
                  </a:lnTo>
                  <a:lnTo>
                    <a:pt x="14122" y="12372"/>
                  </a:lnTo>
                  <a:lnTo>
                    <a:pt x="14098" y="12050"/>
                  </a:lnTo>
                  <a:lnTo>
                    <a:pt x="14122" y="11729"/>
                  </a:lnTo>
                  <a:lnTo>
                    <a:pt x="14432" y="11717"/>
                  </a:lnTo>
                  <a:close/>
                  <a:moveTo>
                    <a:pt x="30768" y="12229"/>
                  </a:moveTo>
                  <a:lnTo>
                    <a:pt x="31077" y="12265"/>
                  </a:lnTo>
                  <a:lnTo>
                    <a:pt x="31089" y="12610"/>
                  </a:lnTo>
                  <a:lnTo>
                    <a:pt x="31053" y="12920"/>
                  </a:lnTo>
                  <a:lnTo>
                    <a:pt x="30958" y="13539"/>
                  </a:lnTo>
                  <a:lnTo>
                    <a:pt x="30613" y="14718"/>
                  </a:lnTo>
                  <a:lnTo>
                    <a:pt x="30089" y="15837"/>
                  </a:lnTo>
                  <a:lnTo>
                    <a:pt x="29398" y="16861"/>
                  </a:lnTo>
                  <a:lnTo>
                    <a:pt x="28982" y="17325"/>
                  </a:lnTo>
                  <a:lnTo>
                    <a:pt x="28779" y="17551"/>
                  </a:lnTo>
                  <a:lnTo>
                    <a:pt x="28327" y="17956"/>
                  </a:lnTo>
                  <a:lnTo>
                    <a:pt x="27827" y="18301"/>
                  </a:lnTo>
                  <a:lnTo>
                    <a:pt x="27279" y="18563"/>
                  </a:lnTo>
                  <a:lnTo>
                    <a:pt x="26993" y="18659"/>
                  </a:lnTo>
                  <a:lnTo>
                    <a:pt x="26696" y="18730"/>
                  </a:lnTo>
                  <a:lnTo>
                    <a:pt x="26088" y="18754"/>
                  </a:lnTo>
                  <a:lnTo>
                    <a:pt x="25493" y="18647"/>
                  </a:lnTo>
                  <a:lnTo>
                    <a:pt x="24957" y="18373"/>
                  </a:lnTo>
                  <a:lnTo>
                    <a:pt x="24731" y="18182"/>
                  </a:lnTo>
                  <a:lnTo>
                    <a:pt x="24576" y="18028"/>
                  </a:lnTo>
                  <a:lnTo>
                    <a:pt x="24374" y="17694"/>
                  </a:lnTo>
                  <a:lnTo>
                    <a:pt x="24267" y="17349"/>
                  </a:lnTo>
                  <a:lnTo>
                    <a:pt x="24231" y="16992"/>
                  </a:lnTo>
                  <a:lnTo>
                    <a:pt x="24231" y="16801"/>
                  </a:lnTo>
                  <a:lnTo>
                    <a:pt x="24648" y="16277"/>
                  </a:lnTo>
                  <a:lnTo>
                    <a:pt x="25541" y="15289"/>
                  </a:lnTo>
                  <a:lnTo>
                    <a:pt x="26505" y="14384"/>
                  </a:lnTo>
                  <a:lnTo>
                    <a:pt x="27553" y="13551"/>
                  </a:lnTo>
                  <a:lnTo>
                    <a:pt x="28101" y="13170"/>
                  </a:lnTo>
                  <a:lnTo>
                    <a:pt x="28636" y="12836"/>
                  </a:lnTo>
                  <a:lnTo>
                    <a:pt x="29517" y="12431"/>
                  </a:lnTo>
                  <a:lnTo>
                    <a:pt x="30137" y="12265"/>
                  </a:lnTo>
                  <a:lnTo>
                    <a:pt x="30458" y="12241"/>
                  </a:lnTo>
                  <a:lnTo>
                    <a:pt x="30768" y="12229"/>
                  </a:lnTo>
                  <a:close/>
                  <a:moveTo>
                    <a:pt x="2477" y="8216"/>
                  </a:moveTo>
                  <a:lnTo>
                    <a:pt x="1727" y="8359"/>
                  </a:lnTo>
                  <a:lnTo>
                    <a:pt x="1048" y="8669"/>
                  </a:lnTo>
                  <a:lnTo>
                    <a:pt x="751" y="8907"/>
                  </a:lnTo>
                  <a:lnTo>
                    <a:pt x="608" y="9038"/>
                  </a:lnTo>
                  <a:lnTo>
                    <a:pt x="382" y="9336"/>
                  </a:lnTo>
                  <a:lnTo>
                    <a:pt x="191" y="9669"/>
                  </a:lnTo>
                  <a:lnTo>
                    <a:pt x="60" y="10026"/>
                  </a:lnTo>
                  <a:lnTo>
                    <a:pt x="1" y="10407"/>
                  </a:lnTo>
                  <a:lnTo>
                    <a:pt x="1" y="10776"/>
                  </a:lnTo>
                  <a:lnTo>
                    <a:pt x="60" y="11146"/>
                  </a:lnTo>
                  <a:lnTo>
                    <a:pt x="203" y="11491"/>
                  </a:lnTo>
                  <a:lnTo>
                    <a:pt x="310" y="11646"/>
                  </a:lnTo>
                  <a:lnTo>
                    <a:pt x="405" y="11777"/>
                  </a:lnTo>
                  <a:lnTo>
                    <a:pt x="644" y="12015"/>
                  </a:lnTo>
                  <a:lnTo>
                    <a:pt x="1072" y="12300"/>
                  </a:lnTo>
                  <a:lnTo>
                    <a:pt x="2037" y="12705"/>
                  </a:lnTo>
                  <a:lnTo>
                    <a:pt x="2703" y="12932"/>
                  </a:lnTo>
                  <a:lnTo>
                    <a:pt x="3287" y="13182"/>
                  </a:lnTo>
                  <a:lnTo>
                    <a:pt x="4394" y="13848"/>
                  </a:lnTo>
                  <a:lnTo>
                    <a:pt x="5371" y="14682"/>
                  </a:lnTo>
                  <a:lnTo>
                    <a:pt x="5990" y="15420"/>
                  </a:lnTo>
                  <a:lnTo>
                    <a:pt x="6347" y="15944"/>
                  </a:lnTo>
                  <a:lnTo>
                    <a:pt x="6514" y="16230"/>
                  </a:lnTo>
                  <a:lnTo>
                    <a:pt x="6847" y="16873"/>
                  </a:lnTo>
                  <a:lnTo>
                    <a:pt x="7430" y="18218"/>
                  </a:lnTo>
                  <a:lnTo>
                    <a:pt x="7776" y="18861"/>
                  </a:lnTo>
                  <a:lnTo>
                    <a:pt x="7966" y="19183"/>
                  </a:lnTo>
                  <a:lnTo>
                    <a:pt x="8431" y="19766"/>
                  </a:lnTo>
                  <a:lnTo>
                    <a:pt x="8704" y="20004"/>
                  </a:lnTo>
                  <a:lnTo>
                    <a:pt x="8859" y="20147"/>
                  </a:lnTo>
                  <a:lnTo>
                    <a:pt x="9133" y="20290"/>
                  </a:lnTo>
                  <a:lnTo>
                    <a:pt x="9228" y="20207"/>
                  </a:lnTo>
                  <a:lnTo>
                    <a:pt x="9216" y="20052"/>
                  </a:lnTo>
                  <a:lnTo>
                    <a:pt x="9193" y="19921"/>
                  </a:lnTo>
                  <a:lnTo>
                    <a:pt x="9074" y="19683"/>
                  </a:lnTo>
                  <a:lnTo>
                    <a:pt x="8824" y="19349"/>
                  </a:lnTo>
                  <a:lnTo>
                    <a:pt x="8681" y="19123"/>
                  </a:lnTo>
                  <a:lnTo>
                    <a:pt x="8550" y="18861"/>
                  </a:lnTo>
                  <a:lnTo>
                    <a:pt x="8359" y="18278"/>
                  </a:lnTo>
                  <a:lnTo>
                    <a:pt x="8276" y="17670"/>
                  </a:lnTo>
                  <a:lnTo>
                    <a:pt x="8300" y="17051"/>
                  </a:lnTo>
                  <a:lnTo>
                    <a:pt x="8359" y="16742"/>
                  </a:lnTo>
                  <a:lnTo>
                    <a:pt x="8443" y="16420"/>
                  </a:lnTo>
                  <a:lnTo>
                    <a:pt x="8550" y="15932"/>
                  </a:lnTo>
                  <a:lnTo>
                    <a:pt x="8550" y="15599"/>
                  </a:lnTo>
                  <a:lnTo>
                    <a:pt x="8526" y="15444"/>
                  </a:lnTo>
                  <a:lnTo>
                    <a:pt x="8454" y="15289"/>
                  </a:lnTo>
                  <a:lnTo>
                    <a:pt x="8216" y="15051"/>
                  </a:lnTo>
                  <a:lnTo>
                    <a:pt x="7895" y="14944"/>
                  </a:lnTo>
                  <a:lnTo>
                    <a:pt x="7680" y="14980"/>
                  </a:lnTo>
                  <a:lnTo>
                    <a:pt x="7561" y="15063"/>
                  </a:lnTo>
                  <a:lnTo>
                    <a:pt x="7514" y="15122"/>
                  </a:lnTo>
                  <a:lnTo>
                    <a:pt x="7383" y="14944"/>
                  </a:lnTo>
                  <a:lnTo>
                    <a:pt x="7204" y="14563"/>
                  </a:lnTo>
                  <a:lnTo>
                    <a:pt x="7038" y="13944"/>
                  </a:lnTo>
                  <a:lnTo>
                    <a:pt x="6930" y="12598"/>
                  </a:lnTo>
                  <a:lnTo>
                    <a:pt x="6823" y="11705"/>
                  </a:lnTo>
                  <a:lnTo>
                    <a:pt x="6764" y="11407"/>
                  </a:lnTo>
                  <a:lnTo>
                    <a:pt x="6561" y="10824"/>
                  </a:lnTo>
                  <a:lnTo>
                    <a:pt x="6264" y="10288"/>
                  </a:lnTo>
                  <a:lnTo>
                    <a:pt x="5906" y="9788"/>
                  </a:lnTo>
                  <a:lnTo>
                    <a:pt x="5478" y="9336"/>
                  </a:lnTo>
                  <a:lnTo>
                    <a:pt x="5001" y="8955"/>
                  </a:lnTo>
                  <a:lnTo>
                    <a:pt x="4478" y="8633"/>
                  </a:lnTo>
                  <a:lnTo>
                    <a:pt x="3906" y="8407"/>
                  </a:lnTo>
                  <a:lnTo>
                    <a:pt x="3608" y="8324"/>
                  </a:lnTo>
                  <a:lnTo>
                    <a:pt x="3239" y="8252"/>
                  </a:lnTo>
                  <a:lnTo>
                    <a:pt x="2477" y="8216"/>
                  </a:lnTo>
                  <a:close/>
                  <a:moveTo>
                    <a:pt x="22433" y="17289"/>
                  </a:moveTo>
                  <a:lnTo>
                    <a:pt x="22731" y="17599"/>
                  </a:lnTo>
                  <a:lnTo>
                    <a:pt x="23183" y="18290"/>
                  </a:lnTo>
                  <a:lnTo>
                    <a:pt x="23671" y="19385"/>
                  </a:lnTo>
                  <a:lnTo>
                    <a:pt x="23921" y="20076"/>
                  </a:lnTo>
                  <a:lnTo>
                    <a:pt x="23969" y="20254"/>
                  </a:lnTo>
                  <a:lnTo>
                    <a:pt x="23933" y="20504"/>
                  </a:lnTo>
                  <a:lnTo>
                    <a:pt x="23802" y="20635"/>
                  </a:lnTo>
                  <a:lnTo>
                    <a:pt x="23683" y="20671"/>
                  </a:lnTo>
                  <a:lnTo>
                    <a:pt x="23552" y="20707"/>
                  </a:lnTo>
                  <a:lnTo>
                    <a:pt x="23266" y="20683"/>
                  </a:lnTo>
                  <a:lnTo>
                    <a:pt x="23004" y="20599"/>
                  </a:lnTo>
                  <a:lnTo>
                    <a:pt x="22778" y="20457"/>
                  </a:lnTo>
                  <a:lnTo>
                    <a:pt x="22695" y="20373"/>
                  </a:lnTo>
                  <a:lnTo>
                    <a:pt x="22552" y="20218"/>
                  </a:lnTo>
                  <a:lnTo>
                    <a:pt x="22397" y="19885"/>
                  </a:lnTo>
                  <a:lnTo>
                    <a:pt x="22373" y="19706"/>
                  </a:lnTo>
                  <a:lnTo>
                    <a:pt x="22254" y="19885"/>
                  </a:lnTo>
                  <a:lnTo>
                    <a:pt x="22135" y="20254"/>
                  </a:lnTo>
                  <a:lnTo>
                    <a:pt x="22052" y="20421"/>
                  </a:lnTo>
                  <a:lnTo>
                    <a:pt x="21980" y="20516"/>
                  </a:lnTo>
                  <a:lnTo>
                    <a:pt x="21766" y="20659"/>
                  </a:lnTo>
                  <a:lnTo>
                    <a:pt x="21480" y="20754"/>
                  </a:lnTo>
                  <a:lnTo>
                    <a:pt x="21171" y="20766"/>
                  </a:lnTo>
                  <a:lnTo>
                    <a:pt x="21028" y="20730"/>
                  </a:lnTo>
                  <a:lnTo>
                    <a:pt x="20897" y="20695"/>
                  </a:lnTo>
                  <a:lnTo>
                    <a:pt x="20754" y="20564"/>
                  </a:lnTo>
                  <a:lnTo>
                    <a:pt x="20683" y="20302"/>
                  </a:lnTo>
                  <a:lnTo>
                    <a:pt x="20730" y="20123"/>
                  </a:lnTo>
                  <a:lnTo>
                    <a:pt x="20814" y="19790"/>
                  </a:lnTo>
                  <a:lnTo>
                    <a:pt x="21076" y="19004"/>
                  </a:lnTo>
                  <a:lnTo>
                    <a:pt x="21468" y="18218"/>
                  </a:lnTo>
                  <a:lnTo>
                    <a:pt x="21885" y="17694"/>
                  </a:lnTo>
                  <a:lnTo>
                    <a:pt x="22231" y="17397"/>
                  </a:lnTo>
                  <a:lnTo>
                    <a:pt x="22433" y="17289"/>
                  </a:lnTo>
                  <a:close/>
                  <a:moveTo>
                    <a:pt x="32173" y="25481"/>
                  </a:moveTo>
                  <a:lnTo>
                    <a:pt x="31923" y="25505"/>
                  </a:lnTo>
                  <a:lnTo>
                    <a:pt x="31494" y="25684"/>
                  </a:lnTo>
                  <a:lnTo>
                    <a:pt x="31101" y="25981"/>
                  </a:lnTo>
                  <a:lnTo>
                    <a:pt x="30768" y="26350"/>
                  </a:lnTo>
                  <a:lnTo>
                    <a:pt x="30625" y="26553"/>
                  </a:lnTo>
                  <a:lnTo>
                    <a:pt x="30351" y="26970"/>
                  </a:lnTo>
                  <a:lnTo>
                    <a:pt x="29922" y="27577"/>
                  </a:lnTo>
                  <a:lnTo>
                    <a:pt x="29601" y="27922"/>
                  </a:lnTo>
                  <a:lnTo>
                    <a:pt x="29398" y="28077"/>
                  </a:lnTo>
                  <a:lnTo>
                    <a:pt x="29160" y="28220"/>
                  </a:lnTo>
                  <a:lnTo>
                    <a:pt x="28636" y="28446"/>
                  </a:lnTo>
                  <a:lnTo>
                    <a:pt x="28101" y="28637"/>
                  </a:lnTo>
                  <a:lnTo>
                    <a:pt x="27589" y="28875"/>
                  </a:lnTo>
                  <a:lnTo>
                    <a:pt x="27362" y="29041"/>
                  </a:lnTo>
                  <a:lnTo>
                    <a:pt x="27231" y="29160"/>
                  </a:lnTo>
                  <a:lnTo>
                    <a:pt x="27017" y="29422"/>
                  </a:lnTo>
                  <a:lnTo>
                    <a:pt x="26779" y="29863"/>
                  </a:lnTo>
                  <a:lnTo>
                    <a:pt x="26588" y="30542"/>
                  </a:lnTo>
                  <a:lnTo>
                    <a:pt x="26481" y="31256"/>
                  </a:lnTo>
                  <a:lnTo>
                    <a:pt x="26434" y="31613"/>
                  </a:lnTo>
                  <a:lnTo>
                    <a:pt x="26386" y="32125"/>
                  </a:lnTo>
                  <a:lnTo>
                    <a:pt x="26279" y="32625"/>
                  </a:lnTo>
                  <a:lnTo>
                    <a:pt x="26207" y="32792"/>
                  </a:lnTo>
                  <a:lnTo>
                    <a:pt x="25945" y="33328"/>
                  </a:lnTo>
                  <a:lnTo>
                    <a:pt x="25934" y="33459"/>
                  </a:lnTo>
                  <a:lnTo>
                    <a:pt x="25981" y="33518"/>
                  </a:lnTo>
                  <a:lnTo>
                    <a:pt x="26112" y="33518"/>
                  </a:lnTo>
                  <a:lnTo>
                    <a:pt x="26386" y="33316"/>
                  </a:lnTo>
                  <a:lnTo>
                    <a:pt x="26981" y="32554"/>
                  </a:lnTo>
                  <a:lnTo>
                    <a:pt x="27136" y="32292"/>
                  </a:lnTo>
                  <a:lnTo>
                    <a:pt x="27422" y="31768"/>
                  </a:lnTo>
                  <a:lnTo>
                    <a:pt x="27958" y="31065"/>
                  </a:lnTo>
                  <a:lnTo>
                    <a:pt x="28398" y="30720"/>
                  </a:lnTo>
                  <a:lnTo>
                    <a:pt x="28672" y="30625"/>
                  </a:lnTo>
                  <a:lnTo>
                    <a:pt x="28898" y="30565"/>
                  </a:lnTo>
                  <a:lnTo>
                    <a:pt x="29363" y="30554"/>
                  </a:lnTo>
                  <a:lnTo>
                    <a:pt x="30065" y="30649"/>
                  </a:lnTo>
                  <a:lnTo>
                    <a:pt x="30530" y="30696"/>
                  </a:lnTo>
                  <a:lnTo>
                    <a:pt x="30863" y="30708"/>
                  </a:lnTo>
                  <a:lnTo>
                    <a:pt x="31530" y="30601"/>
                  </a:lnTo>
                  <a:lnTo>
                    <a:pt x="32149" y="30351"/>
                  </a:lnTo>
                  <a:lnTo>
                    <a:pt x="32720" y="29982"/>
                  </a:lnTo>
                  <a:lnTo>
                    <a:pt x="32958" y="29744"/>
                  </a:lnTo>
                  <a:lnTo>
                    <a:pt x="33173" y="29482"/>
                  </a:lnTo>
                  <a:lnTo>
                    <a:pt x="33518" y="28910"/>
                  </a:lnTo>
                  <a:lnTo>
                    <a:pt x="33744" y="28267"/>
                  </a:lnTo>
                  <a:lnTo>
                    <a:pt x="33828" y="27601"/>
                  </a:lnTo>
                  <a:lnTo>
                    <a:pt x="33804" y="27267"/>
                  </a:lnTo>
                  <a:lnTo>
                    <a:pt x="33756" y="26934"/>
                  </a:lnTo>
                  <a:lnTo>
                    <a:pt x="33494" y="26303"/>
                  </a:lnTo>
                  <a:lnTo>
                    <a:pt x="33185" y="25910"/>
                  </a:lnTo>
                  <a:lnTo>
                    <a:pt x="32923" y="25707"/>
                  </a:lnTo>
                  <a:lnTo>
                    <a:pt x="32649" y="25565"/>
                  </a:lnTo>
                  <a:lnTo>
                    <a:pt x="32339" y="25481"/>
                  </a:lnTo>
                  <a:close/>
                  <a:moveTo>
                    <a:pt x="22278" y="1"/>
                  </a:moveTo>
                  <a:lnTo>
                    <a:pt x="21183" y="72"/>
                  </a:lnTo>
                  <a:lnTo>
                    <a:pt x="20123" y="263"/>
                  </a:lnTo>
                  <a:lnTo>
                    <a:pt x="19111" y="560"/>
                  </a:lnTo>
                  <a:lnTo>
                    <a:pt x="18135" y="965"/>
                  </a:lnTo>
                  <a:lnTo>
                    <a:pt x="17230" y="1453"/>
                  </a:lnTo>
                  <a:lnTo>
                    <a:pt x="16372" y="2025"/>
                  </a:lnTo>
                  <a:lnTo>
                    <a:pt x="15575" y="2680"/>
                  </a:lnTo>
                  <a:lnTo>
                    <a:pt x="14860" y="3418"/>
                  </a:lnTo>
                  <a:lnTo>
                    <a:pt x="14217" y="4216"/>
                  </a:lnTo>
                  <a:lnTo>
                    <a:pt x="13670" y="5085"/>
                  </a:lnTo>
                  <a:lnTo>
                    <a:pt x="13205" y="6002"/>
                  </a:lnTo>
                  <a:lnTo>
                    <a:pt x="12836" y="6978"/>
                  </a:lnTo>
                  <a:lnTo>
                    <a:pt x="12574" y="8002"/>
                  </a:lnTo>
                  <a:lnTo>
                    <a:pt x="12419" y="9050"/>
                  </a:lnTo>
                  <a:lnTo>
                    <a:pt x="12384" y="10145"/>
                  </a:lnTo>
                  <a:lnTo>
                    <a:pt x="12419" y="10705"/>
                  </a:lnTo>
                  <a:lnTo>
                    <a:pt x="12503" y="11717"/>
                  </a:lnTo>
                  <a:lnTo>
                    <a:pt x="12717" y="13729"/>
                  </a:lnTo>
                  <a:lnTo>
                    <a:pt x="12848" y="14741"/>
                  </a:lnTo>
                  <a:lnTo>
                    <a:pt x="12550" y="14896"/>
                  </a:lnTo>
                  <a:lnTo>
                    <a:pt x="12038" y="15253"/>
                  </a:lnTo>
                  <a:lnTo>
                    <a:pt x="11622" y="15658"/>
                  </a:lnTo>
                  <a:lnTo>
                    <a:pt x="11300" y="16075"/>
                  </a:lnTo>
                  <a:lnTo>
                    <a:pt x="11181" y="16301"/>
                  </a:lnTo>
                  <a:lnTo>
                    <a:pt x="11050" y="16599"/>
                  </a:lnTo>
                  <a:lnTo>
                    <a:pt x="10895" y="17218"/>
                  </a:lnTo>
                  <a:lnTo>
                    <a:pt x="10871" y="17861"/>
                  </a:lnTo>
                  <a:lnTo>
                    <a:pt x="10991" y="18492"/>
                  </a:lnTo>
                  <a:lnTo>
                    <a:pt x="11098" y="18802"/>
                  </a:lnTo>
                  <a:lnTo>
                    <a:pt x="11229" y="19123"/>
                  </a:lnTo>
                  <a:lnTo>
                    <a:pt x="11598" y="19742"/>
                  </a:lnTo>
                  <a:lnTo>
                    <a:pt x="12062" y="20290"/>
                  </a:lnTo>
                  <a:lnTo>
                    <a:pt x="12634" y="20766"/>
                  </a:lnTo>
                  <a:lnTo>
                    <a:pt x="13277" y="21147"/>
                  </a:lnTo>
                  <a:lnTo>
                    <a:pt x="13991" y="21409"/>
                  </a:lnTo>
                  <a:lnTo>
                    <a:pt x="14753" y="21528"/>
                  </a:lnTo>
                  <a:lnTo>
                    <a:pt x="15551" y="21504"/>
                  </a:lnTo>
                  <a:lnTo>
                    <a:pt x="15968" y="21421"/>
                  </a:lnTo>
                  <a:lnTo>
                    <a:pt x="16872" y="21195"/>
                  </a:lnTo>
                  <a:lnTo>
                    <a:pt x="16813" y="21576"/>
                  </a:lnTo>
                  <a:lnTo>
                    <a:pt x="16563" y="22314"/>
                  </a:lnTo>
                  <a:lnTo>
                    <a:pt x="16408" y="22671"/>
                  </a:lnTo>
                  <a:lnTo>
                    <a:pt x="16241" y="23064"/>
                  </a:lnTo>
                  <a:lnTo>
                    <a:pt x="16087" y="23457"/>
                  </a:lnTo>
                  <a:lnTo>
                    <a:pt x="15979" y="23719"/>
                  </a:lnTo>
                  <a:lnTo>
                    <a:pt x="15896" y="24136"/>
                  </a:lnTo>
                  <a:lnTo>
                    <a:pt x="15908" y="24398"/>
                  </a:lnTo>
                  <a:lnTo>
                    <a:pt x="15944" y="24529"/>
                  </a:lnTo>
                  <a:lnTo>
                    <a:pt x="15979" y="24624"/>
                  </a:lnTo>
                  <a:lnTo>
                    <a:pt x="16110" y="24791"/>
                  </a:lnTo>
                  <a:lnTo>
                    <a:pt x="16265" y="24922"/>
                  </a:lnTo>
                  <a:lnTo>
                    <a:pt x="16456" y="24981"/>
                  </a:lnTo>
                  <a:lnTo>
                    <a:pt x="16551" y="24981"/>
                  </a:lnTo>
                  <a:lnTo>
                    <a:pt x="16634" y="24969"/>
                  </a:lnTo>
                  <a:lnTo>
                    <a:pt x="16777" y="24922"/>
                  </a:lnTo>
                  <a:lnTo>
                    <a:pt x="16825" y="24862"/>
                  </a:lnTo>
                  <a:lnTo>
                    <a:pt x="16932" y="24672"/>
                  </a:lnTo>
                  <a:lnTo>
                    <a:pt x="17003" y="24469"/>
                  </a:lnTo>
                  <a:lnTo>
                    <a:pt x="17051" y="24386"/>
                  </a:lnTo>
                  <a:lnTo>
                    <a:pt x="17111" y="24291"/>
                  </a:lnTo>
                  <a:lnTo>
                    <a:pt x="17182" y="24183"/>
                  </a:lnTo>
                  <a:lnTo>
                    <a:pt x="17265" y="24100"/>
                  </a:lnTo>
                  <a:lnTo>
                    <a:pt x="17242" y="24231"/>
                  </a:lnTo>
                  <a:lnTo>
                    <a:pt x="17265" y="24374"/>
                  </a:lnTo>
                  <a:lnTo>
                    <a:pt x="17325" y="24481"/>
                  </a:lnTo>
                  <a:lnTo>
                    <a:pt x="17384" y="24576"/>
                  </a:lnTo>
                  <a:lnTo>
                    <a:pt x="17456" y="24707"/>
                  </a:lnTo>
                  <a:lnTo>
                    <a:pt x="17420" y="25029"/>
                  </a:lnTo>
                  <a:lnTo>
                    <a:pt x="17384" y="25172"/>
                  </a:lnTo>
                  <a:lnTo>
                    <a:pt x="17325" y="25541"/>
                  </a:lnTo>
                  <a:lnTo>
                    <a:pt x="17349" y="26088"/>
                  </a:lnTo>
                  <a:lnTo>
                    <a:pt x="17444" y="26434"/>
                  </a:lnTo>
                  <a:lnTo>
                    <a:pt x="17527" y="26589"/>
                  </a:lnTo>
                  <a:lnTo>
                    <a:pt x="17682" y="26803"/>
                  </a:lnTo>
                  <a:lnTo>
                    <a:pt x="17932" y="26958"/>
                  </a:lnTo>
                  <a:lnTo>
                    <a:pt x="18099" y="26993"/>
                  </a:lnTo>
                  <a:lnTo>
                    <a:pt x="18337" y="26958"/>
                  </a:lnTo>
                  <a:lnTo>
                    <a:pt x="18647" y="26743"/>
                  </a:lnTo>
                  <a:lnTo>
                    <a:pt x="18789" y="26600"/>
                  </a:lnTo>
                  <a:lnTo>
                    <a:pt x="18789" y="26731"/>
                  </a:lnTo>
                  <a:lnTo>
                    <a:pt x="18801" y="26862"/>
                  </a:lnTo>
                  <a:lnTo>
                    <a:pt x="18849" y="27148"/>
                  </a:lnTo>
                  <a:lnTo>
                    <a:pt x="19063" y="27684"/>
                  </a:lnTo>
                  <a:lnTo>
                    <a:pt x="19432" y="28136"/>
                  </a:lnTo>
                  <a:lnTo>
                    <a:pt x="19897" y="28422"/>
                  </a:lnTo>
                  <a:lnTo>
                    <a:pt x="20171" y="28494"/>
                  </a:lnTo>
                  <a:lnTo>
                    <a:pt x="20516" y="28517"/>
                  </a:lnTo>
                  <a:lnTo>
                    <a:pt x="20861" y="28553"/>
                  </a:lnTo>
                  <a:lnTo>
                    <a:pt x="21028" y="28589"/>
                  </a:lnTo>
                  <a:lnTo>
                    <a:pt x="21171" y="28672"/>
                  </a:lnTo>
                  <a:lnTo>
                    <a:pt x="21242" y="28732"/>
                  </a:lnTo>
                  <a:lnTo>
                    <a:pt x="21361" y="28875"/>
                  </a:lnTo>
                  <a:lnTo>
                    <a:pt x="21373" y="28970"/>
                  </a:lnTo>
                  <a:lnTo>
                    <a:pt x="21397" y="29053"/>
                  </a:lnTo>
                  <a:lnTo>
                    <a:pt x="21373" y="29244"/>
                  </a:lnTo>
                  <a:lnTo>
                    <a:pt x="21314" y="29339"/>
                  </a:lnTo>
                  <a:lnTo>
                    <a:pt x="21207" y="29589"/>
                  </a:lnTo>
                  <a:lnTo>
                    <a:pt x="21123" y="30137"/>
                  </a:lnTo>
                  <a:lnTo>
                    <a:pt x="21230" y="30673"/>
                  </a:lnTo>
                  <a:lnTo>
                    <a:pt x="21433" y="31030"/>
                  </a:lnTo>
                  <a:lnTo>
                    <a:pt x="21635" y="31232"/>
                  </a:lnTo>
                  <a:lnTo>
                    <a:pt x="21754" y="31316"/>
                  </a:lnTo>
                  <a:lnTo>
                    <a:pt x="21992" y="31458"/>
                  </a:lnTo>
                  <a:lnTo>
                    <a:pt x="22528" y="31601"/>
                  </a:lnTo>
                  <a:lnTo>
                    <a:pt x="22802" y="31661"/>
                  </a:lnTo>
                  <a:lnTo>
                    <a:pt x="23028" y="31708"/>
                  </a:lnTo>
                  <a:lnTo>
                    <a:pt x="23254" y="31792"/>
                  </a:lnTo>
                  <a:lnTo>
                    <a:pt x="23362" y="31839"/>
                  </a:lnTo>
                  <a:lnTo>
                    <a:pt x="23445" y="31899"/>
                  </a:lnTo>
                  <a:lnTo>
                    <a:pt x="23564" y="31982"/>
                  </a:lnTo>
                  <a:lnTo>
                    <a:pt x="23743" y="32209"/>
                  </a:lnTo>
                  <a:lnTo>
                    <a:pt x="23850" y="32482"/>
                  </a:lnTo>
                  <a:lnTo>
                    <a:pt x="23862" y="32768"/>
                  </a:lnTo>
                  <a:lnTo>
                    <a:pt x="23814" y="32911"/>
                  </a:lnTo>
                  <a:lnTo>
                    <a:pt x="23719" y="33292"/>
                  </a:lnTo>
                  <a:lnTo>
                    <a:pt x="23600" y="33673"/>
                  </a:lnTo>
                  <a:lnTo>
                    <a:pt x="23493" y="33887"/>
                  </a:lnTo>
                  <a:lnTo>
                    <a:pt x="23231" y="34304"/>
                  </a:lnTo>
                  <a:lnTo>
                    <a:pt x="23076" y="34507"/>
                  </a:lnTo>
                  <a:lnTo>
                    <a:pt x="23600" y="34126"/>
                  </a:lnTo>
                  <a:lnTo>
                    <a:pt x="24314" y="33483"/>
                  </a:lnTo>
                  <a:lnTo>
                    <a:pt x="24707" y="32971"/>
                  </a:lnTo>
                  <a:lnTo>
                    <a:pt x="24850" y="32685"/>
                  </a:lnTo>
                  <a:lnTo>
                    <a:pt x="24933" y="32459"/>
                  </a:lnTo>
                  <a:lnTo>
                    <a:pt x="25029" y="31911"/>
                  </a:lnTo>
                  <a:lnTo>
                    <a:pt x="24969" y="31351"/>
                  </a:lnTo>
                  <a:lnTo>
                    <a:pt x="24814" y="30982"/>
                  </a:lnTo>
                  <a:lnTo>
                    <a:pt x="24659" y="30768"/>
                  </a:lnTo>
                  <a:lnTo>
                    <a:pt x="24564" y="30673"/>
                  </a:lnTo>
                  <a:lnTo>
                    <a:pt x="24386" y="30577"/>
                  </a:lnTo>
                  <a:lnTo>
                    <a:pt x="24171" y="30530"/>
                  </a:lnTo>
                  <a:lnTo>
                    <a:pt x="23933" y="30423"/>
                  </a:lnTo>
                  <a:lnTo>
                    <a:pt x="23743" y="30256"/>
                  </a:lnTo>
                  <a:lnTo>
                    <a:pt x="23588" y="30101"/>
                  </a:lnTo>
                  <a:lnTo>
                    <a:pt x="23362" y="29708"/>
                  </a:lnTo>
                  <a:lnTo>
                    <a:pt x="23302" y="29482"/>
                  </a:lnTo>
                  <a:lnTo>
                    <a:pt x="23278" y="29422"/>
                  </a:lnTo>
                  <a:lnTo>
                    <a:pt x="23266" y="29351"/>
                  </a:lnTo>
                  <a:lnTo>
                    <a:pt x="23243" y="29101"/>
                  </a:lnTo>
                  <a:lnTo>
                    <a:pt x="23314" y="28613"/>
                  </a:lnTo>
                  <a:lnTo>
                    <a:pt x="23505" y="28148"/>
                  </a:lnTo>
                  <a:lnTo>
                    <a:pt x="23778" y="27732"/>
                  </a:lnTo>
                  <a:lnTo>
                    <a:pt x="23933" y="27541"/>
                  </a:lnTo>
                  <a:lnTo>
                    <a:pt x="24159" y="27315"/>
                  </a:lnTo>
                  <a:lnTo>
                    <a:pt x="24624" y="26934"/>
                  </a:lnTo>
                  <a:lnTo>
                    <a:pt x="24874" y="26767"/>
                  </a:lnTo>
                  <a:lnTo>
                    <a:pt x="24886" y="26779"/>
                  </a:lnTo>
                  <a:lnTo>
                    <a:pt x="24933" y="26827"/>
                  </a:lnTo>
                  <a:lnTo>
                    <a:pt x="24945" y="26839"/>
                  </a:lnTo>
                  <a:lnTo>
                    <a:pt x="24993" y="26886"/>
                  </a:lnTo>
                  <a:lnTo>
                    <a:pt x="25005" y="26898"/>
                  </a:lnTo>
                  <a:lnTo>
                    <a:pt x="25112" y="26958"/>
                  </a:lnTo>
                  <a:lnTo>
                    <a:pt x="25350" y="27017"/>
                  </a:lnTo>
                  <a:lnTo>
                    <a:pt x="25612" y="27017"/>
                  </a:lnTo>
                  <a:lnTo>
                    <a:pt x="25755" y="27005"/>
                  </a:lnTo>
                  <a:lnTo>
                    <a:pt x="25934" y="26970"/>
                  </a:lnTo>
                  <a:lnTo>
                    <a:pt x="26279" y="26862"/>
                  </a:lnTo>
                  <a:lnTo>
                    <a:pt x="26434" y="26767"/>
                  </a:lnTo>
                  <a:lnTo>
                    <a:pt x="26612" y="26636"/>
                  </a:lnTo>
                  <a:lnTo>
                    <a:pt x="26886" y="26279"/>
                  </a:lnTo>
                  <a:lnTo>
                    <a:pt x="27053" y="25850"/>
                  </a:lnTo>
                  <a:lnTo>
                    <a:pt x="27077" y="25410"/>
                  </a:lnTo>
                  <a:lnTo>
                    <a:pt x="27017" y="25195"/>
                  </a:lnTo>
                  <a:lnTo>
                    <a:pt x="26969" y="25005"/>
                  </a:lnTo>
                  <a:lnTo>
                    <a:pt x="27005" y="24576"/>
                  </a:lnTo>
                  <a:lnTo>
                    <a:pt x="27053" y="24386"/>
                  </a:lnTo>
                  <a:lnTo>
                    <a:pt x="27041" y="24529"/>
                  </a:lnTo>
                  <a:lnTo>
                    <a:pt x="27184" y="24886"/>
                  </a:lnTo>
                  <a:lnTo>
                    <a:pt x="27255" y="25017"/>
                  </a:lnTo>
                  <a:lnTo>
                    <a:pt x="27350" y="25160"/>
                  </a:lnTo>
                  <a:lnTo>
                    <a:pt x="27565" y="25291"/>
                  </a:lnTo>
                  <a:lnTo>
                    <a:pt x="27731" y="25279"/>
                  </a:lnTo>
                  <a:lnTo>
                    <a:pt x="27886" y="25231"/>
                  </a:lnTo>
                  <a:lnTo>
                    <a:pt x="28124" y="25065"/>
                  </a:lnTo>
                  <a:lnTo>
                    <a:pt x="28291" y="24814"/>
                  </a:lnTo>
                  <a:lnTo>
                    <a:pt x="28374" y="24529"/>
                  </a:lnTo>
                  <a:lnTo>
                    <a:pt x="28374" y="24386"/>
                  </a:lnTo>
                  <a:lnTo>
                    <a:pt x="28315" y="24029"/>
                  </a:lnTo>
                  <a:lnTo>
                    <a:pt x="28124" y="23231"/>
                  </a:lnTo>
                  <a:lnTo>
                    <a:pt x="27791" y="21981"/>
                  </a:lnTo>
                  <a:lnTo>
                    <a:pt x="27612" y="21492"/>
                  </a:lnTo>
                  <a:lnTo>
                    <a:pt x="28196" y="21659"/>
                  </a:lnTo>
                  <a:lnTo>
                    <a:pt x="28732" y="21802"/>
                  </a:lnTo>
                  <a:lnTo>
                    <a:pt x="29160" y="21909"/>
                  </a:lnTo>
                  <a:lnTo>
                    <a:pt x="30006" y="21933"/>
                  </a:lnTo>
                  <a:lnTo>
                    <a:pt x="30827" y="21766"/>
                  </a:lnTo>
                  <a:lnTo>
                    <a:pt x="31601" y="21433"/>
                  </a:lnTo>
                  <a:lnTo>
                    <a:pt x="32292" y="20969"/>
                  </a:lnTo>
                  <a:lnTo>
                    <a:pt x="32887" y="20397"/>
                  </a:lnTo>
                  <a:lnTo>
                    <a:pt x="33363" y="19754"/>
                  </a:lnTo>
                  <a:lnTo>
                    <a:pt x="33685" y="19052"/>
                  </a:lnTo>
                  <a:lnTo>
                    <a:pt x="33780" y="18694"/>
                  </a:lnTo>
                  <a:lnTo>
                    <a:pt x="33816" y="18492"/>
                  </a:lnTo>
                  <a:lnTo>
                    <a:pt x="33828" y="18087"/>
                  </a:lnTo>
                  <a:lnTo>
                    <a:pt x="33768" y="17682"/>
                  </a:lnTo>
                  <a:lnTo>
                    <a:pt x="33637" y="17278"/>
                  </a:lnTo>
                  <a:lnTo>
                    <a:pt x="33435" y="16896"/>
                  </a:lnTo>
                  <a:lnTo>
                    <a:pt x="33149" y="16539"/>
                  </a:lnTo>
                  <a:lnTo>
                    <a:pt x="32768" y="16206"/>
                  </a:lnTo>
                  <a:lnTo>
                    <a:pt x="32292" y="15896"/>
                  </a:lnTo>
                  <a:lnTo>
                    <a:pt x="32018" y="15765"/>
                  </a:lnTo>
                  <a:lnTo>
                    <a:pt x="32065" y="15777"/>
                  </a:lnTo>
                  <a:lnTo>
                    <a:pt x="32149" y="15682"/>
                  </a:lnTo>
                  <a:lnTo>
                    <a:pt x="32280" y="15349"/>
                  </a:lnTo>
                  <a:lnTo>
                    <a:pt x="32554" y="14134"/>
                  </a:lnTo>
                  <a:lnTo>
                    <a:pt x="32875" y="11955"/>
                  </a:lnTo>
                  <a:lnTo>
                    <a:pt x="33066" y="10169"/>
                  </a:lnTo>
                  <a:lnTo>
                    <a:pt x="33066" y="9812"/>
                  </a:lnTo>
                  <a:lnTo>
                    <a:pt x="33030" y="9514"/>
                  </a:lnTo>
                  <a:lnTo>
                    <a:pt x="32970" y="9217"/>
                  </a:lnTo>
                  <a:lnTo>
                    <a:pt x="32863" y="8645"/>
                  </a:lnTo>
                  <a:lnTo>
                    <a:pt x="32554" y="7502"/>
                  </a:lnTo>
                  <a:lnTo>
                    <a:pt x="32137" y="6395"/>
                  </a:lnTo>
                  <a:lnTo>
                    <a:pt x="31601" y="5347"/>
                  </a:lnTo>
                  <a:lnTo>
                    <a:pt x="31303" y="4859"/>
                  </a:lnTo>
                  <a:lnTo>
                    <a:pt x="30958" y="4323"/>
                  </a:lnTo>
                  <a:lnTo>
                    <a:pt x="30148" y="3347"/>
                  </a:lnTo>
                  <a:lnTo>
                    <a:pt x="29220" y="2466"/>
                  </a:lnTo>
                  <a:lnTo>
                    <a:pt x="28208" y="1715"/>
                  </a:lnTo>
                  <a:lnTo>
                    <a:pt x="27112" y="1084"/>
                  </a:lnTo>
                  <a:lnTo>
                    <a:pt x="25957" y="596"/>
                  </a:lnTo>
                  <a:lnTo>
                    <a:pt x="24731" y="239"/>
                  </a:lnTo>
                  <a:lnTo>
                    <a:pt x="23481" y="37"/>
                  </a:lnTo>
                  <a:lnTo>
                    <a:pt x="2283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681;p22">
              <a:extLst>
                <a:ext uri="{FF2B5EF4-FFF2-40B4-BE49-F238E27FC236}">
                  <a16:creationId xmlns:a16="http://schemas.microsoft.com/office/drawing/2014/main" xmlns="" id="{0B512822-B54D-44BA-B57F-7B8818827346}"/>
                </a:ext>
              </a:extLst>
            </p:cNvPr>
            <p:cNvSpPr/>
            <p:nvPr/>
          </p:nvSpPr>
          <p:spPr>
            <a:xfrm>
              <a:off x="4126199" y="1205538"/>
              <a:ext cx="968958" cy="1456454"/>
            </a:xfrm>
            <a:custGeom>
              <a:avLst/>
              <a:gdLst/>
              <a:ahLst/>
              <a:cxnLst/>
              <a:rect l="l" t="t" r="r" b="b"/>
              <a:pathLst>
                <a:path w="22957" h="34507" extrusionOk="0">
                  <a:moveTo>
                    <a:pt x="3548" y="11717"/>
                  </a:moveTo>
                  <a:lnTo>
                    <a:pt x="3882" y="11729"/>
                  </a:lnTo>
                  <a:lnTo>
                    <a:pt x="4191" y="11788"/>
                  </a:lnTo>
                  <a:lnTo>
                    <a:pt x="4799" y="11979"/>
                  </a:lnTo>
                  <a:lnTo>
                    <a:pt x="5644" y="12443"/>
                  </a:lnTo>
                  <a:lnTo>
                    <a:pt x="6156" y="12824"/>
                  </a:lnTo>
                  <a:lnTo>
                    <a:pt x="6680" y="13229"/>
                  </a:lnTo>
                  <a:lnTo>
                    <a:pt x="7668" y="14122"/>
                  </a:lnTo>
                  <a:lnTo>
                    <a:pt x="8585" y="15087"/>
                  </a:lnTo>
                  <a:lnTo>
                    <a:pt x="9406" y="16134"/>
                  </a:lnTo>
                  <a:lnTo>
                    <a:pt x="9776" y="16694"/>
                  </a:lnTo>
                  <a:lnTo>
                    <a:pt x="9776" y="16873"/>
                  </a:lnTo>
                  <a:lnTo>
                    <a:pt x="9716" y="17230"/>
                  </a:lnTo>
                  <a:lnTo>
                    <a:pt x="9585" y="17575"/>
                  </a:lnTo>
                  <a:lnTo>
                    <a:pt x="9359" y="17885"/>
                  </a:lnTo>
                  <a:lnTo>
                    <a:pt x="9204" y="18028"/>
                  </a:lnTo>
                  <a:lnTo>
                    <a:pt x="8966" y="18206"/>
                  </a:lnTo>
                  <a:lnTo>
                    <a:pt x="8418" y="18432"/>
                  </a:lnTo>
                  <a:lnTo>
                    <a:pt x="7823" y="18516"/>
                  </a:lnTo>
                  <a:lnTo>
                    <a:pt x="7216" y="18444"/>
                  </a:lnTo>
                  <a:lnTo>
                    <a:pt x="6918" y="18361"/>
                  </a:lnTo>
                  <a:lnTo>
                    <a:pt x="6632" y="18254"/>
                  </a:lnTo>
                  <a:lnTo>
                    <a:pt x="6120" y="17956"/>
                  </a:lnTo>
                  <a:lnTo>
                    <a:pt x="5644" y="17575"/>
                  </a:lnTo>
                  <a:lnTo>
                    <a:pt x="5215" y="17147"/>
                  </a:lnTo>
                  <a:lnTo>
                    <a:pt x="5013" y="16908"/>
                  </a:lnTo>
                  <a:lnTo>
                    <a:pt x="4632" y="16420"/>
                  </a:lnTo>
                  <a:lnTo>
                    <a:pt x="4013" y="15349"/>
                  </a:lnTo>
                  <a:lnTo>
                    <a:pt x="3560" y="14194"/>
                  </a:lnTo>
                  <a:lnTo>
                    <a:pt x="3298" y="12991"/>
                  </a:lnTo>
                  <a:lnTo>
                    <a:pt x="3239" y="12372"/>
                  </a:lnTo>
                  <a:lnTo>
                    <a:pt x="3227" y="12050"/>
                  </a:lnTo>
                  <a:lnTo>
                    <a:pt x="3239" y="11729"/>
                  </a:lnTo>
                  <a:lnTo>
                    <a:pt x="3548" y="11717"/>
                  </a:lnTo>
                  <a:close/>
                  <a:moveTo>
                    <a:pt x="19896" y="12229"/>
                  </a:moveTo>
                  <a:lnTo>
                    <a:pt x="20206" y="12265"/>
                  </a:lnTo>
                  <a:lnTo>
                    <a:pt x="20218" y="12610"/>
                  </a:lnTo>
                  <a:lnTo>
                    <a:pt x="20182" y="12920"/>
                  </a:lnTo>
                  <a:lnTo>
                    <a:pt x="20087" y="13539"/>
                  </a:lnTo>
                  <a:lnTo>
                    <a:pt x="19741" y="14718"/>
                  </a:lnTo>
                  <a:lnTo>
                    <a:pt x="19218" y="15837"/>
                  </a:lnTo>
                  <a:lnTo>
                    <a:pt x="18527" y="16861"/>
                  </a:lnTo>
                  <a:lnTo>
                    <a:pt x="18110" y="17325"/>
                  </a:lnTo>
                  <a:lnTo>
                    <a:pt x="17896" y="17551"/>
                  </a:lnTo>
                  <a:lnTo>
                    <a:pt x="17443" y="17956"/>
                  </a:lnTo>
                  <a:lnTo>
                    <a:pt x="16955" y="18301"/>
                  </a:lnTo>
                  <a:lnTo>
                    <a:pt x="16408" y="18563"/>
                  </a:lnTo>
                  <a:lnTo>
                    <a:pt x="16110" y="18659"/>
                  </a:lnTo>
                  <a:lnTo>
                    <a:pt x="15824" y="18730"/>
                  </a:lnTo>
                  <a:lnTo>
                    <a:pt x="15217" y="18754"/>
                  </a:lnTo>
                  <a:lnTo>
                    <a:pt x="14622" y="18647"/>
                  </a:lnTo>
                  <a:lnTo>
                    <a:pt x="14086" y="18373"/>
                  </a:lnTo>
                  <a:lnTo>
                    <a:pt x="13848" y="18182"/>
                  </a:lnTo>
                  <a:lnTo>
                    <a:pt x="13705" y="18028"/>
                  </a:lnTo>
                  <a:lnTo>
                    <a:pt x="13502" y="17694"/>
                  </a:lnTo>
                  <a:lnTo>
                    <a:pt x="13395" y="17349"/>
                  </a:lnTo>
                  <a:lnTo>
                    <a:pt x="13359" y="16992"/>
                  </a:lnTo>
                  <a:lnTo>
                    <a:pt x="13359" y="16801"/>
                  </a:lnTo>
                  <a:lnTo>
                    <a:pt x="13776" y="16277"/>
                  </a:lnTo>
                  <a:lnTo>
                    <a:pt x="14657" y="15289"/>
                  </a:lnTo>
                  <a:lnTo>
                    <a:pt x="15634" y="14384"/>
                  </a:lnTo>
                  <a:lnTo>
                    <a:pt x="16681" y="13551"/>
                  </a:lnTo>
                  <a:lnTo>
                    <a:pt x="17229" y="13170"/>
                  </a:lnTo>
                  <a:lnTo>
                    <a:pt x="17765" y="12836"/>
                  </a:lnTo>
                  <a:lnTo>
                    <a:pt x="18646" y="12431"/>
                  </a:lnTo>
                  <a:lnTo>
                    <a:pt x="19265" y="12265"/>
                  </a:lnTo>
                  <a:lnTo>
                    <a:pt x="19587" y="12241"/>
                  </a:lnTo>
                  <a:lnTo>
                    <a:pt x="19896" y="12229"/>
                  </a:lnTo>
                  <a:close/>
                  <a:moveTo>
                    <a:pt x="11562" y="17289"/>
                  </a:moveTo>
                  <a:lnTo>
                    <a:pt x="11847" y="17599"/>
                  </a:lnTo>
                  <a:lnTo>
                    <a:pt x="12312" y="18290"/>
                  </a:lnTo>
                  <a:lnTo>
                    <a:pt x="12800" y="19385"/>
                  </a:lnTo>
                  <a:lnTo>
                    <a:pt x="13050" y="20076"/>
                  </a:lnTo>
                  <a:lnTo>
                    <a:pt x="13098" y="20254"/>
                  </a:lnTo>
                  <a:lnTo>
                    <a:pt x="13062" y="20504"/>
                  </a:lnTo>
                  <a:lnTo>
                    <a:pt x="12931" y="20635"/>
                  </a:lnTo>
                  <a:lnTo>
                    <a:pt x="12812" y="20671"/>
                  </a:lnTo>
                  <a:lnTo>
                    <a:pt x="12681" y="20707"/>
                  </a:lnTo>
                  <a:lnTo>
                    <a:pt x="12395" y="20683"/>
                  </a:lnTo>
                  <a:lnTo>
                    <a:pt x="12121" y="20599"/>
                  </a:lnTo>
                  <a:lnTo>
                    <a:pt x="11895" y="20457"/>
                  </a:lnTo>
                  <a:lnTo>
                    <a:pt x="11812" y="20373"/>
                  </a:lnTo>
                  <a:lnTo>
                    <a:pt x="11681" y="20218"/>
                  </a:lnTo>
                  <a:lnTo>
                    <a:pt x="11514" y="19885"/>
                  </a:lnTo>
                  <a:lnTo>
                    <a:pt x="11502" y="19706"/>
                  </a:lnTo>
                  <a:lnTo>
                    <a:pt x="11383" y="19885"/>
                  </a:lnTo>
                  <a:lnTo>
                    <a:pt x="11264" y="20254"/>
                  </a:lnTo>
                  <a:lnTo>
                    <a:pt x="11181" y="20421"/>
                  </a:lnTo>
                  <a:lnTo>
                    <a:pt x="11109" y="20516"/>
                  </a:lnTo>
                  <a:lnTo>
                    <a:pt x="10895" y="20659"/>
                  </a:lnTo>
                  <a:lnTo>
                    <a:pt x="10609" y="20754"/>
                  </a:lnTo>
                  <a:lnTo>
                    <a:pt x="10299" y="20766"/>
                  </a:lnTo>
                  <a:lnTo>
                    <a:pt x="10145" y="20730"/>
                  </a:lnTo>
                  <a:lnTo>
                    <a:pt x="10026" y="20695"/>
                  </a:lnTo>
                  <a:lnTo>
                    <a:pt x="9883" y="20564"/>
                  </a:lnTo>
                  <a:lnTo>
                    <a:pt x="9823" y="20302"/>
                  </a:lnTo>
                  <a:lnTo>
                    <a:pt x="9847" y="20123"/>
                  </a:lnTo>
                  <a:lnTo>
                    <a:pt x="9942" y="19790"/>
                  </a:lnTo>
                  <a:lnTo>
                    <a:pt x="10204" y="19004"/>
                  </a:lnTo>
                  <a:lnTo>
                    <a:pt x="10585" y="18218"/>
                  </a:lnTo>
                  <a:lnTo>
                    <a:pt x="11014" y="17694"/>
                  </a:lnTo>
                  <a:lnTo>
                    <a:pt x="11359" y="17397"/>
                  </a:lnTo>
                  <a:lnTo>
                    <a:pt x="11562" y="17289"/>
                  </a:lnTo>
                  <a:close/>
                  <a:moveTo>
                    <a:pt x="11407" y="1"/>
                  </a:moveTo>
                  <a:lnTo>
                    <a:pt x="10311" y="72"/>
                  </a:lnTo>
                  <a:lnTo>
                    <a:pt x="9252" y="263"/>
                  </a:lnTo>
                  <a:lnTo>
                    <a:pt x="8240" y="560"/>
                  </a:lnTo>
                  <a:lnTo>
                    <a:pt x="7263" y="965"/>
                  </a:lnTo>
                  <a:lnTo>
                    <a:pt x="6346" y="1453"/>
                  </a:lnTo>
                  <a:lnTo>
                    <a:pt x="5489" y="2025"/>
                  </a:lnTo>
                  <a:lnTo>
                    <a:pt x="4703" y="2680"/>
                  </a:lnTo>
                  <a:lnTo>
                    <a:pt x="3989" y="3418"/>
                  </a:lnTo>
                  <a:lnTo>
                    <a:pt x="3346" y="4216"/>
                  </a:lnTo>
                  <a:lnTo>
                    <a:pt x="2786" y="5085"/>
                  </a:lnTo>
                  <a:lnTo>
                    <a:pt x="2334" y="6002"/>
                  </a:lnTo>
                  <a:lnTo>
                    <a:pt x="1965" y="6978"/>
                  </a:lnTo>
                  <a:lnTo>
                    <a:pt x="1703" y="8002"/>
                  </a:lnTo>
                  <a:lnTo>
                    <a:pt x="1548" y="9050"/>
                  </a:lnTo>
                  <a:lnTo>
                    <a:pt x="1512" y="10145"/>
                  </a:lnTo>
                  <a:lnTo>
                    <a:pt x="1548" y="10705"/>
                  </a:lnTo>
                  <a:lnTo>
                    <a:pt x="1631" y="11717"/>
                  </a:lnTo>
                  <a:lnTo>
                    <a:pt x="1846" y="13729"/>
                  </a:lnTo>
                  <a:lnTo>
                    <a:pt x="1977" y="14741"/>
                  </a:lnTo>
                  <a:lnTo>
                    <a:pt x="1679" y="14896"/>
                  </a:lnTo>
                  <a:lnTo>
                    <a:pt x="1167" y="15253"/>
                  </a:lnTo>
                  <a:lnTo>
                    <a:pt x="750" y="15658"/>
                  </a:lnTo>
                  <a:lnTo>
                    <a:pt x="429" y="16075"/>
                  </a:lnTo>
                  <a:lnTo>
                    <a:pt x="310" y="16301"/>
                  </a:lnTo>
                  <a:lnTo>
                    <a:pt x="167" y="16599"/>
                  </a:lnTo>
                  <a:lnTo>
                    <a:pt x="12" y="17218"/>
                  </a:lnTo>
                  <a:lnTo>
                    <a:pt x="0" y="17861"/>
                  </a:lnTo>
                  <a:lnTo>
                    <a:pt x="107" y="18492"/>
                  </a:lnTo>
                  <a:lnTo>
                    <a:pt x="226" y="18802"/>
                  </a:lnTo>
                  <a:lnTo>
                    <a:pt x="357" y="19123"/>
                  </a:lnTo>
                  <a:lnTo>
                    <a:pt x="715" y="19742"/>
                  </a:lnTo>
                  <a:lnTo>
                    <a:pt x="1191" y="20290"/>
                  </a:lnTo>
                  <a:lnTo>
                    <a:pt x="1762" y="20766"/>
                  </a:lnTo>
                  <a:lnTo>
                    <a:pt x="2405" y="21147"/>
                  </a:lnTo>
                  <a:lnTo>
                    <a:pt x="3108" y="21409"/>
                  </a:lnTo>
                  <a:lnTo>
                    <a:pt x="3870" y="21528"/>
                  </a:lnTo>
                  <a:lnTo>
                    <a:pt x="4679" y="21504"/>
                  </a:lnTo>
                  <a:lnTo>
                    <a:pt x="5084" y="21421"/>
                  </a:lnTo>
                  <a:lnTo>
                    <a:pt x="6001" y="21195"/>
                  </a:lnTo>
                  <a:lnTo>
                    <a:pt x="5930" y="21576"/>
                  </a:lnTo>
                  <a:lnTo>
                    <a:pt x="5692" y="22314"/>
                  </a:lnTo>
                  <a:lnTo>
                    <a:pt x="5537" y="22671"/>
                  </a:lnTo>
                  <a:lnTo>
                    <a:pt x="5358" y="23064"/>
                  </a:lnTo>
                  <a:lnTo>
                    <a:pt x="5203" y="23457"/>
                  </a:lnTo>
                  <a:lnTo>
                    <a:pt x="5108" y="23719"/>
                  </a:lnTo>
                  <a:lnTo>
                    <a:pt x="5025" y="24136"/>
                  </a:lnTo>
                  <a:lnTo>
                    <a:pt x="5037" y="24398"/>
                  </a:lnTo>
                  <a:lnTo>
                    <a:pt x="5072" y="24529"/>
                  </a:lnTo>
                  <a:lnTo>
                    <a:pt x="5108" y="24624"/>
                  </a:lnTo>
                  <a:lnTo>
                    <a:pt x="5227" y="24791"/>
                  </a:lnTo>
                  <a:lnTo>
                    <a:pt x="5394" y="24922"/>
                  </a:lnTo>
                  <a:lnTo>
                    <a:pt x="5584" y="24981"/>
                  </a:lnTo>
                  <a:lnTo>
                    <a:pt x="5680" y="24981"/>
                  </a:lnTo>
                  <a:lnTo>
                    <a:pt x="5763" y="24969"/>
                  </a:lnTo>
                  <a:lnTo>
                    <a:pt x="5906" y="24922"/>
                  </a:lnTo>
                  <a:lnTo>
                    <a:pt x="5953" y="24862"/>
                  </a:lnTo>
                  <a:lnTo>
                    <a:pt x="6061" y="24672"/>
                  </a:lnTo>
                  <a:lnTo>
                    <a:pt x="6132" y="24469"/>
                  </a:lnTo>
                  <a:lnTo>
                    <a:pt x="6180" y="24386"/>
                  </a:lnTo>
                  <a:lnTo>
                    <a:pt x="6239" y="24291"/>
                  </a:lnTo>
                  <a:lnTo>
                    <a:pt x="6311" y="24183"/>
                  </a:lnTo>
                  <a:lnTo>
                    <a:pt x="6394" y="24100"/>
                  </a:lnTo>
                  <a:lnTo>
                    <a:pt x="6370" y="24231"/>
                  </a:lnTo>
                  <a:lnTo>
                    <a:pt x="6394" y="24374"/>
                  </a:lnTo>
                  <a:lnTo>
                    <a:pt x="6454" y="24481"/>
                  </a:lnTo>
                  <a:lnTo>
                    <a:pt x="6513" y="24576"/>
                  </a:lnTo>
                  <a:lnTo>
                    <a:pt x="6585" y="24707"/>
                  </a:lnTo>
                  <a:lnTo>
                    <a:pt x="6549" y="25029"/>
                  </a:lnTo>
                  <a:lnTo>
                    <a:pt x="6513" y="25172"/>
                  </a:lnTo>
                  <a:lnTo>
                    <a:pt x="6454" y="25541"/>
                  </a:lnTo>
                  <a:lnTo>
                    <a:pt x="6465" y="26088"/>
                  </a:lnTo>
                  <a:lnTo>
                    <a:pt x="6561" y="26434"/>
                  </a:lnTo>
                  <a:lnTo>
                    <a:pt x="6656" y="26589"/>
                  </a:lnTo>
                  <a:lnTo>
                    <a:pt x="6811" y="26803"/>
                  </a:lnTo>
                  <a:lnTo>
                    <a:pt x="7061" y="26958"/>
                  </a:lnTo>
                  <a:lnTo>
                    <a:pt x="7227" y="26993"/>
                  </a:lnTo>
                  <a:lnTo>
                    <a:pt x="7466" y="26958"/>
                  </a:lnTo>
                  <a:lnTo>
                    <a:pt x="7775" y="26743"/>
                  </a:lnTo>
                  <a:lnTo>
                    <a:pt x="7918" y="26600"/>
                  </a:lnTo>
                  <a:lnTo>
                    <a:pt x="7918" y="26731"/>
                  </a:lnTo>
                  <a:lnTo>
                    <a:pt x="7930" y="26862"/>
                  </a:lnTo>
                  <a:lnTo>
                    <a:pt x="7978" y="27148"/>
                  </a:lnTo>
                  <a:lnTo>
                    <a:pt x="8192" y="27684"/>
                  </a:lnTo>
                  <a:lnTo>
                    <a:pt x="8549" y="28136"/>
                  </a:lnTo>
                  <a:lnTo>
                    <a:pt x="9025" y="28422"/>
                  </a:lnTo>
                  <a:lnTo>
                    <a:pt x="9299" y="28494"/>
                  </a:lnTo>
                  <a:lnTo>
                    <a:pt x="9645" y="28517"/>
                  </a:lnTo>
                  <a:lnTo>
                    <a:pt x="9978" y="28553"/>
                  </a:lnTo>
                  <a:lnTo>
                    <a:pt x="10157" y="28589"/>
                  </a:lnTo>
                  <a:lnTo>
                    <a:pt x="10299" y="28672"/>
                  </a:lnTo>
                  <a:lnTo>
                    <a:pt x="10371" y="28732"/>
                  </a:lnTo>
                  <a:lnTo>
                    <a:pt x="10490" y="28875"/>
                  </a:lnTo>
                  <a:lnTo>
                    <a:pt x="10502" y="28970"/>
                  </a:lnTo>
                  <a:lnTo>
                    <a:pt x="10526" y="29053"/>
                  </a:lnTo>
                  <a:lnTo>
                    <a:pt x="10490" y="29244"/>
                  </a:lnTo>
                  <a:lnTo>
                    <a:pt x="10442" y="29339"/>
                  </a:lnTo>
                  <a:lnTo>
                    <a:pt x="10335" y="29589"/>
                  </a:lnTo>
                  <a:lnTo>
                    <a:pt x="10252" y="30137"/>
                  </a:lnTo>
                  <a:lnTo>
                    <a:pt x="10347" y="30673"/>
                  </a:lnTo>
                  <a:lnTo>
                    <a:pt x="10561" y="31030"/>
                  </a:lnTo>
                  <a:lnTo>
                    <a:pt x="10752" y="31232"/>
                  </a:lnTo>
                  <a:lnTo>
                    <a:pt x="10871" y="31316"/>
                  </a:lnTo>
                  <a:lnTo>
                    <a:pt x="11121" y="31458"/>
                  </a:lnTo>
                  <a:lnTo>
                    <a:pt x="11657" y="31601"/>
                  </a:lnTo>
                  <a:lnTo>
                    <a:pt x="11931" y="31661"/>
                  </a:lnTo>
                  <a:lnTo>
                    <a:pt x="12157" y="31708"/>
                  </a:lnTo>
                  <a:lnTo>
                    <a:pt x="12383" y="31792"/>
                  </a:lnTo>
                  <a:lnTo>
                    <a:pt x="12478" y="31839"/>
                  </a:lnTo>
                  <a:lnTo>
                    <a:pt x="12574" y="31899"/>
                  </a:lnTo>
                  <a:lnTo>
                    <a:pt x="12693" y="31982"/>
                  </a:lnTo>
                  <a:lnTo>
                    <a:pt x="12871" y="32209"/>
                  </a:lnTo>
                  <a:lnTo>
                    <a:pt x="12978" y="32482"/>
                  </a:lnTo>
                  <a:lnTo>
                    <a:pt x="12990" y="32768"/>
                  </a:lnTo>
                  <a:lnTo>
                    <a:pt x="12943" y="32911"/>
                  </a:lnTo>
                  <a:lnTo>
                    <a:pt x="12836" y="33292"/>
                  </a:lnTo>
                  <a:lnTo>
                    <a:pt x="12717" y="33673"/>
                  </a:lnTo>
                  <a:lnTo>
                    <a:pt x="12621" y="33887"/>
                  </a:lnTo>
                  <a:lnTo>
                    <a:pt x="12359" y="34304"/>
                  </a:lnTo>
                  <a:lnTo>
                    <a:pt x="12205" y="34507"/>
                  </a:lnTo>
                  <a:lnTo>
                    <a:pt x="12728" y="34126"/>
                  </a:lnTo>
                  <a:lnTo>
                    <a:pt x="13443" y="33483"/>
                  </a:lnTo>
                  <a:lnTo>
                    <a:pt x="13824" y="32971"/>
                  </a:lnTo>
                  <a:lnTo>
                    <a:pt x="13967" y="32685"/>
                  </a:lnTo>
                  <a:lnTo>
                    <a:pt x="14062" y="32459"/>
                  </a:lnTo>
                  <a:lnTo>
                    <a:pt x="14157" y="31911"/>
                  </a:lnTo>
                  <a:lnTo>
                    <a:pt x="14098" y="31351"/>
                  </a:lnTo>
                  <a:lnTo>
                    <a:pt x="13943" y="30982"/>
                  </a:lnTo>
                  <a:lnTo>
                    <a:pt x="13788" y="30768"/>
                  </a:lnTo>
                  <a:lnTo>
                    <a:pt x="13693" y="30673"/>
                  </a:lnTo>
                  <a:lnTo>
                    <a:pt x="13514" y="30577"/>
                  </a:lnTo>
                  <a:lnTo>
                    <a:pt x="13300" y="30530"/>
                  </a:lnTo>
                  <a:lnTo>
                    <a:pt x="13062" y="30423"/>
                  </a:lnTo>
                  <a:lnTo>
                    <a:pt x="12871" y="30256"/>
                  </a:lnTo>
                  <a:lnTo>
                    <a:pt x="12717" y="30101"/>
                  </a:lnTo>
                  <a:lnTo>
                    <a:pt x="12478" y="29708"/>
                  </a:lnTo>
                  <a:lnTo>
                    <a:pt x="12419" y="29482"/>
                  </a:lnTo>
                  <a:lnTo>
                    <a:pt x="12407" y="29422"/>
                  </a:lnTo>
                  <a:lnTo>
                    <a:pt x="12395" y="29351"/>
                  </a:lnTo>
                  <a:lnTo>
                    <a:pt x="12371" y="29101"/>
                  </a:lnTo>
                  <a:lnTo>
                    <a:pt x="12443" y="28613"/>
                  </a:lnTo>
                  <a:lnTo>
                    <a:pt x="12633" y="28148"/>
                  </a:lnTo>
                  <a:lnTo>
                    <a:pt x="12907" y="27732"/>
                  </a:lnTo>
                  <a:lnTo>
                    <a:pt x="13062" y="27541"/>
                  </a:lnTo>
                  <a:lnTo>
                    <a:pt x="13276" y="27315"/>
                  </a:lnTo>
                  <a:lnTo>
                    <a:pt x="13752" y="26934"/>
                  </a:lnTo>
                  <a:lnTo>
                    <a:pt x="14002" y="26767"/>
                  </a:lnTo>
                  <a:lnTo>
                    <a:pt x="14014" y="26779"/>
                  </a:lnTo>
                  <a:lnTo>
                    <a:pt x="14062" y="26827"/>
                  </a:lnTo>
                  <a:lnTo>
                    <a:pt x="14074" y="26839"/>
                  </a:lnTo>
                  <a:lnTo>
                    <a:pt x="14122" y="26886"/>
                  </a:lnTo>
                  <a:lnTo>
                    <a:pt x="14133" y="26898"/>
                  </a:lnTo>
                  <a:lnTo>
                    <a:pt x="14241" y="26958"/>
                  </a:lnTo>
                  <a:lnTo>
                    <a:pt x="14479" y="27017"/>
                  </a:lnTo>
                  <a:lnTo>
                    <a:pt x="14741" y="27017"/>
                  </a:lnTo>
                  <a:lnTo>
                    <a:pt x="14884" y="27005"/>
                  </a:lnTo>
                  <a:lnTo>
                    <a:pt x="15062" y="26970"/>
                  </a:lnTo>
                  <a:lnTo>
                    <a:pt x="15407" y="26862"/>
                  </a:lnTo>
                  <a:lnTo>
                    <a:pt x="15562" y="26767"/>
                  </a:lnTo>
                  <a:lnTo>
                    <a:pt x="15741" y="26636"/>
                  </a:lnTo>
                  <a:lnTo>
                    <a:pt x="16015" y="26279"/>
                  </a:lnTo>
                  <a:lnTo>
                    <a:pt x="16181" y="25850"/>
                  </a:lnTo>
                  <a:lnTo>
                    <a:pt x="16205" y="25410"/>
                  </a:lnTo>
                  <a:lnTo>
                    <a:pt x="16146" y="25195"/>
                  </a:lnTo>
                  <a:lnTo>
                    <a:pt x="16098" y="25005"/>
                  </a:lnTo>
                  <a:lnTo>
                    <a:pt x="16134" y="24576"/>
                  </a:lnTo>
                  <a:lnTo>
                    <a:pt x="16169" y="24386"/>
                  </a:lnTo>
                  <a:lnTo>
                    <a:pt x="16169" y="24529"/>
                  </a:lnTo>
                  <a:lnTo>
                    <a:pt x="16312" y="24886"/>
                  </a:lnTo>
                  <a:lnTo>
                    <a:pt x="16384" y="25017"/>
                  </a:lnTo>
                  <a:lnTo>
                    <a:pt x="16467" y="25160"/>
                  </a:lnTo>
                  <a:lnTo>
                    <a:pt x="16693" y="25291"/>
                  </a:lnTo>
                  <a:lnTo>
                    <a:pt x="16860" y="25279"/>
                  </a:lnTo>
                  <a:lnTo>
                    <a:pt x="17003" y="25231"/>
                  </a:lnTo>
                  <a:lnTo>
                    <a:pt x="17241" y="25065"/>
                  </a:lnTo>
                  <a:lnTo>
                    <a:pt x="17408" y="24814"/>
                  </a:lnTo>
                  <a:lnTo>
                    <a:pt x="17503" y="24529"/>
                  </a:lnTo>
                  <a:lnTo>
                    <a:pt x="17503" y="24386"/>
                  </a:lnTo>
                  <a:lnTo>
                    <a:pt x="17443" y="24029"/>
                  </a:lnTo>
                  <a:lnTo>
                    <a:pt x="17241" y="23231"/>
                  </a:lnTo>
                  <a:lnTo>
                    <a:pt x="16908" y="21981"/>
                  </a:lnTo>
                  <a:lnTo>
                    <a:pt x="16741" y="21492"/>
                  </a:lnTo>
                  <a:lnTo>
                    <a:pt x="16741" y="21492"/>
                  </a:lnTo>
                  <a:lnTo>
                    <a:pt x="17324" y="21659"/>
                  </a:lnTo>
                  <a:lnTo>
                    <a:pt x="17860" y="21802"/>
                  </a:lnTo>
                  <a:lnTo>
                    <a:pt x="18277" y="21909"/>
                  </a:lnTo>
                  <a:lnTo>
                    <a:pt x="19134" y="21933"/>
                  </a:lnTo>
                  <a:lnTo>
                    <a:pt x="19956" y="21766"/>
                  </a:lnTo>
                  <a:lnTo>
                    <a:pt x="20718" y="21433"/>
                  </a:lnTo>
                  <a:lnTo>
                    <a:pt x="21420" y="20969"/>
                  </a:lnTo>
                  <a:lnTo>
                    <a:pt x="22016" y="20397"/>
                  </a:lnTo>
                  <a:lnTo>
                    <a:pt x="22492" y="19754"/>
                  </a:lnTo>
                  <a:lnTo>
                    <a:pt x="22813" y="19052"/>
                  </a:lnTo>
                  <a:lnTo>
                    <a:pt x="22897" y="18694"/>
                  </a:lnTo>
                  <a:lnTo>
                    <a:pt x="22932" y="18492"/>
                  </a:lnTo>
                  <a:lnTo>
                    <a:pt x="22956" y="18087"/>
                  </a:lnTo>
                  <a:lnTo>
                    <a:pt x="22897" y="17682"/>
                  </a:lnTo>
                  <a:lnTo>
                    <a:pt x="22766" y="17289"/>
                  </a:lnTo>
                  <a:lnTo>
                    <a:pt x="22563" y="16896"/>
                  </a:lnTo>
                  <a:lnTo>
                    <a:pt x="22278" y="16539"/>
                  </a:lnTo>
                  <a:lnTo>
                    <a:pt x="21897" y="16206"/>
                  </a:lnTo>
                  <a:lnTo>
                    <a:pt x="21420" y="15896"/>
                  </a:lnTo>
                  <a:lnTo>
                    <a:pt x="21146" y="15765"/>
                  </a:lnTo>
                  <a:lnTo>
                    <a:pt x="21182" y="15777"/>
                  </a:lnTo>
                  <a:lnTo>
                    <a:pt x="21277" y="15682"/>
                  </a:lnTo>
                  <a:lnTo>
                    <a:pt x="21408" y="15349"/>
                  </a:lnTo>
                  <a:lnTo>
                    <a:pt x="21682" y="14134"/>
                  </a:lnTo>
                  <a:lnTo>
                    <a:pt x="22004" y="11955"/>
                  </a:lnTo>
                  <a:lnTo>
                    <a:pt x="22182" y="10169"/>
                  </a:lnTo>
                  <a:lnTo>
                    <a:pt x="22194" y="9812"/>
                  </a:lnTo>
                  <a:lnTo>
                    <a:pt x="22159" y="9514"/>
                  </a:lnTo>
                  <a:lnTo>
                    <a:pt x="22099" y="9217"/>
                  </a:lnTo>
                  <a:lnTo>
                    <a:pt x="21992" y="8645"/>
                  </a:lnTo>
                  <a:lnTo>
                    <a:pt x="21682" y="7502"/>
                  </a:lnTo>
                  <a:lnTo>
                    <a:pt x="21254" y="6395"/>
                  </a:lnTo>
                  <a:lnTo>
                    <a:pt x="20730" y="5347"/>
                  </a:lnTo>
                  <a:lnTo>
                    <a:pt x="20432" y="4859"/>
                  </a:lnTo>
                  <a:lnTo>
                    <a:pt x="20075" y="4323"/>
                  </a:lnTo>
                  <a:lnTo>
                    <a:pt x="19265" y="3347"/>
                  </a:lnTo>
                  <a:lnTo>
                    <a:pt x="18348" y="2466"/>
                  </a:lnTo>
                  <a:lnTo>
                    <a:pt x="17336" y="1715"/>
                  </a:lnTo>
                  <a:lnTo>
                    <a:pt x="16241" y="1084"/>
                  </a:lnTo>
                  <a:lnTo>
                    <a:pt x="15074" y="596"/>
                  </a:lnTo>
                  <a:lnTo>
                    <a:pt x="13860" y="239"/>
                  </a:lnTo>
                  <a:lnTo>
                    <a:pt x="12609" y="37"/>
                  </a:lnTo>
                  <a:lnTo>
                    <a:pt x="1196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00" name="Google Shape;1416;p30">
            <a:extLst>
              <a:ext uri="{FF2B5EF4-FFF2-40B4-BE49-F238E27FC236}">
                <a16:creationId xmlns:a16="http://schemas.microsoft.com/office/drawing/2014/main" xmlns="" id="{12C7CF6A-7CFB-4A9D-B254-9B16CAD04EB0}"/>
              </a:ext>
            </a:extLst>
          </p:cNvPr>
          <p:cNvGrpSpPr/>
          <p:nvPr/>
        </p:nvGrpSpPr>
        <p:grpSpPr>
          <a:xfrm>
            <a:off x="4800754" y="1736456"/>
            <a:ext cx="663674" cy="835294"/>
            <a:chOff x="3971145" y="1960183"/>
            <a:chExt cx="663674" cy="835294"/>
          </a:xfrm>
        </p:grpSpPr>
        <p:sp>
          <p:nvSpPr>
            <p:cNvPr id="102" name="Google Shape;1417;p30">
              <a:extLst>
                <a:ext uri="{FF2B5EF4-FFF2-40B4-BE49-F238E27FC236}">
                  <a16:creationId xmlns:a16="http://schemas.microsoft.com/office/drawing/2014/main" xmlns="" id="{FCAC090D-75CE-4289-8BAE-19F10E6C3196}"/>
                </a:ext>
              </a:extLst>
            </p:cNvPr>
            <p:cNvSpPr/>
            <p:nvPr/>
          </p:nvSpPr>
          <p:spPr>
            <a:xfrm>
              <a:off x="3971145" y="1960183"/>
              <a:ext cx="663674" cy="835294"/>
            </a:xfrm>
            <a:custGeom>
              <a:avLst/>
              <a:gdLst/>
              <a:ahLst/>
              <a:cxnLst/>
              <a:rect l="l" t="t" r="r" b="b"/>
              <a:pathLst>
                <a:path w="10913" h="13735" extrusionOk="0">
                  <a:moveTo>
                    <a:pt x="5171" y="1"/>
                  </a:moveTo>
                  <a:lnTo>
                    <a:pt x="4626" y="63"/>
                  </a:lnTo>
                  <a:lnTo>
                    <a:pt x="4090" y="170"/>
                  </a:lnTo>
                  <a:lnTo>
                    <a:pt x="3581" y="331"/>
                  </a:lnTo>
                  <a:lnTo>
                    <a:pt x="3090" y="536"/>
                  </a:lnTo>
                  <a:lnTo>
                    <a:pt x="2626" y="786"/>
                  </a:lnTo>
                  <a:lnTo>
                    <a:pt x="2188" y="1081"/>
                  </a:lnTo>
                  <a:lnTo>
                    <a:pt x="1786" y="1412"/>
                  </a:lnTo>
                  <a:lnTo>
                    <a:pt x="1411" y="1787"/>
                  </a:lnTo>
                  <a:lnTo>
                    <a:pt x="1081" y="2188"/>
                  </a:lnTo>
                  <a:lnTo>
                    <a:pt x="786" y="2626"/>
                  </a:lnTo>
                  <a:lnTo>
                    <a:pt x="536" y="3090"/>
                  </a:lnTo>
                  <a:lnTo>
                    <a:pt x="331" y="3581"/>
                  </a:lnTo>
                  <a:lnTo>
                    <a:pt x="170" y="4090"/>
                  </a:lnTo>
                  <a:lnTo>
                    <a:pt x="63" y="4626"/>
                  </a:lnTo>
                  <a:lnTo>
                    <a:pt x="0" y="5171"/>
                  </a:lnTo>
                  <a:lnTo>
                    <a:pt x="0" y="5457"/>
                  </a:lnTo>
                  <a:lnTo>
                    <a:pt x="9" y="5743"/>
                  </a:lnTo>
                  <a:lnTo>
                    <a:pt x="63" y="6296"/>
                  </a:lnTo>
                  <a:lnTo>
                    <a:pt x="170" y="6841"/>
                  </a:lnTo>
                  <a:lnTo>
                    <a:pt x="340" y="7359"/>
                  </a:lnTo>
                  <a:lnTo>
                    <a:pt x="554" y="7850"/>
                  </a:lnTo>
                  <a:lnTo>
                    <a:pt x="813" y="8323"/>
                  </a:lnTo>
                  <a:lnTo>
                    <a:pt x="1108" y="8761"/>
                  </a:lnTo>
                  <a:lnTo>
                    <a:pt x="1456" y="9163"/>
                  </a:lnTo>
                  <a:lnTo>
                    <a:pt x="1644" y="9350"/>
                  </a:lnTo>
                  <a:lnTo>
                    <a:pt x="1483" y="9457"/>
                  </a:lnTo>
                  <a:lnTo>
                    <a:pt x="1215" y="9725"/>
                  </a:lnTo>
                  <a:lnTo>
                    <a:pt x="1018" y="10056"/>
                  </a:lnTo>
                  <a:lnTo>
                    <a:pt x="920" y="10431"/>
                  </a:lnTo>
                  <a:lnTo>
                    <a:pt x="911" y="10627"/>
                  </a:lnTo>
                  <a:lnTo>
                    <a:pt x="911" y="10788"/>
                  </a:lnTo>
                  <a:lnTo>
                    <a:pt x="974" y="11074"/>
                  </a:lnTo>
                  <a:lnTo>
                    <a:pt x="1090" y="11342"/>
                  </a:lnTo>
                  <a:lnTo>
                    <a:pt x="1251" y="11583"/>
                  </a:lnTo>
                  <a:lnTo>
                    <a:pt x="1447" y="11779"/>
                  </a:lnTo>
                  <a:lnTo>
                    <a:pt x="1688" y="11940"/>
                  </a:lnTo>
                  <a:lnTo>
                    <a:pt x="1956" y="12056"/>
                  </a:lnTo>
                  <a:lnTo>
                    <a:pt x="2242" y="12110"/>
                  </a:lnTo>
                  <a:lnTo>
                    <a:pt x="2394" y="12119"/>
                  </a:lnTo>
                  <a:lnTo>
                    <a:pt x="2608" y="12110"/>
                  </a:lnTo>
                  <a:lnTo>
                    <a:pt x="2992" y="11993"/>
                  </a:lnTo>
                  <a:lnTo>
                    <a:pt x="3171" y="11904"/>
                  </a:lnTo>
                  <a:lnTo>
                    <a:pt x="3171" y="12440"/>
                  </a:lnTo>
                  <a:lnTo>
                    <a:pt x="3171" y="12574"/>
                  </a:lnTo>
                  <a:lnTo>
                    <a:pt x="3224" y="12824"/>
                  </a:lnTo>
                  <a:lnTo>
                    <a:pt x="3322" y="13056"/>
                  </a:lnTo>
                  <a:lnTo>
                    <a:pt x="3456" y="13262"/>
                  </a:lnTo>
                  <a:lnTo>
                    <a:pt x="3635" y="13440"/>
                  </a:lnTo>
                  <a:lnTo>
                    <a:pt x="3840" y="13583"/>
                  </a:lnTo>
                  <a:lnTo>
                    <a:pt x="4073" y="13681"/>
                  </a:lnTo>
                  <a:lnTo>
                    <a:pt x="4323" y="13726"/>
                  </a:lnTo>
                  <a:lnTo>
                    <a:pt x="4457" y="13735"/>
                  </a:lnTo>
                  <a:lnTo>
                    <a:pt x="6359" y="13735"/>
                  </a:lnTo>
                  <a:lnTo>
                    <a:pt x="6493" y="13726"/>
                  </a:lnTo>
                  <a:lnTo>
                    <a:pt x="6743" y="13681"/>
                  </a:lnTo>
                  <a:lnTo>
                    <a:pt x="6975" y="13583"/>
                  </a:lnTo>
                  <a:lnTo>
                    <a:pt x="7180" y="13440"/>
                  </a:lnTo>
                  <a:lnTo>
                    <a:pt x="7359" y="13262"/>
                  </a:lnTo>
                  <a:lnTo>
                    <a:pt x="7493" y="13056"/>
                  </a:lnTo>
                  <a:lnTo>
                    <a:pt x="7591" y="12824"/>
                  </a:lnTo>
                  <a:lnTo>
                    <a:pt x="7645" y="12574"/>
                  </a:lnTo>
                  <a:lnTo>
                    <a:pt x="7653" y="12440"/>
                  </a:lnTo>
                  <a:lnTo>
                    <a:pt x="7653" y="11788"/>
                  </a:lnTo>
                  <a:lnTo>
                    <a:pt x="7850" y="11931"/>
                  </a:lnTo>
                  <a:lnTo>
                    <a:pt x="8198" y="12074"/>
                  </a:lnTo>
                  <a:lnTo>
                    <a:pt x="8448" y="12119"/>
                  </a:lnTo>
                  <a:lnTo>
                    <a:pt x="8582" y="12119"/>
                  </a:lnTo>
                  <a:lnTo>
                    <a:pt x="8734" y="12110"/>
                  </a:lnTo>
                  <a:lnTo>
                    <a:pt x="9029" y="12056"/>
                  </a:lnTo>
                  <a:lnTo>
                    <a:pt x="9297" y="11940"/>
                  </a:lnTo>
                  <a:lnTo>
                    <a:pt x="9529" y="11779"/>
                  </a:lnTo>
                  <a:lnTo>
                    <a:pt x="9734" y="11583"/>
                  </a:lnTo>
                  <a:lnTo>
                    <a:pt x="9895" y="11342"/>
                  </a:lnTo>
                  <a:lnTo>
                    <a:pt x="10011" y="11074"/>
                  </a:lnTo>
                  <a:lnTo>
                    <a:pt x="10065" y="10788"/>
                  </a:lnTo>
                  <a:lnTo>
                    <a:pt x="10073" y="10627"/>
                  </a:lnTo>
                  <a:lnTo>
                    <a:pt x="10065" y="10422"/>
                  </a:lnTo>
                  <a:lnTo>
                    <a:pt x="9948" y="10038"/>
                  </a:lnTo>
                  <a:lnTo>
                    <a:pt x="9752" y="9698"/>
                  </a:lnTo>
                  <a:lnTo>
                    <a:pt x="9466" y="9431"/>
                  </a:lnTo>
                  <a:lnTo>
                    <a:pt x="9297" y="9323"/>
                  </a:lnTo>
                  <a:lnTo>
                    <a:pt x="9484" y="9136"/>
                  </a:lnTo>
                  <a:lnTo>
                    <a:pt x="9815" y="8734"/>
                  </a:lnTo>
                  <a:lnTo>
                    <a:pt x="10118" y="8296"/>
                  </a:lnTo>
                  <a:lnTo>
                    <a:pt x="10368" y="7832"/>
                  </a:lnTo>
                  <a:lnTo>
                    <a:pt x="10582" y="7341"/>
                  </a:lnTo>
                  <a:lnTo>
                    <a:pt x="10743" y="6823"/>
                  </a:lnTo>
                  <a:lnTo>
                    <a:pt x="10850" y="6287"/>
                  </a:lnTo>
                  <a:lnTo>
                    <a:pt x="10904" y="5734"/>
                  </a:lnTo>
                  <a:lnTo>
                    <a:pt x="10913" y="5457"/>
                  </a:lnTo>
                  <a:lnTo>
                    <a:pt x="10904" y="5171"/>
                  </a:lnTo>
                  <a:lnTo>
                    <a:pt x="10850" y="4626"/>
                  </a:lnTo>
                  <a:lnTo>
                    <a:pt x="10743" y="4090"/>
                  </a:lnTo>
                  <a:lnTo>
                    <a:pt x="10582" y="3581"/>
                  </a:lnTo>
                  <a:lnTo>
                    <a:pt x="10377" y="3090"/>
                  </a:lnTo>
                  <a:lnTo>
                    <a:pt x="10118" y="2626"/>
                  </a:lnTo>
                  <a:lnTo>
                    <a:pt x="9832" y="2188"/>
                  </a:lnTo>
                  <a:lnTo>
                    <a:pt x="9493" y="1787"/>
                  </a:lnTo>
                  <a:lnTo>
                    <a:pt x="9127" y="1412"/>
                  </a:lnTo>
                  <a:lnTo>
                    <a:pt x="8725" y="1081"/>
                  </a:lnTo>
                  <a:lnTo>
                    <a:pt x="8287" y="786"/>
                  </a:lnTo>
                  <a:lnTo>
                    <a:pt x="7823" y="536"/>
                  </a:lnTo>
                  <a:lnTo>
                    <a:pt x="7332" y="331"/>
                  </a:lnTo>
                  <a:lnTo>
                    <a:pt x="6823" y="170"/>
                  </a:lnTo>
                  <a:lnTo>
                    <a:pt x="6287" y="63"/>
                  </a:lnTo>
                  <a:lnTo>
                    <a:pt x="5734" y="1"/>
                  </a:lnTo>
                  <a:close/>
                </a:path>
              </a:pathLst>
            </a:custGeom>
            <a:solidFill>
              <a:srgbClr val="F6E1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418;p30">
              <a:extLst>
                <a:ext uri="{FF2B5EF4-FFF2-40B4-BE49-F238E27FC236}">
                  <a16:creationId xmlns:a16="http://schemas.microsoft.com/office/drawing/2014/main" xmlns="" id="{A2AAA316-901E-4CD5-A733-AB0B36580D6C}"/>
                </a:ext>
              </a:extLst>
            </p:cNvPr>
            <p:cNvSpPr/>
            <p:nvPr/>
          </p:nvSpPr>
          <p:spPr>
            <a:xfrm>
              <a:off x="4099287" y="2397399"/>
              <a:ext cx="174417" cy="148328"/>
            </a:xfrm>
            <a:custGeom>
              <a:avLst/>
              <a:gdLst/>
              <a:ahLst/>
              <a:cxnLst/>
              <a:rect l="l" t="t" r="r" b="b"/>
              <a:pathLst>
                <a:path w="2868" h="2439" extrusionOk="0">
                  <a:moveTo>
                    <a:pt x="1582" y="0"/>
                  </a:moveTo>
                  <a:lnTo>
                    <a:pt x="1287" y="36"/>
                  </a:lnTo>
                  <a:lnTo>
                    <a:pt x="1001" y="81"/>
                  </a:lnTo>
                  <a:lnTo>
                    <a:pt x="501" y="250"/>
                  </a:lnTo>
                  <a:lnTo>
                    <a:pt x="233" y="447"/>
                  </a:lnTo>
                  <a:lnTo>
                    <a:pt x="99" y="616"/>
                  </a:lnTo>
                  <a:lnTo>
                    <a:pt x="19" y="822"/>
                  </a:lnTo>
                  <a:lnTo>
                    <a:pt x="1" y="1072"/>
                  </a:lnTo>
                  <a:lnTo>
                    <a:pt x="10" y="1215"/>
                  </a:lnTo>
                  <a:lnTo>
                    <a:pt x="37" y="1358"/>
                  </a:lnTo>
                  <a:lnTo>
                    <a:pt x="135" y="1625"/>
                  </a:lnTo>
                  <a:lnTo>
                    <a:pt x="287" y="1867"/>
                  </a:lnTo>
                  <a:lnTo>
                    <a:pt x="465" y="2072"/>
                  </a:lnTo>
                  <a:lnTo>
                    <a:pt x="689" y="2233"/>
                  </a:lnTo>
                  <a:lnTo>
                    <a:pt x="939" y="2358"/>
                  </a:lnTo>
                  <a:lnTo>
                    <a:pt x="1215" y="2420"/>
                  </a:lnTo>
                  <a:lnTo>
                    <a:pt x="1501" y="2438"/>
                  </a:lnTo>
                  <a:lnTo>
                    <a:pt x="1644" y="2420"/>
                  </a:lnTo>
                  <a:lnTo>
                    <a:pt x="1787" y="2393"/>
                  </a:lnTo>
                  <a:lnTo>
                    <a:pt x="2055" y="2295"/>
                  </a:lnTo>
                  <a:lnTo>
                    <a:pt x="2296" y="2152"/>
                  </a:lnTo>
                  <a:lnTo>
                    <a:pt x="2501" y="1965"/>
                  </a:lnTo>
                  <a:lnTo>
                    <a:pt x="2662" y="1750"/>
                  </a:lnTo>
                  <a:lnTo>
                    <a:pt x="2787" y="1500"/>
                  </a:lnTo>
                  <a:lnTo>
                    <a:pt x="2859" y="1224"/>
                  </a:lnTo>
                  <a:lnTo>
                    <a:pt x="2867" y="938"/>
                  </a:lnTo>
                  <a:lnTo>
                    <a:pt x="2859" y="795"/>
                  </a:lnTo>
                  <a:lnTo>
                    <a:pt x="2832" y="652"/>
                  </a:lnTo>
                  <a:lnTo>
                    <a:pt x="2734" y="420"/>
                  </a:lnTo>
                  <a:lnTo>
                    <a:pt x="2600" y="241"/>
                  </a:lnTo>
                  <a:lnTo>
                    <a:pt x="2421" y="116"/>
                  </a:lnTo>
                  <a:lnTo>
                    <a:pt x="2108" y="9"/>
                  </a:lnTo>
                  <a:lnTo>
                    <a:pt x="1582" y="0"/>
                  </a:lnTo>
                  <a:close/>
                </a:path>
              </a:pathLst>
            </a:custGeom>
            <a:solidFill>
              <a:srgbClr val="3C28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419;p30">
              <a:extLst>
                <a:ext uri="{FF2B5EF4-FFF2-40B4-BE49-F238E27FC236}">
                  <a16:creationId xmlns:a16="http://schemas.microsoft.com/office/drawing/2014/main" xmlns="" id="{1B590C7C-2B8B-4AD2-908B-208B1D7182F8}"/>
                </a:ext>
              </a:extLst>
            </p:cNvPr>
            <p:cNvSpPr/>
            <p:nvPr/>
          </p:nvSpPr>
          <p:spPr>
            <a:xfrm>
              <a:off x="4340426" y="2397399"/>
              <a:ext cx="174417" cy="148328"/>
            </a:xfrm>
            <a:custGeom>
              <a:avLst/>
              <a:gdLst/>
              <a:ahLst/>
              <a:cxnLst/>
              <a:rect l="l" t="t" r="r" b="b"/>
              <a:pathLst>
                <a:path w="2868" h="2439" extrusionOk="0">
                  <a:moveTo>
                    <a:pt x="1287" y="0"/>
                  </a:moveTo>
                  <a:lnTo>
                    <a:pt x="769" y="9"/>
                  </a:lnTo>
                  <a:lnTo>
                    <a:pt x="447" y="116"/>
                  </a:lnTo>
                  <a:lnTo>
                    <a:pt x="269" y="241"/>
                  </a:lnTo>
                  <a:lnTo>
                    <a:pt x="135" y="420"/>
                  </a:lnTo>
                  <a:lnTo>
                    <a:pt x="37" y="652"/>
                  </a:lnTo>
                  <a:lnTo>
                    <a:pt x="19" y="795"/>
                  </a:lnTo>
                  <a:lnTo>
                    <a:pt x="1" y="938"/>
                  </a:lnTo>
                  <a:lnTo>
                    <a:pt x="10" y="1224"/>
                  </a:lnTo>
                  <a:lnTo>
                    <a:pt x="81" y="1500"/>
                  </a:lnTo>
                  <a:lnTo>
                    <a:pt x="206" y="1750"/>
                  </a:lnTo>
                  <a:lnTo>
                    <a:pt x="367" y="1965"/>
                  </a:lnTo>
                  <a:lnTo>
                    <a:pt x="572" y="2152"/>
                  </a:lnTo>
                  <a:lnTo>
                    <a:pt x="813" y="2295"/>
                  </a:lnTo>
                  <a:lnTo>
                    <a:pt x="1081" y="2393"/>
                  </a:lnTo>
                  <a:lnTo>
                    <a:pt x="1224" y="2420"/>
                  </a:lnTo>
                  <a:lnTo>
                    <a:pt x="1376" y="2438"/>
                  </a:lnTo>
                  <a:lnTo>
                    <a:pt x="1662" y="2420"/>
                  </a:lnTo>
                  <a:lnTo>
                    <a:pt x="1930" y="2358"/>
                  </a:lnTo>
                  <a:lnTo>
                    <a:pt x="2180" y="2233"/>
                  </a:lnTo>
                  <a:lnTo>
                    <a:pt x="2403" y="2072"/>
                  </a:lnTo>
                  <a:lnTo>
                    <a:pt x="2582" y="1867"/>
                  </a:lnTo>
                  <a:lnTo>
                    <a:pt x="2733" y="1625"/>
                  </a:lnTo>
                  <a:lnTo>
                    <a:pt x="2832" y="1358"/>
                  </a:lnTo>
                  <a:lnTo>
                    <a:pt x="2858" y="1215"/>
                  </a:lnTo>
                  <a:lnTo>
                    <a:pt x="2867" y="1072"/>
                  </a:lnTo>
                  <a:lnTo>
                    <a:pt x="2850" y="822"/>
                  </a:lnTo>
                  <a:lnTo>
                    <a:pt x="2769" y="616"/>
                  </a:lnTo>
                  <a:lnTo>
                    <a:pt x="2635" y="447"/>
                  </a:lnTo>
                  <a:lnTo>
                    <a:pt x="2367" y="250"/>
                  </a:lnTo>
                  <a:lnTo>
                    <a:pt x="1867" y="81"/>
                  </a:lnTo>
                  <a:lnTo>
                    <a:pt x="1581" y="36"/>
                  </a:lnTo>
                  <a:lnTo>
                    <a:pt x="1287" y="0"/>
                  </a:lnTo>
                  <a:close/>
                </a:path>
              </a:pathLst>
            </a:custGeom>
            <a:solidFill>
              <a:srgbClr val="3C28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420;p30">
              <a:extLst>
                <a:ext uri="{FF2B5EF4-FFF2-40B4-BE49-F238E27FC236}">
                  <a16:creationId xmlns:a16="http://schemas.microsoft.com/office/drawing/2014/main" xmlns="" id="{967A32D0-3A69-4ADB-9E3F-6AE15716567A}"/>
                </a:ext>
              </a:extLst>
            </p:cNvPr>
            <p:cNvSpPr/>
            <p:nvPr/>
          </p:nvSpPr>
          <p:spPr>
            <a:xfrm>
              <a:off x="4273649" y="2536975"/>
              <a:ext cx="69025" cy="83134"/>
            </a:xfrm>
            <a:custGeom>
              <a:avLst/>
              <a:gdLst/>
              <a:ahLst/>
              <a:cxnLst/>
              <a:rect l="l" t="t" r="r" b="b"/>
              <a:pathLst>
                <a:path w="1135" h="1367" extrusionOk="0">
                  <a:moveTo>
                    <a:pt x="554" y="0"/>
                  </a:moveTo>
                  <a:lnTo>
                    <a:pt x="393" y="54"/>
                  </a:lnTo>
                  <a:lnTo>
                    <a:pt x="304" y="125"/>
                  </a:lnTo>
                  <a:lnTo>
                    <a:pt x="215" y="232"/>
                  </a:lnTo>
                  <a:lnTo>
                    <a:pt x="99" y="465"/>
                  </a:lnTo>
                  <a:lnTo>
                    <a:pt x="54" y="590"/>
                  </a:lnTo>
                  <a:lnTo>
                    <a:pt x="18" y="732"/>
                  </a:lnTo>
                  <a:lnTo>
                    <a:pt x="0" y="982"/>
                  </a:lnTo>
                  <a:lnTo>
                    <a:pt x="36" y="1197"/>
                  </a:lnTo>
                  <a:lnTo>
                    <a:pt x="117" y="1331"/>
                  </a:lnTo>
                  <a:lnTo>
                    <a:pt x="179" y="1358"/>
                  </a:lnTo>
                  <a:lnTo>
                    <a:pt x="233" y="1366"/>
                  </a:lnTo>
                  <a:lnTo>
                    <a:pt x="331" y="1340"/>
                  </a:lnTo>
                  <a:lnTo>
                    <a:pt x="474" y="1224"/>
                  </a:lnTo>
                  <a:lnTo>
                    <a:pt x="563" y="1081"/>
                  </a:lnTo>
                  <a:lnTo>
                    <a:pt x="661" y="1224"/>
                  </a:lnTo>
                  <a:lnTo>
                    <a:pt x="804" y="1340"/>
                  </a:lnTo>
                  <a:lnTo>
                    <a:pt x="902" y="1366"/>
                  </a:lnTo>
                  <a:lnTo>
                    <a:pt x="947" y="1358"/>
                  </a:lnTo>
                  <a:lnTo>
                    <a:pt x="1010" y="1331"/>
                  </a:lnTo>
                  <a:lnTo>
                    <a:pt x="1099" y="1197"/>
                  </a:lnTo>
                  <a:lnTo>
                    <a:pt x="1135" y="982"/>
                  </a:lnTo>
                  <a:lnTo>
                    <a:pt x="1108" y="732"/>
                  </a:lnTo>
                  <a:lnTo>
                    <a:pt x="1072" y="590"/>
                  </a:lnTo>
                  <a:lnTo>
                    <a:pt x="1045" y="491"/>
                  </a:lnTo>
                  <a:lnTo>
                    <a:pt x="1001" y="393"/>
                  </a:lnTo>
                  <a:lnTo>
                    <a:pt x="956" y="295"/>
                  </a:lnTo>
                  <a:lnTo>
                    <a:pt x="813" y="107"/>
                  </a:lnTo>
                  <a:lnTo>
                    <a:pt x="724" y="36"/>
                  </a:lnTo>
                  <a:lnTo>
                    <a:pt x="661" y="18"/>
                  </a:lnTo>
                  <a:lnTo>
                    <a:pt x="554" y="0"/>
                  </a:lnTo>
                  <a:close/>
                </a:path>
              </a:pathLst>
            </a:custGeom>
            <a:solidFill>
              <a:srgbClr val="3C28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421;p30">
              <a:extLst>
                <a:ext uri="{FF2B5EF4-FFF2-40B4-BE49-F238E27FC236}">
                  <a16:creationId xmlns:a16="http://schemas.microsoft.com/office/drawing/2014/main" xmlns="" id="{1753E606-2B50-4E18-A61E-35146D57B317}"/>
                </a:ext>
              </a:extLst>
            </p:cNvPr>
            <p:cNvSpPr/>
            <p:nvPr/>
          </p:nvSpPr>
          <p:spPr>
            <a:xfrm>
              <a:off x="4224205" y="2678680"/>
              <a:ext cx="14231" cy="88060"/>
            </a:xfrm>
            <a:custGeom>
              <a:avLst/>
              <a:gdLst/>
              <a:ahLst/>
              <a:cxnLst/>
              <a:rect l="l" t="t" r="r" b="b"/>
              <a:pathLst>
                <a:path w="234" h="1448" extrusionOk="0">
                  <a:moveTo>
                    <a:pt x="117" y="1"/>
                  </a:moveTo>
                  <a:lnTo>
                    <a:pt x="63" y="10"/>
                  </a:lnTo>
                  <a:lnTo>
                    <a:pt x="1" y="72"/>
                  </a:lnTo>
                  <a:lnTo>
                    <a:pt x="1" y="117"/>
                  </a:lnTo>
                  <a:lnTo>
                    <a:pt x="1" y="1323"/>
                  </a:lnTo>
                  <a:lnTo>
                    <a:pt x="1" y="1376"/>
                  </a:lnTo>
                  <a:lnTo>
                    <a:pt x="63" y="1439"/>
                  </a:lnTo>
                  <a:lnTo>
                    <a:pt x="117" y="1448"/>
                  </a:lnTo>
                  <a:lnTo>
                    <a:pt x="162" y="1439"/>
                  </a:lnTo>
                  <a:lnTo>
                    <a:pt x="224" y="1376"/>
                  </a:lnTo>
                  <a:lnTo>
                    <a:pt x="233" y="1323"/>
                  </a:lnTo>
                  <a:lnTo>
                    <a:pt x="233" y="117"/>
                  </a:lnTo>
                  <a:lnTo>
                    <a:pt x="224" y="72"/>
                  </a:lnTo>
                  <a:lnTo>
                    <a:pt x="162" y="10"/>
                  </a:lnTo>
                  <a:lnTo>
                    <a:pt x="117" y="1"/>
                  </a:lnTo>
                  <a:close/>
                </a:path>
              </a:pathLst>
            </a:custGeom>
            <a:solidFill>
              <a:srgbClr val="3C28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422;p30">
              <a:extLst>
                <a:ext uri="{FF2B5EF4-FFF2-40B4-BE49-F238E27FC236}">
                  <a16:creationId xmlns:a16="http://schemas.microsoft.com/office/drawing/2014/main" xmlns="" id="{D85F9C51-E8DF-4F96-95DA-E0AE9EF68424}"/>
                </a:ext>
              </a:extLst>
            </p:cNvPr>
            <p:cNvSpPr/>
            <p:nvPr/>
          </p:nvSpPr>
          <p:spPr>
            <a:xfrm>
              <a:off x="4266047" y="2678680"/>
              <a:ext cx="14170" cy="88060"/>
            </a:xfrm>
            <a:custGeom>
              <a:avLst/>
              <a:gdLst/>
              <a:ahLst/>
              <a:cxnLst/>
              <a:rect l="l" t="t" r="r" b="b"/>
              <a:pathLst>
                <a:path w="233" h="1448" extrusionOk="0">
                  <a:moveTo>
                    <a:pt x="117" y="1"/>
                  </a:moveTo>
                  <a:lnTo>
                    <a:pt x="72" y="10"/>
                  </a:lnTo>
                  <a:lnTo>
                    <a:pt x="9" y="72"/>
                  </a:lnTo>
                  <a:lnTo>
                    <a:pt x="0" y="117"/>
                  </a:lnTo>
                  <a:lnTo>
                    <a:pt x="0" y="1323"/>
                  </a:lnTo>
                  <a:lnTo>
                    <a:pt x="9" y="1376"/>
                  </a:lnTo>
                  <a:lnTo>
                    <a:pt x="72" y="1439"/>
                  </a:lnTo>
                  <a:lnTo>
                    <a:pt x="117" y="1448"/>
                  </a:lnTo>
                  <a:lnTo>
                    <a:pt x="170" y="1439"/>
                  </a:lnTo>
                  <a:lnTo>
                    <a:pt x="233" y="1376"/>
                  </a:lnTo>
                  <a:lnTo>
                    <a:pt x="233" y="1323"/>
                  </a:lnTo>
                  <a:lnTo>
                    <a:pt x="233" y="117"/>
                  </a:lnTo>
                  <a:lnTo>
                    <a:pt x="233" y="72"/>
                  </a:lnTo>
                  <a:lnTo>
                    <a:pt x="170" y="10"/>
                  </a:lnTo>
                  <a:lnTo>
                    <a:pt x="117" y="1"/>
                  </a:lnTo>
                  <a:close/>
                </a:path>
              </a:pathLst>
            </a:custGeom>
            <a:solidFill>
              <a:srgbClr val="3C28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423;p30">
              <a:extLst>
                <a:ext uri="{FF2B5EF4-FFF2-40B4-BE49-F238E27FC236}">
                  <a16:creationId xmlns:a16="http://schemas.microsoft.com/office/drawing/2014/main" xmlns="" id="{FD49F5E5-7B46-4CF3-8D32-17F0D3B615A9}"/>
                </a:ext>
              </a:extLst>
            </p:cNvPr>
            <p:cNvSpPr/>
            <p:nvPr/>
          </p:nvSpPr>
          <p:spPr>
            <a:xfrm>
              <a:off x="4305700" y="2678680"/>
              <a:ext cx="14170" cy="88060"/>
            </a:xfrm>
            <a:custGeom>
              <a:avLst/>
              <a:gdLst/>
              <a:ahLst/>
              <a:cxnLst/>
              <a:rect l="l" t="t" r="r" b="b"/>
              <a:pathLst>
                <a:path w="233" h="1448" extrusionOk="0">
                  <a:moveTo>
                    <a:pt x="116" y="1"/>
                  </a:moveTo>
                  <a:lnTo>
                    <a:pt x="72" y="10"/>
                  </a:lnTo>
                  <a:lnTo>
                    <a:pt x="9" y="72"/>
                  </a:lnTo>
                  <a:lnTo>
                    <a:pt x="0" y="117"/>
                  </a:lnTo>
                  <a:lnTo>
                    <a:pt x="0" y="1323"/>
                  </a:lnTo>
                  <a:lnTo>
                    <a:pt x="9" y="1376"/>
                  </a:lnTo>
                  <a:lnTo>
                    <a:pt x="72" y="1439"/>
                  </a:lnTo>
                  <a:lnTo>
                    <a:pt x="116" y="1448"/>
                  </a:lnTo>
                  <a:lnTo>
                    <a:pt x="161" y="1439"/>
                  </a:lnTo>
                  <a:lnTo>
                    <a:pt x="224" y="1376"/>
                  </a:lnTo>
                  <a:lnTo>
                    <a:pt x="233" y="1323"/>
                  </a:lnTo>
                  <a:lnTo>
                    <a:pt x="233" y="117"/>
                  </a:lnTo>
                  <a:lnTo>
                    <a:pt x="224" y="72"/>
                  </a:lnTo>
                  <a:lnTo>
                    <a:pt x="161" y="10"/>
                  </a:lnTo>
                  <a:lnTo>
                    <a:pt x="116" y="1"/>
                  </a:lnTo>
                  <a:close/>
                </a:path>
              </a:pathLst>
            </a:custGeom>
            <a:solidFill>
              <a:srgbClr val="3C28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424;p30">
              <a:extLst>
                <a:ext uri="{FF2B5EF4-FFF2-40B4-BE49-F238E27FC236}">
                  <a16:creationId xmlns:a16="http://schemas.microsoft.com/office/drawing/2014/main" xmlns="" id="{93157175-426E-4CFF-A7BF-1F821F673FFA}"/>
                </a:ext>
              </a:extLst>
            </p:cNvPr>
            <p:cNvSpPr/>
            <p:nvPr/>
          </p:nvSpPr>
          <p:spPr>
            <a:xfrm>
              <a:off x="4344805" y="2678680"/>
              <a:ext cx="14717" cy="88060"/>
            </a:xfrm>
            <a:custGeom>
              <a:avLst/>
              <a:gdLst/>
              <a:ahLst/>
              <a:cxnLst/>
              <a:rect l="l" t="t" r="r" b="b"/>
              <a:pathLst>
                <a:path w="242" h="1448" extrusionOk="0">
                  <a:moveTo>
                    <a:pt x="125" y="1"/>
                  </a:moveTo>
                  <a:lnTo>
                    <a:pt x="72" y="10"/>
                  </a:lnTo>
                  <a:lnTo>
                    <a:pt x="9" y="72"/>
                  </a:lnTo>
                  <a:lnTo>
                    <a:pt x="0" y="117"/>
                  </a:lnTo>
                  <a:lnTo>
                    <a:pt x="0" y="1323"/>
                  </a:lnTo>
                  <a:lnTo>
                    <a:pt x="9" y="1376"/>
                  </a:lnTo>
                  <a:lnTo>
                    <a:pt x="72" y="1439"/>
                  </a:lnTo>
                  <a:lnTo>
                    <a:pt x="125" y="1448"/>
                  </a:lnTo>
                  <a:lnTo>
                    <a:pt x="170" y="1439"/>
                  </a:lnTo>
                  <a:lnTo>
                    <a:pt x="232" y="1376"/>
                  </a:lnTo>
                  <a:lnTo>
                    <a:pt x="241" y="1323"/>
                  </a:lnTo>
                  <a:lnTo>
                    <a:pt x="241" y="117"/>
                  </a:lnTo>
                  <a:lnTo>
                    <a:pt x="232" y="72"/>
                  </a:lnTo>
                  <a:lnTo>
                    <a:pt x="170" y="10"/>
                  </a:lnTo>
                  <a:lnTo>
                    <a:pt x="125" y="1"/>
                  </a:lnTo>
                  <a:close/>
                </a:path>
              </a:pathLst>
            </a:custGeom>
            <a:solidFill>
              <a:srgbClr val="3C28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425;p30">
              <a:extLst>
                <a:ext uri="{FF2B5EF4-FFF2-40B4-BE49-F238E27FC236}">
                  <a16:creationId xmlns:a16="http://schemas.microsoft.com/office/drawing/2014/main" xmlns="" id="{5DD5B225-16B2-4F57-8B6C-2AE071D8114F}"/>
                </a:ext>
              </a:extLst>
            </p:cNvPr>
            <p:cNvSpPr/>
            <p:nvPr/>
          </p:nvSpPr>
          <p:spPr>
            <a:xfrm>
              <a:off x="4384458" y="2678680"/>
              <a:ext cx="14170" cy="88060"/>
            </a:xfrm>
            <a:custGeom>
              <a:avLst/>
              <a:gdLst/>
              <a:ahLst/>
              <a:cxnLst/>
              <a:rect l="l" t="t" r="r" b="b"/>
              <a:pathLst>
                <a:path w="233" h="1448" extrusionOk="0">
                  <a:moveTo>
                    <a:pt x="116" y="1"/>
                  </a:moveTo>
                  <a:lnTo>
                    <a:pt x="72" y="10"/>
                  </a:lnTo>
                  <a:lnTo>
                    <a:pt x="9" y="72"/>
                  </a:lnTo>
                  <a:lnTo>
                    <a:pt x="0" y="117"/>
                  </a:lnTo>
                  <a:lnTo>
                    <a:pt x="0" y="1323"/>
                  </a:lnTo>
                  <a:lnTo>
                    <a:pt x="9" y="1376"/>
                  </a:lnTo>
                  <a:lnTo>
                    <a:pt x="72" y="1439"/>
                  </a:lnTo>
                  <a:lnTo>
                    <a:pt x="116" y="1448"/>
                  </a:lnTo>
                  <a:lnTo>
                    <a:pt x="161" y="1439"/>
                  </a:lnTo>
                  <a:lnTo>
                    <a:pt x="232" y="1376"/>
                  </a:lnTo>
                  <a:lnTo>
                    <a:pt x="232" y="1323"/>
                  </a:lnTo>
                  <a:lnTo>
                    <a:pt x="232" y="117"/>
                  </a:lnTo>
                  <a:lnTo>
                    <a:pt x="232" y="72"/>
                  </a:lnTo>
                  <a:lnTo>
                    <a:pt x="161" y="10"/>
                  </a:lnTo>
                  <a:lnTo>
                    <a:pt x="116" y="1"/>
                  </a:lnTo>
                  <a:close/>
                </a:path>
              </a:pathLst>
            </a:custGeom>
            <a:solidFill>
              <a:srgbClr val="3C28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2" name="Google Shape;356;p17">
            <a:extLst>
              <a:ext uri="{FF2B5EF4-FFF2-40B4-BE49-F238E27FC236}">
                <a16:creationId xmlns:a16="http://schemas.microsoft.com/office/drawing/2014/main" xmlns="" id="{F00D9599-587E-4B66-9E0E-4B22993C37FF}"/>
              </a:ext>
            </a:extLst>
          </p:cNvPr>
          <p:cNvGrpSpPr/>
          <p:nvPr/>
        </p:nvGrpSpPr>
        <p:grpSpPr>
          <a:xfrm>
            <a:off x="6597477" y="2442699"/>
            <a:ext cx="753061" cy="753061"/>
            <a:chOff x="4569947" y="2009220"/>
            <a:chExt cx="753061" cy="753061"/>
          </a:xfrm>
        </p:grpSpPr>
        <p:sp>
          <p:nvSpPr>
            <p:cNvPr id="113" name="Google Shape;357;p17">
              <a:extLst>
                <a:ext uri="{FF2B5EF4-FFF2-40B4-BE49-F238E27FC236}">
                  <a16:creationId xmlns:a16="http://schemas.microsoft.com/office/drawing/2014/main" xmlns="" id="{2AE01F1B-A90B-4A09-B9B5-2A92809BE4D9}"/>
                </a:ext>
              </a:extLst>
            </p:cNvPr>
            <p:cNvSpPr/>
            <p:nvPr/>
          </p:nvSpPr>
          <p:spPr>
            <a:xfrm>
              <a:off x="4569947" y="2009220"/>
              <a:ext cx="753061" cy="753061"/>
            </a:xfrm>
            <a:custGeom>
              <a:avLst/>
              <a:gdLst/>
              <a:ahLst/>
              <a:cxnLst/>
              <a:rect l="l" t="t" r="r" b="b"/>
              <a:pathLst>
                <a:path w="12681" h="12681" extrusionOk="0">
                  <a:moveTo>
                    <a:pt x="9778" y="0"/>
                  </a:moveTo>
                  <a:lnTo>
                    <a:pt x="9475" y="116"/>
                  </a:lnTo>
                  <a:lnTo>
                    <a:pt x="9296" y="241"/>
                  </a:lnTo>
                  <a:lnTo>
                    <a:pt x="9207" y="313"/>
                  </a:lnTo>
                  <a:lnTo>
                    <a:pt x="9127" y="402"/>
                  </a:lnTo>
                  <a:lnTo>
                    <a:pt x="9011" y="589"/>
                  </a:lnTo>
                  <a:lnTo>
                    <a:pt x="8894" y="893"/>
                  </a:lnTo>
                  <a:lnTo>
                    <a:pt x="8894" y="1322"/>
                  </a:lnTo>
                  <a:lnTo>
                    <a:pt x="9011" y="1625"/>
                  </a:lnTo>
                  <a:lnTo>
                    <a:pt x="9127" y="1813"/>
                  </a:lnTo>
                  <a:lnTo>
                    <a:pt x="9207" y="1893"/>
                  </a:lnTo>
                  <a:lnTo>
                    <a:pt x="9350" y="2027"/>
                  </a:lnTo>
                  <a:lnTo>
                    <a:pt x="9520" y="2107"/>
                  </a:lnTo>
                  <a:lnTo>
                    <a:pt x="6340" y="5269"/>
                  </a:lnTo>
                  <a:lnTo>
                    <a:pt x="2117" y="9510"/>
                  </a:lnTo>
                  <a:lnTo>
                    <a:pt x="2027" y="9350"/>
                  </a:lnTo>
                  <a:lnTo>
                    <a:pt x="1893" y="9207"/>
                  </a:lnTo>
                  <a:lnTo>
                    <a:pt x="1813" y="9126"/>
                  </a:lnTo>
                  <a:lnTo>
                    <a:pt x="1625" y="9001"/>
                  </a:lnTo>
                  <a:lnTo>
                    <a:pt x="1322" y="8894"/>
                  </a:lnTo>
                  <a:lnTo>
                    <a:pt x="893" y="8894"/>
                  </a:lnTo>
                  <a:lnTo>
                    <a:pt x="590" y="9001"/>
                  </a:lnTo>
                  <a:lnTo>
                    <a:pt x="402" y="9126"/>
                  </a:lnTo>
                  <a:lnTo>
                    <a:pt x="322" y="9207"/>
                  </a:lnTo>
                  <a:lnTo>
                    <a:pt x="241" y="9287"/>
                  </a:lnTo>
                  <a:lnTo>
                    <a:pt x="116" y="9475"/>
                  </a:lnTo>
                  <a:lnTo>
                    <a:pt x="0" y="9778"/>
                  </a:lnTo>
                  <a:lnTo>
                    <a:pt x="0" y="10207"/>
                  </a:lnTo>
                  <a:lnTo>
                    <a:pt x="116" y="10511"/>
                  </a:lnTo>
                  <a:lnTo>
                    <a:pt x="241" y="10698"/>
                  </a:lnTo>
                  <a:lnTo>
                    <a:pt x="322" y="10787"/>
                  </a:lnTo>
                  <a:lnTo>
                    <a:pt x="456" y="10903"/>
                  </a:lnTo>
                  <a:lnTo>
                    <a:pt x="759" y="11055"/>
                  </a:lnTo>
                  <a:lnTo>
                    <a:pt x="1099" y="11118"/>
                  </a:lnTo>
                  <a:lnTo>
                    <a:pt x="1429" y="11064"/>
                  </a:lnTo>
                  <a:lnTo>
                    <a:pt x="1581" y="11002"/>
                  </a:lnTo>
                  <a:lnTo>
                    <a:pt x="1643" y="10975"/>
                  </a:lnTo>
                  <a:lnTo>
                    <a:pt x="1697" y="10939"/>
                  </a:lnTo>
                  <a:lnTo>
                    <a:pt x="1893" y="10787"/>
                  </a:lnTo>
                  <a:lnTo>
                    <a:pt x="1893" y="10787"/>
                  </a:lnTo>
                  <a:lnTo>
                    <a:pt x="1768" y="10930"/>
                  </a:lnTo>
                  <a:lnTo>
                    <a:pt x="1679" y="11100"/>
                  </a:lnTo>
                  <a:lnTo>
                    <a:pt x="1617" y="11252"/>
                  </a:lnTo>
                  <a:lnTo>
                    <a:pt x="1563" y="11582"/>
                  </a:lnTo>
                  <a:lnTo>
                    <a:pt x="1625" y="11921"/>
                  </a:lnTo>
                  <a:lnTo>
                    <a:pt x="1777" y="12225"/>
                  </a:lnTo>
                  <a:lnTo>
                    <a:pt x="1893" y="12359"/>
                  </a:lnTo>
                  <a:lnTo>
                    <a:pt x="1983" y="12439"/>
                  </a:lnTo>
                  <a:lnTo>
                    <a:pt x="2170" y="12564"/>
                  </a:lnTo>
                  <a:lnTo>
                    <a:pt x="2483" y="12681"/>
                  </a:lnTo>
                  <a:lnTo>
                    <a:pt x="2920" y="12681"/>
                  </a:lnTo>
                  <a:lnTo>
                    <a:pt x="3233" y="12564"/>
                  </a:lnTo>
                  <a:lnTo>
                    <a:pt x="3420" y="12439"/>
                  </a:lnTo>
                  <a:lnTo>
                    <a:pt x="3501" y="12359"/>
                  </a:lnTo>
                  <a:lnTo>
                    <a:pt x="3581" y="12279"/>
                  </a:lnTo>
                  <a:lnTo>
                    <a:pt x="3706" y="12091"/>
                  </a:lnTo>
                  <a:lnTo>
                    <a:pt x="3813" y="11788"/>
                  </a:lnTo>
                  <a:lnTo>
                    <a:pt x="3813" y="11359"/>
                  </a:lnTo>
                  <a:lnTo>
                    <a:pt x="3706" y="11055"/>
                  </a:lnTo>
                  <a:lnTo>
                    <a:pt x="3581" y="10868"/>
                  </a:lnTo>
                  <a:lnTo>
                    <a:pt x="3501" y="10787"/>
                  </a:lnTo>
                  <a:lnTo>
                    <a:pt x="3349" y="10653"/>
                  </a:lnTo>
                  <a:lnTo>
                    <a:pt x="3170" y="10564"/>
                  </a:lnTo>
                  <a:lnTo>
                    <a:pt x="6340" y="7421"/>
                  </a:lnTo>
                  <a:lnTo>
                    <a:pt x="10573" y="3161"/>
                  </a:lnTo>
                  <a:lnTo>
                    <a:pt x="10654" y="3331"/>
                  </a:lnTo>
                  <a:lnTo>
                    <a:pt x="10788" y="3474"/>
                  </a:lnTo>
                  <a:lnTo>
                    <a:pt x="10868" y="3554"/>
                  </a:lnTo>
                  <a:lnTo>
                    <a:pt x="11055" y="3670"/>
                  </a:lnTo>
                  <a:lnTo>
                    <a:pt x="11359" y="3786"/>
                  </a:lnTo>
                  <a:lnTo>
                    <a:pt x="11788" y="3786"/>
                  </a:lnTo>
                  <a:lnTo>
                    <a:pt x="12091" y="3670"/>
                  </a:lnTo>
                  <a:lnTo>
                    <a:pt x="12279" y="3554"/>
                  </a:lnTo>
                  <a:lnTo>
                    <a:pt x="12368" y="3474"/>
                  </a:lnTo>
                  <a:lnTo>
                    <a:pt x="12440" y="3384"/>
                  </a:lnTo>
                  <a:lnTo>
                    <a:pt x="12565" y="3206"/>
                  </a:lnTo>
                  <a:lnTo>
                    <a:pt x="12681" y="2902"/>
                  </a:lnTo>
                  <a:lnTo>
                    <a:pt x="12681" y="2474"/>
                  </a:lnTo>
                  <a:lnTo>
                    <a:pt x="12565" y="2161"/>
                  </a:lnTo>
                  <a:lnTo>
                    <a:pt x="12440" y="1974"/>
                  </a:lnTo>
                  <a:lnTo>
                    <a:pt x="12368" y="1893"/>
                  </a:lnTo>
                  <a:lnTo>
                    <a:pt x="12234" y="1777"/>
                  </a:lnTo>
                  <a:lnTo>
                    <a:pt x="11922" y="1625"/>
                  </a:lnTo>
                  <a:lnTo>
                    <a:pt x="11582" y="1563"/>
                  </a:lnTo>
                  <a:lnTo>
                    <a:pt x="11243" y="1616"/>
                  </a:lnTo>
                  <a:lnTo>
                    <a:pt x="11082" y="1688"/>
                  </a:lnTo>
                  <a:lnTo>
                    <a:pt x="10930" y="1768"/>
                  </a:lnTo>
                  <a:lnTo>
                    <a:pt x="10788" y="1893"/>
                  </a:lnTo>
                  <a:lnTo>
                    <a:pt x="10868" y="1813"/>
                  </a:lnTo>
                  <a:lnTo>
                    <a:pt x="10984" y="1625"/>
                  </a:lnTo>
                  <a:lnTo>
                    <a:pt x="11100" y="1313"/>
                  </a:lnTo>
                  <a:lnTo>
                    <a:pt x="11100" y="884"/>
                  </a:lnTo>
                  <a:lnTo>
                    <a:pt x="10984" y="580"/>
                  </a:lnTo>
                  <a:lnTo>
                    <a:pt x="10859" y="402"/>
                  </a:lnTo>
                  <a:lnTo>
                    <a:pt x="10788" y="313"/>
                  </a:lnTo>
                  <a:lnTo>
                    <a:pt x="10698" y="241"/>
                  </a:lnTo>
                  <a:lnTo>
                    <a:pt x="10520" y="116"/>
                  </a:lnTo>
                  <a:lnTo>
                    <a:pt x="1020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358;p17">
              <a:extLst>
                <a:ext uri="{FF2B5EF4-FFF2-40B4-BE49-F238E27FC236}">
                  <a16:creationId xmlns:a16="http://schemas.microsoft.com/office/drawing/2014/main" xmlns="" id="{8E4A7EAA-F4D6-47CA-8E2E-F01A8ED5B1FE}"/>
                </a:ext>
              </a:extLst>
            </p:cNvPr>
            <p:cNvSpPr/>
            <p:nvPr/>
          </p:nvSpPr>
          <p:spPr>
            <a:xfrm>
              <a:off x="4569947" y="2009220"/>
              <a:ext cx="753061" cy="753061"/>
            </a:xfrm>
            <a:custGeom>
              <a:avLst/>
              <a:gdLst/>
              <a:ahLst/>
              <a:cxnLst/>
              <a:rect l="l" t="t" r="r" b="b"/>
              <a:pathLst>
                <a:path w="12681" h="12681" extrusionOk="0">
                  <a:moveTo>
                    <a:pt x="2483" y="0"/>
                  </a:moveTo>
                  <a:lnTo>
                    <a:pt x="2170" y="116"/>
                  </a:lnTo>
                  <a:lnTo>
                    <a:pt x="1983" y="241"/>
                  </a:lnTo>
                  <a:lnTo>
                    <a:pt x="1893" y="313"/>
                  </a:lnTo>
                  <a:lnTo>
                    <a:pt x="1822" y="402"/>
                  </a:lnTo>
                  <a:lnTo>
                    <a:pt x="1697" y="580"/>
                  </a:lnTo>
                  <a:lnTo>
                    <a:pt x="1590" y="884"/>
                  </a:lnTo>
                  <a:lnTo>
                    <a:pt x="1590" y="1313"/>
                  </a:lnTo>
                  <a:lnTo>
                    <a:pt x="1697" y="1625"/>
                  </a:lnTo>
                  <a:lnTo>
                    <a:pt x="1822" y="1813"/>
                  </a:lnTo>
                  <a:lnTo>
                    <a:pt x="1893" y="1893"/>
                  </a:lnTo>
                  <a:lnTo>
                    <a:pt x="1813" y="1813"/>
                  </a:lnTo>
                  <a:lnTo>
                    <a:pt x="1625" y="1688"/>
                  </a:lnTo>
                  <a:lnTo>
                    <a:pt x="1322" y="1581"/>
                  </a:lnTo>
                  <a:lnTo>
                    <a:pt x="893" y="1581"/>
                  </a:lnTo>
                  <a:lnTo>
                    <a:pt x="590" y="1697"/>
                  </a:lnTo>
                  <a:lnTo>
                    <a:pt x="402" y="1813"/>
                  </a:lnTo>
                  <a:lnTo>
                    <a:pt x="322" y="1893"/>
                  </a:lnTo>
                  <a:lnTo>
                    <a:pt x="241" y="1974"/>
                  </a:lnTo>
                  <a:lnTo>
                    <a:pt x="116" y="2161"/>
                  </a:lnTo>
                  <a:lnTo>
                    <a:pt x="0" y="2474"/>
                  </a:lnTo>
                  <a:lnTo>
                    <a:pt x="0" y="2902"/>
                  </a:lnTo>
                  <a:lnTo>
                    <a:pt x="116" y="3206"/>
                  </a:lnTo>
                  <a:lnTo>
                    <a:pt x="241" y="3384"/>
                  </a:lnTo>
                  <a:lnTo>
                    <a:pt x="322" y="3474"/>
                  </a:lnTo>
                  <a:lnTo>
                    <a:pt x="402" y="3554"/>
                  </a:lnTo>
                  <a:lnTo>
                    <a:pt x="590" y="3670"/>
                  </a:lnTo>
                  <a:lnTo>
                    <a:pt x="893" y="3786"/>
                  </a:lnTo>
                  <a:lnTo>
                    <a:pt x="1322" y="3786"/>
                  </a:lnTo>
                  <a:lnTo>
                    <a:pt x="1625" y="3670"/>
                  </a:lnTo>
                  <a:lnTo>
                    <a:pt x="1813" y="3554"/>
                  </a:lnTo>
                  <a:lnTo>
                    <a:pt x="1893" y="3474"/>
                  </a:lnTo>
                  <a:lnTo>
                    <a:pt x="2027" y="3331"/>
                  </a:lnTo>
                  <a:lnTo>
                    <a:pt x="2117" y="3161"/>
                  </a:lnTo>
                  <a:lnTo>
                    <a:pt x="6340" y="7421"/>
                  </a:lnTo>
                  <a:lnTo>
                    <a:pt x="9511" y="10564"/>
                  </a:lnTo>
                  <a:lnTo>
                    <a:pt x="9350" y="10653"/>
                  </a:lnTo>
                  <a:lnTo>
                    <a:pt x="9207" y="10787"/>
                  </a:lnTo>
                  <a:lnTo>
                    <a:pt x="9127" y="10868"/>
                  </a:lnTo>
                  <a:lnTo>
                    <a:pt x="9011" y="11055"/>
                  </a:lnTo>
                  <a:lnTo>
                    <a:pt x="8894" y="11359"/>
                  </a:lnTo>
                  <a:lnTo>
                    <a:pt x="8894" y="11788"/>
                  </a:lnTo>
                  <a:lnTo>
                    <a:pt x="9011" y="12091"/>
                  </a:lnTo>
                  <a:lnTo>
                    <a:pt x="9127" y="12279"/>
                  </a:lnTo>
                  <a:lnTo>
                    <a:pt x="9207" y="12359"/>
                  </a:lnTo>
                  <a:lnTo>
                    <a:pt x="9296" y="12439"/>
                  </a:lnTo>
                  <a:lnTo>
                    <a:pt x="9475" y="12564"/>
                  </a:lnTo>
                  <a:lnTo>
                    <a:pt x="9778" y="12681"/>
                  </a:lnTo>
                  <a:lnTo>
                    <a:pt x="10207" y="12681"/>
                  </a:lnTo>
                  <a:lnTo>
                    <a:pt x="10520" y="12564"/>
                  </a:lnTo>
                  <a:lnTo>
                    <a:pt x="10698" y="12439"/>
                  </a:lnTo>
                  <a:lnTo>
                    <a:pt x="10788" y="12359"/>
                  </a:lnTo>
                  <a:lnTo>
                    <a:pt x="10904" y="12225"/>
                  </a:lnTo>
                  <a:lnTo>
                    <a:pt x="11064" y="11921"/>
                  </a:lnTo>
                  <a:lnTo>
                    <a:pt x="11118" y="11582"/>
                  </a:lnTo>
                  <a:lnTo>
                    <a:pt x="11073" y="11252"/>
                  </a:lnTo>
                  <a:lnTo>
                    <a:pt x="11002" y="11100"/>
                  </a:lnTo>
                  <a:lnTo>
                    <a:pt x="10922" y="10930"/>
                  </a:lnTo>
                  <a:lnTo>
                    <a:pt x="10788" y="10787"/>
                  </a:lnTo>
                  <a:lnTo>
                    <a:pt x="10930" y="10912"/>
                  </a:lnTo>
                  <a:lnTo>
                    <a:pt x="11100" y="11002"/>
                  </a:lnTo>
                  <a:lnTo>
                    <a:pt x="11252" y="11064"/>
                  </a:lnTo>
                  <a:lnTo>
                    <a:pt x="11591" y="11118"/>
                  </a:lnTo>
                  <a:lnTo>
                    <a:pt x="11922" y="11055"/>
                  </a:lnTo>
                  <a:lnTo>
                    <a:pt x="12234" y="10903"/>
                  </a:lnTo>
                  <a:lnTo>
                    <a:pt x="12368" y="10787"/>
                  </a:lnTo>
                  <a:lnTo>
                    <a:pt x="12440" y="10698"/>
                  </a:lnTo>
                  <a:lnTo>
                    <a:pt x="12565" y="10511"/>
                  </a:lnTo>
                  <a:lnTo>
                    <a:pt x="12681" y="10207"/>
                  </a:lnTo>
                  <a:lnTo>
                    <a:pt x="12681" y="9778"/>
                  </a:lnTo>
                  <a:lnTo>
                    <a:pt x="12565" y="9475"/>
                  </a:lnTo>
                  <a:lnTo>
                    <a:pt x="12440" y="9287"/>
                  </a:lnTo>
                  <a:lnTo>
                    <a:pt x="12368" y="9207"/>
                  </a:lnTo>
                  <a:lnTo>
                    <a:pt x="12279" y="9126"/>
                  </a:lnTo>
                  <a:lnTo>
                    <a:pt x="12091" y="9001"/>
                  </a:lnTo>
                  <a:lnTo>
                    <a:pt x="11788" y="8894"/>
                  </a:lnTo>
                  <a:lnTo>
                    <a:pt x="11359" y="8894"/>
                  </a:lnTo>
                  <a:lnTo>
                    <a:pt x="11055" y="9001"/>
                  </a:lnTo>
                  <a:lnTo>
                    <a:pt x="10868" y="9126"/>
                  </a:lnTo>
                  <a:lnTo>
                    <a:pt x="10788" y="9207"/>
                  </a:lnTo>
                  <a:lnTo>
                    <a:pt x="10654" y="9350"/>
                  </a:lnTo>
                  <a:lnTo>
                    <a:pt x="10573" y="9510"/>
                  </a:lnTo>
                  <a:lnTo>
                    <a:pt x="6340" y="5260"/>
                  </a:lnTo>
                  <a:lnTo>
                    <a:pt x="3161" y="2107"/>
                  </a:lnTo>
                  <a:lnTo>
                    <a:pt x="3349" y="2027"/>
                  </a:lnTo>
                  <a:lnTo>
                    <a:pt x="3501" y="1893"/>
                  </a:lnTo>
                  <a:lnTo>
                    <a:pt x="3581" y="1813"/>
                  </a:lnTo>
                  <a:lnTo>
                    <a:pt x="3706" y="1625"/>
                  </a:lnTo>
                  <a:lnTo>
                    <a:pt x="3813" y="1322"/>
                  </a:lnTo>
                  <a:lnTo>
                    <a:pt x="3813" y="893"/>
                  </a:lnTo>
                  <a:lnTo>
                    <a:pt x="3706" y="589"/>
                  </a:lnTo>
                  <a:lnTo>
                    <a:pt x="3581" y="402"/>
                  </a:lnTo>
                  <a:lnTo>
                    <a:pt x="3501" y="313"/>
                  </a:lnTo>
                  <a:lnTo>
                    <a:pt x="3420" y="241"/>
                  </a:lnTo>
                  <a:lnTo>
                    <a:pt x="3233" y="116"/>
                  </a:lnTo>
                  <a:lnTo>
                    <a:pt x="292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359;p17">
              <a:extLst>
                <a:ext uri="{FF2B5EF4-FFF2-40B4-BE49-F238E27FC236}">
                  <a16:creationId xmlns:a16="http://schemas.microsoft.com/office/drawing/2014/main" xmlns="" id="{60E08FB5-19C9-48E5-AED5-C82929742411}"/>
                </a:ext>
              </a:extLst>
            </p:cNvPr>
            <p:cNvSpPr/>
            <p:nvPr/>
          </p:nvSpPr>
          <p:spPr>
            <a:xfrm>
              <a:off x="4745963" y="2141230"/>
              <a:ext cx="400968" cy="488976"/>
            </a:xfrm>
            <a:custGeom>
              <a:avLst/>
              <a:gdLst/>
              <a:ahLst/>
              <a:cxnLst/>
              <a:rect l="l" t="t" r="r" b="b"/>
              <a:pathLst>
                <a:path w="6752" h="8234" extrusionOk="0">
                  <a:moveTo>
                    <a:pt x="3376" y="1"/>
                  </a:moveTo>
                  <a:lnTo>
                    <a:pt x="3037" y="10"/>
                  </a:lnTo>
                  <a:lnTo>
                    <a:pt x="2376" y="143"/>
                  </a:lnTo>
                  <a:lnTo>
                    <a:pt x="1778" y="402"/>
                  </a:lnTo>
                  <a:lnTo>
                    <a:pt x="1233" y="760"/>
                  </a:lnTo>
                  <a:lnTo>
                    <a:pt x="778" y="1215"/>
                  </a:lnTo>
                  <a:lnTo>
                    <a:pt x="412" y="1751"/>
                  </a:lnTo>
                  <a:lnTo>
                    <a:pt x="153" y="2349"/>
                  </a:lnTo>
                  <a:lnTo>
                    <a:pt x="19" y="3001"/>
                  </a:lnTo>
                  <a:lnTo>
                    <a:pt x="1" y="3349"/>
                  </a:lnTo>
                  <a:lnTo>
                    <a:pt x="1" y="5859"/>
                  </a:lnTo>
                  <a:lnTo>
                    <a:pt x="1519" y="6600"/>
                  </a:lnTo>
                  <a:lnTo>
                    <a:pt x="1519" y="8234"/>
                  </a:lnTo>
                  <a:lnTo>
                    <a:pt x="3010" y="8234"/>
                  </a:lnTo>
                  <a:lnTo>
                    <a:pt x="3376" y="7493"/>
                  </a:lnTo>
                  <a:lnTo>
                    <a:pt x="3752" y="8234"/>
                  </a:lnTo>
                  <a:lnTo>
                    <a:pt x="5261" y="8234"/>
                  </a:lnTo>
                  <a:lnTo>
                    <a:pt x="5261" y="6600"/>
                  </a:lnTo>
                  <a:lnTo>
                    <a:pt x="6752" y="5859"/>
                  </a:lnTo>
                  <a:lnTo>
                    <a:pt x="6752" y="3349"/>
                  </a:lnTo>
                  <a:lnTo>
                    <a:pt x="6743" y="3001"/>
                  </a:lnTo>
                  <a:lnTo>
                    <a:pt x="6600" y="2349"/>
                  </a:lnTo>
                  <a:lnTo>
                    <a:pt x="6341" y="1751"/>
                  </a:lnTo>
                  <a:lnTo>
                    <a:pt x="5975" y="1215"/>
                  </a:lnTo>
                  <a:lnTo>
                    <a:pt x="5520" y="760"/>
                  </a:lnTo>
                  <a:lnTo>
                    <a:pt x="4984" y="402"/>
                  </a:lnTo>
                  <a:lnTo>
                    <a:pt x="4377" y="143"/>
                  </a:lnTo>
                  <a:lnTo>
                    <a:pt x="3725" y="10"/>
                  </a:lnTo>
                  <a:lnTo>
                    <a:pt x="3376" y="1"/>
                  </a:lnTo>
                  <a:close/>
                </a:path>
              </a:pathLst>
            </a:custGeom>
            <a:solidFill>
              <a:srgbClr val="F8E5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360;p17">
              <a:extLst>
                <a:ext uri="{FF2B5EF4-FFF2-40B4-BE49-F238E27FC236}">
                  <a16:creationId xmlns:a16="http://schemas.microsoft.com/office/drawing/2014/main" xmlns="" id="{4B3B2452-EAF0-43A7-A638-6153AD1B2BCE}"/>
                </a:ext>
              </a:extLst>
            </p:cNvPr>
            <p:cNvSpPr/>
            <p:nvPr/>
          </p:nvSpPr>
          <p:spPr>
            <a:xfrm>
              <a:off x="4924710" y="2541595"/>
              <a:ext cx="44064" cy="88602"/>
            </a:xfrm>
            <a:custGeom>
              <a:avLst/>
              <a:gdLst/>
              <a:ahLst/>
              <a:cxnLst/>
              <a:rect l="l" t="t" r="r" b="b"/>
              <a:pathLst>
                <a:path w="742" h="1492" extrusionOk="0">
                  <a:moveTo>
                    <a:pt x="0" y="1"/>
                  </a:moveTo>
                  <a:lnTo>
                    <a:pt x="0" y="1492"/>
                  </a:lnTo>
                  <a:lnTo>
                    <a:pt x="742" y="1492"/>
                  </a:lnTo>
                  <a:lnTo>
                    <a:pt x="74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361;p17">
              <a:extLst>
                <a:ext uri="{FF2B5EF4-FFF2-40B4-BE49-F238E27FC236}">
                  <a16:creationId xmlns:a16="http://schemas.microsoft.com/office/drawing/2014/main" xmlns="" id="{E5105EB2-2C65-455A-955D-FF39FB2E15FD}"/>
                </a:ext>
              </a:extLst>
            </p:cNvPr>
            <p:cNvSpPr/>
            <p:nvPr/>
          </p:nvSpPr>
          <p:spPr>
            <a:xfrm>
              <a:off x="4792105" y="2273833"/>
              <a:ext cx="132666" cy="132607"/>
            </a:xfrm>
            <a:custGeom>
              <a:avLst/>
              <a:gdLst/>
              <a:ahLst/>
              <a:cxnLst/>
              <a:rect l="l" t="t" r="r" b="b"/>
              <a:pathLst>
                <a:path w="2234" h="2233" extrusionOk="0">
                  <a:moveTo>
                    <a:pt x="1001" y="0"/>
                  </a:moveTo>
                  <a:lnTo>
                    <a:pt x="778" y="45"/>
                  </a:lnTo>
                  <a:lnTo>
                    <a:pt x="483" y="179"/>
                  </a:lnTo>
                  <a:lnTo>
                    <a:pt x="179" y="482"/>
                  </a:lnTo>
                  <a:lnTo>
                    <a:pt x="45" y="777"/>
                  </a:lnTo>
                  <a:lnTo>
                    <a:pt x="1" y="1000"/>
                  </a:lnTo>
                  <a:lnTo>
                    <a:pt x="1" y="1116"/>
                  </a:lnTo>
                  <a:lnTo>
                    <a:pt x="1" y="1223"/>
                  </a:lnTo>
                  <a:lnTo>
                    <a:pt x="45" y="1447"/>
                  </a:lnTo>
                  <a:lnTo>
                    <a:pt x="179" y="1741"/>
                  </a:lnTo>
                  <a:lnTo>
                    <a:pt x="483" y="2045"/>
                  </a:lnTo>
                  <a:lnTo>
                    <a:pt x="778" y="2179"/>
                  </a:lnTo>
                  <a:lnTo>
                    <a:pt x="1001" y="2224"/>
                  </a:lnTo>
                  <a:lnTo>
                    <a:pt x="1117" y="2233"/>
                  </a:lnTo>
                  <a:lnTo>
                    <a:pt x="1224" y="2224"/>
                  </a:lnTo>
                  <a:lnTo>
                    <a:pt x="1447" y="2179"/>
                  </a:lnTo>
                  <a:lnTo>
                    <a:pt x="1742" y="2045"/>
                  </a:lnTo>
                  <a:lnTo>
                    <a:pt x="2046" y="1741"/>
                  </a:lnTo>
                  <a:lnTo>
                    <a:pt x="2180" y="1447"/>
                  </a:lnTo>
                  <a:lnTo>
                    <a:pt x="2224" y="1223"/>
                  </a:lnTo>
                  <a:lnTo>
                    <a:pt x="2233" y="1116"/>
                  </a:lnTo>
                  <a:lnTo>
                    <a:pt x="2224" y="1000"/>
                  </a:lnTo>
                  <a:lnTo>
                    <a:pt x="2180" y="777"/>
                  </a:lnTo>
                  <a:lnTo>
                    <a:pt x="2046" y="482"/>
                  </a:lnTo>
                  <a:lnTo>
                    <a:pt x="1742" y="179"/>
                  </a:lnTo>
                  <a:lnTo>
                    <a:pt x="1447" y="45"/>
                  </a:lnTo>
                  <a:lnTo>
                    <a:pt x="122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362;p17">
              <a:extLst>
                <a:ext uri="{FF2B5EF4-FFF2-40B4-BE49-F238E27FC236}">
                  <a16:creationId xmlns:a16="http://schemas.microsoft.com/office/drawing/2014/main" xmlns="" id="{5DABBB43-ABEB-4654-869E-130ADE651CBF}"/>
                </a:ext>
              </a:extLst>
            </p:cNvPr>
            <p:cNvSpPr/>
            <p:nvPr/>
          </p:nvSpPr>
          <p:spPr>
            <a:xfrm>
              <a:off x="4968714" y="2273833"/>
              <a:ext cx="134210" cy="132607"/>
            </a:xfrm>
            <a:custGeom>
              <a:avLst/>
              <a:gdLst/>
              <a:ahLst/>
              <a:cxnLst/>
              <a:rect l="l" t="t" r="r" b="b"/>
              <a:pathLst>
                <a:path w="2260" h="2233" extrusionOk="0">
                  <a:moveTo>
                    <a:pt x="1027" y="0"/>
                  </a:moveTo>
                  <a:lnTo>
                    <a:pt x="804" y="45"/>
                  </a:lnTo>
                  <a:lnTo>
                    <a:pt x="501" y="179"/>
                  </a:lnTo>
                  <a:lnTo>
                    <a:pt x="188" y="482"/>
                  </a:lnTo>
                  <a:lnTo>
                    <a:pt x="54" y="777"/>
                  </a:lnTo>
                  <a:lnTo>
                    <a:pt x="1" y="1000"/>
                  </a:lnTo>
                  <a:lnTo>
                    <a:pt x="1" y="1116"/>
                  </a:lnTo>
                  <a:lnTo>
                    <a:pt x="1" y="1223"/>
                  </a:lnTo>
                  <a:lnTo>
                    <a:pt x="54" y="1447"/>
                  </a:lnTo>
                  <a:lnTo>
                    <a:pt x="188" y="1741"/>
                  </a:lnTo>
                  <a:lnTo>
                    <a:pt x="501" y="2045"/>
                  </a:lnTo>
                  <a:lnTo>
                    <a:pt x="804" y="2179"/>
                  </a:lnTo>
                  <a:lnTo>
                    <a:pt x="1027" y="2224"/>
                  </a:lnTo>
                  <a:lnTo>
                    <a:pt x="1144" y="2233"/>
                  </a:lnTo>
                  <a:lnTo>
                    <a:pt x="1251" y="2224"/>
                  </a:lnTo>
                  <a:lnTo>
                    <a:pt x="1474" y="2179"/>
                  </a:lnTo>
                  <a:lnTo>
                    <a:pt x="1769" y="2045"/>
                  </a:lnTo>
                  <a:lnTo>
                    <a:pt x="2072" y="1741"/>
                  </a:lnTo>
                  <a:lnTo>
                    <a:pt x="2206" y="1447"/>
                  </a:lnTo>
                  <a:lnTo>
                    <a:pt x="2251" y="1223"/>
                  </a:lnTo>
                  <a:lnTo>
                    <a:pt x="2260" y="1116"/>
                  </a:lnTo>
                  <a:lnTo>
                    <a:pt x="2251" y="1000"/>
                  </a:lnTo>
                  <a:lnTo>
                    <a:pt x="2206" y="777"/>
                  </a:lnTo>
                  <a:lnTo>
                    <a:pt x="2072" y="482"/>
                  </a:lnTo>
                  <a:lnTo>
                    <a:pt x="1769" y="179"/>
                  </a:lnTo>
                  <a:lnTo>
                    <a:pt x="1474" y="45"/>
                  </a:lnTo>
                  <a:lnTo>
                    <a:pt x="125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 name="مربع نص 29"/>
          <p:cNvSpPr txBox="1"/>
          <p:nvPr/>
        </p:nvSpPr>
        <p:spPr>
          <a:xfrm>
            <a:off x="8585200" y="4715933"/>
            <a:ext cx="558800" cy="307777"/>
          </a:xfrm>
          <a:prstGeom prst="rect">
            <a:avLst/>
          </a:prstGeom>
          <a:noFill/>
        </p:spPr>
        <p:txBody>
          <a:bodyPr wrap="square" rtlCol="1">
            <a:spAutoFit/>
          </a:bodyPr>
          <a:lstStyle/>
          <a:p>
            <a:pPr algn="ctr"/>
            <a:r>
              <a:rPr lang="en-US" b="1" dirty="0"/>
              <a:t>9</a:t>
            </a:r>
            <a:endParaRPr lang="ar-SA" b="1" dirty="0"/>
          </a:p>
        </p:txBody>
      </p:sp>
    </p:spTree>
    <p:extLst>
      <p:ext uri="{BB962C8B-B14F-4D97-AF65-F5344CB8AC3E}">
        <p14:creationId xmlns:p14="http://schemas.microsoft.com/office/powerpoint/2010/main" val="29769408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111"/>
                                        </p:tgtEl>
                                        <p:attrNameLst>
                                          <p:attrName>ppt_x</p:attrName>
                                          <p:attrName>ppt_y</p:attrName>
                                        </p:attrNameLst>
                                      </p:cBhvr>
                                    </p:animMotion>
                                    <p:animRot by="1500000">
                                      <p:cBhvr>
                                        <p:cTn id="7" dur="125" fill="hold">
                                          <p:stCondLst>
                                            <p:cond delay="0"/>
                                          </p:stCondLst>
                                        </p:cTn>
                                        <p:tgtEl>
                                          <p:spTgt spid="111"/>
                                        </p:tgtEl>
                                        <p:attrNameLst>
                                          <p:attrName>r</p:attrName>
                                        </p:attrNameLst>
                                      </p:cBhvr>
                                    </p:animRot>
                                    <p:animRot by="-1500000">
                                      <p:cBhvr>
                                        <p:cTn id="8" dur="125" fill="hold">
                                          <p:stCondLst>
                                            <p:cond delay="125"/>
                                          </p:stCondLst>
                                        </p:cTn>
                                        <p:tgtEl>
                                          <p:spTgt spid="111"/>
                                        </p:tgtEl>
                                        <p:attrNameLst>
                                          <p:attrName>r</p:attrName>
                                        </p:attrNameLst>
                                      </p:cBhvr>
                                    </p:animRot>
                                    <p:animRot by="-1500000">
                                      <p:cBhvr>
                                        <p:cTn id="9" dur="125" fill="hold">
                                          <p:stCondLst>
                                            <p:cond delay="250"/>
                                          </p:stCondLst>
                                        </p:cTn>
                                        <p:tgtEl>
                                          <p:spTgt spid="111"/>
                                        </p:tgtEl>
                                        <p:attrNameLst>
                                          <p:attrName>r</p:attrName>
                                        </p:attrNameLst>
                                      </p:cBhvr>
                                    </p:animRot>
                                    <p:animRot by="1500000">
                                      <p:cBhvr>
                                        <p:cTn id="10" dur="125" fill="hold">
                                          <p:stCondLst>
                                            <p:cond delay="375"/>
                                          </p:stCondLst>
                                        </p:cTn>
                                        <p:tgtEl>
                                          <p:spTgt spid="111"/>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370"/>
                                        </p:tgtEl>
                                        <p:attrNameLst>
                                          <p:attrName>style.visibility</p:attrName>
                                        </p:attrNameLst>
                                      </p:cBhvr>
                                      <p:to>
                                        <p:strVal val="visible"/>
                                      </p:to>
                                    </p:set>
                                    <p:animEffect transition="in" filter="fade">
                                      <p:cBhvr>
                                        <p:cTn id="15" dur="1000"/>
                                        <p:tgtEl>
                                          <p:spTgt spid="370"/>
                                        </p:tgtEl>
                                      </p:cBhvr>
                                    </p:animEffect>
                                    <p:anim calcmode="lin" valueType="num">
                                      <p:cBhvr>
                                        <p:cTn id="16" dur="1000" fill="hold"/>
                                        <p:tgtEl>
                                          <p:spTgt spid="370"/>
                                        </p:tgtEl>
                                        <p:attrNameLst>
                                          <p:attrName>ppt_x</p:attrName>
                                        </p:attrNameLst>
                                      </p:cBhvr>
                                      <p:tavLst>
                                        <p:tav tm="0">
                                          <p:val>
                                            <p:strVal val="#ppt_x"/>
                                          </p:val>
                                        </p:tav>
                                        <p:tav tm="100000">
                                          <p:val>
                                            <p:strVal val="#ppt_x"/>
                                          </p:val>
                                        </p:tav>
                                      </p:tavLst>
                                    </p:anim>
                                    <p:anim calcmode="lin" valueType="num">
                                      <p:cBhvr>
                                        <p:cTn id="17" dur="1000" fill="hold"/>
                                        <p:tgtEl>
                                          <p:spTgt spid="3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0" grpId="0"/>
      <p:bldP spid="1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r="-4000"/>
          </a:stretch>
        </a:blipFill>
        <a:effectLst/>
      </p:bgPr>
    </p:bg>
    <p:spTree>
      <p:nvGrpSpPr>
        <p:cNvPr id="1" name="Shape 369"/>
        <p:cNvGrpSpPr/>
        <p:nvPr/>
      </p:nvGrpSpPr>
      <p:grpSpPr>
        <a:xfrm>
          <a:off x="0" y="0"/>
          <a:ext cx="0" cy="0"/>
          <a:chOff x="0" y="0"/>
          <a:chExt cx="0" cy="0"/>
        </a:xfrm>
      </p:grpSpPr>
      <p:sp>
        <p:nvSpPr>
          <p:cNvPr id="4" name="TextBox 3">
            <a:extLst>
              <a:ext uri="{FF2B5EF4-FFF2-40B4-BE49-F238E27FC236}">
                <a16:creationId xmlns:a16="http://schemas.microsoft.com/office/drawing/2014/main" xmlns="" id="{73A42C24-765B-4FE9-993B-9D7E8907EC21}"/>
              </a:ext>
            </a:extLst>
          </p:cNvPr>
          <p:cNvSpPr txBox="1"/>
          <p:nvPr/>
        </p:nvSpPr>
        <p:spPr>
          <a:xfrm>
            <a:off x="0" y="472463"/>
            <a:ext cx="7296727" cy="3631763"/>
          </a:xfrm>
          <a:prstGeom prst="rect">
            <a:avLst/>
          </a:prstGeom>
          <a:noFill/>
        </p:spPr>
        <p:txBody>
          <a:bodyPr wrap="square" rtlCol="0">
            <a:spAutoFit/>
          </a:bodyPr>
          <a:lstStyle/>
          <a:p>
            <a:pPr marL="285750" indent="-285750" algn="just">
              <a:buFont typeface="Arial" panose="020B0604020202020204" pitchFamily="34" charset="0"/>
              <a:buChar char="•"/>
            </a:pPr>
            <a:r>
              <a:rPr lang="en-US" sz="1800" b="1" dirty="0">
                <a:solidFill>
                  <a:schemeClr val="tx1"/>
                </a:solidFill>
                <a:latin typeface="Fira Sans Extra Condensed"/>
              </a:rPr>
              <a:t>The nicotinic and muscarinic acetylcholine receptors are found in many cells throughout the human body. Nicotine and acetylcholine both are neurotransmitters, but nicotine has a higher affinity to be attracted to its receptor.</a:t>
            </a:r>
          </a:p>
          <a:p>
            <a:pPr marL="285750" indent="-285750" algn="just">
              <a:buFont typeface="Arial" panose="020B0604020202020204" pitchFamily="34" charset="0"/>
              <a:buChar char="•"/>
            </a:pPr>
            <a:endParaRPr lang="en-US" sz="1800" b="1" dirty="0">
              <a:solidFill>
                <a:schemeClr val="tx1"/>
              </a:solidFill>
              <a:latin typeface="Fira Sans Extra Condensed"/>
            </a:endParaRPr>
          </a:p>
          <a:p>
            <a:pPr marL="285750" indent="-285750" algn="just">
              <a:buFont typeface="Arial" panose="020B0604020202020204" pitchFamily="34" charset="0"/>
              <a:buChar char="•"/>
            </a:pPr>
            <a:r>
              <a:rPr lang="en-US" sz="1800" b="1" dirty="0">
                <a:solidFill>
                  <a:schemeClr val="tx1"/>
                </a:solidFill>
                <a:latin typeface="Fira Sans Extra Condensed"/>
              </a:rPr>
              <a:t>Nicotine cannot be easily removed from the synaptic cleft due to prolonged receptor triggering, which activates and then desensitizes post synaptic neurons, making signal transmission problematic.</a:t>
            </a:r>
          </a:p>
          <a:p>
            <a:pPr marL="285750" indent="-285750" algn="just">
              <a:buFont typeface="Arial" panose="020B0604020202020204" pitchFamily="34" charset="0"/>
              <a:buChar char="•"/>
            </a:pPr>
            <a:endParaRPr lang="en-GB" sz="1800" b="1" dirty="0">
              <a:solidFill>
                <a:schemeClr val="tx1"/>
              </a:solidFill>
              <a:latin typeface="Fira Sans Extra Condensed"/>
            </a:endParaRPr>
          </a:p>
          <a:p>
            <a:pPr marL="285750" indent="-285750" algn="just">
              <a:buFont typeface="Arial" panose="020B0604020202020204" pitchFamily="34" charset="0"/>
              <a:buChar char="•"/>
            </a:pPr>
            <a:r>
              <a:rPr lang="en-US" sz="1800" b="1" dirty="0">
                <a:solidFill>
                  <a:schemeClr val="tx1"/>
                </a:solidFill>
                <a:latin typeface="Fira Sans Extra Condensed"/>
              </a:rPr>
              <a:t>Because of the presence of menthol, which is frequently used as a flavor ingredient in cigarettes, this desensitization can be worsened and prolonged.</a:t>
            </a:r>
            <a:endParaRPr lang="en-GB" sz="1800" b="1" dirty="0">
              <a:solidFill>
                <a:schemeClr val="tx1"/>
              </a:solidFill>
              <a:latin typeface="Fira Sans Extra Condensed"/>
            </a:endParaRPr>
          </a:p>
          <a:p>
            <a:pPr marL="285750" indent="-285750">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p:pic>
        <p:nvPicPr>
          <p:cNvPr id="9" name="Picture 8">
            <a:extLst>
              <a:ext uri="{FF2B5EF4-FFF2-40B4-BE49-F238E27FC236}">
                <a16:creationId xmlns:a16="http://schemas.microsoft.com/office/drawing/2014/main" xmlns="" id="{9AD008F6-B8D9-4615-8228-78676E7FCF0E}"/>
              </a:ext>
            </a:extLst>
          </p:cNvPr>
          <p:cNvPicPr>
            <a:picLocks noChangeAspect="1"/>
          </p:cNvPicPr>
          <p:nvPr/>
        </p:nvPicPr>
        <p:blipFill>
          <a:blip r:embed="rId4"/>
          <a:stretch>
            <a:fillRect/>
          </a:stretch>
        </p:blipFill>
        <p:spPr>
          <a:xfrm>
            <a:off x="7823718" y="3134231"/>
            <a:ext cx="969995" cy="969995"/>
          </a:xfrm>
          <a:prstGeom prst="rect">
            <a:avLst/>
          </a:prstGeom>
        </p:spPr>
      </p:pic>
      <p:pic>
        <p:nvPicPr>
          <p:cNvPr id="11" name="Picture 10">
            <a:extLst>
              <a:ext uri="{FF2B5EF4-FFF2-40B4-BE49-F238E27FC236}">
                <a16:creationId xmlns:a16="http://schemas.microsoft.com/office/drawing/2014/main" xmlns="" id="{E3EA3B3A-0026-43AA-B535-7C7C6EA84915}"/>
              </a:ext>
            </a:extLst>
          </p:cNvPr>
          <p:cNvPicPr>
            <a:picLocks noChangeAspect="1"/>
          </p:cNvPicPr>
          <p:nvPr/>
        </p:nvPicPr>
        <p:blipFill>
          <a:blip r:embed="rId5"/>
          <a:stretch>
            <a:fillRect/>
          </a:stretch>
        </p:blipFill>
        <p:spPr>
          <a:xfrm rot="1144939">
            <a:off x="6237223" y="4083996"/>
            <a:ext cx="932672" cy="932672"/>
          </a:xfrm>
          <a:prstGeom prst="rect">
            <a:avLst/>
          </a:prstGeom>
        </p:spPr>
      </p:pic>
      <p:sp>
        <p:nvSpPr>
          <p:cNvPr id="5" name="مربع نص 4"/>
          <p:cNvSpPr txBox="1"/>
          <p:nvPr/>
        </p:nvSpPr>
        <p:spPr>
          <a:xfrm>
            <a:off x="8585200" y="4715933"/>
            <a:ext cx="558800" cy="307777"/>
          </a:xfrm>
          <a:prstGeom prst="rect">
            <a:avLst/>
          </a:prstGeom>
          <a:noFill/>
        </p:spPr>
        <p:txBody>
          <a:bodyPr wrap="square" rtlCol="1">
            <a:spAutoFit/>
          </a:bodyPr>
          <a:lstStyle/>
          <a:p>
            <a:pPr algn="ctr"/>
            <a:r>
              <a:rPr lang="en-US" b="1" dirty="0" smtClean="0"/>
              <a:t>10</a:t>
            </a:r>
            <a:endParaRPr lang="ar-SA" b="1" dirty="0"/>
          </a:p>
        </p:txBody>
      </p:sp>
    </p:spTree>
    <p:extLst>
      <p:ext uri="{BB962C8B-B14F-4D97-AF65-F5344CB8AC3E}">
        <p14:creationId xmlns:p14="http://schemas.microsoft.com/office/powerpoint/2010/main" val="170504685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1000"/>
                                        <p:tgtEl>
                                          <p:spTgt spid="4">
                                            <p:txEl>
                                              <p:pRg st="4" end="4"/>
                                            </p:txEl>
                                          </p:spTgt>
                                        </p:tgtEl>
                                      </p:cBhvr>
                                    </p:animEffect>
                                    <p:anim calcmode="lin" valueType="num">
                                      <p:cBhvr>
                                        <p:cTn id="2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xit" presetSubtype="4" fill="hold" nodeType="clickEffect">
                                  <p:stCondLst>
                                    <p:cond delay="0"/>
                                  </p:stCondLst>
                                  <p:childTnLst>
                                    <p:animEffect transition="out" filter="wipe(down)">
                                      <p:cBhvr>
                                        <p:cTn id="27" dur="500"/>
                                        <p:tgtEl>
                                          <p:spTgt spid="9"/>
                                        </p:tgtEl>
                                      </p:cBhvr>
                                    </p:animEffect>
                                    <p:set>
                                      <p:cBhvr>
                                        <p:cTn id="28" dur="1" fill="hold">
                                          <p:stCondLst>
                                            <p:cond delay="499"/>
                                          </p:stCondLst>
                                        </p:cTn>
                                        <p:tgtEl>
                                          <p:spTgt spid="9"/>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22" presetClass="exit" presetSubtype="4" fill="hold" nodeType="clickEffect">
                                  <p:stCondLst>
                                    <p:cond delay="0"/>
                                  </p:stCondLst>
                                  <p:childTnLst>
                                    <p:animEffect transition="out" filter="wipe(down)">
                                      <p:cBhvr>
                                        <p:cTn id="32" dur="500"/>
                                        <p:tgtEl>
                                          <p:spTgt spid="11"/>
                                        </p:tgtEl>
                                      </p:cBhvr>
                                    </p:animEffect>
                                    <p:set>
                                      <p:cBhvr>
                                        <p:cTn id="33"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Quit Smoking Infographics by Slidesgo">
  <a:themeElements>
    <a:clrScheme name="Simple Light">
      <a:dk1>
        <a:srgbClr val="000000"/>
      </a:dk1>
      <a:lt1>
        <a:srgbClr val="FFFFFF"/>
      </a:lt1>
      <a:dk2>
        <a:srgbClr val="595959"/>
      </a:dk2>
      <a:lt2>
        <a:srgbClr val="E7E7E7"/>
      </a:lt2>
      <a:accent1>
        <a:srgbClr val="FDD4C5"/>
      </a:accent1>
      <a:accent2>
        <a:srgbClr val="FF6B65"/>
      </a:accent2>
      <a:accent3>
        <a:srgbClr val="E71E1E"/>
      </a:accent3>
      <a:accent4>
        <a:srgbClr val="FFB900"/>
      </a:accent4>
      <a:accent5>
        <a:srgbClr val="F3700A"/>
      </a:accent5>
      <a:accent6>
        <a:srgbClr val="B31D0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276</TotalTime>
  <Words>723</Words>
  <Application>Microsoft Office PowerPoint</Application>
  <PresentationFormat>عرض على الشاشة (9:16)‏</PresentationFormat>
  <Paragraphs>95</Paragraphs>
  <Slides>18</Slides>
  <Notes>14</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18</vt:i4>
      </vt:variant>
    </vt:vector>
  </HeadingPairs>
  <TitlesOfParts>
    <vt:vector size="24" baseType="lpstr">
      <vt:lpstr>Calibri</vt:lpstr>
      <vt:lpstr>Roboto</vt:lpstr>
      <vt:lpstr>Segoe UI</vt:lpstr>
      <vt:lpstr>Arial</vt:lpstr>
      <vt:lpstr>Fira Sans Extra Condensed</vt:lpstr>
      <vt:lpstr>Quit Smoking Infographics by Slidesgo</vt:lpstr>
      <vt:lpstr>Tobaco smoking</vt:lpstr>
      <vt:lpstr>Objectives</vt:lpstr>
      <vt:lpstr>Introduction</vt:lpstr>
      <vt:lpstr>Describe types of cancers that may be caused by tobacco smoking.</vt:lpstr>
      <vt:lpstr>Lung Cancer</vt:lpstr>
      <vt:lpstr>عرض تقديمي في PowerPoint</vt:lpstr>
      <vt:lpstr>Pancreatic Carcinoma</vt:lpstr>
      <vt:lpstr>Discuss the effect of tobacco smoking on the nervous system.</vt:lpstr>
      <vt:lpstr>عرض تقديمي في PowerPoint</vt:lpstr>
      <vt:lpstr>عرض تقديمي في PowerPoint</vt:lpstr>
      <vt:lpstr>Outline the strategies to improve smoking cessation in primary care.</vt:lpstr>
      <vt:lpstr>عرض تقديمي في PowerPoint</vt:lpstr>
      <vt:lpstr>عرض تقديمي في PowerPoint</vt:lpstr>
      <vt:lpstr>عرض تقديمي في PowerPoint</vt:lpstr>
      <vt:lpstr>عرض تقديمي في PowerPoint</vt:lpstr>
      <vt:lpstr>Conclusion</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Tobaco smoking</dc:title>
  <dc:creator>Hammady</dc:creator>
  <cp:lastModifiedBy>PIXEL-PC</cp:lastModifiedBy>
  <cp:revision>39</cp:revision>
  <dcterms:modified xsi:type="dcterms:W3CDTF">2022-06-06T07:07:19Z</dcterms:modified>
</cp:coreProperties>
</file>